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30"/>
  </p:notesMasterIdLst>
  <p:sldIdLst>
    <p:sldId id="365" r:id="rId2"/>
    <p:sldId id="457" r:id="rId3"/>
    <p:sldId id="458" r:id="rId4"/>
    <p:sldId id="459" r:id="rId5"/>
    <p:sldId id="460" r:id="rId6"/>
    <p:sldId id="464" r:id="rId7"/>
    <p:sldId id="465" r:id="rId8"/>
    <p:sldId id="491" r:id="rId9"/>
    <p:sldId id="445" r:id="rId10"/>
    <p:sldId id="415" r:id="rId11"/>
    <p:sldId id="466" r:id="rId12"/>
    <p:sldId id="424" r:id="rId13"/>
    <p:sldId id="448" r:id="rId14"/>
    <p:sldId id="467" r:id="rId15"/>
    <p:sldId id="423" r:id="rId16"/>
    <p:sldId id="469" r:id="rId17"/>
    <p:sldId id="470" r:id="rId18"/>
    <p:sldId id="471" r:id="rId19"/>
    <p:sldId id="476" r:id="rId20"/>
    <p:sldId id="479" r:id="rId21"/>
    <p:sldId id="480" r:id="rId22"/>
    <p:sldId id="481" r:id="rId23"/>
    <p:sldId id="483" r:id="rId24"/>
    <p:sldId id="484" r:id="rId25"/>
    <p:sldId id="485" r:id="rId26"/>
    <p:sldId id="486" r:id="rId27"/>
    <p:sldId id="487" r:id="rId28"/>
    <p:sldId id="490" r:id="rId29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C3"/>
    <a:srgbClr val="78C8D7"/>
    <a:srgbClr val="0A4146"/>
    <a:srgbClr val="D7D2CD"/>
    <a:srgbClr val="8246B4"/>
    <a:srgbClr val="005F7D"/>
    <a:srgbClr val="E13C55"/>
    <a:srgbClr val="FF6919"/>
    <a:srgbClr val="FFD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28" autoAdjust="0"/>
    <p:restoredTop sz="96310" autoAdjust="0"/>
  </p:normalViewPr>
  <p:slideViewPr>
    <p:cSldViewPr>
      <p:cViewPr varScale="1">
        <p:scale>
          <a:sx n="108" d="100"/>
          <a:sy n="108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34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iwi.private\siege\Services\DirGeneraleGroupe\Comit&#233;%20d'Audit%20GK%20SAS\Comit&#233;%20d'audit%202017\Q4%202017\2018%2002%20Comit&#233;%20d'audit%20GK%20SAS%20-%20Q4%202017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dres\Documents\Donn&#233;es%20A%20Sudres\A%20SUDRES\KEOLIS%20LYON\EVENEMENTIEL\D&#233;l&#233;gations\Mod&#232;le%20de%20pr&#233;sentation\Pr&#233;sentation%20en%20Fran&#231;ais\KL\frequentation%20bus%20et%20modes%20lourd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bg2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A7-4892-B15B-FC70D4803D05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A7-4892-B15B-FC70D4803D05}"/>
              </c:ext>
            </c:extLst>
          </c:dPt>
          <c:cat>
            <c:strRef>
              <c:f>Sheet1!$A$2:$A$3</c:f>
              <c:strCache>
                <c:ptCount val="2"/>
                <c:pt idx="0">
                  <c:v>Untapped Market</c:v>
                </c:pt>
                <c:pt idx="1">
                  <c:v>Addressed Market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A7-4892-B15B-FC70D4803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1.0712208271263388E-2"/>
          <c:w val="0.99643935913852388"/>
          <c:h val="0.755355749450237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'Data graphes'!$C$205</c:f>
              <c:strCache>
                <c:ptCount val="1"/>
                <c:pt idx="0">
                  <c:v>France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1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D5-4CA8-80F7-791F4B33EE45}"/>
              </c:ext>
            </c:extLst>
          </c:dPt>
          <c:dPt>
            <c:idx val="12"/>
            <c:invertIfNegative val="0"/>
            <c:bubble3D val="0"/>
            <c:spPr>
              <a:noFill/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D5-4CA8-80F7-791F4B33EE45}"/>
              </c:ext>
            </c:extLst>
          </c:dPt>
          <c:dLbls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D5-4CA8-80F7-791F4B33EE4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'Data graphes'!$B$206:$B$218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2">
                  <c:v>2017 yc minos</c:v>
                </c:pt>
              </c:strCache>
            </c:strRef>
          </c:cat>
          <c:val>
            <c:numRef>
              <c:f>'Data graphes'!$C$206:$C$218</c:f>
              <c:numCache>
                <c:formatCode>#,##0_ ;[Red]\-#,##0\ </c:formatCode>
                <c:ptCount val="13"/>
                <c:pt idx="0">
                  <c:v>1664.89</c:v>
                </c:pt>
                <c:pt idx="1">
                  <c:v>1812.0070000000001</c:v>
                </c:pt>
                <c:pt idx="2">
                  <c:v>2020.915</c:v>
                </c:pt>
                <c:pt idx="3">
                  <c:v>2245.2047766065998</c:v>
                </c:pt>
                <c:pt idx="4">
                  <c:v>2351.3209999999995</c:v>
                </c:pt>
                <c:pt idx="5">
                  <c:v>2616.8050000000003</c:v>
                </c:pt>
                <c:pt idx="6">
                  <c:v>2722.5840000000003</c:v>
                </c:pt>
                <c:pt idx="7">
                  <c:v>2785.7110000000002</c:v>
                </c:pt>
                <c:pt idx="8">
                  <c:v>2810.3360000000002</c:v>
                </c:pt>
                <c:pt idx="9">
                  <c:v>2879.3040000000001</c:v>
                </c:pt>
                <c:pt idx="10">
                  <c:v>2961.3090000000002</c:v>
                </c:pt>
                <c:pt idx="12">
                  <c:v>2980.3446602000004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D5-4CA8-80F7-791F4B33EE45}"/>
            </c:ext>
          </c:extLst>
        </c:ser>
        <c:ser>
          <c:idx val="2"/>
          <c:order val="1"/>
          <c:tx>
            <c:strRef>
              <c:f>'Data graphes'!$D$205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8D5-4CA8-80F7-791F4B33EE45}"/>
              </c:ext>
            </c:extLst>
          </c:dPt>
          <c:dPt>
            <c:idx val="12"/>
            <c:invertIfNegative val="0"/>
            <c:bubble3D val="0"/>
            <c:spPr>
              <a:noFill/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8D5-4CA8-80F7-791F4B33EE45}"/>
              </c:ext>
            </c:extLst>
          </c:dPt>
          <c:dLbls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8D5-4CA8-80F7-791F4B33EE4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'Data graphes'!$B$206:$B$218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2">
                  <c:v>2017 yc minos</c:v>
                </c:pt>
              </c:strCache>
            </c:strRef>
          </c:cat>
          <c:val>
            <c:numRef>
              <c:f>'Data graphes'!$D$206:$D$218</c:f>
              <c:numCache>
                <c:formatCode>#,##0_ ;[Red]\-#,##0\ </c:formatCode>
                <c:ptCount val="13"/>
                <c:pt idx="0">
                  <c:v>370.77100000000002</c:v>
                </c:pt>
                <c:pt idx="1">
                  <c:v>566.00639999999987</c:v>
                </c:pt>
                <c:pt idx="2">
                  <c:v>625.63400000000001</c:v>
                </c:pt>
                <c:pt idx="3">
                  <c:v>1003.86574499668</c:v>
                </c:pt>
                <c:pt idx="4">
                  <c:v>1211.3674698993893</c:v>
                </c:pt>
                <c:pt idx="5">
                  <c:v>1416.5540126551612</c:v>
                </c:pt>
                <c:pt idx="6">
                  <c:v>1415.6012707455479</c:v>
                </c:pt>
                <c:pt idx="7">
                  <c:v>1673.375058403918</c:v>
                </c:pt>
                <c:pt idx="8">
                  <c:v>2192.1307229002359</c:v>
                </c:pt>
                <c:pt idx="9">
                  <c:v>2195.6269807455374</c:v>
                </c:pt>
                <c:pt idx="10">
                  <c:v>2437.8436369548194</c:v>
                </c:pt>
                <c:pt idx="12">
                  <c:v>3536.61654865635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8D5-4CA8-80F7-791F4B33E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28291024"/>
        <c:axId val="328291416"/>
      </c:barChart>
      <c:lineChart>
        <c:grouping val="standard"/>
        <c:varyColors val="0"/>
        <c:ser>
          <c:idx val="3"/>
          <c:order val="2"/>
          <c:tx>
            <c:strRef>
              <c:f>'Data graphes'!$E$205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1"/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8D5-4CA8-80F7-791F4B33EE4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'Data graphes'!$B$206:$B$218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2">
                  <c:v>2017 yc minos</c:v>
                </c:pt>
              </c:strCache>
            </c:strRef>
          </c:cat>
          <c:val>
            <c:numRef>
              <c:f>'Data graphes'!$E$206:$E$218</c:f>
              <c:numCache>
                <c:formatCode>#,##0_ ;[Red]\-#,##0\ </c:formatCode>
                <c:ptCount val="13"/>
                <c:pt idx="0">
                  <c:v>2035.6610000000001</c:v>
                </c:pt>
                <c:pt idx="1">
                  <c:v>2378.0133999999998</c:v>
                </c:pt>
                <c:pt idx="2">
                  <c:v>2646.549</c:v>
                </c:pt>
                <c:pt idx="3">
                  <c:v>3249.0705216032798</c:v>
                </c:pt>
                <c:pt idx="4">
                  <c:v>3562.688469899389</c:v>
                </c:pt>
                <c:pt idx="5">
                  <c:v>4033.3590126551617</c:v>
                </c:pt>
                <c:pt idx="6">
                  <c:v>4138.1852707455482</c:v>
                </c:pt>
                <c:pt idx="7">
                  <c:v>4459.0860584039183</c:v>
                </c:pt>
                <c:pt idx="8">
                  <c:v>5002.4667229002362</c:v>
                </c:pt>
                <c:pt idx="9">
                  <c:v>5074.9309807455375</c:v>
                </c:pt>
                <c:pt idx="10">
                  <c:v>5399.1526369548192</c:v>
                </c:pt>
                <c:pt idx="12">
                  <c:v>6516.9612088563499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E8D5-4CA8-80F7-791F4B33E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291024"/>
        <c:axId val="328291416"/>
      </c:lineChart>
      <c:catAx>
        <c:axId val="32829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28291416"/>
        <c:crosses val="autoZero"/>
        <c:auto val="1"/>
        <c:lblAlgn val="ctr"/>
        <c:lblOffset val="100"/>
        <c:noMultiLvlLbl val="0"/>
      </c:catAx>
      <c:valAx>
        <c:axId val="328291416"/>
        <c:scaling>
          <c:orientation val="minMax"/>
        </c:scaling>
        <c:delete val="1"/>
        <c:axPos val="l"/>
        <c:numFmt formatCode="#,##0_ ;[Red]\-#,##0\ " sourceLinked="1"/>
        <c:majorTickMark val="out"/>
        <c:minorTickMark val="none"/>
        <c:tickLblPos val="nextTo"/>
        <c:crossAx val="328291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flip="none" rotWithShape="1">
                <a:gsLst>
                  <a:gs pos="0">
                    <a:schemeClr val="tx2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tx2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tx2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dLbl>
              <c:idx val="0"/>
              <c:layout>
                <c:manualLayout>
                  <c:x val="0.12777777777777788"/>
                  <c:y val="-0.1111111111111111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Métro + funiculaire
43%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777777777777779E-2"/>
                  <c:y val="0.13425925925925927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Tramway
21%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277777777777777"/>
                  <c:y val="-8.796296296296296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Bus
36%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Feuil1!$A$1:$A$3</c:f>
              <c:strCache>
                <c:ptCount val="3"/>
                <c:pt idx="0">
                  <c:v>Métro + funiculaire</c:v>
                </c:pt>
                <c:pt idx="1">
                  <c:v>Tramway</c:v>
                </c:pt>
                <c:pt idx="2">
                  <c:v>Bus</c:v>
                </c:pt>
              </c:strCache>
            </c:strRef>
          </c:cat>
          <c:val>
            <c:numRef>
              <c:f>Feuil1!$B$1:$B$3</c:f>
              <c:numCache>
                <c:formatCode>General</c:formatCode>
                <c:ptCount val="3"/>
                <c:pt idx="0">
                  <c:v>751</c:v>
                </c:pt>
                <c:pt idx="1">
                  <c:v>356</c:v>
                </c:pt>
                <c:pt idx="2">
                  <c:v>617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Cars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1.8377747256154788E-2"/>
                  <c:y val="-6.5828655784032242E-2"/>
                </c:manualLayout>
              </c:layout>
              <c:tx>
                <c:rich>
                  <a:bodyPr/>
                  <a:lstStyle/>
                  <a:p>
                    <a:fld id="{08FDEB84-29DC-4627-8D1C-F266FB22285E}" type="VALUE">
                      <a:rPr lang="en-US" smtClean="0"/>
                      <a:pPr/>
                      <a:t>[VALEUR]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513324176846441E-2"/>
                  <c:y val="-6.5828655784032256E-2"/>
                </c:manualLayout>
              </c:layout>
              <c:tx>
                <c:rich>
                  <a:bodyPr/>
                  <a:lstStyle/>
                  <a:p>
                    <a:fld id="{B807F272-F77C-439B-A8C4-34DC33F2E8FB}" type="VALUE">
                      <a:rPr lang="en-US" smtClean="0"/>
                      <a:pPr/>
                      <a:t>[VALEUR]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7257064372969455E-2"/>
                  <c:y val="-5.9245790205629055E-2"/>
                </c:manualLayout>
              </c:layout>
              <c:tx>
                <c:rich>
                  <a:bodyPr/>
                  <a:lstStyle/>
                  <a:p>
                    <a:fld id="{26D3013B-2861-499F-8AC4-0F8564FC77D8}" type="VALUE">
                      <a:rPr lang="en-US" smtClean="0"/>
                      <a:pPr/>
                      <a:t>[VALEUR]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9252655669555256E-16"/>
                  <c:y val="0"/>
                </c:manualLayout>
              </c:layout>
              <c:tx>
                <c:rich>
                  <a:bodyPr/>
                  <a:lstStyle/>
                  <a:p>
                    <a:fld id="{35507181-BC7C-4E74-B748-0701D3CC5457}" type="VALUE">
                      <a:rPr lang="en-US" smtClean="0"/>
                      <a:pPr/>
                      <a:t>[VALEUR]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2006</c:v>
                </c:pt>
                <c:pt idx="2">
                  <c:v>2015</c:v>
                </c:pt>
                <c:pt idx="3">
                  <c:v>2030</c:v>
                </c:pt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52</c:v>
                </c:pt>
                <c:pt idx="1">
                  <c:v>48</c:v>
                </c:pt>
                <c:pt idx="2">
                  <c:v>42</c:v>
                </c:pt>
                <c:pt idx="3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Walk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1.7064844299756174E-2"/>
                  <c:y val="-4.9371232670088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25777A-181A-4B47-B761-5C46ACAA06A5}" type="VALUE">
                      <a:rPr lang="en-US" smtClean="0"/>
                      <a:pPr>
                        <a:defRPr/>
                      </a:pPr>
                      <a:t>[VALEUR]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201038084315198E-2"/>
                      <c:h val="0.1169116926724412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563481162912424E-2"/>
                  <c:y val="-4.6080059048822578E-2"/>
                </c:manualLayout>
              </c:layout>
              <c:tx>
                <c:rich>
                  <a:bodyPr/>
                  <a:lstStyle/>
                  <a:p>
                    <a:fld id="{15FB4D76-97A2-4B3D-8E06-BD4739068578}" type="VALUE">
                      <a:rPr lang="en-US" smtClean="0"/>
                      <a:pPr/>
                      <a:t>[VALEUR]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9882456838134519E-2"/>
                  <c:y val="3.2914327892016128E-2"/>
                </c:manualLayout>
              </c:layout>
              <c:tx>
                <c:rich>
                  <a:bodyPr/>
                  <a:lstStyle/>
                  <a:p>
                    <a:fld id="{69B45AFB-C9E0-4068-8BD7-DFCEF37B00CD}" type="VALUE">
                      <a:rPr lang="en-US" smtClean="0"/>
                      <a:pPr/>
                      <a:t>[VALEUR]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2006</c:v>
                </c:pt>
                <c:pt idx="2">
                  <c:v>2015</c:v>
                </c:pt>
                <c:pt idx="3">
                  <c:v>2030</c:v>
                </c:pt>
              </c:numCache>
            </c:numRef>
          </c:cat>
          <c:val>
            <c:numRef>
              <c:f>Feuil1!$C$2:$C$5</c:f>
              <c:numCache>
                <c:formatCode>General</c:formatCode>
                <c:ptCount val="4"/>
                <c:pt idx="0">
                  <c:v>33</c:v>
                </c:pt>
                <c:pt idx="1">
                  <c:v>34</c:v>
                </c:pt>
                <c:pt idx="2">
                  <c:v>36</c:v>
                </c:pt>
                <c:pt idx="3">
                  <c:v>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Public transit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3.6755494512309576E-2"/>
                  <c:y val="-5.2662924627225861E-2"/>
                </c:manualLayout>
              </c:layout>
              <c:tx>
                <c:rich>
                  <a:bodyPr/>
                  <a:lstStyle/>
                  <a:p>
                    <a:fld id="{EBFEFC47-41FB-4871-9E6F-D2DEFD56B92B}" type="VALUE">
                      <a:rPr lang="en-US" smtClean="0"/>
                      <a:pPr/>
                      <a:t>[VALEUR]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988245683813447E-2"/>
                  <c:y val="-6.5828655784032256E-2"/>
                </c:manualLayout>
              </c:layout>
              <c:tx>
                <c:rich>
                  <a:bodyPr/>
                  <a:lstStyle/>
                  <a:p>
                    <a:fld id="{CF8DEADA-8841-4922-97C6-5A136B2870AB}" type="VALUE">
                      <a:rPr lang="en-US" smtClean="0"/>
                      <a:pPr/>
                      <a:t>[VALEUR]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7257064372969455E-2"/>
                  <c:y val="-4.6080059048822578E-2"/>
                </c:manualLayout>
              </c:layout>
              <c:tx>
                <c:rich>
                  <a:bodyPr/>
                  <a:lstStyle/>
                  <a:p>
                    <a:fld id="{36E5882C-4885-4743-A57D-B25F62F4E2CA}" type="VALUE">
                      <a:rPr lang="en-US" smtClean="0"/>
                      <a:pPr/>
                      <a:t>[VALEUR]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9B1875-B986-4014-BDC1-B1654F282017}" type="VALUE">
                      <a:rPr lang="en-US" smtClean="0"/>
                      <a:pPr/>
                      <a:t>[VALEUR]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2006</c:v>
                </c:pt>
                <c:pt idx="2">
                  <c:v>2015</c:v>
                </c:pt>
                <c:pt idx="3">
                  <c:v>2030</c:v>
                </c:pt>
              </c:numCache>
            </c:numRef>
          </c:cat>
          <c:val>
            <c:numRef>
              <c:f>Feuil1!$D$2:$D$5</c:f>
              <c:numCache>
                <c:formatCode>General</c:formatCode>
                <c:ptCount val="4"/>
                <c:pt idx="0">
                  <c:v>14</c:v>
                </c:pt>
                <c:pt idx="1">
                  <c:v>16</c:v>
                </c:pt>
                <c:pt idx="2">
                  <c:v>20</c:v>
                </c:pt>
                <c:pt idx="3">
                  <c:v>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Bikes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1.8377747256154788E-2"/>
                  <c:y val="-7.8994386940838823E-2"/>
                </c:manualLayout>
              </c:layout>
              <c:tx>
                <c:rich>
                  <a:bodyPr/>
                  <a:lstStyle/>
                  <a:p>
                    <a:fld id="{B982E058-3B84-4DA1-B755-FD0920DDE6CB}" type="VALUE">
                      <a:rPr lang="en-US" smtClean="0"/>
                      <a:pPr/>
                      <a:t>[VALEUR]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4130102047144652E-2"/>
                  <c:y val="-6.5828655784032256E-2"/>
                </c:manualLayout>
              </c:layout>
              <c:tx>
                <c:rich>
                  <a:bodyPr/>
                  <a:lstStyle/>
                  <a:p>
                    <a:fld id="{0AF6BD73-232D-4DD6-8E0D-48D05B690091}" type="VALUE">
                      <a:rPr lang="en-US" smtClean="0"/>
                      <a:pPr/>
                      <a:t>[VALEUR]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1504709581979734E-2"/>
                  <c:y val="-6.5828655784032256E-2"/>
                </c:manualLayout>
              </c:layout>
              <c:tx>
                <c:rich>
                  <a:bodyPr/>
                  <a:lstStyle/>
                  <a:p>
                    <a:fld id="{3D7AFD17-3053-42FD-B534-0F38BDC1688A}" type="VALUE">
                      <a:rPr lang="en-US" smtClean="0"/>
                      <a:pPr/>
                      <a:t>[VALEUR]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FBA9D68-F4C8-4945-B126-3D9E7A3F6A05}" type="VALUE">
                      <a:rPr lang="en-US" smtClean="0"/>
                      <a:pPr/>
                      <a:t>[VALEUR]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2006</c:v>
                </c:pt>
                <c:pt idx="2">
                  <c:v>2015</c:v>
                </c:pt>
                <c:pt idx="3">
                  <c:v>2030</c:v>
                </c:pt>
              </c:numCache>
            </c:numRef>
          </c:cat>
          <c:val>
            <c:numRef>
              <c:f>Feuil1!$E$2:$E$5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292984"/>
        <c:axId val="328288280"/>
      </c:lineChart>
      <c:catAx>
        <c:axId val="32829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8288280"/>
        <c:crosses val="autoZero"/>
        <c:auto val="1"/>
        <c:lblAlgn val="ctr"/>
        <c:lblOffset val="100"/>
        <c:noMultiLvlLbl val="0"/>
      </c:catAx>
      <c:valAx>
        <c:axId val="328288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829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991B086-D8D4-4505-9CA4-86593AD5FCC6}" type="datetimeFigureOut">
              <a:rPr lang="fr-FR"/>
              <a:pPr>
                <a:defRPr/>
              </a:pPr>
              <a:t>27/09/2019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10BC789-EEDF-4ECF-86FE-B51A12D17BF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456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BC789-EEDF-4ECF-86FE-B51A12D17BFC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58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BC789-EEDF-4ECF-86FE-B51A12D17BFC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63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BC789-EEDF-4ECF-86FE-B51A12D17BFC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Délégation Sénégalaise du 28/02/2019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45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BC789-EEDF-4ECF-86FE-B51A12D17BFC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Délégation Sénégalaise du 28/02/2019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47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BC789-EEDF-4ECF-86FE-B51A12D17BFC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Délégation Sénégalaise du 28/02/2019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575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BC789-EEDF-4ECF-86FE-B51A12D17BFC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Délégation Sénégalaise du 28/02/2019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974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COURS ENTPE du 21/01/2019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A6C821-22C5-4967-8C37-C3F585588A97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419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BC789-EEDF-4ECF-86FE-B51A12D17BFC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Délégation Sénégalaise du 28/02/2019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58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BC789-EEDF-4ECF-86FE-B51A12D17BFC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Délégation Sénégalaise du 28/02/2019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856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BC789-EEDF-4ECF-86FE-B51A12D17BFC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Délégation Sénégalaise du 28/02/2019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89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BC789-EEDF-4ECF-86FE-B51A12D17BF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Délégation Sénégalaise du 28/02/2019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78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BC789-EEDF-4ECF-86FE-B51A12D17BFC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Délégation Sénégalaise du 28/02/2019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19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BC789-EEDF-4ECF-86FE-B51A12D17BF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Délégation Sénégalaise du 28/02/2019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98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BC789-EEDF-4ECF-86FE-B51A12D17BF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Délégation Sénégalaise du 28/02/2019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620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Délégation Sénégalaise du 28/02/2019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271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BC789-EEDF-4ECF-86FE-B51A12D17BFC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56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Logos should stay and be unaltered. Need to design it in such a way</a:t>
            </a:r>
            <a:r>
              <a:rPr lang="en-GB" baseline="0" dirty="0"/>
              <a:t> that we can quickly understand the two different entities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5DE46-F3BE-4BAC-8058-91A5BEC8102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674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74688" y="808038"/>
            <a:ext cx="5387975" cy="40417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5DE46-F3BE-4BAC-8058-91A5BEC8102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13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144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rtlCol="0" anchor="ctr">
            <a:noAutofit/>
          </a:bodyPr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36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0" y="2440600"/>
            <a:ext cx="3672000" cy="1063400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432000" tIns="126000" rIns="432000" bIns="126000" anchor="b">
            <a:spAutoFit/>
          </a:bodyPr>
          <a:lstStyle>
            <a:lvl1pPr marL="0" indent="0" algn="l">
              <a:lnSpc>
                <a:spcPct val="85000"/>
              </a:lnSpc>
              <a:spcAft>
                <a:spcPts val="400"/>
              </a:spcAft>
              <a:buNone/>
              <a:defRPr sz="3000">
                <a:solidFill>
                  <a:schemeClr val="tx2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4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000">
                <a:solidFill>
                  <a:schemeClr val="tx2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 bwMode="gray">
          <a:xfrm>
            <a:off x="0" y="3574800"/>
            <a:ext cx="3672000" cy="540000"/>
          </a:xfrm>
          <a:solidFill>
            <a:schemeClr val="tx2"/>
          </a:solidFill>
          <a:ln>
            <a:solidFill>
              <a:schemeClr val="tx2">
                <a:alpha val="0"/>
              </a:schemeClr>
            </a:solidFill>
          </a:ln>
        </p:spPr>
        <p:txBody>
          <a:bodyPr lIns="432000" rIns="432000" anchor="ctr"/>
          <a:lstStyle>
            <a:lvl1pPr marL="0" indent="0">
              <a:lnSpc>
                <a:spcPct val="95000"/>
              </a:lnSpc>
              <a:spcAft>
                <a:spcPts val="1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-216000">
              <a:lnSpc>
                <a:spcPct val="95000"/>
              </a:lnSpc>
              <a:spcBef>
                <a:spcPts val="100"/>
              </a:spcBef>
              <a:buSzPct val="150000"/>
              <a:buFontTx/>
              <a:buBlip>
                <a:blip r:embed="rId2"/>
              </a:buBlip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/>
          </p:nvPr>
        </p:nvSpPr>
        <p:spPr bwMode="gray">
          <a:xfrm>
            <a:off x="0" y="4186800"/>
            <a:ext cx="3672000" cy="453183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432000" tIns="72000" rIns="432000" bIns="72000">
            <a:spAutoFit/>
          </a:bodyPr>
          <a:lstStyle>
            <a:lvl1pPr marL="0" indent="0">
              <a:buFontTx/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texte 21"/>
          <p:cNvSpPr>
            <a:spLocks noGrp="1"/>
          </p:cNvSpPr>
          <p:nvPr>
            <p:ph type="body" sz="quarter" idx="16"/>
          </p:nvPr>
        </p:nvSpPr>
        <p:spPr>
          <a:xfrm>
            <a:off x="6822000" y="5634038"/>
            <a:ext cx="2322000" cy="122396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216000" indent="0">
              <a:buNone/>
              <a:defRPr>
                <a:noFill/>
              </a:defRPr>
            </a:lvl2pPr>
            <a:lvl3pPr marL="432000" indent="0">
              <a:buNone/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dirty="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A557F334-C3C2-42C2-97CB-0722928B3A3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226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0"/>
            <a:ext cx="9144000" cy="6859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reeform 5"/>
          <p:cNvSpPr>
            <a:spLocks noChangeAspect="1"/>
          </p:cNvSpPr>
          <p:nvPr/>
        </p:nvSpPr>
        <p:spPr bwMode="gray">
          <a:xfrm>
            <a:off x="720725" y="1487488"/>
            <a:ext cx="3419475" cy="3328987"/>
          </a:xfrm>
          <a:custGeom>
            <a:avLst/>
            <a:gdLst>
              <a:gd name="T0" fmla="*/ 0 w 3590"/>
              <a:gd name="T1" fmla="*/ 1665476 h 3495"/>
              <a:gd name="T2" fmla="*/ 0 w 3590"/>
              <a:gd name="T3" fmla="*/ 1665476 h 3495"/>
              <a:gd name="T4" fmla="*/ 476323 w 3590"/>
              <a:gd name="T5" fmla="*/ 988043 h 3495"/>
              <a:gd name="T6" fmla="*/ 3217086 w 3590"/>
              <a:gd name="T7" fmla="*/ 0 h 3495"/>
              <a:gd name="T8" fmla="*/ 3420000 w 3590"/>
              <a:gd name="T9" fmla="*/ 566910 h 3495"/>
              <a:gd name="T10" fmla="*/ 674474 w 3590"/>
              <a:gd name="T11" fmla="*/ 1528275 h 3495"/>
              <a:gd name="T12" fmla="*/ 579209 w 3590"/>
              <a:gd name="T13" fmla="*/ 1665476 h 3495"/>
              <a:gd name="T14" fmla="*/ 674474 w 3590"/>
              <a:gd name="T15" fmla="*/ 1801725 h 3495"/>
              <a:gd name="T16" fmla="*/ 3420000 w 3590"/>
              <a:gd name="T17" fmla="*/ 2763090 h 3495"/>
              <a:gd name="T18" fmla="*/ 3217086 w 3590"/>
              <a:gd name="T19" fmla="*/ 3330000 h 3495"/>
              <a:gd name="T20" fmla="*/ 476323 w 3590"/>
              <a:gd name="T21" fmla="*/ 2341957 h 3495"/>
              <a:gd name="T22" fmla="*/ 0 w 3590"/>
              <a:gd name="T23" fmla="*/ 1665476 h 34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590" h="3495">
                <a:moveTo>
                  <a:pt x="0" y="1748"/>
                </a:moveTo>
                <a:lnTo>
                  <a:pt x="0" y="1748"/>
                </a:lnTo>
                <a:cubicBezTo>
                  <a:pt x="0" y="1420"/>
                  <a:pt x="208" y="1142"/>
                  <a:pt x="500" y="1037"/>
                </a:cubicBezTo>
                <a:lnTo>
                  <a:pt x="3377" y="0"/>
                </a:lnTo>
                <a:lnTo>
                  <a:pt x="3590" y="595"/>
                </a:lnTo>
                <a:lnTo>
                  <a:pt x="708" y="1604"/>
                </a:lnTo>
                <a:cubicBezTo>
                  <a:pt x="649" y="1626"/>
                  <a:pt x="608" y="1681"/>
                  <a:pt x="608" y="1748"/>
                </a:cubicBezTo>
                <a:cubicBezTo>
                  <a:pt x="608" y="1813"/>
                  <a:pt x="649" y="1870"/>
                  <a:pt x="708" y="1891"/>
                </a:cubicBezTo>
                <a:lnTo>
                  <a:pt x="3590" y="2900"/>
                </a:lnTo>
                <a:lnTo>
                  <a:pt x="3377" y="3495"/>
                </a:lnTo>
                <a:lnTo>
                  <a:pt x="500" y="2458"/>
                </a:lnTo>
                <a:cubicBezTo>
                  <a:pt x="208" y="2353"/>
                  <a:pt x="0" y="2075"/>
                  <a:pt x="0" y="1748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36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936000" y="2700000"/>
            <a:ext cx="6120000" cy="37800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65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6"/>
          </p:nvPr>
        </p:nvSpPr>
        <p:spPr>
          <a:xfrm>
            <a:off x="7524328" y="6005446"/>
            <a:ext cx="1619672" cy="853754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216000" indent="0">
              <a:buNone/>
              <a:defRPr>
                <a:noFill/>
              </a:defRPr>
            </a:lvl2pPr>
            <a:lvl3pPr marL="432000" indent="0">
              <a:buNone/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dirty="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A280477-25D9-4AB3-B25A-3919C60D6CC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51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0"/>
            <a:ext cx="9144000" cy="6859588"/>
          </a:xfrm>
          <a:prstGeom prst="rect">
            <a:avLst/>
          </a:prstGeom>
          <a:solidFill>
            <a:srgbClr val="824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reeform 5"/>
          <p:cNvSpPr>
            <a:spLocks noChangeAspect="1"/>
          </p:cNvSpPr>
          <p:nvPr/>
        </p:nvSpPr>
        <p:spPr bwMode="gray">
          <a:xfrm>
            <a:off x="4913313" y="0"/>
            <a:ext cx="3348037" cy="2016125"/>
          </a:xfrm>
          <a:custGeom>
            <a:avLst/>
            <a:gdLst>
              <a:gd name="T0" fmla="*/ 2504807 w 3514"/>
              <a:gd name="T1" fmla="*/ 326790 h 2116"/>
              <a:gd name="T2" fmla="*/ 2504807 w 3514"/>
              <a:gd name="T3" fmla="*/ 326790 h 2116"/>
              <a:gd name="T4" fmla="*/ 843193 w 3514"/>
              <a:gd name="T5" fmla="*/ 326790 h 2116"/>
              <a:gd name="T6" fmla="*/ 524018 w 3514"/>
              <a:gd name="T7" fmla="*/ 7622 h 2116"/>
              <a:gd name="T8" fmla="*/ 524018 w 3514"/>
              <a:gd name="T9" fmla="*/ 0 h 2116"/>
              <a:gd name="T10" fmla="*/ 0 w 3514"/>
              <a:gd name="T11" fmla="*/ 0 h 2116"/>
              <a:gd name="T12" fmla="*/ 0 w 3514"/>
              <a:gd name="T13" fmla="*/ 7622 h 2116"/>
              <a:gd name="T14" fmla="*/ 843193 w 3514"/>
              <a:gd name="T15" fmla="*/ 851750 h 2116"/>
              <a:gd name="T16" fmla="*/ 2504807 w 3514"/>
              <a:gd name="T17" fmla="*/ 851750 h 2116"/>
              <a:gd name="T18" fmla="*/ 2823982 w 3514"/>
              <a:gd name="T19" fmla="*/ 1170919 h 2116"/>
              <a:gd name="T20" fmla="*/ 2504807 w 3514"/>
              <a:gd name="T21" fmla="*/ 1491040 h 2116"/>
              <a:gd name="T22" fmla="*/ 225804 w 3514"/>
              <a:gd name="T23" fmla="*/ 1491040 h 2116"/>
              <a:gd name="T24" fmla="*/ 38110 w 3514"/>
              <a:gd name="T25" fmla="*/ 2016000 h 2116"/>
              <a:gd name="T26" fmla="*/ 2504807 w 3514"/>
              <a:gd name="T27" fmla="*/ 2016000 h 2116"/>
              <a:gd name="T28" fmla="*/ 3348000 w 3514"/>
              <a:gd name="T29" fmla="*/ 1170919 h 2116"/>
              <a:gd name="T30" fmla="*/ 2504807 w 3514"/>
              <a:gd name="T31" fmla="*/ 326790 h 21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14" h="2116">
                <a:moveTo>
                  <a:pt x="2629" y="343"/>
                </a:moveTo>
                <a:lnTo>
                  <a:pt x="2629" y="343"/>
                </a:lnTo>
                <a:lnTo>
                  <a:pt x="885" y="343"/>
                </a:lnTo>
                <a:cubicBezTo>
                  <a:pt x="700" y="343"/>
                  <a:pt x="550" y="193"/>
                  <a:pt x="550" y="8"/>
                </a:cubicBezTo>
                <a:cubicBezTo>
                  <a:pt x="550" y="5"/>
                  <a:pt x="550" y="3"/>
                  <a:pt x="550" y="0"/>
                </a:cubicBezTo>
                <a:lnTo>
                  <a:pt x="0" y="0"/>
                </a:lnTo>
                <a:cubicBezTo>
                  <a:pt x="0" y="3"/>
                  <a:pt x="0" y="5"/>
                  <a:pt x="0" y="8"/>
                </a:cubicBezTo>
                <a:cubicBezTo>
                  <a:pt x="0" y="495"/>
                  <a:pt x="393" y="891"/>
                  <a:pt x="885" y="894"/>
                </a:cubicBezTo>
                <a:lnTo>
                  <a:pt x="2629" y="894"/>
                </a:lnTo>
                <a:cubicBezTo>
                  <a:pt x="2814" y="894"/>
                  <a:pt x="2964" y="1044"/>
                  <a:pt x="2964" y="1229"/>
                </a:cubicBezTo>
                <a:cubicBezTo>
                  <a:pt x="2964" y="1414"/>
                  <a:pt x="2814" y="1565"/>
                  <a:pt x="2629" y="1565"/>
                </a:cubicBezTo>
                <a:lnTo>
                  <a:pt x="237" y="1565"/>
                </a:lnTo>
                <a:lnTo>
                  <a:pt x="40" y="2116"/>
                </a:lnTo>
                <a:lnTo>
                  <a:pt x="2629" y="2116"/>
                </a:lnTo>
                <a:cubicBezTo>
                  <a:pt x="3118" y="2116"/>
                  <a:pt x="3514" y="1719"/>
                  <a:pt x="3514" y="1229"/>
                </a:cubicBezTo>
                <a:cubicBezTo>
                  <a:pt x="3514" y="741"/>
                  <a:pt x="3121" y="346"/>
                  <a:pt x="2629" y="343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36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936000" y="2700000"/>
            <a:ext cx="6120000" cy="37800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65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6"/>
          </p:nvPr>
        </p:nvSpPr>
        <p:spPr>
          <a:xfrm>
            <a:off x="7524328" y="6005446"/>
            <a:ext cx="1619672" cy="853754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216000" indent="0">
              <a:buNone/>
              <a:defRPr>
                <a:noFill/>
              </a:defRPr>
            </a:lvl2pPr>
            <a:lvl3pPr marL="432000" indent="0">
              <a:buNone/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dirty="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0CA4F384-0DC7-4CA0-BD8B-D0A259A569C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618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0"/>
            <a:ext cx="9144000" cy="685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>
            <a:off x="5918200" y="-4763"/>
            <a:ext cx="3238500" cy="2717801"/>
          </a:xfrm>
          <a:custGeom>
            <a:avLst/>
            <a:gdLst>
              <a:gd name="T0" fmla="*/ 3238500 w 3382"/>
              <a:gd name="T1" fmla="*/ 2072547 h 2834"/>
              <a:gd name="T2" fmla="*/ 3238500 w 3382"/>
              <a:gd name="T3" fmla="*/ 2072547 h 2834"/>
              <a:gd name="T4" fmla="*/ 679874 w 3382"/>
              <a:gd name="T5" fmla="*/ 1173900 h 2834"/>
              <a:gd name="T6" fmla="*/ 583160 w 3382"/>
              <a:gd name="T7" fmla="*/ 1034835 h 2834"/>
              <a:gd name="T8" fmla="*/ 679874 w 3382"/>
              <a:gd name="T9" fmla="*/ 896729 h 2834"/>
              <a:gd name="T10" fmla="*/ 3236585 w 3382"/>
              <a:gd name="T11" fmla="*/ 0 h 2834"/>
              <a:gd name="T12" fmla="*/ 1453590 w 3382"/>
              <a:gd name="T13" fmla="*/ 0 h 2834"/>
              <a:gd name="T14" fmla="*/ 479742 w 3382"/>
              <a:gd name="T15" fmla="*/ 351019 h 2834"/>
              <a:gd name="T16" fmla="*/ 0 w 3382"/>
              <a:gd name="T17" fmla="*/ 1034835 h 2834"/>
              <a:gd name="T18" fmla="*/ 479742 w 3382"/>
              <a:gd name="T19" fmla="*/ 1719610 h 2834"/>
              <a:gd name="T20" fmla="*/ 3238500 w 3382"/>
              <a:gd name="T21" fmla="*/ 2718000 h 2834"/>
              <a:gd name="T22" fmla="*/ 3238500 w 3382"/>
              <a:gd name="T23" fmla="*/ 2072547 h 28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82" h="2834">
                <a:moveTo>
                  <a:pt x="3382" y="2161"/>
                </a:moveTo>
                <a:lnTo>
                  <a:pt x="3382" y="2161"/>
                </a:lnTo>
                <a:lnTo>
                  <a:pt x="710" y="1224"/>
                </a:lnTo>
                <a:cubicBezTo>
                  <a:pt x="651" y="1202"/>
                  <a:pt x="609" y="1146"/>
                  <a:pt x="609" y="1079"/>
                </a:cubicBezTo>
                <a:cubicBezTo>
                  <a:pt x="609" y="1013"/>
                  <a:pt x="651" y="957"/>
                  <a:pt x="710" y="935"/>
                </a:cubicBezTo>
                <a:lnTo>
                  <a:pt x="3380" y="0"/>
                </a:lnTo>
                <a:lnTo>
                  <a:pt x="1518" y="0"/>
                </a:lnTo>
                <a:lnTo>
                  <a:pt x="501" y="366"/>
                </a:lnTo>
                <a:cubicBezTo>
                  <a:pt x="209" y="471"/>
                  <a:pt x="0" y="751"/>
                  <a:pt x="0" y="1079"/>
                </a:cubicBezTo>
                <a:cubicBezTo>
                  <a:pt x="0" y="1408"/>
                  <a:pt x="209" y="1687"/>
                  <a:pt x="501" y="1793"/>
                </a:cubicBezTo>
                <a:lnTo>
                  <a:pt x="3382" y="2834"/>
                </a:lnTo>
                <a:lnTo>
                  <a:pt x="3382" y="2161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36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936000" y="2700000"/>
            <a:ext cx="6120000" cy="37800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65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6"/>
          </p:nvPr>
        </p:nvSpPr>
        <p:spPr>
          <a:xfrm>
            <a:off x="7524328" y="6005446"/>
            <a:ext cx="1619672" cy="853754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216000" indent="0">
              <a:buNone/>
              <a:defRPr>
                <a:noFill/>
              </a:defRPr>
            </a:lvl2pPr>
            <a:lvl3pPr marL="432000" indent="0">
              <a:buNone/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dirty="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452F4A0F-355B-480A-ACE3-BFF11DA7524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148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tex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6516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98B7-C7CF-4EF8-AFB7-B658D8B782D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57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tex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gray">
          <a:xfrm>
            <a:off x="395288" y="1439863"/>
            <a:ext cx="1293812" cy="1260475"/>
          </a:xfrm>
          <a:custGeom>
            <a:avLst/>
            <a:gdLst>
              <a:gd name="T0" fmla="*/ 0 w 1360"/>
              <a:gd name="T1" fmla="*/ 629523 h 1321"/>
              <a:gd name="T2" fmla="*/ 0 w 1360"/>
              <a:gd name="T3" fmla="*/ 629523 h 1321"/>
              <a:gd name="T4" fmla="*/ 179606 w 1360"/>
              <a:gd name="T5" fmla="*/ 372945 h 1321"/>
              <a:gd name="T6" fmla="*/ 1215426 w 1360"/>
              <a:gd name="T7" fmla="*/ 0 h 1321"/>
              <a:gd name="T8" fmla="*/ 1292400 w 1360"/>
              <a:gd name="T9" fmla="*/ 213656 h 1321"/>
              <a:gd name="T10" fmla="*/ 254679 w 1360"/>
              <a:gd name="T11" fmla="*/ 578017 h 1321"/>
              <a:gd name="T12" fmla="*/ 218568 w 1360"/>
              <a:gd name="T13" fmla="*/ 629523 h 1321"/>
              <a:gd name="T14" fmla="*/ 254679 w 1360"/>
              <a:gd name="T15" fmla="*/ 681030 h 1321"/>
              <a:gd name="T16" fmla="*/ 1292400 w 1360"/>
              <a:gd name="T17" fmla="*/ 1045390 h 1321"/>
              <a:gd name="T18" fmla="*/ 1215426 w 1360"/>
              <a:gd name="T19" fmla="*/ 1260000 h 1321"/>
              <a:gd name="T20" fmla="*/ 179606 w 1360"/>
              <a:gd name="T21" fmla="*/ 886101 h 1321"/>
              <a:gd name="T22" fmla="*/ 0 w 1360"/>
              <a:gd name="T23" fmla="*/ 629523 h 13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04FD-738F-4E60-A807-33D2EDC686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7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text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gray">
          <a:xfrm>
            <a:off x="5918200" y="-4763"/>
            <a:ext cx="3238500" cy="2717801"/>
          </a:xfrm>
          <a:custGeom>
            <a:avLst/>
            <a:gdLst>
              <a:gd name="T0" fmla="*/ 3238500 w 3382"/>
              <a:gd name="T1" fmla="*/ 2072547 h 2834"/>
              <a:gd name="T2" fmla="*/ 3238500 w 3382"/>
              <a:gd name="T3" fmla="*/ 2072547 h 2834"/>
              <a:gd name="T4" fmla="*/ 679874 w 3382"/>
              <a:gd name="T5" fmla="*/ 1173900 h 2834"/>
              <a:gd name="T6" fmla="*/ 583160 w 3382"/>
              <a:gd name="T7" fmla="*/ 1034835 h 2834"/>
              <a:gd name="T8" fmla="*/ 679874 w 3382"/>
              <a:gd name="T9" fmla="*/ 896729 h 2834"/>
              <a:gd name="T10" fmla="*/ 3236585 w 3382"/>
              <a:gd name="T11" fmla="*/ 0 h 2834"/>
              <a:gd name="T12" fmla="*/ 1453590 w 3382"/>
              <a:gd name="T13" fmla="*/ 0 h 2834"/>
              <a:gd name="T14" fmla="*/ 479742 w 3382"/>
              <a:gd name="T15" fmla="*/ 351019 h 2834"/>
              <a:gd name="T16" fmla="*/ 0 w 3382"/>
              <a:gd name="T17" fmla="*/ 1034835 h 2834"/>
              <a:gd name="T18" fmla="*/ 479742 w 3382"/>
              <a:gd name="T19" fmla="*/ 1719610 h 2834"/>
              <a:gd name="T20" fmla="*/ 3238500 w 3382"/>
              <a:gd name="T21" fmla="*/ 2718000 h 2834"/>
              <a:gd name="T22" fmla="*/ 3238500 w 3382"/>
              <a:gd name="T23" fmla="*/ 2072547 h 28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82" h="2834">
                <a:moveTo>
                  <a:pt x="3382" y="2161"/>
                </a:moveTo>
                <a:lnTo>
                  <a:pt x="3382" y="2161"/>
                </a:lnTo>
                <a:lnTo>
                  <a:pt x="710" y="1224"/>
                </a:lnTo>
                <a:cubicBezTo>
                  <a:pt x="651" y="1202"/>
                  <a:pt x="609" y="1146"/>
                  <a:pt x="609" y="1079"/>
                </a:cubicBezTo>
                <a:cubicBezTo>
                  <a:pt x="609" y="1013"/>
                  <a:pt x="651" y="957"/>
                  <a:pt x="710" y="935"/>
                </a:cubicBezTo>
                <a:lnTo>
                  <a:pt x="3380" y="0"/>
                </a:lnTo>
                <a:lnTo>
                  <a:pt x="1518" y="0"/>
                </a:lnTo>
                <a:lnTo>
                  <a:pt x="501" y="366"/>
                </a:lnTo>
                <a:cubicBezTo>
                  <a:pt x="209" y="471"/>
                  <a:pt x="0" y="751"/>
                  <a:pt x="0" y="1079"/>
                </a:cubicBezTo>
                <a:cubicBezTo>
                  <a:pt x="0" y="1408"/>
                  <a:pt x="209" y="1687"/>
                  <a:pt x="501" y="1793"/>
                </a:cubicBezTo>
                <a:lnTo>
                  <a:pt x="3382" y="2834"/>
                </a:lnTo>
                <a:lnTo>
                  <a:pt x="3382" y="2161"/>
                </a:lnTo>
                <a:close/>
              </a:path>
            </a:pathLst>
          </a:custGeom>
          <a:solidFill>
            <a:srgbClr val="78C8D7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1D12A-58EC-45A3-B6AB-7AEA958D55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631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text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8"/>
          <p:cNvGrpSpPr>
            <a:grpSpLocks/>
          </p:cNvGrpSpPr>
          <p:nvPr/>
        </p:nvGrpSpPr>
        <p:grpSpPr bwMode="auto">
          <a:xfrm>
            <a:off x="6527800" y="1439863"/>
            <a:ext cx="2630488" cy="2854325"/>
            <a:chOff x="6527800" y="1476375"/>
            <a:chExt cx="2630488" cy="2854325"/>
          </a:xfrm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6527800" y="1476375"/>
              <a:ext cx="2630488" cy="1708150"/>
            </a:xfrm>
            <a:custGeom>
              <a:avLst/>
              <a:gdLst>
                <a:gd name="T0" fmla="*/ 847708 w 2740"/>
                <a:gd name="T1" fmla="*/ 1688077 h 1787"/>
                <a:gd name="T2" fmla="*/ 847708 w 2740"/>
                <a:gd name="T3" fmla="*/ 1688077 h 1787"/>
                <a:gd name="T4" fmla="*/ 2518164 w 2740"/>
                <a:gd name="T5" fmla="*/ 1688077 h 1787"/>
                <a:gd name="T6" fmla="*/ 2630488 w 2740"/>
                <a:gd name="T7" fmla="*/ 1708150 h 1787"/>
                <a:gd name="T8" fmla="*/ 2630488 w 2740"/>
                <a:gd name="T9" fmla="*/ 1170948 h 1787"/>
                <a:gd name="T10" fmla="*/ 2518164 w 2740"/>
                <a:gd name="T11" fmla="*/ 1163301 h 1787"/>
                <a:gd name="T12" fmla="*/ 847708 w 2740"/>
                <a:gd name="T13" fmla="*/ 1163301 h 1787"/>
                <a:gd name="T14" fmla="*/ 526098 w 2740"/>
                <a:gd name="T15" fmla="*/ 843082 h 1787"/>
                <a:gd name="T16" fmla="*/ 847708 w 2740"/>
                <a:gd name="T17" fmla="*/ 523820 h 1787"/>
                <a:gd name="T18" fmla="*/ 2630488 w 2740"/>
                <a:gd name="T19" fmla="*/ 523820 h 1787"/>
                <a:gd name="T20" fmla="*/ 2630488 w 2740"/>
                <a:gd name="T21" fmla="*/ 0 h 1787"/>
                <a:gd name="T22" fmla="*/ 847708 w 2740"/>
                <a:gd name="T23" fmla="*/ 0 h 1787"/>
                <a:gd name="T24" fmla="*/ 0 w 2740"/>
                <a:gd name="T25" fmla="*/ 843082 h 1787"/>
                <a:gd name="T26" fmla="*/ 847708 w 2740"/>
                <a:gd name="T27" fmla="*/ 1688077 h 17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40" h="1787">
                  <a:moveTo>
                    <a:pt x="883" y="1766"/>
                  </a:moveTo>
                  <a:lnTo>
                    <a:pt x="883" y="1766"/>
                  </a:lnTo>
                  <a:lnTo>
                    <a:pt x="2623" y="1766"/>
                  </a:lnTo>
                  <a:cubicBezTo>
                    <a:pt x="2664" y="1766"/>
                    <a:pt x="2703" y="1774"/>
                    <a:pt x="2740" y="1787"/>
                  </a:cubicBezTo>
                  <a:lnTo>
                    <a:pt x="2740" y="1225"/>
                  </a:lnTo>
                  <a:cubicBezTo>
                    <a:pt x="2702" y="1220"/>
                    <a:pt x="2663" y="1217"/>
                    <a:pt x="2623" y="1217"/>
                  </a:cubicBezTo>
                  <a:lnTo>
                    <a:pt x="883" y="1217"/>
                  </a:lnTo>
                  <a:cubicBezTo>
                    <a:pt x="698" y="1217"/>
                    <a:pt x="548" y="1067"/>
                    <a:pt x="548" y="882"/>
                  </a:cubicBezTo>
                  <a:cubicBezTo>
                    <a:pt x="548" y="698"/>
                    <a:pt x="698" y="548"/>
                    <a:pt x="883" y="548"/>
                  </a:cubicBezTo>
                  <a:lnTo>
                    <a:pt x="2740" y="548"/>
                  </a:lnTo>
                  <a:lnTo>
                    <a:pt x="2740" y="0"/>
                  </a:lnTo>
                  <a:lnTo>
                    <a:pt x="883" y="0"/>
                  </a:lnTo>
                  <a:cubicBezTo>
                    <a:pt x="395" y="0"/>
                    <a:pt x="0" y="394"/>
                    <a:pt x="0" y="882"/>
                  </a:cubicBezTo>
                  <a:cubicBezTo>
                    <a:pt x="0" y="1369"/>
                    <a:pt x="392" y="1764"/>
                    <a:pt x="883" y="1766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6565900" y="3784600"/>
              <a:ext cx="2592388" cy="546100"/>
            </a:xfrm>
            <a:custGeom>
              <a:avLst/>
              <a:gdLst>
                <a:gd name="T0" fmla="*/ 2592388 w 2700"/>
                <a:gd name="T1" fmla="*/ 0 h 571"/>
                <a:gd name="T2" fmla="*/ 2592388 w 2700"/>
                <a:gd name="T3" fmla="*/ 0 h 571"/>
                <a:gd name="T4" fmla="*/ 2480051 w 2700"/>
                <a:gd name="T5" fmla="*/ 20084 h 571"/>
                <a:gd name="T6" fmla="*/ 188188 w 2700"/>
                <a:gd name="T7" fmla="*/ 20084 h 571"/>
                <a:gd name="T8" fmla="*/ 0 w 2700"/>
                <a:gd name="T9" fmla="*/ 546100 h 571"/>
                <a:gd name="T10" fmla="*/ 2480051 w 2700"/>
                <a:gd name="T11" fmla="*/ 546100 h 571"/>
                <a:gd name="T12" fmla="*/ 2592388 w 2700"/>
                <a:gd name="T13" fmla="*/ 538449 h 571"/>
                <a:gd name="T14" fmla="*/ 2592388 w 2700"/>
                <a:gd name="T15" fmla="*/ 0 h 5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00" h="571">
                  <a:moveTo>
                    <a:pt x="2700" y="0"/>
                  </a:moveTo>
                  <a:lnTo>
                    <a:pt x="2700" y="0"/>
                  </a:lnTo>
                  <a:cubicBezTo>
                    <a:pt x="2663" y="14"/>
                    <a:pt x="2624" y="21"/>
                    <a:pt x="2583" y="21"/>
                  </a:cubicBezTo>
                  <a:lnTo>
                    <a:pt x="196" y="21"/>
                  </a:lnTo>
                  <a:lnTo>
                    <a:pt x="0" y="571"/>
                  </a:lnTo>
                  <a:lnTo>
                    <a:pt x="2583" y="571"/>
                  </a:lnTo>
                  <a:cubicBezTo>
                    <a:pt x="2623" y="571"/>
                    <a:pt x="2661" y="568"/>
                    <a:pt x="2700" y="563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E51C-4FDE-4BEE-9B42-1FF2FA6B75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780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text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gray">
          <a:xfrm>
            <a:off x="0" y="1354138"/>
            <a:ext cx="1598613" cy="2601912"/>
          </a:xfrm>
          <a:custGeom>
            <a:avLst/>
            <a:gdLst>
              <a:gd name="T0" fmla="*/ 965708 w 1662"/>
              <a:gd name="T1" fmla="*/ 0 h 2720"/>
              <a:gd name="T2" fmla="*/ 965708 w 1662"/>
              <a:gd name="T3" fmla="*/ 0 h 2720"/>
              <a:gd name="T4" fmla="*/ 50979 w 1662"/>
              <a:gd name="T5" fmla="*/ 0 h 2720"/>
              <a:gd name="T6" fmla="*/ 0 w 1662"/>
              <a:gd name="T7" fmla="*/ 2871 h 2720"/>
              <a:gd name="T8" fmla="*/ 0 w 1662"/>
              <a:gd name="T9" fmla="*/ 404774 h 2720"/>
              <a:gd name="T10" fmla="*/ 50979 w 1662"/>
              <a:gd name="T11" fmla="*/ 399032 h 2720"/>
              <a:gd name="T12" fmla="*/ 965708 w 1662"/>
              <a:gd name="T13" fmla="*/ 399032 h 2720"/>
              <a:gd name="T14" fmla="*/ 1197517 w 1662"/>
              <a:gd name="T15" fmla="*/ 629648 h 2720"/>
              <a:gd name="T16" fmla="*/ 1197517 w 1662"/>
              <a:gd name="T17" fmla="*/ 1972195 h 2720"/>
              <a:gd name="T18" fmla="*/ 965708 w 1662"/>
              <a:gd name="T19" fmla="*/ 2203768 h 2720"/>
              <a:gd name="T20" fmla="*/ 50979 w 1662"/>
              <a:gd name="T21" fmla="*/ 2203768 h 2720"/>
              <a:gd name="T22" fmla="*/ 0 w 1662"/>
              <a:gd name="T23" fmla="*/ 2198026 h 2720"/>
              <a:gd name="T24" fmla="*/ 0 w 1662"/>
              <a:gd name="T25" fmla="*/ 2600886 h 2720"/>
              <a:gd name="T26" fmla="*/ 50979 w 1662"/>
              <a:gd name="T27" fmla="*/ 2602800 h 2720"/>
              <a:gd name="T28" fmla="*/ 965708 w 1662"/>
              <a:gd name="T29" fmla="*/ 2602800 h 2720"/>
              <a:gd name="T30" fmla="*/ 1598613 w 1662"/>
              <a:gd name="T31" fmla="*/ 1972195 h 2720"/>
              <a:gd name="T32" fmla="*/ 1598613 w 1662"/>
              <a:gd name="T33" fmla="*/ 629648 h 2720"/>
              <a:gd name="T34" fmla="*/ 965708 w 1662"/>
              <a:gd name="T35" fmla="*/ 0 h 2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662" h="2720">
                <a:moveTo>
                  <a:pt x="1004" y="0"/>
                </a:moveTo>
                <a:lnTo>
                  <a:pt x="1004" y="0"/>
                </a:lnTo>
                <a:lnTo>
                  <a:pt x="53" y="0"/>
                </a:lnTo>
                <a:cubicBezTo>
                  <a:pt x="35" y="0"/>
                  <a:pt x="17" y="1"/>
                  <a:pt x="0" y="3"/>
                </a:cubicBezTo>
                <a:lnTo>
                  <a:pt x="0" y="423"/>
                </a:lnTo>
                <a:cubicBezTo>
                  <a:pt x="17" y="419"/>
                  <a:pt x="35" y="417"/>
                  <a:pt x="53" y="417"/>
                </a:cubicBezTo>
                <a:lnTo>
                  <a:pt x="1004" y="417"/>
                </a:lnTo>
                <a:cubicBezTo>
                  <a:pt x="1137" y="417"/>
                  <a:pt x="1245" y="525"/>
                  <a:pt x="1245" y="658"/>
                </a:cubicBezTo>
                <a:lnTo>
                  <a:pt x="1245" y="2061"/>
                </a:lnTo>
                <a:cubicBezTo>
                  <a:pt x="1245" y="2195"/>
                  <a:pt x="1137" y="2303"/>
                  <a:pt x="1004" y="2303"/>
                </a:cubicBezTo>
                <a:lnTo>
                  <a:pt x="53" y="2303"/>
                </a:lnTo>
                <a:cubicBezTo>
                  <a:pt x="35" y="2303"/>
                  <a:pt x="17" y="2301"/>
                  <a:pt x="0" y="2297"/>
                </a:cubicBezTo>
                <a:lnTo>
                  <a:pt x="0" y="2718"/>
                </a:lnTo>
                <a:cubicBezTo>
                  <a:pt x="17" y="2720"/>
                  <a:pt x="35" y="2720"/>
                  <a:pt x="53" y="2720"/>
                </a:cubicBezTo>
                <a:lnTo>
                  <a:pt x="1004" y="2720"/>
                </a:lnTo>
                <a:cubicBezTo>
                  <a:pt x="1368" y="2720"/>
                  <a:pt x="1662" y="2425"/>
                  <a:pt x="1662" y="2061"/>
                </a:cubicBezTo>
                <a:lnTo>
                  <a:pt x="1662" y="658"/>
                </a:lnTo>
                <a:cubicBezTo>
                  <a:pt x="1662" y="294"/>
                  <a:pt x="1368" y="0"/>
                  <a:pt x="1004" y="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6B5C-9BAE-40C0-A95B-BE5282755E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362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/>
          </p:nvPr>
        </p:nvSpPr>
        <p:spPr bwMode="gray">
          <a:xfrm>
            <a:off x="6012000" y="1260000"/>
            <a:ext cx="2880000" cy="487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rtlCol="0" anchor="ctr">
            <a:noAutofit/>
          </a:bodyPr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 bwMode="gray">
          <a:xfrm>
            <a:off x="6012954" y="6185557"/>
            <a:ext cx="2880000" cy="180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252000" y="1231200"/>
            <a:ext cx="5508000" cy="4932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A346F-6270-4D0F-9A81-D9BA44A8087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1377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gray">
          <a:xfrm>
            <a:off x="395288" y="1439863"/>
            <a:ext cx="1293812" cy="1260475"/>
          </a:xfrm>
          <a:custGeom>
            <a:avLst/>
            <a:gdLst>
              <a:gd name="T0" fmla="*/ 0 w 1360"/>
              <a:gd name="T1" fmla="*/ 629523 h 1321"/>
              <a:gd name="T2" fmla="*/ 0 w 1360"/>
              <a:gd name="T3" fmla="*/ 629523 h 1321"/>
              <a:gd name="T4" fmla="*/ 179606 w 1360"/>
              <a:gd name="T5" fmla="*/ 372945 h 1321"/>
              <a:gd name="T6" fmla="*/ 1215426 w 1360"/>
              <a:gd name="T7" fmla="*/ 0 h 1321"/>
              <a:gd name="T8" fmla="*/ 1292400 w 1360"/>
              <a:gd name="T9" fmla="*/ 213656 h 1321"/>
              <a:gd name="T10" fmla="*/ 254679 w 1360"/>
              <a:gd name="T11" fmla="*/ 578017 h 1321"/>
              <a:gd name="T12" fmla="*/ 218568 w 1360"/>
              <a:gd name="T13" fmla="*/ 629523 h 1321"/>
              <a:gd name="T14" fmla="*/ 254679 w 1360"/>
              <a:gd name="T15" fmla="*/ 681030 h 1321"/>
              <a:gd name="T16" fmla="*/ 1292400 w 1360"/>
              <a:gd name="T17" fmla="*/ 1045390 h 1321"/>
              <a:gd name="T18" fmla="*/ 1215426 w 1360"/>
              <a:gd name="T19" fmla="*/ 1260000 h 1321"/>
              <a:gd name="T20" fmla="*/ 179606 w 1360"/>
              <a:gd name="T21" fmla="*/ 886101 h 1321"/>
              <a:gd name="T22" fmla="*/ 0 w 1360"/>
              <a:gd name="T23" fmla="*/ 629523 h 13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/>
          </p:nvPr>
        </p:nvSpPr>
        <p:spPr bwMode="gray">
          <a:xfrm>
            <a:off x="6012000" y="1260000"/>
            <a:ext cx="2880000" cy="487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rtlCol="0" anchor="ctr">
            <a:noAutofit/>
          </a:bodyPr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 bwMode="gray">
          <a:xfrm>
            <a:off x="6012954" y="6184800"/>
            <a:ext cx="2880000" cy="180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252000" y="1231200"/>
            <a:ext cx="5508000" cy="4932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C11E-8941-46AB-AE8F-EA401888CF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11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144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rtlCol="0" anchor="ctr">
            <a:noAutofit/>
          </a:bodyPr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36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40000" y="2440600"/>
            <a:ext cx="3672000" cy="1063400"/>
          </a:xfrm>
          <a:solidFill>
            <a:schemeClr val="tx2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44000" tIns="126000" rIns="144000" bIns="126000" anchor="b">
            <a:spAutoFit/>
          </a:bodyPr>
          <a:lstStyle>
            <a:lvl1pPr marL="0" indent="0" algn="l">
              <a:lnSpc>
                <a:spcPct val="85000"/>
              </a:lnSpc>
              <a:spcAft>
                <a:spcPts val="400"/>
              </a:spcAft>
              <a:buNone/>
              <a:defRPr sz="30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4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0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 bwMode="gray">
          <a:xfrm>
            <a:off x="540000" y="3574800"/>
            <a:ext cx="3672000" cy="540000"/>
          </a:xfrm>
          <a:solidFill>
            <a:schemeClr val="bg1"/>
          </a:solidFill>
          <a:ln>
            <a:solidFill>
              <a:schemeClr val="tx2">
                <a:alpha val="0"/>
              </a:schemeClr>
            </a:solidFill>
          </a:ln>
        </p:spPr>
        <p:txBody>
          <a:bodyPr lIns="144000" rIns="432000" anchor="ctr"/>
          <a:lstStyle>
            <a:lvl1pPr marL="0" indent="0">
              <a:lnSpc>
                <a:spcPct val="95000"/>
              </a:lnSpc>
              <a:spcAft>
                <a:spcPts val="10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-216000">
              <a:lnSpc>
                <a:spcPct val="95000"/>
              </a:lnSpc>
              <a:spcBef>
                <a:spcPts val="100"/>
              </a:spcBef>
              <a:buSzPct val="150000"/>
              <a:buFontTx/>
              <a:buBlip>
                <a:blip r:embed="rId2"/>
              </a:buBlip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/>
          </p:nvPr>
        </p:nvSpPr>
        <p:spPr bwMode="gray">
          <a:xfrm>
            <a:off x="540000" y="4186800"/>
            <a:ext cx="3672000" cy="453183"/>
          </a:xfrm>
          <a:solidFill>
            <a:schemeClr val="tx2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44000" tIns="72000" rIns="432000" bIns="72000">
            <a:sp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7040958" y="1628800"/>
            <a:ext cx="2098800" cy="20664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8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dirty="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20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DD0DAF5B-3219-47E9-8A33-DE5B5D9BC14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7957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8"/>
          <p:cNvGrpSpPr>
            <a:grpSpLocks/>
          </p:cNvGrpSpPr>
          <p:nvPr/>
        </p:nvGrpSpPr>
        <p:grpSpPr bwMode="auto">
          <a:xfrm>
            <a:off x="0" y="1354138"/>
            <a:ext cx="2643188" cy="2840037"/>
            <a:chOff x="0" y="1476375"/>
            <a:chExt cx="2643188" cy="2841626"/>
          </a:xfrm>
        </p:grpSpPr>
        <p:sp>
          <p:nvSpPr>
            <p:cNvPr id="11" name="Freeform 5"/>
            <p:cNvSpPr>
              <a:spLocks/>
            </p:cNvSpPr>
            <p:nvPr/>
          </p:nvSpPr>
          <p:spPr bwMode="gray">
            <a:xfrm>
              <a:off x="0" y="1476375"/>
              <a:ext cx="2209800" cy="558800"/>
            </a:xfrm>
            <a:custGeom>
              <a:avLst/>
              <a:gdLst>
                <a:gd name="T0" fmla="*/ 0 w 2306"/>
                <a:gd name="T1" fmla="*/ 558800 h 584"/>
                <a:gd name="T2" fmla="*/ 0 w 2306"/>
                <a:gd name="T3" fmla="*/ 558800 h 584"/>
                <a:gd name="T4" fmla="*/ 150450 w 2306"/>
                <a:gd name="T5" fmla="*/ 520526 h 584"/>
                <a:gd name="T6" fmla="*/ 2023893 w 2306"/>
                <a:gd name="T7" fmla="*/ 520526 h 584"/>
                <a:gd name="T8" fmla="*/ 2209800 w 2306"/>
                <a:gd name="T9" fmla="*/ 0 h 584"/>
                <a:gd name="T10" fmla="*/ 150450 w 2306"/>
                <a:gd name="T11" fmla="*/ 0 h 584"/>
                <a:gd name="T12" fmla="*/ 0 w 2306"/>
                <a:gd name="T13" fmla="*/ 12439 h 584"/>
                <a:gd name="T14" fmla="*/ 0 w 2306"/>
                <a:gd name="T15" fmla="*/ 558800 h 5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06" h="584">
                  <a:moveTo>
                    <a:pt x="0" y="584"/>
                  </a:moveTo>
                  <a:lnTo>
                    <a:pt x="0" y="584"/>
                  </a:lnTo>
                  <a:cubicBezTo>
                    <a:pt x="46" y="559"/>
                    <a:pt x="100" y="544"/>
                    <a:pt x="157" y="544"/>
                  </a:cubicBezTo>
                  <a:lnTo>
                    <a:pt x="2112" y="544"/>
                  </a:lnTo>
                  <a:lnTo>
                    <a:pt x="2306" y="0"/>
                  </a:lnTo>
                  <a:lnTo>
                    <a:pt x="157" y="0"/>
                  </a:lnTo>
                  <a:cubicBezTo>
                    <a:pt x="103" y="0"/>
                    <a:pt x="51" y="4"/>
                    <a:pt x="0" y="13"/>
                  </a:cubicBezTo>
                  <a:lnTo>
                    <a:pt x="0" y="584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gray">
            <a:xfrm>
              <a:off x="0" y="2595563"/>
              <a:ext cx="2643188" cy="1722438"/>
            </a:xfrm>
            <a:custGeom>
              <a:avLst/>
              <a:gdLst>
                <a:gd name="T0" fmla="*/ 1803959 w 2759"/>
                <a:gd name="T1" fmla="*/ 38340 h 1797"/>
                <a:gd name="T2" fmla="*/ 1803959 w 2759"/>
                <a:gd name="T3" fmla="*/ 38340 h 1797"/>
                <a:gd name="T4" fmla="*/ 150410 w 2759"/>
                <a:gd name="T5" fmla="*/ 38340 h 1797"/>
                <a:gd name="T6" fmla="*/ 0 w 2759"/>
                <a:gd name="T7" fmla="*/ 0 h 1797"/>
                <a:gd name="T8" fmla="*/ 0 w 2759"/>
                <a:gd name="T9" fmla="*/ 547308 h 1797"/>
                <a:gd name="T10" fmla="*/ 150410 w 2759"/>
                <a:gd name="T11" fmla="*/ 561685 h 1797"/>
                <a:gd name="T12" fmla="*/ 1803959 w 2759"/>
                <a:gd name="T13" fmla="*/ 561685 h 1797"/>
                <a:gd name="T14" fmla="*/ 2121065 w 2759"/>
                <a:gd name="T15" fmla="*/ 879910 h 1797"/>
                <a:gd name="T16" fmla="*/ 1803959 w 2759"/>
                <a:gd name="T17" fmla="*/ 1199093 h 1797"/>
                <a:gd name="T18" fmla="*/ 0 w 2759"/>
                <a:gd name="T19" fmla="*/ 1199093 h 1797"/>
                <a:gd name="T20" fmla="*/ 0 w 2759"/>
                <a:gd name="T21" fmla="*/ 1722438 h 1797"/>
                <a:gd name="T22" fmla="*/ 1803959 w 2759"/>
                <a:gd name="T23" fmla="*/ 1722438 h 1797"/>
                <a:gd name="T24" fmla="*/ 2643188 w 2759"/>
                <a:gd name="T25" fmla="*/ 879910 h 1797"/>
                <a:gd name="T26" fmla="*/ 1803959 w 2759"/>
                <a:gd name="T27" fmla="*/ 38340 h 17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59" h="1797">
                  <a:moveTo>
                    <a:pt x="1883" y="40"/>
                  </a:moveTo>
                  <a:lnTo>
                    <a:pt x="1883" y="40"/>
                  </a:lnTo>
                  <a:lnTo>
                    <a:pt x="157" y="40"/>
                  </a:lnTo>
                  <a:cubicBezTo>
                    <a:pt x="100" y="40"/>
                    <a:pt x="46" y="26"/>
                    <a:pt x="0" y="0"/>
                  </a:cubicBezTo>
                  <a:lnTo>
                    <a:pt x="0" y="571"/>
                  </a:lnTo>
                  <a:cubicBezTo>
                    <a:pt x="50" y="580"/>
                    <a:pt x="103" y="586"/>
                    <a:pt x="157" y="586"/>
                  </a:cubicBezTo>
                  <a:lnTo>
                    <a:pt x="1883" y="586"/>
                  </a:lnTo>
                  <a:cubicBezTo>
                    <a:pt x="2066" y="586"/>
                    <a:pt x="2214" y="735"/>
                    <a:pt x="2214" y="918"/>
                  </a:cubicBezTo>
                  <a:cubicBezTo>
                    <a:pt x="2214" y="1102"/>
                    <a:pt x="2066" y="1251"/>
                    <a:pt x="1883" y="1251"/>
                  </a:cubicBezTo>
                  <a:lnTo>
                    <a:pt x="0" y="1251"/>
                  </a:lnTo>
                  <a:lnTo>
                    <a:pt x="0" y="1797"/>
                  </a:lnTo>
                  <a:lnTo>
                    <a:pt x="1883" y="1797"/>
                  </a:lnTo>
                  <a:cubicBezTo>
                    <a:pt x="2366" y="1797"/>
                    <a:pt x="2759" y="1403"/>
                    <a:pt x="2759" y="918"/>
                  </a:cubicBezTo>
                  <a:cubicBezTo>
                    <a:pt x="2759" y="435"/>
                    <a:pt x="2369" y="43"/>
                    <a:pt x="1883" y="4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252000" y="1231200"/>
            <a:ext cx="5508000" cy="4932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/>
          </p:nvPr>
        </p:nvSpPr>
        <p:spPr bwMode="gray">
          <a:xfrm>
            <a:off x="6012000" y="1260000"/>
            <a:ext cx="2880000" cy="487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rtlCol="0" anchor="ctr">
            <a:noAutofit/>
          </a:bodyPr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/>
          </p:nvPr>
        </p:nvSpPr>
        <p:spPr bwMode="gray">
          <a:xfrm>
            <a:off x="6012954" y="6184800"/>
            <a:ext cx="2880000" cy="180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4874B-1190-45E9-9ED7-FE6AFB98A6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655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gray">
          <a:xfrm>
            <a:off x="0" y="1439863"/>
            <a:ext cx="1598613" cy="2603500"/>
          </a:xfrm>
          <a:custGeom>
            <a:avLst/>
            <a:gdLst>
              <a:gd name="T0" fmla="*/ 965708 w 1662"/>
              <a:gd name="T1" fmla="*/ 0 h 2720"/>
              <a:gd name="T2" fmla="*/ 965708 w 1662"/>
              <a:gd name="T3" fmla="*/ 0 h 2720"/>
              <a:gd name="T4" fmla="*/ 50979 w 1662"/>
              <a:gd name="T5" fmla="*/ 0 h 2720"/>
              <a:gd name="T6" fmla="*/ 0 w 1662"/>
              <a:gd name="T7" fmla="*/ 2871 h 2720"/>
              <a:gd name="T8" fmla="*/ 0 w 1662"/>
              <a:gd name="T9" fmla="*/ 404774 h 2720"/>
              <a:gd name="T10" fmla="*/ 50979 w 1662"/>
              <a:gd name="T11" fmla="*/ 399032 h 2720"/>
              <a:gd name="T12" fmla="*/ 965708 w 1662"/>
              <a:gd name="T13" fmla="*/ 399032 h 2720"/>
              <a:gd name="T14" fmla="*/ 1197517 w 1662"/>
              <a:gd name="T15" fmla="*/ 629648 h 2720"/>
              <a:gd name="T16" fmla="*/ 1197517 w 1662"/>
              <a:gd name="T17" fmla="*/ 1972195 h 2720"/>
              <a:gd name="T18" fmla="*/ 965708 w 1662"/>
              <a:gd name="T19" fmla="*/ 2203768 h 2720"/>
              <a:gd name="T20" fmla="*/ 50979 w 1662"/>
              <a:gd name="T21" fmla="*/ 2203768 h 2720"/>
              <a:gd name="T22" fmla="*/ 0 w 1662"/>
              <a:gd name="T23" fmla="*/ 2198026 h 2720"/>
              <a:gd name="T24" fmla="*/ 0 w 1662"/>
              <a:gd name="T25" fmla="*/ 2600886 h 2720"/>
              <a:gd name="T26" fmla="*/ 50979 w 1662"/>
              <a:gd name="T27" fmla="*/ 2602800 h 2720"/>
              <a:gd name="T28" fmla="*/ 965708 w 1662"/>
              <a:gd name="T29" fmla="*/ 2602800 h 2720"/>
              <a:gd name="T30" fmla="*/ 1598613 w 1662"/>
              <a:gd name="T31" fmla="*/ 1972195 h 2720"/>
              <a:gd name="T32" fmla="*/ 1598613 w 1662"/>
              <a:gd name="T33" fmla="*/ 629648 h 2720"/>
              <a:gd name="T34" fmla="*/ 965708 w 1662"/>
              <a:gd name="T35" fmla="*/ 0 h 2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662" h="2720">
                <a:moveTo>
                  <a:pt x="1004" y="0"/>
                </a:moveTo>
                <a:lnTo>
                  <a:pt x="1004" y="0"/>
                </a:lnTo>
                <a:lnTo>
                  <a:pt x="53" y="0"/>
                </a:lnTo>
                <a:cubicBezTo>
                  <a:pt x="35" y="0"/>
                  <a:pt x="17" y="1"/>
                  <a:pt x="0" y="3"/>
                </a:cubicBezTo>
                <a:lnTo>
                  <a:pt x="0" y="423"/>
                </a:lnTo>
                <a:cubicBezTo>
                  <a:pt x="17" y="419"/>
                  <a:pt x="35" y="417"/>
                  <a:pt x="53" y="417"/>
                </a:cubicBezTo>
                <a:lnTo>
                  <a:pt x="1004" y="417"/>
                </a:lnTo>
                <a:cubicBezTo>
                  <a:pt x="1137" y="417"/>
                  <a:pt x="1245" y="525"/>
                  <a:pt x="1245" y="658"/>
                </a:cubicBezTo>
                <a:lnTo>
                  <a:pt x="1245" y="2061"/>
                </a:lnTo>
                <a:cubicBezTo>
                  <a:pt x="1245" y="2195"/>
                  <a:pt x="1137" y="2303"/>
                  <a:pt x="1004" y="2303"/>
                </a:cubicBezTo>
                <a:lnTo>
                  <a:pt x="53" y="2303"/>
                </a:lnTo>
                <a:cubicBezTo>
                  <a:pt x="35" y="2303"/>
                  <a:pt x="17" y="2301"/>
                  <a:pt x="0" y="2297"/>
                </a:cubicBezTo>
                <a:lnTo>
                  <a:pt x="0" y="2718"/>
                </a:lnTo>
                <a:cubicBezTo>
                  <a:pt x="17" y="2720"/>
                  <a:pt x="35" y="2720"/>
                  <a:pt x="53" y="2720"/>
                </a:cubicBezTo>
                <a:lnTo>
                  <a:pt x="1004" y="2720"/>
                </a:lnTo>
                <a:cubicBezTo>
                  <a:pt x="1368" y="2720"/>
                  <a:pt x="1662" y="2425"/>
                  <a:pt x="1662" y="2061"/>
                </a:cubicBezTo>
                <a:lnTo>
                  <a:pt x="1662" y="658"/>
                </a:lnTo>
                <a:cubicBezTo>
                  <a:pt x="1662" y="294"/>
                  <a:pt x="1368" y="0"/>
                  <a:pt x="1004" y="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252000" y="1231200"/>
            <a:ext cx="5508000" cy="4932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/>
          </p:nvPr>
        </p:nvSpPr>
        <p:spPr bwMode="gray">
          <a:xfrm>
            <a:off x="6012000" y="1260000"/>
            <a:ext cx="2880000" cy="487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rtlCol="0" anchor="ctr">
            <a:noAutofit/>
          </a:bodyPr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/>
          </p:nvPr>
        </p:nvSpPr>
        <p:spPr bwMode="gray">
          <a:xfrm>
            <a:off x="6012954" y="6184800"/>
            <a:ext cx="2880000" cy="180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E8D9-6DB4-463F-AA7A-BAC81B0058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24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252000" y="1231200"/>
            <a:ext cx="4068000" cy="4932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/>
          </p:nvPr>
        </p:nvSpPr>
        <p:spPr bwMode="gray">
          <a:xfrm>
            <a:off x="4572000" y="1260000"/>
            <a:ext cx="4320000" cy="487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rtlCol="0" anchor="ctr">
            <a:noAutofit/>
          </a:bodyPr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/>
          </p:nvPr>
        </p:nvSpPr>
        <p:spPr bwMode="gray">
          <a:xfrm>
            <a:off x="4572000" y="6184800"/>
            <a:ext cx="4320000" cy="180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219E-8BBC-4A9C-906E-72E0D1C6E11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647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/>
        </p:nvSpPr>
        <p:spPr bwMode="gray">
          <a:xfrm>
            <a:off x="395288" y="1439863"/>
            <a:ext cx="1293812" cy="1260475"/>
          </a:xfrm>
          <a:custGeom>
            <a:avLst/>
            <a:gdLst>
              <a:gd name="T0" fmla="*/ 0 w 1360"/>
              <a:gd name="T1" fmla="*/ 629523 h 1321"/>
              <a:gd name="T2" fmla="*/ 0 w 1360"/>
              <a:gd name="T3" fmla="*/ 629523 h 1321"/>
              <a:gd name="T4" fmla="*/ 179606 w 1360"/>
              <a:gd name="T5" fmla="*/ 372945 h 1321"/>
              <a:gd name="T6" fmla="*/ 1215426 w 1360"/>
              <a:gd name="T7" fmla="*/ 0 h 1321"/>
              <a:gd name="T8" fmla="*/ 1292400 w 1360"/>
              <a:gd name="T9" fmla="*/ 213656 h 1321"/>
              <a:gd name="T10" fmla="*/ 254679 w 1360"/>
              <a:gd name="T11" fmla="*/ 578017 h 1321"/>
              <a:gd name="T12" fmla="*/ 218568 w 1360"/>
              <a:gd name="T13" fmla="*/ 629523 h 1321"/>
              <a:gd name="T14" fmla="*/ 254679 w 1360"/>
              <a:gd name="T15" fmla="*/ 681030 h 1321"/>
              <a:gd name="T16" fmla="*/ 1292400 w 1360"/>
              <a:gd name="T17" fmla="*/ 1045390 h 1321"/>
              <a:gd name="T18" fmla="*/ 1215426 w 1360"/>
              <a:gd name="T19" fmla="*/ 1260000 h 1321"/>
              <a:gd name="T20" fmla="*/ 179606 w 1360"/>
              <a:gd name="T21" fmla="*/ 886101 h 1321"/>
              <a:gd name="T22" fmla="*/ 0 w 1360"/>
              <a:gd name="T23" fmla="*/ 629523 h 13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252000" y="1231200"/>
            <a:ext cx="4068000" cy="4932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/>
          </p:nvPr>
        </p:nvSpPr>
        <p:spPr bwMode="gray">
          <a:xfrm>
            <a:off x="4572000" y="1260000"/>
            <a:ext cx="4320000" cy="487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rtlCol="0" anchor="ctr">
            <a:noAutofit/>
          </a:bodyPr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/>
          </p:nvPr>
        </p:nvSpPr>
        <p:spPr bwMode="gray">
          <a:xfrm>
            <a:off x="4572000" y="6184800"/>
            <a:ext cx="4320000" cy="180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47A68-A7E2-4419-B384-577A8982B0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12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gray">
          <a:xfrm>
            <a:off x="0" y="1354138"/>
            <a:ext cx="1598613" cy="2601912"/>
          </a:xfrm>
          <a:custGeom>
            <a:avLst/>
            <a:gdLst>
              <a:gd name="T0" fmla="*/ 965708 w 1662"/>
              <a:gd name="T1" fmla="*/ 0 h 2720"/>
              <a:gd name="T2" fmla="*/ 965708 w 1662"/>
              <a:gd name="T3" fmla="*/ 0 h 2720"/>
              <a:gd name="T4" fmla="*/ 50979 w 1662"/>
              <a:gd name="T5" fmla="*/ 0 h 2720"/>
              <a:gd name="T6" fmla="*/ 0 w 1662"/>
              <a:gd name="T7" fmla="*/ 2871 h 2720"/>
              <a:gd name="T8" fmla="*/ 0 w 1662"/>
              <a:gd name="T9" fmla="*/ 404774 h 2720"/>
              <a:gd name="T10" fmla="*/ 50979 w 1662"/>
              <a:gd name="T11" fmla="*/ 399032 h 2720"/>
              <a:gd name="T12" fmla="*/ 965708 w 1662"/>
              <a:gd name="T13" fmla="*/ 399032 h 2720"/>
              <a:gd name="T14" fmla="*/ 1197517 w 1662"/>
              <a:gd name="T15" fmla="*/ 629648 h 2720"/>
              <a:gd name="T16" fmla="*/ 1197517 w 1662"/>
              <a:gd name="T17" fmla="*/ 1972195 h 2720"/>
              <a:gd name="T18" fmla="*/ 965708 w 1662"/>
              <a:gd name="T19" fmla="*/ 2203768 h 2720"/>
              <a:gd name="T20" fmla="*/ 50979 w 1662"/>
              <a:gd name="T21" fmla="*/ 2203768 h 2720"/>
              <a:gd name="T22" fmla="*/ 0 w 1662"/>
              <a:gd name="T23" fmla="*/ 2198026 h 2720"/>
              <a:gd name="T24" fmla="*/ 0 w 1662"/>
              <a:gd name="T25" fmla="*/ 2600886 h 2720"/>
              <a:gd name="T26" fmla="*/ 50979 w 1662"/>
              <a:gd name="T27" fmla="*/ 2602800 h 2720"/>
              <a:gd name="T28" fmla="*/ 965708 w 1662"/>
              <a:gd name="T29" fmla="*/ 2602800 h 2720"/>
              <a:gd name="T30" fmla="*/ 1598613 w 1662"/>
              <a:gd name="T31" fmla="*/ 1972195 h 2720"/>
              <a:gd name="T32" fmla="*/ 1598613 w 1662"/>
              <a:gd name="T33" fmla="*/ 629648 h 2720"/>
              <a:gd name="T34" fmla="*/ 965708 w 1662"/>
              <a:gd name="T35" fmla="*/ 0 h 2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662" h="2720">
                <a:moveTo>
                  <a:pt x="1004" y="0"/>
                </a:moveTo>
                <a:lnTo>
                  <a:pt x="1004" y="0"/>
                </a:lnTo>
                <a:lnTo>
                  <a:pt x="53" y="0"/>
                </a:lnTo>
                <a:cubicBezTo>
                  <a:pt x="35" y="0"/>
                  <a:pt x="17" y="1"/>
                  <a:pt x="0" y="3"/>
                </a:cubicBezTo>
                <a:lnTo>
                  <a:pt x="0" y="423"/>
                </a:lnTo>
                <a:cubicBezTo>
                  <a:pt x="17" y="419"/>
                  <a:pt x="35" y="417"/>
                  <a:pt x="53" y="417"/>
                </a:cubicBezTo>
                <a:lnTo>
                  <a:pt x="1004" y="417"/>
                </a:lnTo>
                <a:cubicBezTo>
                  <a:pt x="1137" y="417"/>
                  <a:pt x="1245" y="525"/>
                  <a:pt x="1245" y="658"/>
                </a:cubicBezTo>
                <a:lnTo>
                  <a:pt x="1245" y="2061"/>
                </a:lnTo>
                <a:cubicBezTo>
                  <a:pt x="1245" y="2195"/>
                  <a:pt x="1137" y="2303"/>
                  <a:pt x="1004" y="2303"/>
                </a:cubicBezTo>
                <a:lnTo>
                  <a:pt x="53" y="2303"/>
                </a:lnTo>
                <a:cubicBezTo>
                  <a:pt x="35" y="2303"/>
                  <a:pt x="17" y="2301"/>
                  <a:pt x="0" y="2297"/>
                </a:cubicBezTo>
                <a:lnTo>
                  <a:pt x="0" y="2718"/>
                </a:lnTo>
                <a:cubicBezTo>
                  <a:pt x="17" y="2720"/>
                  <a:pt x="35" y="2720"/>
                  <a:pt x="53" y="2720"/>
                </a:cubicBezTo>
                <a:lnTo>
                  <a:pt x="1004" y="2720"/>
                </a:lnTo>
                <a:cubicBezTo>
                  <a:pt x="1368" y="2720"/>
                  <a:pt x="1662" y="2425"/>
                  <a:pt x="1662" y="2061"/>
                </a:cubicBezTo>
                <a:lnTo>
                  <a:pt x="1662" y="658"/>
                </a:lnTo>
                <a:cubicBezTo>
                  <a:pt x="1662" y="294"/>
                  <a:pt x="1368" y="0"/>
                  <a:pt x="1004" y="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252000" y="1231200"/>
            <a:ext cx="4068000" cy="4932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/>
          </p:nvPr>
        </p:nvSpPr>
        <p:spPr bwMode="gray">
          <a:xfrm>
            <a:off x="4572000" y="1260000"/>
            <a:ext cx="4320000" cy="487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rtlCol="0" anchor="ctr">
            <a:noAutofit/>
          </a:bodyPr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/>
          </p:nvPr>
        </p:nvSpPr>
        <p:spPr bwMode="gray">
          <a:xfrm>
            <a:off x="4572000" y="6184800"/>
            <a:ext cx="4320000" cy="180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8D55-7EE7-4650-ABF7-9F973ECA82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090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8"/>
          <p:cNvGrpSpPr>
            <a:grpSpLocks/>
          </p:cNvGrpSpPr>
          <p:nvPr/>
        </p:nvGrpSpPr>
        <p:grpSpPr bwMode="auto">
          <a:xfrm>
            <a:off x="0" y="1439863"/>
            <a:ext cx="2643188" cy="2840037"/>
            <a:chOff x="0" y="1476375"/>
            <a:chExt cx="2643188" cy="2841626"/>
          </a:xfrm>
        </p:grpSpPr>
        <p:sp>
          <p:nvSpPr>
            <p:cNvPr id="11" name="Freeform 5"/>
            <p:cNvSpPr>
              <a:spLocks/>
            </p:cNvSpPr>
            <p:nvPr/>
          </p:nvSpPr>
          <p:spPr bwMode="gray">
            <a:xfrm>
              <a:off x="0" y="1476375"/>
              <a:ext cx="2209800" cy="558800"/>
            </a:xfrm>
            <a:custGeom>
              <a:avLst/>
              <a:gdLst>
                <a:gd name="T0" fmla="*/ 0 w 2306"/>
                <a:gd name="T1" fmla="*/ 558800 h 584"/>
                <a:gd name="T2" fmla="*/ 0 w 2306"/>
                <a:gd name="T3" fmla="*/ 558800 h 584"/>
                <a:gd name="T4" fmla="*/ 150450 w 2306"/>
                <a:gd name="T5" fmla="*/ 520526 h 584"/>
                <a:gd name="T6" fmla="*/ 2023893 w 2306"/>
                <a:gd name="T7" fmla="*/ 520526 h 584"/>
                <a:gd name="T8" fmla="*/ 2209800 w 2306"/>
                <a:gd name="T9" fmla="*/ 0 h 584"/>
                <a:gd name="T10" fmla="*/ 150450 w 2306"/>
                <a:gd name="T11" fmla="*/ 0 h 584"/>
                <a:gd name="T12" fmla="*/ 0 w 2306"/>
                <a:gd name="T13" fmla="*/ 12439 h 584"/>
                <a:gd name="T14" fmla="*/ 0 w 2306"/>
                <a:gd name="T15" fmla="*/ 558800 h 5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06" h="584">
                  <a:moveTo>
                    <a:pt x="0" y="584"/>
                  </a:moveTo>
                  <a:lnTo>
                    <a:pt x="0" y="584"/>
                  </a:lnTo>
                  <a:cubicBezTo>
                    <a:pt x="46" y="559"/>
                    <a:pt x="100" y="544"/>
                    <a:pt x="157" y="544"/>
                  </a:cubicBezTo>
                  <a:lnTo>
                    <a:pt x="2112" y="544"/>
                  </a:lnTo>
                  <a:lnTo>
                    <a:pt x="2306" y="0"/>
                  </a:lnTo>
                  <a:lnTo>
                    <a:pt x="157" y="0"/>
                  </a:lnTo>
                  <a:cubicBezTo>
                    <a:pt x="103" y="0"/>
                    <a:pt x="51" y="4"/>
                    <a:pt x="0" y="13"/>
                  </a:cubicBezTo>
                  <a:lnTo>
                    <a:pt x="0" y="584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gray">
            <a:xfrm>
              <a:off x="0" y="2595563"/>
              <a:ext cx="2643188" cy="1722438"/>
            </a:xfrm>
            <a:custGeom>
              <a:avLst/>
              <a:gdLst>
                <a:gd name="T0" fmla="*/ 1803959 w 2759"/>
                <a:gd name="T1" fmla="*/ 38340 h 1797"/>
                <a:gd name="T2" fmla="*/ 1803959 w 2759"/>
                <a:gd name="T3" fmla="*/ 38340 h 1797"/>
                <a:gd name="T4" fmla="*/ 150410 w 2759"/>
                <a:gd name="T5" fmla="*/ 38340 h 1797"/>
                <a:gd name="T6" fmla="*/ 0 w 2759"/>
                <a:gd name="T7" fmla="*/ 0 h 1797"/>
                <a:gd name="T8" fmla="*/ 0 w 2759"/>
                <a:gd name="T9" fmla="*/ 547308 h 1797"/>
                <a:gd name="T10" fmla="*/ 150410 w 2759"/>
                <a:gd name="T11" fmla="*/ 561685 h 1797"/>
                <a:gd name="T12" fmla="*/ 1803959 w 2759"/>
                <a:gd name="T13" fmla="*/ 561685 h 1797"/>
                <a:gd name="T14" fmla="*/ 2121065 w 2759"/>
                <a:gd name="T15" fmla="*/ 879910 h 1797"/>
                <a:gd name="T16" fmla="*/ 1803959 w 2759"/>
                <a:gd name="T17" fmla="*/ 1199093 h 1797"/>
                <a:gd name="T18" fmla="*/ 0 w 2759"/>
                <a:gd name="T19" fmla="*/ 1199093 h 1797"/>
                <a:gd name="T20" fmla="*/ 0 w 2759"/>
                <a:gd name="T21" fmla="*/ 1722438 h 1797"/>
                <a:gd name="T22" fmla="*/ 1803959 w 2759"/>
                <a:gd name="T23" fmla="*/ 1722438 h 1797"/>
                <a:gd name="T24" fmla="*/ 2643188 w 2759"/>
                <a:gd name="T25" fmla="*/ 879910 h 1797"/>
                <a:gd name="T26" fmla="*/ 1803959 w 2759"/>
                <a:gd name="T27" fmla="*/ 38340 h 17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59" h="1797">
                  <a:moveTo>
                    <a:pt x="1883" y="40"/>
                  </a:moveTo>
                  <a:lnTo>
                    <a:pt x="1883" y="40"/>
                  </a:lnTo>
                  <a:lnTo>
                    <a:pt x="157" y="40"/>
                  </a:lnTo>
                  <a:cubicBezTo>
                    <a:pt x="100" y="40"/>
                    <a:pt x="46" y="26"/>
                    <a:pt x="0" y="0"/>
                  </a:cubicBezTo>
                  <a:lnTo>
                    <a:pt x="0" y="571"/>
                  </a:lnTo>
                  <a:cubicBezTo>
                    <a:pt x="50" y="580"/>
                    <a:pt x="103" y="586"/>
                    <a:pt x="157" y="586"/>
                  </a:cubicBezTo>
                  <a:lnTo>
                    <a:pt x="1883" y="586"/>
                  </a:lnTo>
                  <a:cubicBezTo>
                    <a:pt x="2066" y="586"/>
                    <a:pt x="2214" y="735"/>
                    <a:pt x="2214" y="918"/>
                  </a:cubicBezTo>
                  <a:cubicBezTo>
                    <a:pt x="2214" y="1102"/>
                    <a:pt x="2066" y="1251"/>
                    <a:pt x="1883" y="1251"/>
                  </a:cubicBezTo>
                  <a:lnTo>
                    <a:pt x="0" y="1251"/>
                  </a:lnTo>
                  <a:lnTo>
                    <a:pt x="0" y="1797"/>
                  </a:lnTo>
                  <a:lnTo>
                    <a:pt x="1883" y="1797"/>
                  </a:lnTo>
                  <a:cubicBezTo>
                    <a:pt x="2366" y="1797"/>
                    <a:pt x="2759" y="1403"/>
                    <a:pt x="2759" y="918"/>
                  </a:cubicBezTo>
                  <a:cubicBezTo>
                    <a:pt x="2759" y="435"/>
                    <a:pt x="2369" y="43"/>
                    <a:pt x="1883" y="4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252000" y="1231200"/>
            <a:ext cx="4068000" cy="4932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/>
          </p:nvPr>
        </p:nvSpPr>
        <p:spPr bwMode="gray">
          <a:xfrm>
            <a:off x="4572000" y="1260000"/>
            <a:ext cx="4320000" cy="487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rtlCol="0" anchor="ctr">
            <a:noAutofit/>
          </a:bodyPr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/>
          </p:nvPr>
        </p:nvSpPr>
        <p:spPr bwMode="gray">
          <a:xfrm>
            <a:off x="4572000" y="6184800"/>
            <a:ext cx="4320000" cy="180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656D-3AE8-46BE-A111-8E4267EC73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532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/>
          </p:nvPr>
        </p:nvSpPr>
        <p:spPr bwMode="gray">
          <a:xfrm>
            <a:off x="252000" y="1260000"/>
            <a:ext cx="8640000" cy="487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rtlCol="0" anchor="ctr">
            <a:noAutofit/>
          </a:bodyPr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/>
          </p:nvPr>
        </p:nvSpPr>
        <p:spPr bwMode="gray">
          <a:xfrm>
            <a:off x="252000" y="6184800"/>
            <a:ext cx="8640000" cy="180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F32F9-1831-4228-BD80-181415A9E48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150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donné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6012000" y="1260000"/>
            <a:ext cx="2880000" cy="48780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Tx/>
              <a:buNone/>
              <a:defRPr sz="10000" cap="all" baseline="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algn="ctr"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/>
          </p:nvPr>
        </p:nvSpPr>
        <p:spPr bwMode="gray">
          <a:xfrm>
            <a:off x="252000" y="1260000"/>
            <a:ext cx="5760000" cy="487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rtlCol="0" anchor="ctr">
            <a:noAutofit/>
          </a:bodyPr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/>
          </p:nvPr>
        </p:nvSpPr>
        <p:spPr bwMode="gray">
          <a:xfrm>
            <a:off x="252000" y="6184800"/>
            <a:ext cx="5760000" cy="180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3032D-0D7F-4F32-A1E5-F3728C7B077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73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donné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ChangeAspect="1"/>
          </p:cNvSpPr>
          <p:nvPr/>
        </p:nvSpPr>
        <p:spPr bwMode="gray">
          <a:xfrm>
            <a:off x="395288" y="1439863"/>
            <a:ext cx="1293812" cy="1260475"/>
          </a:xfrm>
          <a:custGeom>
            <a:avLst/>
            <a:gdLst>
              <a:gd name="T0" fmla="*/ 0 w 1360"/>
              <a:gd name="T1" fmla="*/ 629523 h 1321"/>
              <a:gd name="T2" fmla="*/ 0 w 1360"/>
              <a:gd name="T3" fmla="*/ 629523 h 1321"/>
              <a:gd name="T4" fmla="*/ 179606 w 1360"/>
              <a:gd name="T5" fmla="*/ 372945 h 1321"/>
              <a:gd name="T6" fmla="*/ 1215426 w 1360"/>
              <a:gd name="T7" fmla="*/ 0 h 1321"/>
              <a:gd name="T8" fmla="*/ 1292400 w 1360"/>
              <a:gd name="T9" fmla="*/ 213656 h 1321"/>
              <a:gd name="T10" fmla="*/ 254679 w 1360"/>
              <a:gd name="T11" fmla="*/ 578017 h 1321"/>
              <a:gd name="T12" fmla="*/ 218568 w 1360"/>
              <a:gd name="T13" fmla="*/ 629523 h 1321"/>
              <a:gd name="T14" fmla="*/ 254679 w 1360"/>
              <a:gd name="T15" fmla="*/ 681030 h 1321"/>
              <a:gd name="T16" fmla="*/ 1292400 w 1360"/>
              <a:gd name="T17" fmla="*/ 1045390 h 1321"/>
              <a:gd name="T18" fmla="*/ 1215426 w 1360"/>
              <a:gd name="T19" fmla="*/ 1260000 h 1321"/>
              <a:gd name="T20" fmla="*/ 179606 w 1360"/>
              <a:gd name="T21" fmla="*/ 886101 h 1321"/>
              <a:gd name="T22" fmla="*/ 0 w 1360"/>
              <a:gd name="T23" fmla="*/ 629523 h 13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 bwMode="gray">
          <a:xfrm>
            <a:off x="252000" y="1260000"/>
            <a:ext cx="8640000" cy="1188000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6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 bwMode="gray">
          <a:xfrm>
            <a:off x="252000" y="2844000"/>
            <a:ext cx="2160000" cy="900000"/>
          </a:xfrm>
        </p:spPr>
        <p:txBody>
          <a:bodyPr/>
          <a:lstStyle>
            <a:lvl1pPr marL="0" indent="0" algn="ctr">
              <a:buFontTx/>
              <a:buNone/>
              <a:defRPr sz="5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/>
          </p:nvPr>
        </p:nvSpPr>
        <p:spPr bwMode="gray">
          <a:xfrm>
            <a:off x="250825" y="3924000"/>
            <a:ext cx="2160000" cy="144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7"/>
          </p:nvPr>
        </p:nvSpPr>
        <p:spPr bwMode="gray">
          <a:xfrm>
            <a:off x="2412000" y="2844000"/>
            <a:ext cx="2160000" cy="900000"/>
          </a:xfrm>
        </p:spPr>
        <p:txBody>
          <a:bodyPr/>
          <a:lstStyle>
            <a:lvl1pPr marL="0" indent="0" algn="ctr">
              <a:buFontTx/>
              <a:buNone/>
              <a:defRPr sz="55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texte 15"/>
          <p:cNvSpPr>
            <a:spLocks noGrp="1"/>
          </p:cNvSpPr>
          <p:nvPr>
            <p:ph type="body" sz="quarter" idx="18"/>
          </p:nvPr>
        </p:nvSpPr>
        <p:spPr bwMode="gray">
          <a:xfrm>
            <a:off x="2412000" y="3924000"/>
            <a:ext cx="2160000" cy="144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9"/>
          </p:nvPr>
        </p:nvSpPr>
        <p:spPr bwMode="gray">
          <a:xfrm>
            <a:off x="4572000" y="2844000"/>
            <a:ext cx="2160000" cy="900000"/>
          </a:xfrm>
        </p:spPr>
        <p:txBody>
          <a:bodyPr/>
          <a:lstStyle>
            <a:lvl1pPr marL="0" indent="0" algn="ctr">
              <a:buFontTx/>
              <a:buNone/>
              <a:defRPr sz="55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5"/>
          <p:cNvSpPr>
            <a:spLocks noGrp="1"/>
          </p:cNvSpPr>
          <p:nvPr>
            <p:ph type="body" sz="quarter" idx="20"/>
          </p:nvPr>
        </p:nvSpPr>
        <p:spPr bwMode="gray">
          <a:xfrm>
            <a:off x="4572000" y="3924000"/>
            <a:ext cx="2160000" cy="144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1" name="Espace réservé du texte 13"/>
          <p:cNvSpPr>
            <a:spLocks noGrp="1"/>
          </p:cNvSpPr>
          <p:nvPr>
            <p:ph type="body" sz="quarter" idx="21"/>
          </p:nvPr>
        </p:nvSpPr>
        <p:spPr bwMode="gray">
          <a:xfrm>
            <a:off x="6732000" y="2844000"/>
            <a:ext cx="2160000" cy="900000"/>
          </a:xfrm>
        </p:spPr>
        <p:txBody>
          <a:bodyPr/>
          <a:lstStyle>
            <a:lvl1pPr marL="0" indent="0" algn="ctr">
              <a:buFontTx/>
              <a:buNone/>
              <a:defRPr sz="55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Espace réservé du texte 15"/>
          <p:cNvSpPr>
            <a:spLocks noGrp="1"/>
          </p:cNvSpPr>
          <p:nvPr>
            <p:ph type="body" sz="quarter" idx="22"/>
          </p:nvPr>
        </p:nvSpPr>
        <p:spPr bwMode="gray">
          <a:xfrm>
            <a:off x="6732000" y="3924000"/>
            <a:ext cx="2160000" cy="14400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0CFF-1824-4846-9735-8A59D053AA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575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ChangeAspect="1"/>
          </p:cNvSpPr>
          <p:nvPr/>
        </p:nvSpPr>
        <p:spPr bwMode="gray">
          <a:xfrm>
            <a:off x="395288" y="1439863"/>
            <a:ext cx="1293812" cy="1260475"/>
          </a:xfrm>
          <a:custGeom>
            <a:avLst/>
            <a:gdLst>
              <a:gd name="T0" fmla="*/ 0 w 1360"/>
              <a:gd name="T1" fmla="*/ 629523 h 1321"/>
              <a:gd name="T2" fmla="*/ 0 w 1360"/>
              <a:gd name="T3" fmla="*/ 629523 h 1321"/>
              <a:gd name="T4" fmla="*/ 179606 w 1360"/>
              <a:gd name="T5" fmla="*/ 372945 h 1321"/>
              <a:gd name="T6" fmla="*/ 1215426 w 1360"/>
              <a:gd name="T7" fmla="*/ 0 h 1321"/>
              <a:gd name="T8" fmla="*/ 1292400 w 1360"/>
              <a:gd name="T9" fmla="*/ 213656 h 1321"/>
              <a:gd name="T10" fmla="*/ 254679 w 1360"/>
              <a:gd name="T11" fmla="*/ 578017 h 1321"/>
              <a:gd name="T12" fmla="*/ 218568 w 1360"/>
              <a:gd name="T13" fmla="*/ 629523 h 1321"/>
              <a:gd name="T14" fmla="*/ 254679 w 1360"/>
              <a:gd name="T15" fmla="*/ 681030 h 1321"/>
              <a:gd name="T16" fmla="*/ 1292400 w 1360"/>
              <a:gd name="T17" fmla="*/ 1045390 h 1321"/>
              <a:gd name="T18" fmla="*/ 1215426 w 1360"/>
              <a:gd name="T19" fmla="*/ 1260000 h 1321"/>
              <a:gd name="T20" fmla="*/ 179606 w 1360"/>
              <a:gd name="T21" fmla="*/ 886101 h 1321"/>
              <a:gd name="T22" fmla="*/ 0 w 1360"/>
              <a:gd name="T23" fmla="*/ 629523 h 13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7" name="Connecteur droit 6"/>
          <p:cNvCxnSpPr/>
          <p:nvPr/>
        </p:nvCxnSpPr>
        <p:spPr bwMode="gray">
          <a:xfrm>
            <a:off x="4572000" y="1260475"/>
            <a:ext cx="0" cy="4768850"/>
          </a:xfrm>
          <a:prstGeom prst="line">
            <a:avLst/>
          </a:prstGeom>
          <a:ln w="12700">
            <a:solidFill>
              <a:srgbClr val="D7D2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252000" y="1231200"/>
            <a:ext cx="4068000" cy="49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graphique 10"/>
          <p:cNvSpPr>
            <a:spLocks noGrp="1"/>
          </p:cNvSpPr>
          <p:nvPr>
            <p:ph type="chart" sz="quarter" idx="15"/>
          </p:nvPr>
        </p:nvSpPr>
        <p:spPr bwMode="gray">
          <a:xfrm>
            <a:off x="4680000" y="2016000"/>
            <a:ext cx="4212000" cy="3261600"/>
          </a:xfrm>
        </p:spPr>
        <p:txBody>
          <a:bodyPr tIns="720000" rtlCol="0" anchor="ctr">
            <a:noAutofit/>
          </a:bodyPr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E431-2F1E-48CF-AA10-8A4FBE3293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1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gray">
          <a:xfrm>
            <a:off x="0" y="0"/>
            <a:ext cx="91440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7" name="Groupe 6"/>
          <p:cNvGrpSpPr/>
          <p:nvPr/>
        </p:nvGrpSpPr>
        <p:grpSpPr bwMode="gray">
          <a:xfrm>
            <a:off x="252413" y="-10584"/>
            <a:ext cx="4648201" cy="2880000"/>
            <a:chOff x="252413" y="-7938"/>
            <a:chExt cx="4648201" cy="2878138"/>
          </a:xfrm>
          <a:solidFill>
            <a:srgbClr val="78C8D7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gray">
            <a:xfrm>
              <a:off x="252413" y="-7938"/>
              <a:ext cx="646113" cy="2790825"/>
            </a:xfrm>
            <a:custGeom>
              <a:avLst/>
              <a:gdLst>
                <a:gd name="T0" fmla="*/ 0 w 675"/>
                <a:gd name="T1" fmla="*/ 2921 h 2921"/>
                <a:gd name="T2" fmla="*/ 0 w 675"/>
                <a:gd name="T3" fmla="*/ 2921 h 2921"/>
                <a:gd name="T4" fmla="*/ 675 w 675"/>
                <a:gd name="T5" fmla="*/ 2921 h 2921"/>
                <a:gd name="T6" fmla="*/ 675 w 675"/>
                <a:gd name="T7" fmla="*/ 0 h 2921"/>
                <a:gd name="T8" fmla="*/ 0 w 675"/>
                <a:gd name="T9" fmla="*/ 0 h 2921"/>
                <a:gd name="T10" fmla="*/ 0 w 675"/>
                <a:gd name="T11" fmla="*/ 2921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5" h="2921">
                  <a:moveTo>
                    <a:pt x="0" y="2921"/>
                  </a:moveTo>
                  <a:lnTo>
                    <a:pt x="0" y="2921"/>
                  </a:lnTo>
                  <a:lnTo>
                    <a:pt x="675" y="2921"/>
                  </a:lnTo>
                  <a:lnTo>
                    <a:pt x="675" y="0"/>
                  </a:lnTo>
                  <a:lnTo>
                    <a:pt x="0" y="0"/>
                  </a:lnTo>
                  <a:lnTo>
                    <a:pt x="0" y="29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gray">
            <a:xfrm>
              <a:off x="1120776" y="-7938"/>
              <a:ext cx="3779838" cy="2878138"/>
            </a:xfrm>
            <a:custGeom>
              <a:avLst/>
              <a:gdLst>
                <a:gd name="T0" fmla="*/ 669 w 3952"/>
                <a:gd name="T1" fmla="*/ 1087 h 3012"/>
                <a:gd name="T2" fmla="*/ 669 w 3952"/>
                <a:gd name="T3" fmla="*/ 1087 h 3012"/>
                <a:gd name="T4" fmla="*/ 780 w 3952"/>
                <a:gd name="T5" fmla="*/ 929 h 3012"/>
                <a:gd name="T6" fmla="*/ 3435 w 3952"/>
                <a:gd name="T7" fmla="*/ 0 h 3012"/>
                <a:gd name="T8" fmla="*/ 1397 w 3952"/>
                <a:gd name="T9" fmla="*/ 0 h 3012"/>
                <a:gd name="T10" fmla="*/ 551 w 3952"/>
                <a:gd name="T11" fmla="*/ 305 h 3012"/>
                <a:gd name="T12" fmla="*/ 0 w 3952"/>
                <a:gd name="T13" fmla="*/ 1087 h 3012"/>
                <a:gd name="T14" fmla="*/ 551 w 3952"/>
                <a:gd name="T15" fmla="*/ 1869 h 3012"/>
                <a:gd name="T16" fmla="*/ 3717 w 3952"/>
                <a:gd name="T17" fmla="*/ 3012 h 3012"/>
                <a:gd name="T18" fmla="*/ 3952 w 3952"/>
                <a:gd name="T19" fmla="*/ 2356 h 3012"/>
                <a:gd name="T20" fmla="*/ 780 w 3952"/>
                <a:gd name="T21" fmla="*/ 1245 h 3012"/>
                <a:gd name="T22" fmla="*/ 669 w 3952"/>
                <a:gd name="T23" fmla="*/ 1087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52" h="3012">
                  <a:moveTo>
                    <a:pt x="669" y="1087"/>
                  </a:moveTo>
                  <a:lnTo>
                    <a:pt x="669" y="1087"/>
                  </a:lnTo>
                  <a:cubicBezTo>
                    <a:pt x="669" y="1014"/>
                    <a:pt x="715" y="953"/>
                    <a:pt x="780" y="929"/>
                  </a:cubicBezTo>
                  <a:lnTo>
                    <a:pt x="3435" y="0"/>
                  </a:lnTo>
                  <a:lnTo>
                    <a:pt x="1397" y="0"/>
                  </a:lnTo>
                  <a:lnTo>
                    <a:pt x="551" y="305"/>
                  </a:lnTo>
                  <a:cubicBezTo>
                    <a:pt x="230" y="420"/>
                    <a:pt x="0" y="726"/>
                    <a:pt x="0" y="1087"/>
                  </a:cubicBezTo>
                  <a:cubicBezTo>
                    <a:pt x="0" y="1447"/>
                    <a:pt x="230" y="1754"/>
                    <a:pt x="551" y="1869"/>
                  </a:cubicBezTo>
                  <a:lnTo>
                    <a:pt x="3717" y="3012"/>
                  </a:lnTo>
                  <a:lnTo>
                    <a:pt x="3952" y="2356"/>
                  </a:lnTo>
                  <a:lnTo>
                    <a:pt x="780" y="1245"/>
                  </a:lnTo>
                  <a:cubicBezTo>
                    <a:pt x="715" y="1221"/>
                    <a:pt x="669" y="1159"/>
                    <a:pt x="669" y="10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</p:grp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36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936000" y="3911579"/>
            <a:ext cx="5760000" cy="21600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Aft>
                <a:spcPts val="400"/>
              </a:spcAft>
              <a:buNone/>
              <a:defRPr sz="30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4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Aft>
                <a:spcPts val="1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lnSpc>
                <a:spcPct val="95000"/>
              </a:lnSpc>
              <a:spcBef>
                <a:spcPts val="100"/>
              </a:spcBef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/>
          </p:nvPr>
        </p:nvSpPr>
        <p:spPr bwMode="gray">
          <a:xfrm>
            <a:off x="936000" y="6163357"/>
            <a:ext cx="5760000" cy="4800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21"/>
          <p:cNvSpPr>
            <a:spLocks noGrp="1"/>
          </p:cNvSpPr>
          <p:nvPr>
            <p:ph type="body" sz="quarter" idx="16"/>
          </p:nvPr>
        </p:nvSpPr>
        <p:spPr>
          <a:xfrm>
            <a:off x="6822000" y="5639718"/>
            <a:ext cx="2322000" cy="1223962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216000" indent="0">
              <a:buNone/>
              <a:defRPr>
                <a:noFill/>
              </a:defRPr>
            </a:lvl2pPr>
            <a:lvl3pPr marL="432000" indent="0">
              <a:buNone/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dirty="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E7C9187-7BFE-4831-8D26-DE4B566926E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9595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/>
          </p:cNvSpPr>
          <p:nvPr/>
        </p:nvSpPr>
        <p:spPr bwMode="gray">
          <a:xfrm>
            <a:off x="395288" y="1439863"/>
            <a:ext cx="1293812" cy="1260475"/>
          </a:xfrm>
          <a:custGeom>
            <a:avLst/>
            <a:gdLst>
              <a:gd name="T0" fmla="*/ 0 w 1360"/>
              <a:gd name="T1" fmla="*/ 629523 h 1321"/>
              <a:gd name="T2" fmla="*/ 0 w 1360"/>
              <a:gd name="T3" fmla="*/ 629523 h 1321"/>
              <a:gd name="T4" fmla="*/ 179606 w 1360"/>
              <a:gd name="T5" fmla="*/ 372945 h 1321"/>
              <a:gd name="T6" fmla="*/ 1215426 w 1360"/>
              <a:gd name="T7" fmla="*/ 0 h 1321"/>
              <a:gd name="T8" fmla="*/ 1292400 w 1360"/>
              <a:gd name="T9" fmla="*/ 213656 h 1321"/>
              <a:gd name="T10" fmla="*/ 254679 w 1360"/>
              <a:gd name="T11" fmla="*/ 578017 h 1321"/>
              <a:gd name="T12" fmla="*/ 218568 w 1360"/>
              <a:gd name="T13" fmla="*/ 629523 h 1321"/>
              <a:gd name="T14" fmla="*/ 254679 w 1360"/>
              <a:gd name="T15" fmla="*/ 681030 h 1321"/>
              <a:gd name="T16" fmla="*/ 1292400 w 1360"/>
              <a:gd name="T17" fmla="*/ 1045390 h 1321"/>
              <a:gd name="T18" fmla="*/ 1215426 w 1360"/>
              <a:gd name="T19" fmla="*/ 1260000 h 1321"/>
              <a:gd name="T20" fmla="*/ 179606 w 1360"/>
              <a:gd name="T21" fmla="*/ 886101 h 1321"/>
              <a:gd name="T22" fmla="*/ 0 w 1360"/>
              <a:gd name="T23" fmla="*/ 629523 h 13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10" name="Connecteur droit 9"/>
          <p:cNvCxnSpPr/>
          <p:nvPr/>
        </p:nvCxnSpPr>
        <p:spPr bwMode="gray">
          <a:xfrm>
            <a:off x="4572000" y="2592388"/>
            <a:ext cx="0" cy="3436937"/>
          </a:xfrm>
          <a:prstGeom prst="line">
            <a:avLst/>
          </a:prstGeom>
          <a:ln w="12700">
            <a:solidFill>
              <a:srgbClr val="D7D2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graphique 10"/>
          <p:cNvSpPr>
            <a:spLocks noGrp="1"/>
          </p:cNvSpPr>
          <p:nvPr>
            <p:ph type="chart" sz="quarter" idx="15"/>
          </p:nvPr>
        </p:nvSpPr>
        <p:spPr bwMode="gray">
          <a:xfrm>
            <a:off x="252000" y="2898000"/>
            <a:ext cx="4068000" cy="2390400"/>
          </a:xfrm>
        </p:spPr>
        <p:txBody>
          <a:bodyPr tIns="720000" rtlCol="0" anchor="ctr">
            <a:noAutofit/>
          </a:bodyPr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 bwMode="gray">
          <a:xfrm>
            <a:off x="252000" y="1260000"/>
            <a:ext cx="8640000" cy="1188000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6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graphique 10"/>
          <p:cNvSpPr>
            <a:spLocks noGrp="1"/>
          </p:cNvSpPr>
          <p:nvPr>
            <p:ph type="chart" sz="quarter" idx="17"/>
          </p:nvPr>
        </p:nvSpPr>
        <p:spPr bwMode="gray">
          <a:xfrm>
            <a:off x="4824000" y="2898000"/>
            <a:ext cx="4068000" cy="2390400"/>
          </a:xfrm>
        </p:spPr>
        <p:txBody>
          <a:bodyPr tIns="720000" rtlCol="0" anchor="ctr">
            <a:noAutofit/>
          </a:bodyPr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3F40D-EFFD-4273-AE12-193214B1A1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848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/>
          <p:cNvSpPr>
            <a:spLocks noChangeAspect="1"/>
          </p:cNvSpPr>
          <p:nvPr/>
        </p:nvSpPr>
        <p:spPr bwMode="gray">
          <a:xfrm>
            <a:off x="395288" y="1439863"/>
            <a:ext cx="1293812" cy="1260475"/>
          </a:xfrm>
          <a:custGeom>
            <a:avLst/>
            <a:gdLst>
              <a:gd name="T0" fmla="*/ 0 w 1360"/>
              <a:gd name="T1" fmla="*/ 629523 h 1321"/>
              <a:gd name="T2" fmla="*/ 0 w 1360"/>
              <a:gd name="T3" fmla="*/ 629523 h 1321"/>
              <a:gd name="T4" fmla="*/ 179606 w 1360"/>
              <a:gd name="T5" fmla="*/ 372945 h 1321"/>
              <a:gd name="T6" fmla="*/ 1215426 w 1360"/>
              <a:gd name="T7" fmla="*/ 0 h 1321"/>
              <a:gd name="T8" fmla="*/ 1292400 w 1360"/>
              <a:gd name="T9" fmla="*/ 213656 h 1321"/>
              <a:gd name="T10" fmla="*/ 254679 w 1360"/>
              <a:gd name="T11" fmla="*/ 578017 h 1321"/>
              <a:gd name="T12" fmla="*/ 218568 w 1360"/>
              <a:gd name="T13" fmla="*/ 629523 h 1321"/>
              <a:gd name="T14" fmla="*/ 254679 w 1360"/>
              <a:gd name="T15" fmla="*/ 681030 h 1321"/>
              <a:gd name="T16" fmla="*/ 1292400 w 1360"/>
              <a:gd name="T17" fmla="*/ 1045390 h 1321"/>
              <a:gd name="T18" fmla="*/ 1215426 w 1360"/>
              <a:gd name="T19" fmla="*/ 1260000 h 1321"/>
              <a:gd name="T20" fmla="*/ 179606 w 1360"/>
              <a:gd name="T21" fmla="*/ 886101 h 1321"/>
              <a:gd name="T22" fmla="*/ 0 w 1360"/>
              <a:gd name="T23" fmla="*/ 629523 h 13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795600"/>
            <a:ext cx="8640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252000" y="1260000"/>
            <a:ext cx="8640000" cy="1188000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6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 bwMode="gray">
          <a:xfrm>
            <a:off x="252000" y="3024000"/>
            <a:ext cx="360000" cy="360000"/>
          </a:xfrm>
          <a:solidFill>
            <a:schemeClr val="tx2"/>
          </a:solidFill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6"/>
          </p:nvPr>
        </p:nvSpPr>
        <p:spPr bwMode="gray">
          <a:xfrm>
            <a:off x="251520" y="3521862"/>
            <a:ext cx="1620000" cy="540000"/>
          </a:xfrm>
        </p:spPr>
        <p:txBody>
          <a:bodyPr/>
          <a:lstStyle>
            <a:lvl1pPr marL="0" indent="0">
              <a:buFontTx/>
              <a:buNone/>
              <a:defRPr sz="1000" cap="all" baseline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7"/>
          </p:nvPr>
        </p:nvSpPr>
        <p:spPr bwMode="gray">
          <a:xfrm>
            <a:off x="244511" y="4202038"/>
            <a:ext cx="360000" cy="360000"/>
          </a:xfrm>
          <a:solidFill>
            <a:schemeClr val="bg2"/>
          </a:solidFill>
          <a:ln>
            <a:solidFill>
              <a:schemeClr val="bg2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244031" y="4706094"/>
            <a:ext cx="1620000" cy="540000"/>
          </a:xfrm>
        </p:spPr>
        <p:txBody>
          <a:bodyPr/>
          <a:lstStyle>
            <a:lvl1pPr marL="0" indent="0">
              <a:buFontTx/>
              <a:buNone/>
              <a:defRPr sz="1000" cap="all" baseline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9"/>
          </p:nvPr>
        </p:nvSpPr>
        <p:spPr bwMode="gray">
          <a:xfrm>
            <a:off x="1871220" y="3024000"/>
            <a:ext cx="360000" cy="36000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20"/>
          </p:nvPr>
        </p:nvSpPr>
        <p:spPr bwMode="gray">
          <a:xfrm>
            <a:off x="1871220" y="3521862"/>
            <a:ext cx="1620000" cy="540000"/>
          </a:xfrm>
        </p:spPr>
        <p:txBody>
          <a:bodyPr/>
          <a:lstStyle>
            <a:lvl1pPr marL="0" indent="0">
              <a:buFontTx/>
              <a:buNone/>
              <a:defRPr sz="1000" cap="all" baseline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 bwMode="gray">
          <a:xfrm>
            <a:off x="1872000" y="4202038"/>
            <a:ext cx="360000" cy="360000"/>
          </a:xfrm>
          <a:solidFill>
            <a:schemeClr val="accent2"/>
          </a:solidFill>
          <a:ln>
            <a:solidFill>
              <a:schemeClr val="accent2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3"/>
          <p:cNvSpPr>
            <a:spLocks noGrp="1"/>
          </p:cNvSpPr>
          <p:nvPr>
            <p:ph type="body" sz="quarter" idx="22"/>
          </p:nvPr>
        </p:nvSpPr>
        <p:spPr bwMode="gray">
          <a:xfrm>
            <a:off x="1872000" y="4706094"/>
            <a:ext cx="1620000" cy="540000"/>
          </a:xfrm>
        </p:spPr>
        <p:txBody>
          <a:bodyPr/>
          <a:lstStyle>
            <a:lvl1pPr marL="0" indent="0">
              <a:buFontTx/>
              <a:buNone/>
              <a:defRPr sz="1000" cap="all" baseline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 bwMode="gray">
          <a:xfrm>
            <a:off x="3491400" y="3024000"/>
            <a:ext cx="360000" cy="360000"/>
          </a:xfrm>
          <a:solidFill>
            <a:schemeClr val="accent3"/>
          </a:solidFill>
          <a:ln>
            <a:solidFill>
              <a:schemeClr val="accent3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texte 13"/>
          <p:cNvSpPr>
            <a:spLocks noGrp="1"/>
          </p:cNvSpPr>
          <p:nvPr>
            <p:ph type="body" sz="quarter" idx="24"/>
          </p:nvPr>
        </p:nvSpPr>
        <p:spPr bwMode="gray">
          <a:xfrm>
            <a:off x="3491400" y="3521862"/>
            <a:ext cx="1620000" cy="540000"/>
          </a:xfrm>
        </p:spPr>
        <p:txBody>
          <a:bodyPr/>
          <a:lstStyle>
            <a:lvl1pPr marL="0" indent="0">
              <a:buFontTx/>
              <a:buNone/>
              <a:defRPr sz="1000" cap="all" baseline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25"/>
          </p:nvPr>
        </p:nvSpPr>
        <p:spPr bwMode="gray">
          <a:xfrm>
            <a:off x="3491400" y="4202038"/>
            <a:ext cx="360000" cy="360000"/>
          </a:xfrm>
          <a:solidFill>
            <a:schemeClr val="accent4"/>
          </a:solidFill>
          <a:ln>
            <a:solidFill>
              <a:schemeClr val="accent4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6"/>
          </p:nvPr>
        </p:nvSpPr>
        <p:spPr bwMode="gray">
          <a:xfrm>
            <a:off x="3491400" y="4706094"/>
            <a:ext cx="1620000" cy="540000"/>
          </a:xfrm>
        </p:spPr>
        <p:txBody>
          <a:bodyPr/>
          <a:lstStyle>
            <a:lvl1pPr marL="0" indent="0">
              <a:buFontTx/>
              <a:buNone/>
              <a:defRPr sz="1000" cap="all" baseline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Espace réservé du texte 10"/>
          <p:cNvSpPr>
            <a:spLocks noGrp="1"/>
          </p:cNvSpPr>
          <p:nvPr>
            <p:ph type="body" sz="quarter" idx="27"/>
          </p:nvPr>
        </p:nvSpPr>
        <p:spPr bwMode="gray">
          <a:xfrm>
            <a:off x="5111580" y="3024000"/>
            <a:ext cx="360000" cy="360000"/>
          </a:xfrm>
          <a:solidFill>
            <a:schemeClr val="accent5"/>
          </a:solidFill>
          <a:ln>
            <a:solidFill>
              <a:schemeClr val="accent5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7" name="Espace réservé du texte 13"/>
          <p:cNvSpPr>
            <a:spLocks noGrp="1"/>
          </p:cNvSpPr>
          <p:nvPr>
            <p:ph type="body" sz="quarter" idx="28"/>
          </p:nvPr>
        </p:nvSpPr>
        <p:spPr bwMode="gray">
          <a:xfrm>
            <a:off x="5111580" y="3521862"/>
            <a:ext cx="1800000" cy="540000"/>
          </a:xfrm>
        </p:spPr>
        <p:txBody>
          <a:bodyPr/>
          <a:lstStyle>
            <a:lvl1pPr marL="0" indent="0">
              <a:buFontTx/>
              <a:buNone/>
              <a:defRPr sz="1000" cap="all" baseline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29"/>
          </p:nvPr>
        </p:nvSpPr>
        <p:spPr bwMode="gray">
          <a:xfrm>
            <a:off x="5111580" y="4202038"/>
            <a:ext cx="360000" cy="360000"/>
          </a:xfrm>
          <a:solidFill>
            <a:schemeClr val="accent6"/>
          </a:solidFill>
          <a:ln>
            <a:solidFill>
              <a:schemeClr val="accent6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Espace réservé du texte 13"/>
          <p:cNvSpPr>
            <a:spLocks noGrp="1"/>
          </p:cNvSpPr>
          <p:nvPr>
            <p:ph type="body" sz="quarter" idx="30"/>
          </p:nvPr>
        </p:nvSpPr>
        <p:spPr bwMode="gray">
          <a:xfrm>
            <a:off x="5111580" y="4706094"/>
            <a:ext cx="1800000" cy="540000"/>
          </a:xfrm>
        </p:spPr>
        <p:txBody>
          <a:bodyPr/>
          <a:lstStyle>
            <a:lvl1pPr marL="0" indent="0">
              <a:buFontTx/>
              <a:buNone/>
              <a:defRPr sz="1000" cap="all" baseline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Espace réservé de la dat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32" name="Espace réservé du pied de page 4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33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398A-B8BF-4E6D-9DAF-062FAA429C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328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/ répons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2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144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rtlCol="0" anchor="ctr">
            <a:noAutofit/>
          </a:bodyPr>
          <a:lstStyle>
            <a:lvl1pPr marL="0" indent="0" algn="ctr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gray">
          <a:xfrm>
            <a:off x="0" y="2798262"/>
            <a:ext cx="3672000" cy="7161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432000" tIns="126000" bIns="126000">
            <a:sp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0" y="3600001"/>
            <a:ext cx="3672000" cy="469905"/>
          </a:xfrm>
          <a:solidFill>
            <a:schemeClr val="tx2"/>
          </a:solidFill>
          <a:ln>
            <a:solidFill>
              <a:schemeClr val="tx2">
                <a:alpha val="0"/>
              </a:schemeClr>
            </a:solidFill>
          </a:ln>
        </p:spPr>
        <p:txBody>
          <a:bodyPr lIns="432000" tIns="126000" bIns="126000">
            <a:sp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21"/>
          <p:cNvSpPr>
            <a:spLocks noGrp="1"/>
          </p:cNvSpPr>
          <p:nvPr>
            <p:ph type="body" sz="quarter" idx="16"/>
          </p:nvPr>
        </p:nvSpPr>
        <p:spPr>
          <a:xfrm>
            <a:off x="7524328" y="6005446"/>
            <a:ext cx="1619672" cy="853754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216000" indent="0">
              <a:buNone/>
              <a:defRPr>
                <a:noFill/>
              </a:defRPr>
            </a:lvl2pPr>
            <a:lvl3pPr marL="432000" indent="0">
              <a:buNone/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FAF4AC-F58A-4D75-B415-28AAC0084EC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7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/ répons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0"/>
            <a:ext cx="91440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gray">
          <a:xfrm>
            <a:off x="0" y="2798262"/>
            <a:ext cx="3672000" cy="71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432000" tIns="126000" bIns="126000">
            <a:sp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0" y="3600001"/>
            <a:ext cx="3672000" cy="469905"/>
          </a:xfrm>
          <a:solidFill>
            <a:schemeClr val="bg1"/>
          </a:solidFill>
        </p:spPr>
        <p:txBody>
          <a:bodyPr lIns="432000" tIns="126000" bIns="126000">
            <a:spAutoFit/>
          </a:bodyPr>
          <a:lstStyle>
            <a:lvl1pPr marL="0" indent="0">
              <a:buFontTx/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21"/>
          <p:cNvSpPr>
            <a:spLocks noGrp="1"/>
          </p:cNvSpPr>
          <p:nvPr>
            <p:ph type="body" sz="quarter" idx="16"/>
          </p:nvPr>
        </p:nvSpPr>
        <p:spPr>
          <a:xfrm>
            <a:off x="7524328" y="6005446"/>
            <a:ext cx="1619672" cy="853754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216000" indent="0">
              <a:buNone/>
              <a:defRPr>
                <a:noFill/>
              </a:defRPr>
            </a:lvl2pPr>
            <a:lvl3pPr marL="432000" indent="0">
              <a:buNone/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37DEBD-44B1-4CF2-994A-F99D4FEA5AE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574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gray">
          <a:xfrm>
            <a:off x="0" y="0"/>
            <a:ext cx="91440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936000" y="5587765"/>
            <a:ext cx="5760000" cy="480000"/>
          </a:xfrm>
          <a:noFill/>
          <a:ln>
            <a:noFill/>
          </a:ln>
        </p:spPr>
        <p:txBody>
          <a:bodyPr>
            <a:noAutofit/>
          </a:bodyPr>
          <a:lstStyle>
            <a:lvl1pPr marL="0" indent="-2160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defRPr sz="10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4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000"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/>
          </p:nvPr>
        </p:nvSpPr>
        <p:spPr bwMode="gray">
          <a:xfrm>
            <a:off x="936000" y="6163357"/>
            <a:ext cx="5760000" cy="4800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 bwMode="gray">
          <a:xfrm>
            <a:off x="936000" y="850849"/>
            <a:ext cx="5832648" cy="3840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6"/>
          </p:nvPr>
        </p:nvSpPr>
        <p:spPr>
          <a:xfrm>
            <a:off x="6822000" y="5639718"/>
            <a:ext cx="2322000" cy="1223962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216000" indent="0">
              <a:buNone/>
              <a:defRPr>
                <a:noFill/>
              </a:defRPr>
            </a:lvl2pPr>
            <a:lvl3pPr marL="432000" indent="0">
              <a:buNone/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dirty="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DAEC356E-5637-48D1-89C3-CF5E5C10E0E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137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&amp; tex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539552" y="6242016"/>
            <a:ext cx="6480000" cy="614715"/>
          </a:xfrm>
        </p:spPr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825" y="1063205"/>
            <a:ext cx="864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</p:spTree>
    <p:extLst>
      <p:ext uri="{BB962C8B-B14F-4D97-AF65-F5344CB8AC3E}">
        <p14:creationId xmlns:p14="http://schemas.microsoft.com/office/powerpoint/2010/main" val="1920136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ED30F07-3A8A-4BB9-A439-82D38A90A28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070738"/>
            <a:ext cx="8380800" cy="342039"/>
          </a:xfrm>
          <a:prstGeom prst="rect">
            <a:avLst/>
          </a:prstGeom>
        </p:spPr>
        <p:txBody>
          <a:bodyPr vert="horz" lIns="0" tIns="0" rIns="91440" bIns="36000" rtlCol="0" anchor="t">
            <a:noAutofit/>
          </a:bodyPr>
          <a:lstStyle>
            <a:lvl1pPr marL="0" indent="0">
              <a:buNone/>
              <a:defRPr lang="fr-FR" sz="1350" cap="none" baseline="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fr-FR" dirty="0"/>
              <a:t>Sous-titre du masque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576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gray">
          <a:xfrm>
            <a:off x="0" y="0"/>
            <a:ext cx="91440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7" name="Groupe 6"/>
          <p:cNvGrpSpPr/>
          <p:nvPr/>
        </p:nvGrpSpPr>
        <p:grpSpPr bwMode="gray">
          <a:xfrm>
            <a:off x="252413" y="-10584"/>
            <a:ext cx="4648201" cy="2880000"/>
            <a:chOff x="252413" y="-7938"/>
            <a:chExt cx="4648201" cy="2878138"/>
          </a:xfrm>
          <a:solidFill>
            <a:srgbClr val="005F7D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gray">
            <a:xfrm>
              <a:off x="252413" y="-7938"/>
              <a:ext cx="646113" cy="2790825"/>
            </a:xfrm>
            <a:custGeom>
              <a:avLst/>
              <a:gdLst>
                <a:gd name="T0" fmla="*/ 0 w 675"/>
                <a:gd name="T1" fmla="*/ 2921 h 2921"/>
                <a:gd name="T2" fmla="*/ 0 w 675"/>
                <a:gd name="T3" fmla="*/ 2921 h 2921"/>
                <a:gd name="T4" fmla="*/ 675 w 675"/>
                <a:gd name="T5" fmla="*/ 2921 h 2921"/>
                <a:gd name="T6" fmla="*/ 675 w 675"/>
                <a:gd name="T7" fmla="*/ 0 h 2921"/>
                <a:gd name="T8" fmla="*/ 0 w 675"/>
                <a:gd name="T9" fmla="*/ 0 h 2921"/>
                <a:gd name="T10" fmla="*/ 0 w 675"/>
                <a:gd name="T11" fmla="*/ 2921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5" h="2921">
                  <a:moveTo>
                    <a:pt x="0" y="2921"/>
                  </a:moveTo>
                  <a:lnTo>
                    <a:pt x="0" y="2921"/>
                  </a:lnTo>
                  <a:lnTo>
                    <a:pt x="675" y="2921"/>
                  </a:lnTo>
                  <a:lnTo>
                    <a:pt x="675" y="0"/>
                  </a:lnTo>
                  <a:lnTo>
                    <a:pt x="0" y="0"/>
                  </a:lnTo>
                  <a:lnTo>
                    <a:pt x="0" y="29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gray">
            <a:xfrm>
              <a:off x="1120776" y="-7938"/>
              <a:ext cx="3779838" cy="2878138"/>
            </a:xfrm>
            <a:custGeom>
              <a:avLst/>
              <a:gdLst>
                <a:gd name="T0" fmla="*/ 669 w 3952"/>
                <a:gd name="T1" fmla="*/ 1087 h 3012"/>
                <a:gd name="T2" fmla="*/ 669 w 3952"/>
                <a:gd name="T3" fmla="*/ 1087 h 3012"/>
                <a:gd name="T4" fmla="*/ 780 w 3952"/>
                <a:gd name="T5" fmla="*/ 929 h 3012"/>
                <a:gd name="T6" fmla="*/ 3435 w 3952"/>
                <a:gd name="T7" fmla="*/ 0 h 3012"/>
                <a:gd name="T8" fmla="*/ 1397 w 3952"/>
                <a:gd name="T9" fmla="*/ 0 h 3012"/>
                <a:gd name="T10" fmla="*/ 551 w 3952"/>
                <a:gd name="T11" fmla="*/ 305 h 3012"/>
                <a:gd name="T12" fmla="*/ 0 w 3952"/>
                <a:gd name="T13" fmla="*/ 1087 h 3012"/>
                <a:gd name="T14" fmla="*/ 551 w 3952"/>
                <a:gd name="T15" fmla="*/ 1869 h 3012"/>
                <a:gd name="T16" fmla="*/ 3717 w 3952"/>
                <a:gd name="T17" fmla="*/ 3012 h 3012"/>
                <a:gd name="T18" fmla="*/ 3952 w 3952"/>
                <a:gd name="T19" fmla="*/ 2356 h 3012"/>
                <a:gd name="T20" fmla="*/ 780 w 3952"/>
                <a:gd name="T21" fmla="*/ 1245 h 3012"/>
                <a:gd name="T22" fmla="*/ 669 w 3952"/>
                <a:gd name="T23" fmla="*/ 1087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52" h="3012">
                  <a:moveTo>
                    <a:pt x="669" y="1087"/>
                  </a:moveTo>
                  <a:lnTo>
                    <a:pt x="669" y="1087"/>
                  </a:lnTo>
                  <a:cubicBezTo>
                    <a:pt x="669" y="1014"/>
                    <a:pt x="715" y="953"/>
                    <a:pt x="780" y="929"/>
                  </a:cubicBezTo>
                  <a:lnTo>
                    <a:pt x="3435" y="0"/>
                  </a:lnTo>
                  <a:lnTo>
                    <a:pt x="1397" y="0"/>
                  </a:lnTo>
                  <a:lnTo>
                    <a:pt x="551" y="305"/>
                  </a:lnTo>
                  <a:cubicBezTo>
                    <a:pt x="230" y="420"/>
                    <a:pt x="0" y="726"/>
                    <a:pt x="0" y="1087"/>
                  </a:cubicBezTo>
                  <a:cubicBezTo>
                    <a:pt x="0" y="1447"/>
                    <a:pt x="230" y="1754"/>
                    <a:pt x="551" y="1869"/>
                  </a:cubicBezTo>
                  <a:lnTo>
                    <a:pt x="3717" y="3012"/>
                  </a:lnTo>
                  <a:lnTo>
                    <a:pt x="3952" y="2356"/>
                  </a:lnTo>
                  <a:lnTo>
                    <a:pt x="780" y="1245"/>
                  </a:lnTo>
                  <a:cubicBezTo>
                    <a:pt x="715" y="1221"/>
                    <a:pt x="669" y="1159"/>
                    <a:pt x="669" y="10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</p:grp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36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936000" y="3911579"/>
            <a:ext cx="5760000" cy="21600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Aft>
                <a:spcPts val="400"/>
              </a:spcAft>
              <a:buNone/>
              <a:defRPr sz="30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4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000" baseline="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Aft>
                <a:spcPts val="1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lnSpc>
                <a:spcPct val="95000"/>
              </a:lnSpc>
              <a:spcBef>
                <a:spcPts val="100"/>
              </a:spcBef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/>
          </p:nvPr>
        </p:nvSpPr>
        <p:spPr bwMode="gray">
          <a:xfrm>
            <a:off x="936000" y="6163357"/>
            <a:ext cx="5760000" cy="4800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21"/>
          <p:cNvSpPr>
            <a:spLocks noGrp="1"/>
          </p:cNvSpPr>
          <p:nvPr>
            <p:ph type="body" sz="quarter" idx="16"/>
          </p:nvPr>
        </p:nvSpPr>
        <p:spPr>
          <a:xfrm>
            <a:off x="6822000" y="5639718"/>
            <a:ext cx="2322000" cy="1223962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216000" indent="0">
              <a:buNone/>
              <a:defRPr>
                <a:noFill/>
              </a:defRPr>
            </a:lvl2pPr>
            <a:lvl3pPr marL="432000" indent="0">
              <a:buNone/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dirty="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3897CE9-6E2C-47A0-AD0A-4D85F42CC5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59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0" y="0"/>
            <a:ext cx="2447925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5" name="Groupe 4"/>
          <p:cNvGrpSpPr>
            <a:grpSpLocks noChangeAspect="1"/>
          </p:cNvGrpSpPr>
          <p:nvPr/>
        </p:nvGrpSpPr>
        <p:grpSpPr bwMode="gray">
          <a:xfrm>
            <a:off x="0" y="4266000"/>
            <a:ext cx="2448000" cy="2091600"/>
            <a:chOff x="858838" y="604838"/>
            <a:chExt cx="2468563" cy="2109788"/>
          </a:xfrm>
          <a:solidFill>
            <a:schemeClr val="bg1">
              <a:alpha val="30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858838" y="604838"/>
              <a:ext cx="388938" cy="2109788"/>
            </a:xfrm>
            <a:custGeom>
              <a:avLst/>
              <a:gdLst>
                <a:gd name="T0" fmla="*/ 0 w 405"/>
                <a:gd name="T1" fmla="*/ 2203 h 2203"/>
                <a:gd name="T2" fmla="*/ 0 w 405"/>
                <a:gd name="T3" fmla="*/ 2203 h 2203"/>
                <a:gd name="T4" fmla="*/ 405 w 405"/>
                <a:gd name="T5" fmla="*/ 2203 h 2203"/>
                <a:gd name="T6" fmla="*/ 405 w 405"/>
                <a:gd name="T7" fmla="*/ 0 h 2203"/>
                <a:gd name="T8" fmla="*/ 0 w 405"/>
                <a:gd name="T9" fmla="*/ 0 h 2203"/>
                <a:gd name="T10" fmla="*/ 0 w 405"/>
                <a:gd name="T11" fmla="*/ 2203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2203">
                  <a:moveTo>
                    <a:pt x="0" y="2203"/>
                  </a:moveTo>
                  <a:lnTo>
                    <a:pt x="0" y="2203"/>
                  </a:lnTo>
                  <a:lnTo>
                    <a:pt x="405" y="2203"/>
                  </a:lnTo>
                  <a:lnTo>
                    <a:pt x="405" y="0"/>
                  </a:lnTo>
                  <a:lnTo>
                    <a:pt x="0" y="0"/>
                  </a:lnTo>
                  <a:lnTo>
                    <a:pt x="0" y="22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1381126" y="622300"/>
              <a:ext cx="1946275" cy="2073275"/>
            </a:xfrm>
            <a:custGeom>
              <a:avLst/>
              <a:gdLst>
                <a:gd name="T0" fmla="*/ 2026 w 2026"/>
                <a:gd name="T1" fmla="*/ 1724 h 2165"/>
                <a:gd name="T2" fmla="*/ 2026 w 2026"/>
                <a:gd name="T3" fmla="*/ 1724 h 2165"/>
                <a:gd name="T4" fmla="*/ 468 w 2026"/>
                <a:gd name="T5" fmla="*/ 1178 h 2165"/>
                <a:gd name="T6" fmla="*/ 402 w 2026"/>
                <a:gd name="T7" fmla="*/ 1083 h 2165"/>
                <a:gd name="T8" fmla="*/ 468 w 2026"/>
                <a:gd name="T9" fmla="*/ 988 h 2165"/>
                <a:gd name="T10" fmla="*/ 2026 w 2026"/>
                <a:gd name="T11" fmla="*/ 442 h 2165"/>
                <a:gd name="T12" fmla="*/ 2026 w 2026"/>
                <a:gd name="T13" fmla="*/ 0 h 2165"/>
                <a:gd name="T14" fmla="*/ 331 w 2026"/>
                <a:gd name="T15" fmla="*/ 613 h 2165"/>
                <a:gd name="T16" fmla="*/ 0 w 2026"/>
                <a:gd name="T17" fmla="*/ 1083 h 2165"/>
                <a:gd name="T18" fmla="*/ 331 w 2026"/>
                <a:gd name="T19" fmla="*/ 1553 h 2165"/>
                <a:gd name="T20" fmla="*/ 2026 w 2026"/>
                <a:gd name="T21" fmla="*/ 2165 h 2165"/>
                <a:gd name="T22" fmla="*/ 2026 w 2026"/>
                <a:gd name="T23" fmla="*/ 1724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6" h="2165">
                  <a:moveTo>
                    <a:pt x="2026" y="1724"/>
                  </a:moveTo>
                  <a:lnTo>
                    <a:pt x="2026" y="1724"/>
                  </a:lnTo>
                  <a:lnTo>
                    <a:pt x="468" y="1178"/>
                  </a:lnTo>
                  <a:cubicBezTo>
                    <a:pt x="429" y="1164"/>
                    <a:pt x="402" y="1126"/>
                    <a:pt x="402" y="1083"/>
                  </a:cubicBezTo>
                  <a:cubicBezTo>
                    <a:pt x="402" y="1039"/>
                    <a:pt x="429" y="1002"/>
                    <a:pt x="468" y="988"/>
                  </a:cubicBezTo>
                  <a:lnTo>
                    <a:pt x="2026" y="442"/>
                  </a:lnTo>
                  <a:lnTo>
                    <a:pt x="2026" y="0"/>
                  </a:lnTo>
                  <a:lnTo>
                    <a:pt x="331" y="613"/>
                  </a:lnTo>
                  <a:cubicBezTo>
                    <a:pt x="138" y="682"/>
                    <a:pt x="0" y="866"/>
                    <a:pt x="0" y="1083"/>
                  </a:cubicBezTo>
                  <a:cubicBezTo>
                    <a:pt x="0" y="1299"/>
                    <a:pt x="138" y="1483"/>
                    <a:pt x="331" y="1553"/>
                  </a:cubicBezTo>
                  <a:lnTo>
                    <a:pt x="2026" y="2165"/>
                  </a:lnTo>
                  <a:lnTo>
                    <a:pt x="2026" y="17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</p:grpSp>
      <p:sp>
        <p:nvSpPr>
          <p:cNvPr id="7" name="Titre 6"/>
          <p:cNvSpPr>
            <a:spLocks noGrp="1"/>
          </p:cNvSpPr>
          <p:nvPr>
            <p:ph type="title"/>
          </p:nvPr>
        </p:nvSpPr>
        <p:spPr bwMode="gray">
          <a:xfrm>
            <a:off x="2952000" y="454669"/>
            <a:ext cx="5760000" cy="9600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3000" b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2952000" y="1753600"/>
            <a:ext cx="5760000" cy="4320000"/>
          </a:xfrm>
        </p:spPr>
        <p:txBody>
          <a:bodyPr/>
          <a:lstStyle>
            <a:lvl1pPr marL="252000" indent="-252000">
              <a:spcAft>
                <a:spcPts val="2400"/>
              </a:spcAft>
              <a:buClr>
                <a:schemeClr val="tx2"/>
              </a:buClr>
              <a:buSzPct val="150000"/>
              <a:buFont typeface="+mj-lt"/>
              <a:buAutoNum type="arabicPeriod"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dirty="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BCB8BBAC-409E-468B-A97C-7688B7D5D17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7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0"/>
            <a:ext cx="91440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>
            <a:off x="5918200" y="-4763"/>
            <a:ext cx="3238500" cy="2717801"/>
          </a:xfrm>
          <a:custGeom>
            <a:avLst/>
            <a:gdLst>
              <a:gd name="T0" fmla="*/ 3238500 w 3382"/>
              <a:gd name="T1" fmla="*/ 2072547 h 2834"/>
              <a:gd name="T2" fmla="*/ 3238500 w 3382"/>
              <a:gd name="T3" fmla="*/ 2072547 h 2834"/>
              <a:gd name="T4" fmla="*/ 679874 w 3382"/>
              <a:gd name="T5" fmla="*/ 1173900 h 2834"/>
              <a:gd name="T6" fmla="*/ 583160 w 3382"/>
              <a:gd name="T7" fmla="*/ 1034835 h 2834"/>
              <a:gd name="T8" fmla="*/ 679874 w 3382"/>
              <a:gd name="T9" fmla="*/ 896729 h 2834"/>
              <a:gd name="T10" fmla="*/ 3236585 w 3382"/>
              <a:gd name="T11" fmla="*/ 0 h 2834"/>
              <a:gd name="T12" fmla="*/ 1453590 w 3382"/>
              <a:gd name="T13" fmla="*/ 0 h 2834"/>
              <a:gd name="T14" fmla="*/ 479742 w 3382"/>
              <a:gd name="T15" fmla="*/ 351019 h 2834"/>
              <a:gd name="T16" fmla="*/ 0 w 3382"/>
              <a:gd name="T17" fmla="*/ 1034835 h 2834"/>
              <a:gd name="T18" fmla="*/ 479742 w 3382"/>
              <a:gd name="T19" fmla="*/ 1719610 h 2834"/>
              <a:gd name="T20" fmla="*/ 3238500 w 3382"/>
              <a:gd name="T21" fmla="*/ 2718000 h 2834"/>
              <a:gd name="T22" fmla="*/ 3238500 w 3382"/>
              <a:gd name="T23" fmla="*/ 2072547 h 28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82" h="2834">
                <a:moveTo>
                  <a:pt x="3382" y="2161"/>
                </a:moveTo>
                <a:lnTo>
                  <a:pt x="3382" y="2161"/>
                </a:lnTo>
                <a:lnTo>
                  <a:pt x="710" y="1224"/>
                </a:lnTo>
                <a:cubicBezTo>
                  <a:pt x="651" y="1202"/>
                  <a:pt x="609" y="1146"/>
                  <a:pt x="609" y="1079"/>
                </a:cubicBezTo>
                <a:cubicBezTo>
                  <a:pt x="609" y="1013"/>
                  <a:pt x="651" y="957"/>
                  <a:pt x="710" y="935"/>
                </a:cubicBezTo>
                <a:lnTo>
                  <a:pt x="3380" y="0"/>
                </a:lnTo>
                <a:lnTo>
                  <a:pt x="1518" y="0"/>
                </a:lnTo>
                <a:lnTo>
                  <a:pt x="501" y="366"/>
                </a:lnTo>
                <a:cubicBezTo>
                  <a:pt x="209" y="471"/>
                  <a:pt x="0" y="751"/>
                  <a:pt x="0" y="1079"/>
                </a:cubicBezTo>
                <a:cubicBezTo>
                  <a:pt x="0" y="1408"/>
                  <a:pt x="209" y="1687"/>
                  <a:pt x="501" y="1793"/>
                </a:cubicBezTo>
                <a:lnTo>
                  <a:pt x="3382" y="2834"/>
                </a:lnTo>
                <a:lnTo>
                  <a:pt x="3382" y="2161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36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936000" y="2700000"/>
            <a:ext cx="6120000" cy="37800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65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6"/>
          </p:nvPr>
        </p:nvSpPr>
        <p:spPr>
          <a:xfrm>
            <a:off x="7524328" y="6005446"/>
            <a:ext cx="1619672" cy="853754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216000" indent="0">
              <a:buNone/>
              <a:defRPr>
                <a:noFill/>
              </a:defRPr>
            </a:lvl2pPr>
            <a:lvl3pPr marL="432000" indent="0">
              <a:buNone/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dirty="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ADA55737-BA35-404E-A739-38A10C239A4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9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0"/>
            <a:ext cx="9144000" cy="6859588"/>
          </a:xfrm>
          <a:prstGeom prst="rect">
            <a:avLst/>
          </a:prstGeom>
          <a:solidFill>
            <a:srgbClr val="005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>
            <a:off x="5918200" y="-4763"/>
            <a:ext cx="3238500" cy="2717801"/>
          </a:xfrm>
          <a:custGeom>
            <a:avLst/>
            <a:gdLst>
              <a:gd name="T0" fmla="*/ 3238500 w 3382"/>
              <a:gd name="T1" fmla="*/ 2072547 h 2834"/>
              <a:gd name="T2" fmla="*/ 3238500 w 3382"/>
              <a:gd name="T3" fmla="*/ 2072547 h 2834"/>
              <a:gd name="T4" fmla="*/ 679874 w 3382"/>
              <a:gd name="T5" fmla="*/ 1173900 h 2834"/>
              <a:gd name="T6" fmla="*/ 583160 w 3382"/>
              <a:gd name="T7" fmla="*/ 1034835 h 2834"/>
              <a:gd name="T8" fmla="*/ 679874 w 3382"/>
              <a:gd name="T9" fmla="*/ 896729 h 2834"/>
              <a:gd name="T10" fmla="*/ 3236585 w 3382"/>
              <a:gd name="T11" fmla="*/ 0 h 2834"/>
              <a:gd name="T12" fmla="*/ 1453590 w 3382"/>
              <a:gd name="T13" fmla="*/ 0 h 2834"/>
              <a:gd name="T14" fmla="*/ 479742 w 3382"/>
              <a:gd name="T15" fmla="*/ 351019 h 2834"/>
              <a:gd name="T16" fmla="*/ 0 w 3382"/>
              <a:gd name="T17" fmla="*/ 1034835 h 2834"/>
              <a:gd name="T18" fmla="*/ 479742 w 3382"/>
              <a:gd name="T19" fmla="*/ 1719610 h 2834"/>
              <a:gd name="T20" fmla="*/ 3238500 w 3382"/>
              <a:gd name="T21" fmla="*/ 2718000 h 2834"/>
              <a:gd name="T22" fmla="*/ 3238500 w 3382"/>
              <a:gd name="T23" fmla="*/ 2072547 h 28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82" h="2834">
                <a:moveTo>
                  <a:pt x="3382" y="2161"/>
                </a:moveTo>
                <a:lnTo>
                  <a:pt x="3382" y="2161"/>
                </a:lnTo>
                <a:lnTo>
                  <a:pt x="710" y="1224"/>
                </a:lnTo>
                <a:cubicBezTo>
                  <a:pt x="651" y="1202"/>
                  <a:pt x="609" y="1146"/>
                  <a:pt x="609" y="1079"/>
                </a:cubicBezTo>
                <a:cubicBezTo>
                  <a:pt x="609" y="1013"/>
                  <a:pt x="651" y="957"/>
                  <a:pt x="710" y="935"/>
                </a:cubicBezTo>
                <a:lnTo>
                  <a:pt x="3380" y="0"/>
                </a:lnTo>
                <a:lnTo>
                  <a:pt x="1518" y="0"/>
                </a:lnTo>
                <a:lnTo>
                  <a:pt x="501" y="366"/>
                </a:lnTo>
                <a:cubicBezTo>
                  <a:pt x="209" y="471"/>
                  <a:pt x="0" y="751"/>
                  <a:pt x="0" y="1079"/>
                </a:cubicBezTo>
                <a:cubicBezTo>
                  <a:pt x="0" y="1408"/>
                  <a:pt x="209" y="1687"/>
                  <a:pt x="501" y="1793"/>
                </a:cubicBezTo>
                <a:lnTo>
                  <a:pt x="3382" y="2834"/>
                </a:lnTo>
                <a:lnTo>
                  <a:pt x="3382" y="2161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36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936000" y="2700000"/>
            <a:ext cx="6120000" cy="37800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65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6"/>
          </p:nvPr>
        </p:nvSpPr>
        <p:spPr>
          <a:xfrm>
            <a:off x="7524328" y="6005446"/>
            <a:ext cx="1619672" cy="853754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216000" indent="0">
              <a:buNone/>
              <a:defRPr>
                <a:noFill/>
              </a:defRPr>
            </a:lvl2pPr>
            <a:lvl3pPr marL="432000" indent="0">
              <a:buNone/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dirty="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00F55C67-CB81-4D7C-92BE-4979AF3DBAC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498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0"/>
            <a:ext cx="9144000" cy="6859588"/>
          </a:xfrm>
          <a:prstGeom prst="rect">
            <a:avLst/>
          </a:prstGeom>
          <a:solidFill>
            <a:srgbClr val="0A4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reeform 5"/>
          <p:cNvSpPr>
            <a:spLocks noChangeAspect="1"/>
          </p:cNvSpPr>
          <p:nvPr/>
        </p:nvSpPr>
        <p:spPr bwMode="gray">
          <a:xfrm>
            <a:off x="7019925" y="0"/>
            <a:ext cx="2124075" cy="2592388"/>
          </a:xfrm>
          <a:custGeom>
            <a:avLst/>
            <a:gdLst>
              <a:gd name="T0" fmla="*/ 2124000 w 2229"/>
              <a:gd name="T1" fmla="*/ 2049023 h 2721"/>
              <a:gd name="T2" fmla="*/ 2124000 w 2229"/>
              <a:gd name="T3" fmla="*/ 2049023 h 2721"/>
              <a:gd name="T4" fmla="*/ 2044910 w 2229"/>
              <a:gd name="T5" fmla="*/ 2059502 h 2721"/>
              <a:gd name="T6" fmla="*/ 836641 w 2229"/>
              <a:gd name="T7" fmla="*/ 2059502 h 2721"/>
              <a:gd name="T8" fmla="*/ 529809 w 2229"/>
              <a:gd name="T9" fmla="*/ 1751815 h 2721"/>
              <a:gd name="T10" fmla="*/ 529809 w 2229"/>
              <a:gd name="T11" fmla="*/ 0 h 2721"/>
              <a:gd name="T12" fmla="*/ 0 w 2229"/>
              <a:gd name="T13" fmla="*/ 0 h 2721"/>
              <a:gd name="T14" fmla="*/ 0 w 2229"/>
              <a:gd name="T15" fmla="*/ 1751815 h 2721"/>
              <a:gd name="T16" fmla="*/ 836641 w 2229"/>
              <a:gd name="T17" fmla="*/ 2592000 h 2721"/>
              <a:gd name="T18" fmla="*/ 2044910 w 2229"/>
              <a:gd name="T19" fmla="*/ 2592000 h 2721"/>
              <a:gd name="T20" fmla="*/ 2124000 w 2229"/>
              <a:gd name="T21" fmla="*/ 2588190 h 2721"/>
              <a:gd name="T22" fmla="*/ 2124000 w 2229"/>
              <a:gd name="T23" fmla="*/ 2049023 h 27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29" h="2721">
                <a:moveTo>
                  <a:pt x="2229" y="2151"/>
                </a:moveTo>
                <a:lnTo>
                  <a:pt x="2229" y="2151"/>
                </a:lnTo>
                <a:cubicBezTo>
                  <a:pt x="2203" y="2158"/>
                  <a:pt x="2175" y="2162"/>
                  <a:pt x="2146" y="2162"/>
                </a:cubicBezTo>
                <a:lnTo>
                  <a:pt x="878" y="2162"/>
                </a:lnTo>
                <a:cubicBezTo>
                  <a:pt x="700" y="2162"/>
                  <a:pt x="556" y="2018"/>
                  <a:pt x="556" y="1839"/>
                </a:cubicBezTo>
                <a:lnTo>
                  <a:pt x="556" y="0"/>
                </a:lnTo>
                <a:lnTo>
                  <a:pt x="0" y="0"/>
                </a:lnTo>
                <a:lnTo>
                  <a:pt x="0" y="1839"/>
                </a:lnTo>
                <a:cubicBezTo>
                  <a:pt x="0" y="2326"/>
                  <a:pt x="393" y="2721"/>
                  <a:pt x="878" y="2721"/>
                </a:cubicBezTo>
                <a:lnTo>
                  <a:pt x="2146" y="2721"/>
                </a:lnTo>
                <a:cubicBezTo>
                  <a:pt x="2174" y="2721"/>
                  <a:pt x="2202" y="2719"/>
                  <a:pt x="2229" y="2717"/>
                </a:cubicBezTo>
                <a:lnTo>
                  <a:pt x="2229" y="2151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36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936000" y="2700000"/>
            <a:ext cx="6120000" cy="37800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65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6"/>
          </p:nvPr>
        </p:nvSpPr>
        <p:spPr>
          <a:xfrm>
            <a:off x="7524328" y="6005446"/>
            <a:ext cx="1619672" cy="853754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216000" indent="0">
              <a:buNone/>
              <a:defRPr>
                <a:noFill/>
              </a:defRPr>
            </a:lvl2pPr>
            <a:lvl3pPr marL="432000" indent="0">
              <a:buNone/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dirty="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89999C9C-2378-4377-9804-3E6B4111804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99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0"/>
            <a:ext cx="9144000" cy="68595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>
            <a:off x="5918200" y="-4763"/>
            <a:ext cx="3238500" cy="2717801"/>
          </a:xfrm>
          <a:custGeom>
            <a:avLst/>
            <a:gdLst>
              <a:gd name="T0" fmla="*/ 3238500 w 3382"/>
              <a:gd name="T1" fmla="*/ 2072547 h 2834"/>
              <a:gd name="T2" fmla="*/ 3238500 w 3382"/>
              <a:gd name="T3" fmla="*/ 2072547 h 2834"/>
              <a:gd name="T4" fmla="*/ 679874 w 3382"/>
              <a:gd name="T5" fmla="*/ 1173900 h 2834"/>
              <a:gd name="T6" fmla="*/ 583160 w 3382"/>
              <a:gd name="T7" fmla="*/ 1034835 h 2834"/>
              <a:gd name="T8" fmla="*/ 679874 w 3382"/>
              <a:gd name="T9" fmla="*/ 896729 h 2834"/>
              <a:gd name="T10" fmla="*/ 3236585 w 3382"/>
              <a:gd name="T11" fmla="*/ 0 h 2834"/>
              <a:gd name="T12" fmla="*/ 1453590 w 3382"/>
              <a:gd name="T13" fmla="*/ 0 h 2834"/>
              <a:gd name="T14" fmla="*/ 479742 w 3382"/>
              <a:gd name="T15" fmla="*/ 351019 h 2834"/>
              <a:gd name="T16" fmla="*/ 0 w 3382"/>
              <a:gd name="T17" fmla="*/ 1034835 h 2834"/>
              <a:gd name="T18" fmla="*/ 479742 w 3382"/>
              <a:gd name="T19" fmla="*/ 1719610 h 2834"/>
              <a:gd name="T20" fmla="*/ 3238500 w 3382"/>
              <a:gd name="T21" fmla="*/ 2718000 h 2834"/>
              <a:gd name="T22" fmla="*/ 3238500 w 3382"/>
              <a:gd name="T23" fmla="*/ 2072547 h 28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82" h="2834">
                <a:moveTo>
                  <a:pt x="3382" y="2161"/>
                </a:moveTo>
                <a:lnTo>
                  <a:pt x="3382" y="2161"/>
                </a:lnTo>
                <a:lnTo>
                  <a:pt x="710" y="1224"/>
                </a:lnTo>
                <a:cubicBezTo>
                  <a:pt x="651" y="1202"/>
                  <a:pt x="609" y="1146"/>
                  <a:pt x="609" y="1079"/>
                </a:cubicBezTo>
                <a:cubicBezTo>
                  <a:pt x="609" y="1013"/>
                  <a:pt x="651" y="957"/>
                  <a:pt x="710" y="935"/>
                </a:cubicBezTo>
                <a:lnTo>
                  <a:pt x="3380" y="0"/>
                </a:lnTo>
                <a:lnTo>
                  <a:pt x="1518" y="0"/>
                </a:lnTo>
                <a:lnTo>
                  <a:pt x="501" y="366"/>
                </a:lnTo>
                <a:cubicBezTo>
                  <a:pt x="209" y="471"/>
                  <a:pt x="0" y="751"/>
                  <a:pt x="0" y="1079"/>
                </a:cubicBezTo>
                <a:cubicBezTo>
                  <a:pt x="0" y="1408"/>
                  <a:pt x="209" y="1687"/>
                  <a:pt x="501" y="1793"/>
                </a:cubicBezTo>
                <a:lnTo>
                  <a:pt x="3382" y="2834"/>
                </a:lnTo>
                <a:lnTo>
                  <a:pt x="3382" y="2161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36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/>
          <a:lstStyle>
            <a:lvl1pPr algn="ctr">
              <a:defRPr sz="5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936000" y="2700000"/>
            <a:ext cx="6120000" cy="37800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65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-216000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11" name="Espace réservé du texte 21"/>
          <p:cNvSpPr>
            <a:spLocks noGrp="1"/>
          </p:cNvSpPr>
          <p:nvPr>
            <p:ph type="body" sz="quarter" idx="16"/>
          </p:nvPr>
        </p:nvSpPr>
        <p:spPr>
          <a:xfrm>
            <a:off x="7524328" y="6005446"/>
            <a:ext cx="1619672" cy="853754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216000" indent="0">
              <a:buNone/>
              <a:defRPr>
                <a:noFill/>
              </a:defRPr>
            </a:lvl2pPr>
            <a:lvl3pPr marL="432000" indent="0">
              <a:buNone/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dirty="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0" y="6378575"/>
            <a:ext cx="360363" cy="479425"/>
          </a:xfrm>
        </p:spPr>
        <p:txBody>
          <a:bodyPr/>
          <a:lstStyle>
            <a:lvl1pPr algn="ctr">
              <a:defRPr sz="500" smtClean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D5AE67B7-C864-4E03-B3BC-AEF05E6693C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433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0825" y="1588"/>
            <a:ext cx="8640763" cy="777875"/>
          </a:xfrm>
          <a:custGeom>
            <a:avLst/>
            <a:gdLst>
              <a:gd name="T0" fmla="*/ 8640764 w 8640764"/>
              <a:gd name="T1" fmla="*/ 777600 h 776772"/>
              <a:gd name="T2" fmla="*/ 0 w 8640764"/>
              <a:gd name="T3" fmla="*/ 777592 h 776772"/>
              <a:gd name="T4" fmla="*/ 0 60000 65536"/>
              <a:gd name="T5" fmla="*/ 0 60000 65536"/>
              <a:gd name="T6" fmla="*/ 0 w 8640764"/>
              <a:gd name="T7" fmla="*/ 0 h 776772"/>
              <a:gd name="T8" fmla="*/ 8640764 w 8640764"/>
              <a:gd name="T9" fmla="*/ 776772 h 7767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40764" h="776772" stroke="0">
                <a:moveTo>
                  <a:pt x="8640764" y="776772"/>
                </a:moveTo>
                <a:lnTo>
                  <a:pt x="0" y="776764"/>
                </a:lnTo>
                <a:lnTo>
                  <a:pt x="0" y="8"/>
                </a:lnTo>
                <a:cubicBezTo>
                  <a:pt x="0" y="4"/>
                  <a:pt x="3868602" y="0"/>
                  <a:pt x="8640764" y="0"/>
                </a:cubicBezTo>
                <a:lnTo>
                  <a:pt x="8640764" y="776772"/>
                </a:lnTo>
                <a:close/>
              </a:path>
              <a:path w="8640764" h="776772" fill="none">
                <a:moveTo>
                  <a:pt x="8640764" y="776772"/>
                </a:moveTo>
                <a:lnTo>
                  <a:pt x="0" y="776764"/>
                </a:lnTo>
              </a:path>
            </a:pathLst>
          </a:cu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50825" y="1231900"/>
            <a:ext cx="8640763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Texte de niveau 1</a:t>
            </a:r>
          </a:p>
          <a:p>
            <a:pPr lvl="1"/>
            <a:r>
              <a:rPr lang="fr-FR" altLang="fr-FR" smtClean="0"/>
              <a:t>Texte de niveau 2</a:t>
            </a:r>
          </a:p>
          <a:p>
            <a:pPr lvl="2"/>
            <a:r>
              <a:rPr lang="fr-FR" altLang="fr-FR" smtClean="0"/>
              <a:t>Texte de niveau 3</a:t>
            </a:r>
          </a:p>
          <a:p>
            <a:pPr lvl="3"/>
            <a:r>
              <a:rPr lang="fr-FR" altLang="fr-FR" smtClean="0"/>
              <a:t>Texte de niveau 4</a:t>
            </a:r>
          </a:p>
          <a:p>
            <a:pPr lvl="4"/>
            <a:r>
              <a:rPr lang="fr-FR" altLang="fr-FR" smtClean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497638"/>
            <a:ext cx="179388" cy="360362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500" dirty="0" smtClean="0">
                <a:solidFill>
                  <a:schemeClr val="tx1">
                    <a:alpha val="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138" y="6397625"/>
            <a:ext cx="6480175" cy="460375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52413" y="6397625"/>
            <a:ext cx="360362" cy="460375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AB8092-95EF-4103-973E-9321454D334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31" name="Image 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32738" y="6453188"/>
            <a:ext cx="9874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02" r:id="rId13"/>
    <p:sldLayoutId id="2147483919" r:id="rId14"/>
    <p:sldLayoutId id="2147483920" r:id="rId15"/>
    <p:sldLayoutId id="2147483921" r:id="rId16"/>
    <p:sldLayoutId id="2147483922" r:id="rId17"/>
    <p:sldLayoutId id="2147483903" r:id="rId18"/>
    <p:sldLayoutId id="2147483923" r:id="rId19"/>
    <p:sldLayoutId id="2147483924" r:id="rId20"/>
    <p:sldLayoutId id="2147483925" r:id="rId21"/>
    <p:sldLayoutId id="2147483904" r:id="rId22"/>
    <p:sldLayoutId id="2147483926" r:id="rId23"/>
    <p:sldLayoutId id="2147483927" r:id="rId24"/>
    <p:sldLayoutId id="2147483928" r:id="rId25"/>
    <p:sldLayoutId id="2147483905" r:id="rId26"/>
    <p:sldLayoutId id="2147483906" r:id="rId27"/>
    <p:sldLayoutId id="2147483929" r:id="rId28"/>
    <p:sldLayoutId id="2147483930" r:id="rId29"/>
    <p:sldLayoutId id="2147483931" r:id="rId30"/>
    <p:sldLayoutId id="2147483932" r:id="rId31"/>
    <p:sldLayoutId id="2147483933" r:id="rId32"/>
    <p:sldLayoutId id="2147483934" r:id="rId33"/>
    <p:sldLayoutId id="2147483935" r:id="rId34"/>
    <p:sldLayoutId id="2147483936" r:id="rId35"/>
    <p:sldLayoutId id="2147483937" r:id="rId3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2159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¤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77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¡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477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77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w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39.jpe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17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2.png"/><Relationship Id="rId15" Type="http://schemas.microsoft.com/office/2007/relationships/hdphoto" Target="../media/hdphoto6.wdp"/><Relationship Id="rId10" Type="http://schemas.openxmlformats.org/officeDocument/2006/relationships/image" Target="../media/image35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tcl.fr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JP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2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58.jpeg"/><Relationship Id="rId12" Type="http://schemas.openxmlformats.org/officeDocument/2006/relationships/image" Target="../media/image6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file://localhost/Users/marion/Dropbox/BOULOT/Keolis/innovation/PICTOS/innovation.png" TargetMode="External"/><Relationship Id="rId11" Type="http://schemas.openxmlformats.org/officeDocument/2006/relationships/image" Target="../media/image62.jpg"/><Relationship Id="rId5" Type="http://schemas.openxmlformats.org/officeDocument/2006/relationships/image" Target="../media/image57.png"/><Relationship Id="rId10" Type="http://schemas.openxmlformats.org/officeDocument/2006/relationships/image" Target="../media/image61.jpg"/><Relationship Id="rId4" Type="http://schemas.openxmlformats.org/officeDocument/2006/relationships/image" Target="file://localhost/Users/marion/Dropbox/BOULOT/Keolis/innovation/PICTOS/quoi.png" TargetMode="External"/><Relationship Id="rId9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tcl.fr/" TargetMode="External"/><Relationship Id="rId4" Type="http://schemas.openxmlformats.org/officeDocument/2006/relationships/hyperlink" Target="http://www.keoli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ce réservé de la date 2"/>
          <p:cNvSpPr>
            <a:spLocks noGrp="1"/>
          </p:cNvSpPr>
          <p:nvPr>
            <p:ph type="dt" sz="quarter" idx="18"/>
          </p:nvPr>
        </p:nvSpPr>
        <p:spPr>
          <a:xfrm>
            <a:off x="0" y="6378000"/>
            <a:ext cx="360000" cy="480000"/>
          </a:xfrm>
        </p:spPr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0"/>
          </p:nvPr>
        </p:nvSpPr>
        <p:spPr>
          <a:xfrm>
            <a:off x="0" y="6378000"/>
            <a:ext cx="360000" cy="480000"/>
          </a:xfrm>
        </p:spPr>
        <p:txBody>
          <a:bodyPr/>
          <a:lstStyle/>
          <a:p>
            <a:pPr>
              <a:defRPr/>
            </a:pPr>
            <a:fld id="{6465446F-4AD3-4FD6-86FF-682CD07A035A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0"/>
            <a:ext cx="360363" cy="479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3799" name="Sous-titre 6"/>
          <p:cNvSpPr>
            <a:spLocks noGrp="1"/>
          </p:cNvSpPr>
          <p:nvPr>
            <p:ph type="subTitle" idx="1"/>
          </p:nvPr>
        </p:nvSpPr>
        <p:spPr>
          <a:xfrm>
            <a:off x="539750" y="2856737"/>
            <a:ext cx="3671888" cy="646876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/>
              <a:t>Entité reçue</a:t>
            </a:r>
          </a:p>
        </p:txBody>
      </p:sp>
      <p:sp>
        <p:nvSpPr>
          <p:cNvPr id="33800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39750" y="3575050"/>
            <a:ext cx="3671888" cy="53975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/>
              <a:t>Présentateur, Fonction</a:t>
            </a:r>
          </a:p>
        </p:txBody>
      </p:sp>
      <p:sp>
        <p:nvSpPr>
          <p:cNvPr id="33801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39750" y="4186238"/>
            <a:ext cx="3671888" cy="299295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/>
              <a:t>Septembre </a:t>
            </a:r>
            <a:r>
              <a:rPr lang="fr-FR" altLang="fr-FR" dirty="0" smtClean="0"/>
              <a:t>2019</a:t>
            </a:r>
            <a:endParaRPr lang="fr-FR" altLang="fr-FR" dirty="0" smtClean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7"/>
          </p:nvPr>
        </p:nvSpPr>
        <p:spPr>
          <a:xfrm>
            <a:off x="7040563" y="1628775"/>
            <a:ext cx="2098675" cy="2066925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276" y="1199055"/>
            <a:ext cx="7332275" cy="4330477"/>
          </a:xfrm>
          <a:prstGeom prst="rect">
            <a:avLst/>
          </a:prstGeom>
        </p:spPr>
      </p:pic>
      <p:sp>
        <p:nvSpPr>
          <p:cNvPr id="45058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 SYTRAL : autorité organisatrice des Transports en Commun de la région Lyonnaise</a:t>
            </a:r>
            <a:endParaRPr lang="fr-FR" altLang="fr-FR" dirty="0" smtClean="0"/>
          </a:p>
        </p:txBody>
      </p:sp>
      <p:sp>
        <p:nvSpPr>
          <p:cNvPr id="45062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F1F75-2DE0-4D0E-B074-BE0AA591902F}" type="slidenum">
              <a:rPr lang="fr-FR" altLang="fr-FR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altLang="fr-FR">
              <a:solidFill>
                <a:schemeClr val="bg2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2546683" cy="16935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25218"/>
            <a:ext cx="1164273" cy="1477171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4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Keolis Lyon &amp; SYTRAL – Qui est qui ?</a:t>
            </a:r>
            <a:endParaRPr lang="fr-FR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F7F5704-614B-4844-869A-946A2F63C206}"/>
              </a:ext>
            </a:extLst>
          </p:cNvPr>
          <p:cNvGrpSpPr/>
          <p:nvPr/>
        </p:nvGrpSpPr>
        <p:grpSpPr>
          <a:xfrm>
            <a:off x="252836" y="1828800"/>
            <a:ext cx="8764256" cy="3682330"/>
            <a:chOff x="1432323" y="975120"/>
            <a:chExt cx="6385784" cy="3682330"/>
          </a:xfrm>
        </p:grpSpPr>
        <p:grpSp>
          <p:nvGrpSpPr>
            <p:cNvPr id="53" name="Groupe 52"/>
            <p:cNvGrpSpPr/>
            <p:nvPr/>
          </p:nvGrpSpPr>
          <p:grpSpPr>
            <a:xfrm>
              <a:off x="1432323" y="975121"/>
              <a:ext cx="3086100" cy="1220330"/>
              <a:chOff x="385764" y="1300161"/>
              <a:chExt cx="4114800" cy="1627106"/>
            </a:xfrm>
          </p:grpSpPr>
          <p:sp>
            <p:nvSpPr>
              <p:cNvPr id="8" name="Triangle isocèle 7"/>
              <p:cNvSpPr/>
              <p:nvPr/>
            </p:nvSpPr>
            <p:spPr>
              <a:xfrm rot="10800000">
                <a:off x="385764" y="1300161"/>
                <a:ext cx="4114800" cy="1627106"/>
              </a:xfrm>
              <a:custGeom>
                <a:avLst/>
                <a:gdLst/>
                <a:ahLst/>
                <a:cxnLst/>
                <a:rect l="l" t="t" r="r" b="b"/>
                <a:pathLst>
                  <a:path w="4114800" h="1589204">
                    <a:moveTo>
                      <a:pt x="4114800" y="1589204"/>
                    </a:moveTo>
                    <a:lnTo>
                      <a:pt x="0" y="1589204"/>
                    </a:lnTo>
                    <a:lnTo>
                      <a:pt x="0" y="127558"/>
                    </a:lnTo>
                    <a:lnTo>
                      <a:pt x="3518894" y="127558"/>
                    </a:lnTo>
                    <a:lnTo>
                      <a:pt x="3657601" y="0"/>
                    </a:lnTo>
                    <a:lnTo>
                      <a:pt x="3796308" y="127558"/>
                    </a:lnTo>
                    <a:lnTo>
                      <a:pt x="4114800" y="1275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27000" rIns="54000" bIns="27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4374" y="1430976"/>
                <a:ext cx="1271802" cy="12409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27000" rIns="54000" bIns="27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05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1432323" y="3083841"/>
              <a:ext cx="3086100" cy="1573608"/>
              <a:chOff x="385764" y="4111782"/>
              <a:chExt cx="4114800" cy="209814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85764" y="4111782"/>
                <a:ext cx="4114800" cy="20981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27000" rIns="54000" bIns="27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806176" y="4580484"/>
                <a:ext cx="2563397" cy="1190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</a:rPr>
                  <a:t>Gère le réseau TCL,</a:t>
                </a:r>
                <a:br>
                  <a:rPr lang="fr-FR" sz="1600" b="1" dirty="0">
                    <a:solidFill>
                      <a:schemeClr val="bg1"/>
                    </a:solidFill>
                  </a:rPr>
                </a:br>
                <a:r>
                  <a:rPr lang="fr-FR" sz="1200" b="1" dirty="0">
                    <a:solidFill>
                      <a:schemeClr val="bg1"/>
                    </a:solidFill>
                  </a:rPr>
                  <a:t>mais aussi les réseaux de bus et autocars de la région + tram pour l’aéroport de Lyon</a:t>
                </a: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4625578" y="975120"/>
              <a:ext cx="3078956" cy="1215877"/>
              <a:chOff x="4643437" y="1300160"/>
              <a:chExt cx="4105275" cy="1621169"/>
            </a:xfrm>
          </p:grpSpPr>
          <p:sp>
            <p:nvSpPr>
              <p:cNvPr id="55" name="Triangle isocèle 54"/>
              <p:cNvSpPr/>
              <p:nvPr/>
            </p:nvSpPr>
            <p:spPr>
              <a:xfrm rot="10800000">
                <a:off x="4643437" y="1300160"/>
                <a:ext cx="4105275" cy="1621169"/>
              </a:xfrm>
              <a:custGeom>
                <a:avLst/>
                <a:gdLst/>
                <a:ahLst/>
                <a:cxnLst/>
                <a:rect l="l" t="t" r="r" b="b"/>
                <a:pathLst>
                  <a:path w="4114800" h="1589204">
                    <a:moveTo>
                      <a:pt x="4114800" y="1589204"/>
                    </a:moveTo>
                    <a:lnTo>
                      <a:pt x="0" y="1589204"/>
                    </a:lnTo>
                    <a:lnTo>
                      <a:pt x="0" y="127558"/>
                    </a:lnTo>
                    <a:lnTo>
                      <a:pt x="3518893" y="127558"/>
                    </a:lnTo>
                    <a:lnTo>
                      <a:pt x="3657600" y="0"/>
                    </a:lnTo>
                    <a:lnTo>
                      <a:pt x="3796307" y="127558"/>
                    </a:lnTo>
                    <a:lnTo>
                      <a:pt x="4114800" y="12755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27000" rIns="54000" bIns="27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779248" y="1436688"/>
                <a:ext cx="1271802" cy="1235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27000" rIns="54000" bIns="27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6091831" y="1300160"/>
                <a:ext cx="2607327" cy="779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</a:rPr>
                  <a:t>Délégataire</a:t>
                </a:r>
              </a:p>
              <a:p>
                <a:r>
                  <a:rPr lang="fr-FR" sz="1600" b="1" dirty="0">
                    <a:solidFill>
                      <a:schemeClr val="bg1"/>
                    </a:solidFill>
                  </a:rPr>
                  <a:t>sous contrat depuis 1985</a:t>
                </a:r>
              </a:p>
            </p:txBody>
          </p:sp>
        </p:grpSp>
        <p:sp>
          <p:nvSpPr>
            <p:cNvPr id="31" name="ZoneTexte 30"/>
            <p:cNvSpPr txBox="1"/>
            <p:nvPr/>
          </p:nvSpPr>
          <p:spPr bwMode="gray">
            <a:xfrm>
              <a:off x="5711873" y="1660193"/>
              <a:ext cx="2106234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Filiale à 100% du Groupe Keolis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39488" y="975120"/>
              <a:ext cx="1972517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Autorité Organisatrice des Transports</a:t>
              </a:r>
            </a:p>
            <a:p>
              <a:r>
                <a:rPr lang="fr-FR" sz="1200" dirty="0">
                  <a:solidFill>
                    <a:schemeClr val="bg1"/>
                  </a:solidFill>
                </a:rPr>
                <a:t>Responsable de l’ensemble des services de transport pour le Grand Lyon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oupe 49"/>
            <p:cNvGrpSpPr/>
            <p:nvPr/>
          </p:nvGrpSpPr>
          <p:grpSpPr>
            <a:xfrm>
              <a:off x="5341485" y="2157298"/>
              <a:ext cx="2352673" cy="853829"/>
              <a:chOff x="5597978" y="2799503"/>
              <a:chExt cx="3136896" cy="1138438"/>
            </a:xfrm>
          </p:grpSpPr>
          <p:sp>
            <p:nvSpPr>
              <p:cNvPr id="22" name="ZoneTexte 21"/>
              <p:cNvSpPr txBox="1"/>
              <p:nvPr/>
            </p:nvSpPr>
            <p:spPr bwMode="gray">
              <a:xfrm>
                <a:off x="5834190" y="3131349"/>
                <a:ext cx="2538709" cy="77970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r>
                  <a:rPr lang="fr-FR" sz="1600" b="1" dirty="0">
                    <a:solidFill>
                      <a:schemeClr val="tx2"/>
                    </a:solidFill>
                  </a:rPr>
                  <a:t>     Pascal JACQUESSON</a:t>
                </a:r>
              </a:p>
              <a:p>
                <a:r>
                  <a:rPr lang="fr-FR" sz="1600" dirty="0">
                    <a:solidFill>
                      <a:schemeClr val="tx2"/>
                    </a:solidFill>
                  </a:rPr>
                  <a:t>     Directeur Général</a:t>
                </a:r>
              </a:p>
            </p:txBody>
          </p:sp>
          <p:grpSp>
            <p:nvGrpSpPr>
              <p:cNvPr id="48" name="Groupe 47"/>
              <p:cNvGrpSpPr/>
              <p:nvPr/>
            </p:nvGrpSpPr>
            <p:grpSpPr>
              <a:xfrm>
                <a:off x="5597978" y="2799503"/>
                <a:ext cx="3136896" cy="1138438"/>
                <a:chOff x="5597978" y="2799503"/>
                <a:chExt cx="3136896" cy="1138438"/>
              </a:xfrm>
            </p:grpSpPr>
            <p:sp>
              <p:nvSpPr>
                <p:cNvPr id="25" name="Rectangle 24"/>
                <p:cNvSpPr/>
                <p:nvPr/>
              </p:nvSpPr>
              <p:spPr bwMode="auto">
                <a:xfrm>
                  <a:off x="5597978" y="2799503"/>
                  <a:ext cx="3136896" cy="113843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35000" tIns="27000" rIns="5400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900"/>
                    </a:spcBef>
                    <a:buClr>
                      <a:srgbClr val="00ADAF"/>
                    </a:buClr>
                  </a:pPr>
                  <a:endParaRPr lang="en-US" sz="1050" dirty="0">
                    <a:solidFill>
                      <a:srgbClr val="404040"/>
                    </a:solidFill>
                    <a:latin typeface="Verdana"/>
                    <a:cs typeface="Arial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5604705" y="2799506"/>
                  <a:ext cx="104083" cy="338554"/>
                </a:xfrm>
                <a:prstGeom prst="rect">
                  <a:avLst/>
                </a:prstGeom>
                <a:solidFill>
                  <a:schemeClr val="tx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fr-FR" sz="2400">
                    <a:solidFill>
                      <a:schemeClr val="accent2"/>
                    </a:solidFill>
                    <a:latin typeface="Verdana" pitchFamily="34" charset="0"/>
                  </a:endParaRPr>
                </a:p>
              </p:txBody>
            </p:sp>
          </p:grpSp>
        </p:grp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1516507" y="3490910"/>
              <a:ext cx="802481" cy="379810"/>
            </a:xfrm>
            <a:custGeom>
              <a:avLst/>
              <a:gdLst>
                <a:gd name="T0" fmla="*/ 283 w 285"/>
                <a:gd name="T1" fmla="*/ 103 h 135"/>
                <a:gd name="T2" fmla="*/ 261 w 285"/>
                <a:gd name="T3" fmla="*/ 60 h 135"/>
                <a:gd name="T4" fmla="*/ 142 w 285"/>
                <a:gd name="T5" fmla="*/ 60 h 135"/>
                <a:gd name="T6" fmla="*/ 127 w 285"/>
                <a:gd name="T7" fmla="*/ 60 h 135"/>
                <a:gd name="T8" fmla="*/ 108 w 285"/>
                <a:gd name="T9" fmla="*/ 55 h 135"/>
                <a:gd name="T10" fmla="*/ 129 w 285"/>
                <a:gd name="T11" fmla="*/ 29 h 135"/>
                <a:gd name="T12" fmla="*/ 97 w 285"/>
                <a:gd name="T13" fmla="*/ 1 h 135"/>
                <a:gd name="T14" fmla="*/ 122 w 285"/>
                <a:gd name="T15" fmla="*/ 31 h 135"/>
                <a:gd name="T16" fmla="*/ 80 w 285"/>
                <a:gd name="T17" fmla="*/ 55 h 135"/>
                <a:gd name="T18" fmla="*/ 24 w 285"/>
                <a:gd name="T19" fmla="*/ 60 h 135"/>
                <a:gd name="T20" fmla="*/ 2 w 285"/>
                <a:gd name="T21" fmla="*/ 103 h 135"/>
                <a:gd name="T22" fmla="*/ 0 w 285"/>
                <a:gd name="T23" fmla="*/ 121 h 135"/>
                <a:gd name="T24" fmla="*/ 37 w 285"/>
                <a:gd name="T25" fmla="*/ 127 h 135"/>
                <a:gd name="T26" fmla="*/ 56 w 285"/>
                <a:gd name="T27" fmla="*/ 127 h 135"/>
                <a:gd name="T28" fmla="*/ 75 w 285"/>
                <a:gd name="T29" fmla="*/ 135 h 135"/>
                <a:gd name="T30" fmla="*/ 142 w 285"/>
                <a:gd name="T31" fmla="*/ 127 h 135"/>
                <a:gd name="T32" fmla="*/ 200 w 285"/>
                <a:gd name="T33" fmla="*/ 127 h 135"/>
                <a:gd name="T34" fmla="*/ 219 w 285"/>
                <a:gd name="T35" fmla="*/ 127 h 135"/>
                <a:gd name="T36" fmla="*/ 238 w 285"/>
                <a:gd name="T37" fmla="*/ 135 h 135"/>
                <a:gd name="T38" fmla="*/ 279 w 285"/>
                <a:gd name="T39" fmla="*/ 127 h 135"/>
                <a:gd name="T40" fmla="*/ 285 w 285"/>
                <a:gd name="T41" fmla="*/ 111 h 135"/>
                <a:gd name="T42" fmla="*/ 30 w 285"/>
                <a:gd name="T43" fmla="*/ 106 h 135"/>
                <a:gd name="T44" fmla="*/ 12 w 285"/>
                <a:gd name="T45" fmla="*/ 98 h 135"/>
                <a:gd name="T46" fmla="*/ 27 w 285"/>
                <a:gd name="T47" fmla="*/ 70 h 135"/>
                <a:gd name="T48" fmla="*/ 36 w 285"/>
                <a:gd name="T49" fmla="*/ 76 h 135"/>
                <a:gd name="T50" fmla="*/ 47 w 285"/>
                <a:gd name="T51" fmla="*/ 129 h 135"/>
                <a:gd name="T52" fmla="*/ 51 w 285"/>
                <a:gd name="T53" fmla="*/ 127 h 135"/>
                <a:gd name="T54" fmla="*/ 75 w 285"/>
                <a:gd name="T55" fmla="*/ 129 h 135"/>
                <a:gd name="T56" fmla="*/ 79 w 285"/>
                <a:gd name="T57" fmla="*/ 127 h 135"/>
                <a:gd name="T58" fmla="*/ 118 w 285"/>
                <a:gd name="T59" fmla="*/ 100 h 135"/>
                <a:gd name="T60" fmla="*/ 51 w 285"/>
                <a:gd name="T61" fmla="*/ 106 h 135"/>
                <a:gd name="T62" fmla="*/ 45 w 285"/>
                <a:gd name="T63" fmla="*/ 76 h 135"/>
                <a:gd name="T64" fmla="*/ 112 w 285"/>
                <a:gd name="T65" fmla="*/ 70 h 135"/>
                <a:gd name="T66" fmla="*/ 118 w 285"/>
                <a:gd name="T67" fmla="*/ 100 h 135"/>
                <a:gd name="T68" fmla="*/ 158 w 285"/>
                <a:gd name="T69" fmla="*/ 100 h 135"/>
                <a:gd name="T70" fmla="*/ 153 w 285"/>
                <a:gd name="T71" fmla="*/ 106 h 135"/>
                <a:gd name="T72" fmla="*/ 142 w 285"/>
                <a:gd name="T73" fmla="*/ 106 h 135"/>
                <a:gd name="T74" fmla="*/ 128 w 285"/>
                <a:gd name="T75" fmla="*/ 104 h 135"/>
                <a:gd name="T76" fmla="*/ 126 w 285"/>
                <a:gd name="T77" fmla="*/ 88 h 135"/>
                <a:gd name="T78" fmla="*/ 128 w 285"/>
                <a:gd name="T79" fmla="*/ 72 h 135"/>
                <a:gd name="T80" fmla="*/ 142 w 285"/>
                <a:gd name="T81" fmla="*/ 70 h 135"/>
                <a:gd name="T82" fmla="*/ 153 w 285"/>
                <a:gd name="T83" fmla="*/ 70 h 135"/>
                <a:gd name="T84" fmla="*/ 158 w 285"/>
                <a:gd name="T85" fmla="*/ 76 h 135"/>
                <a:gd name="T86" fmla="*/ 210 w 285"/>
                <a:gd name="T87" fmla="*/ 129 h 135"/>
                <a:gd name="T88" fmla="*/ 214 w 285"/>
                <a:gd name="T89" fmla="*/ 127 h 135"/>
                <a:gd name="T90" fmla="*/ 173 w 285"/>
                <a:gd name="T91" fmla="*/ 106 h 135"/>
                <a:gd name="T92" fmla="*/ 167 w 285"/>
                <a:gd name="T93" fmla="*/ 76 h 135"/>
                <a:gd name="T94" fmla="*/ 234 w 285"/>
                <a:gd name="T95" fmla="*/ 70 h 135"/>
                <a:gd name="T96" fmla="*/ 240 w 285"/>
                <a:gd name="T97" fmla="*/ 100 h 135"/>
                <a:gd name="T98" fmla="*/ 173 w 285"/>
                <a:gd name="T99" fmla="*/ 106 h 135"/>
                <a:gd name="T100" fmla="*/ 234 w 285"/>
                <a:gd name="T101" fmla="*/ 127 h 135"/>
                <a:gd name="T102" fmla="*/ 238 w 285"/>
                <a:gd name="T103" fmla="*/ 129 h 135"/>
                <a:gd name="T104" fmla="*/ 254 w 285"/>
                <a:gd name="T105" fmla="*/ 106 h 135"/>
                <a:gd name="T106" fmla="*/ 249 w 285"/>
                <a:gd name="T107" fmla="*/ 76 h 135"/>
                <a:gd name="T108" fmla="*/ 257 w 285"/>
                <a:gd name="T109" fmla="*/ 70 h 135"/>
                <a:gd name="T110" fmla="*/ 273 w 285"/>
                <a:gd name="T111" fmla="*/ 9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5" h="135">
                  <a:moveTo>
                    <a:pt x="285" y="111"/>
                  </a:moveTo>
                  <a:cubicBezTo>
                    <a:pt x="285" y="109"/>
                    <a:pt x="285" y="106"/>
                    <a:pt x="283" y="103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5" y="63"/>
                    <a:pt x="264" y="60"/>
                    <a:pt x="261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57"/>
                    <a:pt x="124" y="55"/>
                    <a:pt x="121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30" y="32"/>
                    <a:pt x="130" y="30"/>
                    <a:pt x="129" y="29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0" y="0"/>
                    <a:pt x="98" y="0"/>
                    <a:pt x="97" y="1"/>
                  </a:cubicBezTo>
                  <a:cubicBezTo>
                    <a:pt x="95" y="2"/>
                    <a:pt x="95" y="4"/>
                    <a:pt x="97" y="5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7" y="55"/>
                    <a:pt x="75" y="57"/>
                    <a:pt x="7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1" y="60"/>
                    <a:pt x="20" y="63"/>
                    <a:pt x="18" y="66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4"/>
                    <a:pt x="2" y="127"/>
                    <a:pt x="6" y="127"/>
                  </a:cubicBezTo>
                  <a:cubicBezTo>
                    <a:pt x="37" y="127"/>
                    <a:pt x="37" y="127"/>
                    <a:pt x="37" y="127"/>
                  </a:cubicBezTo>
                  <a:cubicBezTo>
                    <a:pt x="38" y="131"/>
                    <a:pt x="42" y="135"/>
                    <a:pt x="47" y="135"/>
                  </a:cubicBezTo>
                  <a:cubicBezTo>
                    <a:pt x="51" y="135"/>
                    <a:pt x="55" y="131"/>
                    <a:pt x="56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7" y="131"/>
                    <a:pt x="71" y="135"/>
                    <a:pt x="75" y="135"/>
                  </a:cubicBezTo>
                  <a:cubicBezTo>
                    <a:pt x="80" y="135"/>
                    <a:pt x="84" y="131"/>
                    <a:pt x="85" y="127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1" y="131"/>
                    <a:pt x="205" y="135"/>
                    <a:pt x="210" y="135"/>
                  </a:cubicBezTo>
                  <a:cubicBezTo>
                    <a:pt x="214" y="135"/>
                    <a:pt x="218" y="131"/>
                    <a:pt x="219" y="127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30" y="131"/>
                    <a:pt x="234" y="135"/>
                    <a:pt x="238" y="135"/>
                  </a:cubicBezTo>
                  <a:cubicBezTo>
                    <a:pt x="243" y="135"/>
                    <a:pt x="247" y="131"/>
                    <a:pt x="248" y="127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3" y="127"/>
                    <a:pt x="285" y="124"/>
                    <a:pt x="285" y="121"/>
                  </a:cubicBezTo>
                  <a:lnTo>
                    <a:pt x="285" y="111"/>
                  </a:lnTo>
                  <a:close/>
                  <a:moveTo>
                    <a:pt x="36" y="100"/>
                  </a:moveTo>
                  <a:cubicBezTo>
                    <a:pt x="36" y="103"/>
                    <a:pt x="34" y="106"/>
                    <a:pt x="30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4" y="106"/>
                    <a:pt x="10" y="103"/>
                    <a:pt x="12" y="98"/>
                  </a:cubicBezTo>
                  <a:cubicBezTo>
                    <a:pt x="14" y="94"/>
                    <a:pt x="22" y="76"/>
                    <a:pt x="22" y="76"/>
                  </a:cubicBezTo>
                  <a:cubicBezTo>
                    <a:pt x="23" y="72"/>
                    <a:pt x="24" y="70"/>
                    <a:pt x="27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4" y="70"/>
                    <a:pt x="36" y="73"/>
                    <a:pt x="36" y="76"/>
                  </a:cubicBezTo>
                  <a:lnTo>
                    <a:pt x="36" y="100"/>
                  </a:lnTo>
                  <a:close/>
                  <a:moveTo>
                    <a:pt x="47" y="129"/>
                  </a:moveTo>
                  <a:cubicBezTo>
                    <a:pt x="45" y="129"/>
                    <a:pt x="43" y="128"/>
                    <a:pt x="43" y="127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0" y="128"/>
                    <a:pt x="48" y="129"/>
                    <a:pt x="47" y="129"/>
                  </a:cubicBezTo>
                  <a:close/>
                  <a:moveTo>
                    <a:pt x="75" y="129"/>
                  </a:moveTo>
                  <a:cubicBezTo>
                    <a:pt x="74" y="129"/>
                    <a:pt x="72" y="128"/>
                    <a:pt x="71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8"/>
                    <a:pt x="77" y="129"/>
                    <a:pt x="75" y="129"/>
                  </a:cubicBezTo>
                  <a:close/>
                  <a:moveTo>
                    <a:pt x="118" y="100"/>
                  </a:moveTo>
                  <a:cubicBezTo>
                    <a:pt x="118" y="103"/>
                    <a:pt x="115" y="106"/>
                    <a:pt x="112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48" y="106"/>
                    <a:pt x="45" y="103"/>
                    <a:pt x="45" y="100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73"/>
                    <a:pt x="48" y="70"/>
                    <a:pt x="51" y="70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5" y="70"/>
                    <a:pt x="118" y="73"/>
                    <a:pt x="118" y="76"/>
                  </a:cubicBezTo>
                  <a:lnTo>
                    <a:pt x="118" y="100"/>
                  </a:lnTo>
                  <a:close/>
                  <a:moveTo>
                    <a:pt x="158" y="88"/>
                  </a:moveTo>
                  <a:cubicBezTo>
                    <a:pt x="158" y="100"/>
                    <a:pt x="158" y="100"/>
                    <a:pt x="158" y="100"/>
                  </a:cubicBezTo>
                  <a:cubicBezTo>
                    <a:pt x="158" y="102"/>
                    <a:pt x="158" y="103"/>
                    <a:pt x="157" y="104"/>
                  </a:cubicBezTo>
                  <a:cubicBezTo>
                    <a:pt x="156" y="105"/>
                    <a:pt x="154" y="106"/>
                    <a:pt x="153" y="106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42" y="106"/>
                    <a:pt x="142" y="106"/>
                    <a:pt x="142" y="106"/>
                  </a:cubicBezTo>
                  <a:cubicBezTo>
                    <a:pt x="132" y="106"/>
                    <a:pt x="132" y="106"/>
                    <a:pt x="132" y="106"/>
                  </a:cubicBezTo>
                  <a:cubicBezTo>
                    <a:pt x="131" y="106"/>
                    <a:pt x="129" y="105"/>
                    <a:pt x="128" y="104"/>
                  </a:cubicBezTo>
                  <a:cubicBezTo>
                    <a:pt x="127" y="103"/>
                    <a:pt x="126" y="102"/>
                    <a:pt x="126" y="100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6" y="74"/>
                    <a:pt x="127" y="73"/>
                    <a:pt x="128" y="72"/>
                  </a:cubicBezTo>
                  <a:cubicBezTo>
                    <a:pt x="129" y="71"/>
                    <a:pt x="131" y="70"/>
                    <a:pt x="132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4" y="70"/>
                    <a:pt x="156" y="71"/>
                    <a:pt x="157" y="72"/>
                  </a:cubicBezTo>
                  <a:cubicBezTo>
                    <a:pt x="158" y="73"/>
                    <a:pt x="158" y="74"/>
                    <a:pt x="158" y="76"/>
                  </a:cubicBezTo>
                  <a:lnTo>
                    <a:pt x="158" y="88"/>
                  </a:lnTo>
                  <a:close/>
                  <a:moveTo>
                    <a:pt x="210" y="129"/>
                  </a:moveTo>
                  <a:cubicBezTo>
                    <a:pt x="208" y="129"/>
                    <a:pt x="206" y="128"/>
                    <a:pt x="206" y="127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13" y="128"/>
                    <a:pt x="211" y="129"/>
                    <a:pt x="210" y="129"/>
                  </a:cubicBezTo>
                  <a:close/>
                  <a:moveTo>
                    <a:pt x="173" y="106"/>
                  </a:moveTo>
                  <a:cubicBezTo>
                    <a:pt x="170" y="106"/>
                    <a:pt x="167" y="103"/>
                    <a:pt x="167" y="10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7" y="73"/>
                    <a:pt x="170" y="70"/>
                    <a:pt x="173" y="70"/>
                  </a:cubicBezTo>
                  <a:cubicBezTo>
                    <a:pt x="234" y="70"/>
                    <a:pt x="234" y="70"/>
                    <a:pt x="234" y="70"/>
                  </a:cubicBezTo>
                  <a:cubicBezTo>
                    <a:pt x="237" y="70"/>
                    <a:pt x="240" y="73"/>
                    <a:pt x="240" y="76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40" y="103"/>
                    <a:pt x="237" y="106"/>
                    <a:pt x="234" y="106"/>
                  </a:cubicBezTo>
                  <a:lnTo>
                    <a:pt x="173" y="106"/>
                  </a:lnTo>
                  <a:close/>
                  <a:moveTo>
                    <a:pt x="238" y="129"/>
                  </a:moveTo>
                  <a:cubicBezTo>
                    <a:pt x="237" y="129"/>
                    <a:pt x="235" y="128"/>
                    <a:pt x="234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1" y="128"/>
                    <a:pt x="240" y="129"/>
                    <a:pt x="238" y="129"/>
                  </a:cubicBezTo>
                  <a:close/>
                  <a:moveTo>
                    <a:pt x="268" y="106"/>
                  </a:moveTo>
                  <a:cubicBezTo>
                    <a:pt x="254" y="106"/>
                    <a:pt x="254" y="106"/>
                    <a:pt x="254" y="106"/>
                  </a:cubicBezTo>
                  <a:cubicBezTo>
                    <a:pt x="251" y="106"/>
                    <a:pt x="249" y="103"/>
                    <a:pt x="249" y="100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49" y="73"/>
                    <a:pt x="251" y="70"/>
                    <a:pt x="254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61" y="70"/>
                    <a:pt x="262" y="72"/>
                    <a:pt x="263" y="76"/>
                  </a:cubicBezTo>
                  <a:cubicBezTo>
                    <a:pt x="263" y="76"/>
                    <a:pt x="271" y="94"/>
                    <a:pt x="273" y="98"/>
                  </a:cubicBezTo>
                  <a:cubicBezTo>
                    <a:pt x="275" y="103"/>
                    <a:pt x="271" y="106"/>
                    <a:pt x="268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4623199" y="3083837"/>
              <a:ext cx="3086101" cy="1573613"/>
              <a:chOff x="4640263" y="4111782"/>
              <a:chExt cx="4114800" cy="2098151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640263" y="4111782"/>
                <a:ext cx="4114800" cy="209815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27000" rIns="54000" bIns="27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 bwMode="gray">
              <a:xfrm>
                <a:off x="5977358" y="4340222"/>
                <a:ext cx="2409453" cy="820737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4 400 collaborateurs </a:t>
                </a:r>
              </a:p>
              <a:p>
                <a:r>
                  <a:rPr lang="fr-FR" sz="1600" dirty="0">
                    <a:solidFill>
                      <a:schemeClr val="bg1"/>
                    </a:solidFill>
                  </a:rPr>
                  <a:t>Dont 2 500 conducteurs</a:t>
                </a:r>
              </a:p>
            </p:txBody>
          </p:sp>
          <p:pic>
            <p:nvPicPr>
              <p:cNvPr id="44" name="Image 4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06891" y="4460323"/>
                <a:ext cx="812474" cy="539496"/>
              </a:xfrm>
              <a:prstGeom prst="rect">
                <a:avLst/>
              </a:prstGeom>
            </p:spPr>
          </p:pic>
          <p:sp>
            <p:nvSpPr>
              <p:cNvPr id="28" name="ZoneTexte 27"/>
              <p:cNvSpPr txBox="1"/>
              <p:nvPr/>
            </p:nvSpPr>
            <p:spPr bwMode="gray">
              <a:xfrm>
                <a:off x="5977358" y="5201997"/>
                <a:ext cx="2771351" cy="820737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380 million €</a:t>
                </a:r>
              </a:p>
              <a:p>
                <a:r>
                  <a:rPr lang="fr-FR" sz="1600" dirty="0">
                    <a:solidFill>
                      <a:schemeClr val="bg1"/>
                    </a:solidFill>
                  </a:rPr>
                  <a:t>d</a:t>
                </a:r>
                <a:r>
                  <a:rPr lang="fr-FR" sz="1600" dirty="0" smtClean="0">
                    <a:solidFill>
                      <a:schemeClr val="bg1"/>
                    </a:solidFill>
                  </a:rPr>
                  <a:t>e </a:t>
                </a:r>
                <a:r>
                  <a:rPr lang="fr-FR" sz="1600" dirty="0">
                    <a:solidFill>
                      <a:schemeClr val="bg1"/>
                    </a:solidFill>
                  </a:rPr>
                  <a:t>chiffre </a:t>
                </a:r>
                <a:r>
                  <a:rPr lang="fr-FR" sz="1600" dirty="0" smtClean="0">
                    <a:solidFill>
                      <a:schemeClr val="bg1"/>
                    </a:solidFill>
                  </a:rPr>
                  <a:t>d’affaire </a:t>
                </a:r>
                <a:r>
                  <a:rPr lang="fr-FR" sz="1600" dirty="0">
                    <a:solidFill>
                      <a:schemeClr val="bg1"/>
                    </a:solidFill>
                  </a:rPr>
                  <a:t>annuel</a:t>
                </a:r>
              </a:p>
            </p:txBody>
          </p:sp>
          <p:pic>
            <p:nvPicPr>
              <p:cNvPr id="45" name="Image 4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5699" y="5308706"/>
                <a:ext cx="454858" cy="566280"/>
              </a:xfrm>
              <a:prstGeom prst="rect">
                <a:avLst/>
              </a:prstGeom>
            </p:spPr>
          </p:pic>
        </p:grpSp>
        <p:grpSp>
          <p:nvGrpSpPr>
            <p:cNvPr id="56" name="Groupe 55"/>
            <p:cNvGrpSpPr/>
            <p:nvPr/>
          </p:nvGrpSpPr>
          <p:grpSpPr>
            <a:xfrm>
              <a:off x="2177760" y="2157300"/>
              <a:ext cx="2340662" cy="844791"/>
              <a:chOff x="1379681" y="2876398"/>
              <a:chExt cx="3120882" cy="1126388"/>
            </a:xfrm>
          </p:grpSpPr>
          <p:grpSp>
            <p:nvGrpSpPr>
              <p:cNvPr id="51" name="Groupe 50"/>
              <p:cNvGrpSpPr/>
              <p:nvPr/>
            </p:nvGrpSpPr>
            <p:grpSpPr>
              <a:xfrm>
                <a:off x="1379681" y="2876398"/>
                <a:ext cx="3120882" cy="1126388"/>
                <a:chOff x="1379681" y="2811552"/>
                <a:chExt cx="3120882" cy="1126388"/>
              </a:xfrm>
            </p:grpSpPr>
            <p:sp>
              <p:nvSpPr>
                <p:cNvPr id="15" name="Rectangle 14"/>
                <p:cNvSpPr/>
                <p:nvPr/>
              </p:nvSpPr>
              <p:spPr bwMode="auto">
                <a:xfrm>
                  <a:off x="1379681" y="2811552"/>
                  <a:ext cx="3120882" cy="112638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35000" tIns="27000" rIns="5400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900"/>
                    </a:spcBef>
                    <a:buClr>
                      <a:srgbClr val="00ADAF"/>
                    </a:buClr>
                  </a:pPr>
                  <a:endParaRPr lang="en-US" sz="1050" dirty="0">
                    <a:solidFill>
                      <a:srgbClr val="404040"/>
                    </a:solidFill>
                    <a:latin typeface="Verdana"/>
                    <a:cs typeface="Arial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1384012" y="2811552"/>
                  <a:ext cx="104083" cy="338555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fr-FR" sz="2400">
                    <a:solidFill>
                      <a:schemeClr val="accent2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6" name="ZoneTexte 5"/>
              <p:cNvSpPr txBox="1"/>
              <p:nvPr/>
            </p:nvSpPr>
            <p:spPr bwMode="gray">
              <a:xfrm>
                <a:off x="1515420" y="3204693"/>
                <a:ext cx="2840555" cy="77970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fr-FR" sz="1600" b="1" dirty="0" err="1">
                    <a:solidFill>
                      <a:schemeClr val="accent1"/>
                    </a:solidFill>
                  </a:rPr>
                  <a:t>Fouziya</a:t>
                </a:r>
                <a:r>
                  <a:rPr lang="fr-FR" sz="1600" b="1" dirty="0">
                    <a:solidFill>
                      <a:schemeClr val="accent1"/>
                    </a:solidFill>
                  </a:rPr>
                  <a:t> BOUZERDA</a:t>
                </a:r>
              </a:p>
              <a:p>
                <a:r>
                  <a:rPr lang="fr-FR" sz="1600" dirty="0">
                    <a:solidFill>
                      <a:schemeClr val="accent1"/>
                    </a:solidFill>
                  </a:rPr>
                  <a:t>Présidente du SYTRAL</a:t>
                </a:r>
              </a:p>
            </p:txBody>
          </p:sp>
        </p:grpSp>
      </p:grpSp>
      <p:pic>
        <p:nvPicPr>
          <p:cNvPr id="57" name="Picture 9" descr="SYTRAL">
            <a:extLst>
              <a:ext uri="{FF2B5EF4-FFF2-40B4-BE49-F238E27FC236}">
                <a16:creationId xmlns:a16="http://schemas.microsoft.com/office/drawing/2014/main" xmlns="" id="{5E23BAA6-9902-4FBF-A9F7-3EDED4243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2230568"/>
            <a:ext cx="1032517" cy="28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0F07-3A8A-4BB9-A439-82D38A90A280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835" y="3021060"/>
            <a:ext cx="980222" cy="83640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369" y="3021061"/>
            <a:ext cx="900543" cy="843747"/>
          </a:xfrm>
          <a:prstGeom prst="rect">
            <a:avLst/>
          </a:prstGeom>
        </p:spPr>
      </p:pic>
      <p:pic>
        <p:nvPicPr>
          <p:cNvPr id="47" name="Imag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858734" y="2265217"/>
            <a:ext cx="1133359" cy="2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719138" y="6397625"/>
            <a:ext cx="6480175" cy="4603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1000" smtClean="0">
                <a:solidFill>
                  <a:schemeClr val="bg2"/>
                </a:solidFill>
              </a:rPr>
              <a:t>Titre de la présentation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8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Répartition des rôles entre le SYTRAL et Keolis Lyon</a:t>
            </a:r>
          </a:p>
        </p:txBody>
      </p:sp>
      <p:sp>
        <p:nvSpPr>
          <p:cNvPr id="45059" name="Espace réservé du contenu 10"/>
          <p:cNvSpPr>
            <a:spLocks noGrp="1"/>
          </p:cNvSpPr>
          <p:nvPr>
            <p:ph idx="1"/>
          </p:nvPr>
        </p:nvSpPr>
        <p:spPr>
          <a:xfrm>
            <a:off x="323529" y="2026617"/>
            <a:ext cx="4176463" cy="7091015"/>
          </a:xfrm>
        </p:spPr>
        <p:txBody>
          <a:bodyPr/>
          <a:lstStyle/>
          <a:p>
            <a:r>
              <a:rPr lang="fr-FR" altLang="fr-FR" dirty="0" smtClean="0"/>
              <a:t>Elabore et met en œuvre la politique des transports en commun de l’agglomération.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Réalise les investissements en infrastructures et matériels roulants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Détermine, sur proposition du délégataire, la politique tarifaire et les adaptations de l’offre de transport.</a:t>
            </a:r>
          </a:p>
          <a:p>
            <a:endParaRPr lang="fr-FR" altLang="fr-FR" dirty="0"/>
          </a:p>
          <a:p>
            <a:r>
              <a:rPr lang="fr-FR" altLang="fr-FR" dirty="0" smtClean="0"/>
              <a:t>Délègue à Keolis l’exploitation du réseau</a:t>
            </a:r>
          </a:p>
        </p:txBody>
      </p:sp>
      <p:sp>
        <p:nvSpPr>
          <p:cNvPr id="45062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F1F75-2DE0-4D0E-B074-BE0AA591902F}" type="slidenum">
              <a:rPr lang="fr-FR" altLang="fr-FR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altLang="fr-FR">
              <a:solidFill>
                <a:schemeClr val="bg2"/>
              </a:solidFill>
            </a:endParaRPr>
          </a:p>
        </p:txBody>
      </p:sp>
      <p:pic>
        <p:nvPicPr>
          <p:cNvPr id="1026" name="Picture 2" descr="C:\Users\youvrard\Desktop\SIT_INIT_365_Sytral-logo-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1790476" cy="4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10"/>
          <p:cNvSpPr txBox="1">
            <a:spLocks/>
          </p:cNvSpPr>
          <p:nvPr/>
        </p:nvSpPr>
        <p:spPr bwMode="gray">
          <a:xfrm>
            <a:off x="4716016" y="2026617"/>
            <a:ext cx="4176463" cy="709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¤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indent="-215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7700" indent="-215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¡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77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7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/>
              <a:t>Exploite le réseau TCL pour le compte du SYTRAL dans le cadre d’un contrat de délégation de service public de 6 ans (2017-2022)</a:t>
            </a:r>
          </a:p>
          <a:p>
            <a:endParaRPr lang="fr-FR" altLang="fr-FR" dirty="0"/>
          </a:p>
          <a:p>
            <a:r>
              <a:rPr lang="fr-FR" altLang="fr-FR" dirty="0"/>
              <a:t>Assiste le SYTRAL dans son rôle de maître </a:t>
            </a:r>
            <a:r>
              <a:rPr lang="fr-FR" altLang="fr-FR" dirty="0" smtClean="0"/>
              <a:t>d’ouvrage (investissements, politique transport, tarifaire, innovation, …)</a:t>
            </a:r>
            <a:endParaRPr lang="fr-FR" altLang="fr-FR" dirty="0"/>
          </a:p>
          <a:p>
            <a:endParaRPr lang="fr-FR" altLang="fr-FR" dirty="0"/>
          </a:p>
          <a:p>
            <a:r>
              <a:rPr lang="fr-FR" altLang="fr-FR" dirty="0"/>
              <a:t>Gère le patrimoine du SYTRAL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4499992" y="1916832"/>
            <a:ext cx="0" cy="4536504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1969499" cy="60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3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quarter" idx="17"/>
          </p:nvPr>
        </p:nvSpPr>
        <p:spPr>
          <a:xfrm>
            <a:off x="0" y="6378000"/>
            <a:ext cx="360000" cy="480000"/>
          </a:xfrm>
        </p:spPr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8"/>
          </p:nvPr>
        </p:nvSpPr>
        <p:spPr>
          <a:xfrm>
            <a:off x="0" y="6378000"/>
            <a:ext cx="360000" cy="480000"/>
          </a:xfrm>
        </p:spPr>
        <p:txBody>
          <a:bodyPr/>
          <a:lstStyle/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>
          <a:xfrm>
            <a:off x="0" y="6378000"/>
            <a:ext cx="360000" cy="480000"/>
          </a:xfrm>
        </p:spPr>
        <p:txBody>
          <a:bodyPr/>
          <a:lstStyle/>
          <a:p>
            <a:pPr>
              <a:defRPr/>
            </a:pPr>
            <a:fld id="{DEBDAD85-B3D6-487A-B8D3-31B6B794AAA4}" type="slidenum">
              <a:rPr lang="fr-FR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360363" cy="479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9942" name="Sous-titre 7"/>
          <p:cNvSpPr>
            <a:spLocks noGrp="1"/>
          </p:cNvSpPr>
          <p:nvPr>
            <p:ph type="subTitle" idx="1"/>
          </p:nvPr>
        </p:nvSpPr>
        <p:spPr>
          <a:xfrm>
            <a:off x="936625" y="2700338"/>
            <a:ext cx="6119813" cy="3779837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fr-FR" altLang="fr-FR" dirty="0" smtClean="0"/>
              <a:t>#3</a:t>
            </a:r>
          </a:p>
          <a:p>
            <a:pPr lvl="1">
              <a:spcAft>
                <a:spcPct val="0"/>
              </a:spcAft>
            </a:pPr>
            <a:r>
              <a:rPr lang="fr-FR" altLang="fr-FR" dirty="0" smtClean="0"/>
              <a:t>Keolis Lyon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7524750" y="6005513"/>
            <a:ext cx="1619250" cy="854075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7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TCL (</a:t>
            </a:r>
            <a:r>
              <a:rPr lang="fr-FR" i="1" dirty="0" smtClean="0"/>
              <a:t>Transports en commun lyonnais</a:t>
            </a:r>
            <a:r>
              <a:rPr lang="fr-FR" dirty="0" smtClean="0"/>
              <a:t>): </a:t>
            </a:r>
            <a:br>
              <a:rPr lang="fr-FR" dirty="0" smtClean="0"/>
            </a:br>
            <a:r>
              <a:rPr lang="fr-FR" dirty="0" smtClean="0"/>
              <a:t>Après Paris, le 2</a:t>
            </a:r>
            <a:r>
              <a:rPr lang="fr-FR" baseline="30000" dirty="0" smtClean="0"/>
              <a:t>ème</a:t>
            </a:r>
            <a:r>
              <a:rPr lang="fr-FR" dirty="0" smtClean="0"/>
              <a:t> plus grand réseau de transport</a:t>
            </a:r>
            <a:endParaRPr lang="fr-FR" dirty="0"/>
          </a:p>
        </p:txBody>
      </p:sp>
      <p:pic>
        <p:nvPicPr>
          <p:cNvPr id="101" name="Picture 27">
            <a:extLst>
              <a:ext uri="{FF2B5EF4-FFF2-40B4-BE49-F238E27FC236}">
                <a16:creationId xmlns:a16="http://schemas.microsoft.com/office/drawing/2014/main" xmlns="" id="{AA473255-6EB7-443E-A246-41B1594DB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1" y="2365655"/>
            <a:ext cx="689699" cy="68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25">
            <a:extLst>
              <a:ext uri="{FF2B5EF4-FFF2-40B4-BE49-F238E27FC236}">
                <a16:creationId xmlns:a16="http://schemas.microsoft.com/office/drawing/2014/main" xmlns="" id="{6A7C121D-9F2B-487E-8603-8122CF293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0984" y="2240485"/>
            <a:ext cx="668217" cy="6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E9C53DE9-DB3D-4D20-A6E6-D7DBDB6CB27C}"/>
              </a:ext>
            </a:extLst>
          </p:cNvPr>
          <p:cNvSpPr txBox="1"/>
          <p:nvPr/>
        </p:nvSpPr>
        <p:spPr>
          <a:xfrm>
            <a:off x="5022186" y="1657631"/>
            <a:ext cx="28264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altLang="fr-FR" dirty="0" smtClean="0"/>
              <a:t>Cinq modes de transports</a:t>
            </a:r>
            <a:endParaRPr lang="fr-FR" altLang="fr-FR" dirty="0"/>
          </a:p>
        </p:txBody>
      </p:sp>
      <p:pic>
        <p:nvPicPr>
          <p:cNvPr id="106" name="Picture 26">
            <a:extLst>
              <a:ext uri="{FF2B5EF4-FFF2-40B4-BE49-F238E27FC236}">
                <a16:creationId xmlns:a16="http://schemas.microsoft.com/office/drawing/2014/main" xmlns="" id="{7DD16AEF-990E-4645-AF22-CEA514C5F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4402" y="3316056"/>
            <a:ext cx="681669" cy="68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9">
            <a:extLst>
              <a:ext uri="{FF2B5EF4-FFF2-40B4-BE49-F238E27FC236}">
                <a16:creationId xmlns:a16="http://schemas.microsoft.com/office/drawing/2014/main" xmlns="" id="{E86F3DBE-7D1F-4875-A377-B4D2F31F3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0980" y="4517198"/>
            <a:ext cx="681669" cy="68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0F07-3A8A-4BB9-A439-82D38A90A280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26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719138" y="6397625"/>
            <a:ext cx="6480175" cy="4603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1000" smtClean="0">
                <a:solidFill>
                  <a:schemeClr val="bg2"/>
                </a:solidFill>
              </a:rPr>
              <a:t>Titre de la présentation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pic>
        <p:nvPicPr>
          <p:cNvPr id="28" name="Image 27" descr="Capture d’écra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1" y="2050468"/>
            <a:ext cx="4214672" cy="4347157"/>
          </a:xfrm>
          <a:prstGeom prst="rect">
            <a:avLst/>
          </a:prstGeom>
        </p:spPr>
      </p:pic>
      <p:pic>
        <p:nvPicPr>
          <p:cNvPr id="102" name="Picture 22">
            <a:extLst>
              <a:ext uri="{FF2B5EF4-FFF2-40B4-BE49-F238E27FC236}">
                <a16:creationId xmlns:a16="http://schemas.microsoft.com/office/drawing/2014/main" xmlns="" id="{FE8BC73D-BB4A-4168-8DE2-6FFB4FA239D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068" y="3997725"/>
            <a:ext cx="689699" cy="72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re 6"/>
          <p:cNvSpPr txBox="1">
            <a:spLocks/>
          </p:cNvSpPr>
          <p:nvPr/>
        </p:nvSpPr>
        <p:spPr>
          <a:xfrm>
            <a:off x="437294" y="1862185"/>
            <a:ext cx="2568576" cy="808368"/>
          </a:xfrm>
          <a:prstGeom prst="rect">
            <a:avLst/>
          </a:prstGeom>
          <a:solidFill>
            <a:srgbClr val="00B0AC"/>
          </a:solidFill>
          <a:ln w="38100" cap="sq">
            <a:noFill/>
            <a:miter lim="800000"/>
          </a:ln>
        </p:spPr>
        <p:txBody>
          <a:bodyPr vert="horz" lIns="54000" tIns="27000" rIns="135000" bIns="0" rtlCol="0" anchor="ctr" anchorCtr="0">
            <a:no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Tahoma" panose="020B0604030504040204" pitchFamily="34" charset="0"/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ysClr val="window" lastClr="FFFFFF"/>
                </a:solidFill>
                <a:latin typeface="+mn-lt"/>
              </a:rPr>
              <a:t>1 </a:t>
            </a:r>
            <a:r>
              <a:rPr lang="en-GB" dirty="0" smtClean="0">
                <a:solidFill>
                  <a:sysClr val="window" lastClr="FFFFFF"/>
                </a:solidFill>
                <a:latin typeface="+mn-lt"/>
              </a:rPr>
              <a:t>390 </a:t>
            </a:r>
            <a:r>
              <a:rPr lang="en-GB" dirty="0">
                <a:solidFill>
                  <a:sysClr val="window" lastClr="FFFFFF"/>
                </a:solidFill>
                <a:latin typeface="+mn-lt"/>
              </a:rPr>
              <a:t>000</a:t>
            </a:r>
            <a:r>
              <a:rPr lang="en-GB" sz="2400" dirty="0">
                <a:solidFill>
                  <a:sysClr val="window" lastClr="FFFFFF"/>
                </a:solidFill>
                <a:latin typeface="+mn-lt"/>
              </a:rPr>
              <a:t> </a:t>
            </a:r>
            <a:br>
              <a:rPr lang="en-GB" sz="2400" dirty="0">
                <a:solidFill>
                  <a:sysClr val="window" lastClr="FFFFFF"/>
                </a:solidFill>
                <a:latin typeface="+mn-lt"/>
              </a:rPr>
            </a:br>
            <a:r>
              <a:rPr lang="en-GB" sz="1200" b="0" dirty="0">
                <a:solidFill>
                  <a:sysClr val="window" lastClr="FFFFFF"/>
                </a:solidFill>
                <a:latin typeface="+mn-lt"/>
              </a:rPr>
              <a:t>habitants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49" y="2049421"/>
            <a:ext cx="609356" cy="404622"/>
          </a:xfrm>
          <a:prstGeom prst="rect">
            <a:avLst/>
          </a:prstGeom>
        </p:spPr>
      </p:pic>
      <p:sp>
        <p:nvSpPr>
          <p:cNvPr id="35" name="Titre 6"/>
          <p:cNvSpPr txBox="1">
            <a:spLocks/>
          </p:cNvSpPr>
          <p:nvPr/>
        </p:nvSpPr>
        <p:spPr>
          <a:xfrm>
            <a:off x="437294" y="2693881"/>
            <a:ext cx="2568576" cy="783798"/>
          </a:xfrm>
          <a:prstGeom prst="rect">
            <a:avLst/>
          </a:prstGeom>
          <a:solidFill>
            <a:schemeClr val="accent6"/>
          </a:solidFill>
          <a:ln w="38100" cap="sq">
            <a:noFill/>
            <a:miter lim="800000"/>
          </a:ln>
        </p:spPr>
        <p:txBody>
          <a:bodyPr vert="horz" lIns="54000" tIns="27000" rIns="135000" bIns="0" rtlCol="0" anchor="ctr" anchorCtr="0">
            <a:no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Tahoma" panose="020B0604030504040204" pitchFamily="34" charset="0"/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ysClr val="window" lastClr="FFFFFF"/>
                </a:solidFill>
                <a:latin typeface="+mn-lt"/>
              </a:rPr>
              <a:t>1</a:t>
            </a:r>
            <a:r>
              <a:rPr lang="en-GB" dirty="0" smtClean="0">
                <a:solidFill>
                  <a:sysClr val="window" lastClr="FFFFFF"/>
                </a:solidFill>
                <a:latin typeface="+mn-lt"/>
              </a:rPr>
              <a:t> 800</a:t>
            </a:r>
            <a:r>
              <a:rPr lang="en-GB" sz="2400" dirty="0" smtClean="0">
                <a:solidFill>
                  <a:sysClr val="window" lastClr="FFFFFF"/>
                </a:solidFill>
                <a:latin typeface="+mn-lt"/>
              </a:rPr>
              <a:t> </a:t>
            </a:r>
            <a:r>
              <a:rPr lang="en-GB" sz="2400" dirty="0">
                <a:solidFill>
                  <a:sysClr val="window" lastClr="FFFFFF"/>
                </a:solidFill>
                <a:latin typeface="+mn-lt"/>
              </a:rPr>
              <a:t/>
            </a:r>
            <a:br>
              <a:rPr lang="en-GB" sz="2400" dirty="0">
                <a:solidFill>
                  <a:sysClr val="window" lastClr="FFFFFF"/>
                </a:solidFill>
                <a:latin typeface="+mn-lt"/>
              </a:rPr>
            </a:br>
            <a:r>
              <a:rPr lang="en-GB" sz="1200" b="0" spc="-8" dirty="0">
                <a:solidFill>
                  <a:sysClr val="window" lastClr="FFFFFF"/>
                </a:solidFill>
                <a:latin typeface="+mn-lt"/>
              </a:rPr>
              <a:t>habitants par </a:t>
            </a:r>
            <a:r>
              <a:rPr lang="en-GB" sz="1200" b="0" spc="-8" dirty="0" smtClean="0">
                <a:solidFill>
                  <a:sysClr val="window" lastClr="FFFFFF"/>
                </a:solidFill>
                <a:latin typeface="+mn-lt"/>
              </a:rPr>
              <a:t>km</a:t>
            </a:r>
            <a:r>
              <a:rPr lang="en-GB" sz="1200" b="0" spc="-8" baseline="30000" dirty="0" smtClean="0">
                <a:solidFill>
                  <a:sysClr val="window" lastClr="FFFFFF"/>
                </a:solidFill>
                <a:latin typeface="+mn-lt"/>
              </a:rPr>
              <a:t>2</a:t>
            </a:r>
            <a:endParaRPr lang="en-GB" sz="1200" b="0" spc="-8" baseline="30000" dirty="0">
              <a:solidFill>
                <a:sysClr val="window" lastClr="FFFFFF"/>
              </a:solidFill>
              <a:latin typeface="+mn-lt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563660" y="2835043"/>
            <a:ext cx="678534" cy="416324"/>
            <a:chOff x="611561" y="3675590"/>
            <a:chExt cx="904712" cy="555098"/>
          </a:xfrm>
        </p:grpSpPr>
        <p:grpSp>
          <p:nvGrpSpPr>
            <p:cNvPr id="39" name="Groupe 38"/>
            <p:cNvGrpSpPr/>
            <p:nvPr/>
          </p:nvGrpSpPr>
          <p:grpSpPr>
            <a:xfrm>
              <a:off x="1017798" y="3692525"/>
              <a:ext cx="498475" cy="538163"/>
              <a:chOff x="-1307703" y="3863137"/>
              <a:chExt cx="498475" cy="538163"/>
            </a:xfrm>
          </p:grpSpPr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-1307703" y="4194925"/>
                <a:ext cx="498475" cy="206375"/>
              </a:xfrm>
              <a:custGeom>
                <a:avLst/>
                <a:gdLst>
                  <a:gd name="T0" fmla="*/ 1563 w 1568"/>
                  <a:gd name="T1" fmla="*/ 502 h 649"/>
                  <a:gd name="T2" fmla="*/ 1559 w 1568"/>
                  <a:gd name="T3" fmla="*/ 482 h 649"/>
                  <a:gd name="T4" fmla="*/ 1521 w 1568"/>
                  <a:gd name="T5" fmla="*/ 357 h 649"/>
                  <a:gd name="T6" fmla="*/ 1481 w 1568"/>
                  <a:gd name="T7" fmla="*/ 228 h 649"/>
                  <a:gd name="T8" fmla="*/ 1470 w 1568"/>
                  <a:gd name="T9" fmla="*/ 208 h 649"/>
                  <a:gd name="T10" fmla="*/ 1441 w 1568"/>
                  <a:gd name="T11" fmla="*/ 173 h 649"/>
                  <a:gd name="T12" fmla="*/ 1424 w 1568"/>
                  <a:gd name="T13" fmla="*/ 159 h 649"/>
                  <a:gd name="T14" fmla="*/ 1366 w 1568"/>
                  <a:gd name="T15" fmla="*/ 132 h 649"/>
                  <a:gd name="T16" fmla="*/ 1236 w 1568"/>
                  <a:gd name="T17" fmla="*/ 79 h 649"/>
                  <a:gd name="T18" fmla="*/ 1135 w 1568"/>
                  <a:gd name="T19" fmla="*/ 38 h 649"/>
                  <a:gd name="T20" fmla="*/ 1031 w 1568"/>
                  <a:gd name="T21" fmla="*/ 1 h 649"/>
                  <a:gd name="T22" fmla="*/ 1031 w 1568"/>
                  <a:gd name="T23" fmla="*/ 1 h 649"/>
                  <a:gd name="T24" fmla="*/ 958 w 1568"/>
                  <a:gd name="T25" fmla="*/ 225 h 649"/>
                  <a:gd name="T26" fmla="*/ 866 w 1568"/>
                  <a:gd name="T27" fmla="*/ 125 h 649"/>
                  <a:gd name="T28" fmla="*/ 878 w 1568"/>
                  <a:gd name="T29" fmla="*/ 101 h 649"/>
                  <a:gd name="T30" fmla="*/ 914 w 1568"/>
                  <a:gd name="T31" fmla="*/ 13 h 649"/>
                  <a:gd name="T32" fmla="*/ 864 w 1568"/>
                  <a:gd name="T33" fmla="*/ 37 h 649"/>
                  <a:gd name="T34" fmla="*/ 804 w 1568"/>
                  <a:gd name="T35" fmla="*/ 49 h 649"/>
                  <a:gd name="T36" fmla="*/ 761 w 1568"/>
                  <a:gd name="T37" fmla="*/ 49 h 649"/>
                  <a:gd name="T38" fmla="*/ 702 w 1568"/>
                  <a:gd name="T39" fmla="*/ 38 h 649"/>
                  <a:gd name="T40" fmla="*/ 652 w 1568"/>
                  <a:gd name="T41" fmla="*/ 15 h 649"/>
                  <a:gd name="T42" fmla="*/ 687 w 1568"/>
                  <a:gd name="T43" fmla="*/ 100 h 649"/>
                  <a:gd name="T44" fmla="*/ 685 w 1568"/>
                  <a:gd name="T45" fmla="*/ 446 h 649"/>
                  <a:gd name="T46" fmla="*/ 607 w 1568"/>
                  <a:gd name="T47" fmla="*/ 224 h 649"/>
                  <a:gd name="T48" fmla="*/ 535 w 1568"/>
                  <a:gd name="T49" fmla="*/ 0 h 649"/>
                  <a:gd name="T50" fmla="*/ 535 w 1568"/>
                  <a:gd name="T51" fmla="*/ 0 h 649"/>
                  <a:gd name="T52" fmla="*/ 431 w 1568"/>
                  <a:gd name="T53" fmla="*/ 38 h 649"/>
                  <a:gd name="T54" fmla="*/ 329 w 1568"/>
                  <a:gd name="T55" fmla="*/ 79 h 649"/>
                  <a:gd name="T56" fmla="*/ 199 w 1568"/>
                  <a:gd name="T57" fmla="*/ 132 h 649"/>
                  <a:gd name="T58" fmla="*/ 141 w 1568"/>
                  <a:gd name="T59" fmla="*/ 158 h 649"/>
                  <a:gd name="T60" fmla="*/ 120 w 1568"/>
                  <a:gd name="T61" fmla="*/ 178 h 649"/>
                  <a:gd name="T62" fmla="*/ 96 w 1568"/>
                  <a:gd name="T63" fmla="*/ 205 h 649"/>
                  <a:gd name="T64" fmla="*/ 86 w 1568"/>
                  <a:gd name="T65" fmla="*/ 224 h 649"/>
                  <a:gd name="T66" fmla="*/ 81 w 1568"/>
                  <a:gd name="T67" fmla="*/ 241 h 649"/>
                  <a:gd name="T68" fmla="*/ 7 w 1568"/>
                  <a:gd name="T69" fmla="*/ 481 h 649"/>
                  <a:gd name="T70" fmla="*/ 1 w 1568"/>
                  <a:gd name="T71" fmla="*/ 502 h 649"/>
                  <a:gd name="T72" fmla="*/ 1 w 1568"/>
                  <a:gd name="T73" fmla="*/ 502 h 649"/>
                  <a:gd name="T74" fmla="*/ 0 w 1568"/>
                  <a:gd name="T75" fmla="*/ 522 h 649"/>
                  <a:gd name="T76" fmla="*/ 6 w 1568"/>
                  <a:gd name="T77" fmla="*/ 560 h 649"/>
                  <a:gd name="T78" fmla="*/ 23 w 1568"/>
                  <a:gd name="T79" fmla="*/ 593 h 649"/>
                  <a:gd name="T80" fmla="*/ 47 w 1568"/>
                  <a:gd name="T81" fmla="*/ 620 h 649"/>
                  <a:gd name="T82" fmla="*/ 79 w 1568"/>
                  <a:gd name="T83" fmla="*/ 639 h 649"/>
                  <a:gd name="T84" fmla="*/ 115 w 1568"/>
                  <a:gd name="T85" fmla="*/ 649 h 649"/>
                  <a:gd name="T86" fmla="*/ 251 w 1568"/>
                  <a:gd name="T87" fmla="*/ 649 h 649"/>
                  <a:gd name="T88" fmla="*/ 783 w 1568"/>
                  <a:gd name="T89" fmla="*/ 649 h 649"/>
                  <a:gd name="T90" fmla="*/ 790 w 1568"/>
                  <a:gd name="T91" fmla="*/ 649 h 649"/>
                  <a:gd name="T92" fmla="*/ 1439 w 1568"/>
                  <a:gd name="T93" fmla="*/ 649 h 649"/>
                  <a:gd name="T94" fmla="*/ 1465 w 1568"/>
                  <a:gd name="T95" fmla="*/ 647 h 649"/>
                  <a:gd name="T96" fmla="*/ 1500 w 1568"/>
                  <a:gd name="T97" fmla="*/ 634 h 649"/>
                  <a:gd name="T98" fmla="*/ 1529 w 1568"/>
                  <a:gd name="T99" fmla="*/ 612 h 649"/>
                  <a:gd name="T100" fmla="*/ 1552 w 1568"/>
                  <a:gd name="T101" fmla="*/ 583 h 649"/>
                  <a:gd name="T102" fmla="*/ 1564 w 1568"/>
                  <a:gd name="T103" fmla="*/ 548 h 649"/>
                  <a:gd name="T104" fmla="*/ 1568 w 1568"/>
                  <a:gd name="T105" fmla="*/ 522 h 649"/>
                  <a:gd name="T106" fmla="*/ 1563 w 1568"/>
                  <a:gd name="T107" fmla="*/ 502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68" h="649">
                    <a:moveTo>
                      <a:pt x="1563" y="502"/>
                    </a:moveTo>
                    <a:lnTo>
                      <a:pt x="1563" y="502"/>
                    </a:lnTo>
                    <a:lnTo>
                      <a:pt x="1563" y="502"/>
                    </a:lnTo>
                    <a:lnTo>
                      <a:pt x="1563" y="502"/>
                    </a:lnTo>
                    <a:lnTo>
                      <a:pt x="1562" y="492"/>
                    </a:lnTo>
                    <a:lnTo>
                      <a:pt x="1559" y="482"/>
                    </a:lnTo>
                    <a:lnTo>
                      <a:pt x="1559" y="482"/>
                    </a:lnTo>
                    <a:lnTo>
                      <a:pt x="1543" y="424"/>
                    </a:lnTo>
                    <a:lnTo>
                      <a:pt x="1521" y="357"/>
                    </a:lnTo>
                    <a:lnTo>
                      <a:pt x="1484" y="242"/>
                    </a:lnTo>
                    <a:lnTo>
                      <a:pt x="1484" y="242"/>
                    </a:lnTo>
                    <a:lnTo>
                      <a:pt x="1481" y="228"/>
                    </a:lnTo>
                    <a:lnTo>
                      <a:pt x="1475" y="215"/>
                    </a:lnTo>
                    <a:lnTo>
                      <a:pt x="1475" y="215"/>
                    </a:lnTo>
                    <a:lnTo>
                      <a:pt x="1470" y="208"/>
                    </a:lnTo>
                    <a:lnTo>
                      <a:pt x="1458" y="191"/>
                    </a:lnTo>
                    <a:lnTo>
                      <a:pt x="1450" y="182"/>
                    </a:lnTo>
                    <a:lnTo>
                      <a:pt x="1441" y="173"/>
                    </a:lnTo>
                    <a:lnTo>
                      <a:pt x="1433" y="164"/>
                    </a:lnTo>
                    <a:lnTo>
                      <a:pt x="1424" y="159"/>
                    </a:lnTo>
                    <a:lnTo>
                      <a:pt x="1424" y="159"/>
                    </a:lnTo>
                    <a:lnTo>
                      <a:pt x="1412" y="152"/>
                    </a:lnTo>
                    <a:lnTo>
                      <a:pt x="1412" y="152"/>
                    </a:lnTo>
                    <a:lnTo>
                      <a:pt x="1366" y="132"/>
                    </a:lnTo>
                    <a:lnTo>
                      <a:pt x="1308" y="108"/>
                    </a:lnTo>
                    <a:lnTo>
                      <a:pt x="1236" y="79"/>
                    </a:lnTo>
                    <a:lnTo>
                      <a:pt x="1236" y="79"/>
                    </a:lnTo>
                    <a:lnTo>
                      <a:pt x="1236" y="79"/>
                    </a:lnTo>
                    <a:lnTo>
                      <a:pt x="1186" y="57"/>
                    </a:lnTo>
                    <a:lnTo>
                      <a:pt x="1135" y="38"/>
                    </a:lnTo>
                    <a:lnTo>
                      <a:pt x="1031" y="1"/>
                    </a:lnTo>
                    <a:lnTo>
                      <a:pt x="1031" y="1"/>
                    </a:lnTo>
                    <a:lnTo>
                      <a:pt x="1031" y="1"/>
                    </a:lnTo>
                    <a:lnTo>
                      <a:pt x="1031" y="1"/>
                    </a:lnTo>
                    <a:lnTo>
                      <a:pt x="1031" y="1"/>
                    </a:lnTo>
                    <a:lnTo>
                      <a:pt x="1031" y="1"/>
                    </a:lnTo>
                    <a:lnTo>
                      <a:pt x="1022" y="33"/>
                    </a:lnTo>
                    <a:lnTo>
                      <a:pt x="1005" y="86"/>
                    </a:lnTo>
                    <a:lnTo>
                      <a:pt x="958" y="225"/>
                    </a:lnTo>
                    <a:lnTo>
                      <a:pt x="910" y="364"/>
                    </a:lnTo>
                    <a:lnTo>
                      <a:pt x="880" y="446"/>
                    </a:lnTo>
                    <a:lnTo>
                      <a:pt x="866" y="125"/>
                    </a:lnTo>
                    <a:lnTo>
                      <a:pt x="866" y="125"/>
                    </a:lnTo>
                    <a:lnTo>
                      <a:pt x="873" y="114"/>
                    </a:lnTo>
                    <a:lnTo>
                      <a:pt x="878" y="101"/>
                    </a:lnTo>
                    <a:lnTo>
                      <a:pt x="928" y="3"/>
                    </a:lnTo>
                    <a:lnTo>
                      <a:pt x="928" y="3"/>
                    </a:lnTo>
                    <a:lnTo>
                      <a:pt x="914" y="13"/>
                    </a:lnTo>
                    <a:lnTo>
                      <a:pt x="899" y="22"/>
                    </a:lnTo>
                    <a:lnTo>
                      <a:pt x="882" y="30"/>
                    </a:lnTo>
                    <a:lnTo>
                      <a:pt x="864" y="37"/>
                    </a:lnTo>
                    <a:lnTo>
                      <a:pt x="845" y="43"/>
                    </a:lnTo>
                    <a:lnTo>
                      <a:pt x="825" y="47"/>
                    </a:lnTo>
                    <a:lnTo>
                      <a:pt x="804" y="49"/>
                    </a:lnTo>
                    <a:lnTo>
                      <a:pt x="782" y="51"/>
                    </a:lnTo>
                    <a:lnTo>
                      <a:pt x="782" y="51"/>
                    </a:lnTo>
                    <a:lnTo>
                      <a:pt x="761" y="49"/>
                    </a:lnTo>
                    <a:lnTo>
                      <a:pt x="740" y="47"/>
                    </a:lnTo>
                    <a:lnTo>
                      <a:pt x="721" y="44"/>
                    </a:lnTo>
                    <a:lnTo>
                      <a:pt x="702" y="38"/>
                    </a:lnTo>
                    <a:lnTo>
                      <a:pt x="684" y="31"/>
                    </a:lnTo>
                    <a:lnTo>
                      <a:pt x="668" y="24"/>
                    </a:lnTo>
                    <a:lnTo>
                      <a:pt x="652" y="15"/>
                    </a:lnTo>
                    <a:lnTo>
                      <a:pt x="639" y="4"/>
                    </a:lnTo>
                    <a:lnTo>
                      <a:pt x="687" y="100"/>
                    </a:lnTo>
                    <a:lnTo>
                      <a:pt x="687" y="100"/>
                    </a:lnTo>
                    <a:lnTo>
                      <a:pt x="693" y="113"/>
                    </a:lnTo>
                    <a:lnTo>
                      <a:pt x="700" y="125"/>
                    </a:lnTo>
                    <a:lnTo>
                      <a:pt x="685" y="446"/>
                    </a:lnTo>
                    <a:lnTo>
                      <a:pt x="685" y="446"/>
                    </a:lnTo>
                    <a:lnTo>
                      <a:pt x="656" y="363"/>
                    </a:lnTo>
                    <a:lnTo>
                      <a:pt x="607" y="224"/>
                    </a:lnTo>
                    <a:lnTo>
                      <a:pt x="561" y="86"/>
                    </a:lnTo>
                    <a:lnTo>
                      <a:pt x="544" y="33"/>
                    </a:lnTo>
                    <a:lnTo>
                      <a:pt x="535" y="0"/>
                    </a:lnTo>
                    <a:lnTo>
                      <a:pt x="535" y="0"/>
                    </a:lnTo>
                    <a:lnTo>
                      <a:pt x="535" y="0"/>
                    </a:lnTo>
                    <a:lnTo>
                      <a:pt x="535" y="0"/>
                    </a:lnTo>
                    <a:lnTo>
                      <a:pt x="535" y="0"/>
                    </a:lnTo>
                    <a:lnTo>
                      <a:pt x="535" y="0"/>
                    </a:lnTo>
                    <a:lnTo>
                      <a:pt x="431" y="38"/>
                    </a:lnTo>
                    <a:lnTo>
                      <a:pt x="380" y="57"/>
                    </a:lnTo>
                    <a:lnTo>
                      <a:pt x="329" y="79"/>
                    </a:lnTo>
                    <a:lnTo>
                      <a:pt x="329" y="79"/>
                    </a:lnTo>
                    <a:lnTo>
                      <a:pt x="329" y="79"/>
                    </a:lnTo>
                    <a:lnTo>
                      <a:pt x="258" y="107"/>
                    </a:lnTo>
                    <a:lnTo>
                      <a:pt x="199" y="132"/>
                    </a:lnTo>
                    <a:lnTo>
                      <a:pt x="153" y="152"/>
                    </a:lnTo>
                    <a:lnTo>
                      <a:pt x="153" y="152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34" y="163"/>
                    </a:lnTo>
                    <a:lnTo>
                      <a:pt x="120" y="178"/>
                    </a:lnTo>
                    <a:lnTo>
                      <a:pt x="111" y="186"/>
                    </a:lnTo>
                    <a:lnTo>
                      <a:pt x="103" y="196"/>
                    </a:lnTo>
                    <a:lnTo>
                      <a:pt x="96" y="205"/>
                    </a:lnTo>
                    <a:lnTo>
                      <a:pt x="90" y="214"/>
                    </a:lnTo>
                    <a:lnTo>
                      <a:pt x="90" y="214"/>
                    </a:lnTo>
                    <a:lnTo>
                      <a:pt x="86" y="224"/>
                    </a:lnTo>
                    <a:lnTo>
                      <a:pt x="84" y="233"/>
                    </a:lnTo>
                    <a:lnTo>
                      <a:pt x="81" y="241"/>
                    </a:lnTo>
                    <a:lnTo>
                      <a:pt x="81" y="241"/>
                    </a:lnTo>
                    <a:lnTo>
                      <a:pt x="44" y="356"/>
                    </a:lnTo>
                    <a:lnTo>
                      <a:pt x="24" y="422"/>
                    </a:lnTo>
                    <a:lnTo>
                      <a:pt x="7" y="481"/>
                    </a:lnTo>
                    <a:lnTo>
                      <a:pt x="7" y="481"/>
                    </a:lnTo>
                    <a:lnTo>
                      <a:pt x="3" y="491"/>
                    </a:lnTo>
                    <a:lnTo>
                      <a:pt x="1" y="502"/>
                    </a:lnTo>
                    <a:lnTo>
                      <a:pt x="1" y="502"/>
                    </a:lnTo>
                    <a:lnTo>
                      <a:pt x="1" y="502"/>
                    </a:lnTo>
                    <a:lnTo>
                      <a:pt x="1" y="502"/>
                    </a:lnTo>
                    <a:lnTo>
                      <a:pt x="1" y="512"/>
                    </a:lnTo>
                    <a:lnTo>
                      <a:pt x="0" y="522"/>
                    </a:lnTo>
                    <a:lnTo>
                      <a:pt x="0" y="522"/>
                    </a:lnTo>
                    <a:lnTo>
                      <a:pt x="1" y="534"/>
                    </a:lnTo>
                    <a:lnTo>
                      <a:pt x="3" y="548"/>
                    </a:lnTo>
                    <a:lnTo>
                      <a:pt x="6" y="560"/>
                    </a:lnTo>
                    <a:lnTo>
                      <a:pt x="10" y="571"/>
                    </a:lnTo>
                    <a:lnTo>
                      <a:pt x="16" y="583"/>
                    </a:lnTo>
                    <a:lnTo>
                      <a:pt x="23" y="593"/>
                    </a:lnTo>
                    <a:lnTo>
                      <a:pt x="29" y="603"/>
                    </a:lnTo>
                    <a:lnTo>
                      <a:pt x="38" y="612"/>
                    </a:lnTo>
                    <a:lnTo>
                      <a:pt x="47" y="620"/>
                    </a:lnTo>
                    <a:lnTo>
                      <a:pt x="57" y="628"/>
                    </a:lnTo>
                    <a:lnTo>
                      <a:pt x="68" y="634"/>
                    </a:lnTo>
                    <a:lnTo>
                      <a:pt x="79" y="639"/>
                    </a:lnTo>
                    <a:lnTo>
                      <a:pt x="90" y="643"/>
                    </a:lnTo>
                    <a:lnTo>
                      <a:pt x="103" y="647"/>
                    </a:lnTo>
                    <a:lnTo>
                      <a:pt x="115" y="649"/>
                    </a:lnTo>
                    <a:lnTo>
                      <a:pt x="129" y="649"/>
                    </a:lnTo>
                    <a:lnTo>
                      <a:pt x="251" y="649"/>
                    </a:lnTo>
                    <a:lnTo>
                      <a:pt x="251" y="649"/>
                    </a:lnTo>
                    <a:lnTo>
                      <a:pt x="776" y="649"/>
                    </a:lnTo>
                    <a:lnTo>
                      <a:pt x="776" y="649"/>
                    </a:lnTo>
                    <a:lnTo>
                      <a:pt x="783" y="649"/>
                    </a:lnTo>
                    <a:lnTo>
                      <a:pt x="783" y="649"/>
                    </a:lnTo>
                    <a:lnTo>
                      <a:pt x="783" y="649"/>
                    </a:lnTo>
                    <a:lnTo>
                      <a:pt x="790" y="649"/>
                    </a:lnTo>
                    <a:lnTo>
                      <a:pt x="790" y="649"/>
                    </a:lnTo>
                    <a:lnTo>
                      <a:pt x="1317" y="649"/>
                    </a:lnTo>
                    <a:lnTo>
                      <a:pt x="1439" y="649"/>
                    </a:lnTo>
                    <a:lnTo>
                      <a:pt x="1439" y="649"/>
                    </a:lnTo>
                    <a:lnTo>
                      <a:pt x="1452" y="649"/>
                    </a:lnTo>
                    <a:lnTo>
                      <a:pt x="1465" y="647"/>
                    </a:lnTo>
                    <a:lnTo>
                      <a:pt x="1477" y="643"/>
                    </a:lnTo>
                    <a:lnTo>
                      <a:pt x="1489" y="639"/>
                    </a:lnTo>
                    <a:lnTo>
                      <a:pt x="1500" y="634"/>
                    </a:lnTo>
                    <a:lnTo>
                      <a:pt x="1511" y="628"/>
                    </a:lnTo>
                    <a:lnTo>
                      <a:pt x="1520" y="620"/>
                    </a:lnTo>
                    <a:lnTo>
                      <a:pt x="1529" y="612"/>
                    </a:lnTo>
                    <a:lnTo>
                      <a:pt x="1538" y="603"/>
                    </a:lnTo>
                    <a:lnTo>
                      <a:pt x="1545" y="593"/>
                    </a:lnTo>
                    <a:lnTo>
                      <a:pt x="1552" y="583"/>
                    </a:lnTo>
                    <a:lnTo>
                      <a:pt x="1557" y="571"/>
                    </a:lnTo>
                    <a:lnTo>
                      <a:pt x="1562" y="560"/>
                    </a:lnTo>
                    <a:lnTo>
                      <a:pt x="1564" y="548"/>
                    </a:lnTo>
                    <a:lnTo>
                      <a:pt x="1567" y="534"/>
                    </a:lnTo>
                    <a:lnTo>
                      <a:pt x="1568" y="522"/>
                    </a:lnTo>
                    <a:lnTo>
                      <a:pt x="1568" y="522"/>
                    </a:lnTo>
                    <a:lnTo>
                      <a:pt x="1565" y="513"/>
                    </a:lnTo>
                    <a:lnTo>
                      <a:pt x="1563" y="502"/>
                    </a:lnTo>
                    <a:lnTo>
                      <a:pt x="1563" y="5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-1188640" y="3863137"/>
                <a:ext cx="258763" cy="314325"/>
              </a:xfrm>
              <a:custGeom>
                <a:avLst/>
                <a:gdLst>
                  <a:gd name="T0" fmla="*/ 748 w 819"/>
                  <a:gd name="T1" fmla="*/ 330 h 988"/>
                  <a:gd name="T2" fmla="*/ 745 w 819"/>
                  <a:gd name="T3" fmla="*/ 281 h 988"/>
                  <a:gd name="T4" fmla="*/ 728 w 819"/>
                  <a:gd name="T5" fmla="*/ 216 h 988"/>
                  <a:gd name="T6" fmla="*/ 701 w 819"/>
                  <a:gd name="T7" fmla="*/ 159 h 988"/>
                  <a:gd name="T8" fmla="*/ 662 w 819"/>
                  <a:gd name="T9" fmla="*/ 108 h 988"/>
                  <a:gd name="T10" fmla="*/ 615 w 819"/>
                  <a:gd name="T11" fmla="*/ 65 h 988"/>
                  <a:gd name="T12" fmla="*/ 561 w 819"/>
                  <a:gd name="T13" fmla="*/ 33 h 988"/>
                  <a:gd name="T14" fmla="*/ 500 w 819"/>
                  <a:gd name="T15" fmla="*/ 10 h 988"/>
                  <a:gd name="T16" fmla="*/ 434 w 819"/>
                  <a:gd name="T17" fmla="*/ 0 h 988"/>
                  <a:gd name="T18" fmla="*/ 416 w 819"/>
                  <a:gd name="T19" fmla="*/ 0 h 988"/>
                  <a:gd name="T20" fmla="*/ 416 w 819"/>
                  <a:gd name="T21" fmla="*/ 0 h 988"/>
                  <a:gd name="T22" fmla="*/ 403 w 819"/>
                  <a:gd name="T23" fmla="*/ 0 h 988"/>
                  <a:gd name="T24" fmla="*/ 402 w 819"/>
                  <a:gd name="T25" fmla="*/ 0 h 988"/>
                  <a:gd name="T26" fmla="*/ 368 w 819"/>
                  <a:gd name="T27" fmla="*/ 1 h 988"/>
                  <a:gd name="T28" fmla="*/ 304 w 819"/>
                  <a:gd name="T29" fmla="*/ 15 h 988"/>
                  <a:gd name="T30" fmla="*/ 244 w 819"/>
                  <a:gd name="T31" fmla="*/ 39 h 988"/>
                  <a:gd name="T32" fmla="*/ 191 w 819"/>
                  <a:gd name="T33" fmla="*/ 76 h 988"/>
                  <a:gd name="T34" fmla="*/ 146 w 819"/>
                  <a:gd name="T35" fmla="*/ 121 h 988"/>
                  <a:gd name="T36" fmla="*/ 111 w 819"/>
                  <a:gd name="T37" fmla="*/ 172 h 988"/>
                  <a:gd name="T38" fmla="*/ 86 w 819"/>
                  <a:gd name="T39" fmla="*/ 232 h 988"/>
                  <a:gd name="T40" fmla="*/ 72 w 819"/>
                  <a:gd name="T41" fmla="*/ 296 h 988"/>
                  <a:gd name="T42" fmla="*/ 72 w 819"/>
                  <a:gd name="T43" fmla="*/ 391 h 988"/>
                  <a:gd name="T44" fmla="*/ 45 w 819"/>
                  <a:gd name="T45" fmla="*/ 453 h 988"/>
                  <a:gd name="T46" fmla="*/ 18 w 819"/>
                  <a:gd name="T47" fmla="*/ 463 h 988"/>
                  <a:gd name="T48" fmla="*/ 1 w 819"/>
                  <a:gd name="T49" fmla="*/ 496 h 988"/>
                  <a:gd name="T50" fmla="*/ 5 w 819"/>
                  <a:gd name="T51" fmla="*/ 558 h 988"/>
                  <a:gd name="T52" fmla="*/ 29 w 819"/>
                  <a:gd name="T53" fmla="*/ 644 h 988"/>
                  <a:gd name="T54" fmla="*/ 60 w 819"/>
                  <a:gd name="T55" fmla="*/ 675 h 988"/>
                  <a:gd name="T56" fmla="*/ 88 w 819"/>
                  <a:gd name="T57" fmla="*/ 677 h 988"/>
                  <a:gd name="T58" fmla="*/ 106 w 819"/>
                  <a:gd name="T59" fmla="*/ 718 h 988"/>
                  <a:gd name="T60" fmla="*/ 139 w 819"/>
                  <a:gd name="T61" fmla="*/ 788 h 988"/>
                  <a:gd name="T62" fmla="*/ 216 w 819"/>
                  <a:gd name="T63" fmla="*/ 890 h 988"/>
                  <a:gd name="T64" fmla="*/ 267 w 819"/>
                  <a:gd name="T65" fmla="*/ 932 h 988"/>
                  <a:gd name="T66" fmla="*/ 325 w 819"/>
                  <a:gd name="T67" fmla="*/ 965 h 988"/>
                  <a:gd name="T68" fmla="*/ 403 w 819"/>
                  <a:gd name="T69" fmla="*/ 988 h 988"/>
                  <a:gd name="T70" fmla="*/ 410 w 819"/>
                  <a:gd name="T71" fmla="*/ 988 h 988"/>
                  <a:gd name="T72" fmla="*/ 432 w 819"/>
                  <a:gd name="T73" fmla="*/ 986 h 988"/>
                  <a:gd name="T74" fmla="*/ 507 w 819"/>
                  <a:gd name="T75" fmla="*/ 959 h 988"/>
                  <a:gd name="T76" fmla="*/ 567 w 819"/>
                  <a:gd name="T77" fmla="*/ 922 h 988"/>
                  <a:gd name="T78" fmla="*/ 623 w 819"/>
                  <a:gd name="T79" fmla="*/ 870 h 988"/>
                  <a:gd name="T80" fmla="*/ 689 w 819"/>
                  <a:gd name="T81" fmla="*/ 772 h 988"/>
                  <a:gd name="T82" fmla="*/ 721 w 819"/>
                  <a:gd name="T83" fmla="*/ 698 h 988"/>
                  <a:gd name="T84" fmla="*/ 740 w 819"/>
                  <a:gd name="T85" fmla="*/ 680 h 988"/>
                  <a:gd name="T86" fmla="*/ 767 w 819"/>
                  <a:gd name="T87" fmla="*/ 672 h 988"/>
                  <a:gd name="T88" fmla="*/ 798 w 819"/>
                  <a:gd name="T89" fmla="*/ 628 h 988"/>
                  <a:gd name="T90" fmla="*/ 818 w 819"/>
                  <a:gd name="T91" fmla="*/ 525 h 988"/>
                  <a:gd name="T92" fmla="*/ 815 w 819"/>
                  <a:gd name="T93" fmla="*/ 486 h 988"/>
                  <a:gd name="T94" fmla="*/ 795 w 819"/>
                  <a:gd name="T95" fmla="*/ 459 h 988"/>
                  <a:gd name="T96" fmla="*/ 761 w 819"/>
                  <a:gd name="T97" fmla="*/ 452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19" h="988">
                    <a:moveTo>
                      <a:pt x="744" y="453"/>
                    </a:moveTo>
                    <a:lnTo>
                      <a:pt x="744" y="453"/>
                    </a:lnTo>
                    <a:lnTo>
                      <a:pt x="746" y="390"/>
                    </a:lnTo>
                    <a:lnTo>
                      <a:pt x="748" y="330"/>
                    </a:lnTo>
                    <a:lnTo>
                      <a:pt x="748" y="330"/>
                    </a:lnTo>
                    <a:lnTo>
                      <a:pt x="748" y="313"/>
                    </a:lnTo>
                    <a:lnTo>
                      <a:pt x="747" y="296"/>
                    </a:lnTo>
                    <a:lnTo>
                      <a:pt x="745" y="281"/>
                    </a:lnTo>
                    <a:lnTo>
                      <a:pt x="741" y="264"/>
                    </a:lnTo>
                    <a:lnTo>
                      <a:pt x="738" y="248"/>
                    </a:lnTo>
                    <a:lnTo>
                      <a:pt x="734" y="232"/>
                    </a:lnTo>
                    <a:lnTo>
                      <a:pt x="728" y="216"/>
                    </a:lnTo>
                    <a:lnTo>
                      <a:pt x="722" y="202"/>
                    </a:lnTo>
                    <a:lnTo>
                      <a:pt x="715" y="187"/>
                    </a:lnTo>
                    <a:lnTo>
                      <a:pt x="709" y="172"/>
                    </a:lnTo>
                    <a:lnTo>
                      <a:pt x="701" y="159"/>
                    </a:lnTo>
                    <a:lnTo>
                      <a:pt x="692" y="145"/>
                    </a:lnTo>
                    <a:lnTo>
                      <a:pt x="683" y="133"/>
                    </a:lnTo>
                    <a:lnTo>
                      <a:pt x="672" y="121"/>
                    </a:lnTo>
                    <a:lnTo>
                      <a:pt x="662" y="108"/>
                    </a:lnTo>
                    <a:lnTo>
                      <a:pt x="651" y="97"/>
                    </a:lnTo>
                    <a:lnTo>
                      <a:pt x="640" y="86"/>
                    </a:lnTo>
                    <a:lnTo>
                      <a:pt x="627" y="76"/>
                    </a:lnTo>
                    <a:lnTo>
                      <a:pt x="615" y="65"/>
                    </a:lnTo>
                    <a:lnTo>
                      <a:pt x="602" y="56"/>
                    </a:lnTo>
                    <a:lnTo>
                      <a:pt x="589" y="47"/>
                    </a:lnTo>
                    <a:lnTo>
                      <a:pt x="575" y="39"/>
                    </a:lnTo>
                    <a:lnTo>
                      <a:pt x="561" y="33"/>
                    </a:lnTo>
                    <a:lnTo>
                      <a:pt x="546" y="26"/>
                    </a:lnTo>
                    <a:lnTo>
                      <a:pt x="531" y="19"/>
                    </a:lnTo>
                    <a:lnTo>
                      <a:pt x="515" y="15"/>
                    </a:lnTo>
                    <a:lnTo>
                      <a:pt x="500" y="10"/>
                    </a:lnTo>
                    <a:lnTo>
                      <a:pt x="484" y="7"/>
                    </a:lnTo>
                    <a:lnTo>
                      <a:pt x="467" y="3"/>
                    </a:lnTo>
                    <a:lnTo>
                      <a:pt x="451" y="1"/>
                    </a:lnTo>
                    <a:lnTo>
                      <a:pt x="434" y="0"/>
                    </a:lnTo>
                    <a:lnTo>
                      <a:pt x="417" y="0"/>
                    </a:lnTo>
                    <a:lnTo>
                      <a:pt x="417" y="0"/>
                    </a:lnTo>
                    <a:lnTo>
                      <a:pt x="417" y="0"/>
                    </a:lnTo>
                    <a:lnTo>
                      <a:pt x="416" y="0"/>
                    </a:lnTo>
                    <a:lnTo>
                      <a:pt x="416" y="0"/>
                    </a:lnTo>
                    <a:lnTo>
                      <a:pt x="416" y="0"/>
                    </a:lnTo>
                    <a:lnTo>
                      <a:pt x="416" y="0"/>
                    </a:lnTo>
                    <a:lnTo>
                      <a:pt x="416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85" y="0"/>
                    </a:lnTo>
                    <a:lnTo>
                      <a:pt x="368" y="1"/>
                    </a:lnTo>
                    <a:lnTo>
                      <a:pt x="351" y="3"/>
                    </a:lnTo>
                    <a:lnTo>
                      <a:pt x="336" y="7"/>
                    </a:lnTo>
                    <a:lnTo>
                      <a:pt x="320" y="10"/>
                    </a:lnTo>
                    <a:lnTo>
                      <a:pt x="304" y="15"/>
                    </a:lnTo>
                    <a:lnTo>
                      <a:pt x="288" y="19"/>
                    </a:lnTo>
                    <a:lnTo>
                      <a:pt x="273" y="26"/>
                    </a:lnTo>
                    <a:lnTo>
                      <a:pt x="259" y="33"/>
                    </a:lnTo>
                    <a:lnTo>
                      <a:pt x="244" y="39"/>
                    </a:lnTo>
                    <a:lnTo>
                      <a:pt x="231" y="47"/>
                    </a:lnTo>
                    <a:lnTo>
                      <a:pt x="217" y="56"/>
                    </a:lnTo>
                    <a:lnTo>
                      <a:pt x="203" y="65"/>
                    </a:lnTo>
                    <a:lnTo>
                      <a:pt x="191" y="76"/>
                    </a:lnTo>
                    <a:lnTo>
                      <a:pt x="180" y="86"/>
                    </a:lnTo>
                    <a:lnTo>
                      <a:pt x="167" y="97"/>
                    </a:lnTo>
                    <a:lnTo>
                      <a:pt x="157" y="108"/>
                    </a:lnTo>
                    <a:lnTo>
                      <a:pt x="146" y="121"/>
                    </a:lnTo>
                    <a:lnTo>
                      <a:pt x="137" y="133"/>
                    </a:lnTo>
                    <a:lnTo>
                      <a:pt x="127" y="145"/>
                    </a:lnTo>
                    <a:lnTo>
                      <a:pt x="119" y="159"/>
                    </a:lnTo>
                    <a:lnTo>
                      <a:pt x="111" y="172"/>
                    </a:lnTo>
                    <a:lnTo>
                      <a:pt x="103" y="187"/>
                    </a:lnTo>
                    <a:lnTo>
                      <a:pt x="96" y="202"/>
                    </a:lnTo>
                    <a:lnTo>
                      <a:pt x="90" y="216"/>
                    </a:lnTo>
                    <a:lnTo>
                      <a:pt x="86" y="232"/>
                    </a:lnTo>
                    <a:lnTo>
                      <a:pt x="81" y="248"/>
                    </a:lnTo>
                    <a:lnTo>
                      <a:pt x="77" y="264"/>
                    </a:lnTo>
                    <a:lnTo>
                      <a:pt x="75" y="281"/>
                    </a:lnTo>
                    <a:lnTo>
                      <a:pt x="72" y="296"/>
                    </a:lnTo>
                    <a:lnTo>
                      <a:pt x="71" y="313"/>
                    </a:lnTo>
                    <a:lnTo>
                      <a:pt x="70" y="330"/>
                    </a:lnTo>
                    <a:lnTo>
                      <a:pt x="70" y="330"/>
                    </a:lnTo>
                    <a:lnTo>
                      <a:pt x="72" y="391"/>
                    </a:lnTo>
                    <a:lnTo>
                      <a:pt x="75" y="453"/>
                    </a:lnTo>
                    <a:lnTo>
                      <a:pt x="75" y="453"/>
                    </a:lnTo>
                    <a:lnTo>
                      <a:pt x="59" y="452"/>
                    </a:lnTo>
                    <a:lnTo>
                      <a:pt x="45" y="453"/>
                    </a:lnTo>
                    <a:lnTo>
                      <a:pt x="38" y="454"/>
                    </a:lnTo>
                    <a:lnTo>
                      <a:pt x="32" y="456"/>
                    </a:lnTo>
                    <a:lnTo>
                      <a:pt x="25" y="459"/>
                    </a:lnTo>
                    <a:lnTo>
                      <a:pt x="18" y="463"/>
                    </a:lnTo>
                    <a:lnTo>
                      <a:pt x="12" y="469"/>
                    </a:lnTo>
                    <a:lnTo>
                      <a:pt x="8" y="477"/>
                    </a:lnTo>
                    <a:lnTo>
                      <a:pt x="3" y="486"/>
                    </a:lnTo>
                    <a:lnTo>
                      <a:pt x="1" y="496"/>
                    </a:lnTo>
                    <a:lnTo>
                      <a:pt x="0" y="509"/>
                    </a:lnTo>
                    <a:lnTo>
                      <a:pt x="1" y="525"/>
                    </a:lnTo>
                    <a:lnTo>
                      <a:pt x="1" y="525"/>
                    </a:lnTo>
                    <a:lnTo>
                      <a:pt x="5" y="558"/>
                    </a:lnTo>
                    <a:lnTo>
                      <a:pt x="9" y="585"/>
                    </a:lnTo>
                    <a:lnTo>
                      <a:pt x="15" y="609"/>
                    </a:lnTo>
                    <a:lnTo>
                      <a:pt x="21" y="628"/>
                    </a:lnTo>
                    <a:lnTo>
                      <a:pt x="29" y="644"/>
                    </a:lnTo>
                    <a:lnTo>
                      <a:pt x="36" y="656"/>
                    </a:lnTo>
                    <a:lnTo>
                      <a:pt x="44" y="665"/>
                    </a:lnTo>
                    <a:lnTo>
                      <a:pt x="52" y="672"/>
                    </a:lnTo>
                    <a:lnTo>
                      <a:pt x="60" y="675"/>
                    </a:lnTo>
                    <a:lnTo>
                      <a:pt x="67" y="678"/>
                    </a:lnTo>
                    <a:lnTo>
                      <a:pt x="73" y="680"/>
                    </a:lnTo>
                    <a:lnTo>
                      <a:pt x="79" y="680"/>
                    </a:lnTo>
                    <a:lnTo>
                      <a:pt x="88" y="677"/>
                    </a:lnTo>
                    <a:lnTo>
                      <a:pt x="92" y="676"/>
                    </a:lnTo>
                    <a:lnTo>
                      <a:pt x="92" y="676"/>
                    </a:lnTo>
                    <a:lnTo>
                      <a:pt x="98" y="698"/>
                    </a:lnTo>
                    <a:lnTo>
                      <a:pt x="106" y="718"/>
                    </a:lnTo>
                    <a:lnTo>
                      <a:pt x="113" y="736"/>
                    </a:lnTo>
                    <a:lnTo>
                      <a:pt x="121" y="754"/>
                    </a:lnTo>
                    <a:lnTo>
                      <a:pt x="130" y="772"/>
                    </a:lnTo>
                    <a:lnTo>
                      <a:pt x="139" y="788"/>
                    </a:lnTo>
                    <a:lnTo>
                      <a:pt x="157" y="818"/>
                    </a:lnTo>
                    <a:lnTo>
                      <a:pt x="176" y="845"/>
                    </a:lnTo>
                    <a:lnTo>
                      <a:pt x="196" y="869"/>
                    </a:lnTo>
                    <a:lnTo>
                      <a:pt x="216" y="890"/>
                    </a:lnTo>
                    <a:lnTo>
                      <a:pt x="236" y="908"/>
                    </a:lnTo>
                    <a:lnTo>
                      <a:pt x="236" y="908"/>
                    </a:lnTo>
                    <a:lnTo>
                      <a:pt x="252" y="921"/>
                    </a:lnTo>
                    <a:lnTo>
                      <a:pt x="267" y="932"/>
                    </a:lnTo>
                    <a:lnTo>
                      <a:pt x="283" y="942"/>
                    </a:lnTo>
                    <a:lnTo>
                      <a:pt x="297" y="951"/>
                    </a:lnTo>
                    <a:lnTo>
                      <a:pt x="312" y="959"/>
                    </a:lnTo>
                    <a:lnTo>
                      <a:pt x="325" y="965"/>
                    </a:lnTo>
                    <a:lnTo>
                      <a:pt x="350" y="975"/>
                    </a:lnTo>
                    <a:lnTo>
                      <a:pt x="372" y="982"/>
                    </a:lnTo>
                    <a:lnTo>
                      <a:pt x="388" y="986"/>
                    </a:lnTo>
                    <a:lnTo>
                      <a:pt x="403" y="988"/>
                    </a:lnTo>
                    <a:lnTo>
                      <a:pt x="403" y="988"/>
                    </a:lnTo>
                    <a:lnTo>
                      <a:pt x="410" y="988"/>
                    </a:lnTo>
                    <a:lnTo>
                      <a:pt x="410" y="988"/>
                    </a:lnTo>
                    <a:lnTo>
                      <a:pt x="410" y="988"/>
                    </a:lnTo>
                    <a:lnTo>
                      <a:pt x="410" y="988"/>
                    </a:lnTo>
                    <a:lnTo>
                      <a:pt x="417" y="988"/>
                    </a:lnTo>
                    <a:lnTo>
                      <a:pt x="417" y="988"/>
                    </a:lnTo>
                    <a:lnTo>
                      <a:pt x="432" y="986"/>
                    </a:lnTo>
                    <a:lnTo>
                      <a:pt x="448" y="982"/>
                    </a:lnTo>
                    <a:lnTo>
                      <a:pt x="469" y="975"/>
                    </a:lnTo>
                    <a:lnTo>
                      <a:pt x="494" y="966"/>
                    </a:lnTo>
                    <a:lnTo>
                      <a:pt x="507" y="959"/>
                    </a:lnTo>
                    <a:lnTo>
                      <a:pt x="522" y="951"/>
                    </a:lnTo>
                    <a:lnTo>
                      <a:pt x="537" y="943"/>
                    </a:lnTo>
                    <a:lnTo>
                      <a:pt x="552" y="933"/>
                    </a:lnTo>
                    <a:lnTo>
                      <a:pt x="567" y="922"/>
                    </a:lnTo>
                    <a:lnTo>
                      <a:pt x="582" y="909"/>
                    </a:lnTo>
                    <a:lnTo>
                      <a:pt x="582" y="909"/>
                    </a:lnTo>
                    <a:lnTo>
                      <a:pt x="602" y="890"/>
                    </a:lnTo>
                    <a:lnTo>
                      <a:pt x="623" y="870"/>
                    </a:lnTo>
                    <a:lnTo>
                      <a:pt x="643" y="845"/>
                    </a:lnTo>
                    <a:lnTo>
                      <a:pt x="662" y="818"/>
                    </a:lnTo>
                    <a:lnTo>
                      <a:pt x="680" y="788"/>
                    </a:lnTo>
                    <a:lnTo>
                      <a:pt x="689" y="772"/>
                    </a:lnTo>
                    <a:lnTo>
                      <a:pt x="697" y="755"/>
                    </a:lnTo>
                    <a:lnTo>
                      <a:pt x="705" y="737"/>
                    </a:lnTo>
                    <a:lnTo>
                      <a:pt x="713" y="718"/>
                    </a:lnTo>
                    <a:lnTo>
                      <a:pt x="721" y="698"/>
                    </a:lnTo>
                    <a:lnTo>
                      <a:pt x="728" y="676"/>
                    </a:lnTo>
                    <a:lnTo>
                      <a:pt x="728" y="676"/>
                    </a:lnTo>
                    <a:lnTo>
                      <a:pt x="731" y="677"/>
                    </a:lnTo>
                    <a:lnTo>
                      <a:pt x="740" y="680"/>
                    </a:lnTo>
                    <a:lnTo>
                      <a:pt x="746" y="680"/>
                    </a:lnTo>
                    <a:lnTo>
                      <a:pt x="753" y="678"/>
                    </a:lnTo>
                    <a:lnTo>
                      <a:pt x="761" y="676"/>
                    </a:lnTo>
                    <a:lnTo>
                      <a:pt x="767" y="672"/>
                    </a:lnTo>
                    <a:lnTo>
                      <a:pt x="775" y="665"/>
                    </a:lnTo>
                    <a:lnTo>
                      <a:pt x="783" y="656"/>
                    </a:lnTo>
                    <a:lnTo>
                      <a:pt x="790" y="644"/>
                    </a:lnTo>
                    <a:lnTo>
                      <a:pt x="798" y="628"/>
                    </a:lnTo>
                    <a:lnTo>
                      <a:pt x="805" y="609"/>
                    </a:lnTo>
                    <a:lnTo>
                      <a:pt x="810" y="585"/>
                    </a:lnTo>
                    <a:lnTo>
                      <a:pt x="815" y="558"/>
                    </a:lnTo>
                    <a:lnTo>
                      <a:pt x="818" y="525"/>
                    </a:lnTo>
                    <a:lnTo>
                      <a:pt x="818" y="525"/>
                    </a:lnTo>
                    <a:lnTo>
                      <a:pt x="819" y="509"/>
                    </a:lnTo>
                    <a:lnTo>
                      <a:pt x="818" y="496"/>
                    </a:lnTo>
                    <a:lnTo>
                      <a:pt x="815" y="486"/>
                    </a:lnTo>
                    <a:lnTo>
                      <a:pt x="811" y="477"/>
                    </a:lnTo>
                    <a:lnTo>
                      <a:pt x="806" y="469"/>
                    </a:lnTo>
                    <a:lnTo>
                      <a:pt x="800" y="463"/>
                    </a:lnTo>
                    <a:lnTo>
                      <a:pt x="795" y="459"/>
                    </a:lnTo>
                    <a:lnTo>
                      <a:pt x="788" y="456"/>
                    </a:lnTo>
                    <a:lnTo>
                      <a:pt x="780" y="454"/>
                    </a:lnTo>
                    <a:lnTo>
                      <a:pt x="773" y="453"/>
                    </a:lnTo>
                    <a:lnTo>
                      <a:pt x="761" y="452"/>
                    </a:lnTo>
                    <a:lnTo>
                      <a:pt x="744" y="453"/>
                    </a:lnTo>
                    <a:lnTo>
                      <a:pt x="744" y="4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</p:grpSp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611561" y="3675590"/>
              <a:ext cx="514549" cy="555098"/>
            </a:xfrm>
            <a:custGeom>
              <a:avLst/>
              <a:gdLst>
                <a:gd name="T0" fmla="*/ 710 w 736"/>
                <a:gd name="T1" fmla="*/ 232 h 794"/>
                <a:gd name="T2" fmla="*/ 638 w 736"/>
                <a:gd name="T3" fmla="*/ 118 h 794"/>
                <a:gd name="T4" fmla="*/ 548 w 736"/>
                <a:gd name="T5" fmla="*/ 47 h 794"/>
                <a:gd name="T6" fmla="*/ 386 w 736"/>
                <a:gd name="T7" fmla="*/ 0 h 794"/>
                <a:gd name="T8" fmla="*/ 232 w 736"/>
                <a:gd name="T9" fmla="*/ 26 h 794"/>
                <a:gd name="T10" fmla="*/ 97 w 736"/>
                <a:gd name="T11" fmla="*/ 119 h 794"/>
                <a:gd name="T12" fmla="*/ 0 w 736"/>
                <a:gd name="T13" fmla="*/ 352 h 794"/>
                <a:gd name="T14" fmla="*/ 28 w 736"/>
                <a:gd name="T15" fmla="*/ 509 h 794"/>
                <a:gd name="T16" fmla="*/ 130 w 736"/>
                <a:gd name="T17" fmla="*/ 647 h 794"/>
                <a:gd name="T18" fmla="*/ 285 w 736"/>
                <a:gd name="T19" fmla="*/ 726 h 794"/>
                <a:gd name="T20" fmla="*/ 530 w 736"/>
                <a:gd name="T21" fmla="*/ 794 h 794"/>
                <a:gd name="T22" fmla="*/ 494 w 736"/>
                <a:gd name="T23" fmla="*/ 713 h 794"/>
                <a:gd name="T24" fmla="*/ 673 w 736"/>
                <a:gd name="T25" fmla="*/ 574 h 794"/>
                <a:gd name="T26" fmla="*/ 730 w 736"/>
                <a:gd name="T27" fmla="*/ 432 h 794"/>
                <a:gd name="T28" fmla="*/ 669 w 736"/>
                <a:gd name="T29" fmla="*/ 214 h 794"/>
                <a:gd name="T30" fmla="*/ 600 w 736"/>
                <a:gd name="T31" fmla="*/ 164 h 794"/>
                <a:gd name="T32" fmla="*/ 186 w 736"/>
                <a:gd name="T33" fmla="*/ 119 h 794"/>
                <a:gd name="T34" fmla="*/ 190 w 736"/>
                <a:gd name="T35" fmla="*/ 131 h 794"/>
                <a:gd name="T36" fmla="*/ 588 w 736"/>
                <a:gd name="T37" fmla="*/ 262 h 794"/>
                <a:gd name="T38" fmla="*/ 471 w 736"/>
                <a:gd name="T39" fmla="*/ 319 h 794"/>
                <a:gd name="T40" fmla="*/ 566 w 736"/>
                <a:gd name="T41" fmla="*/ 396 h 794"/>
                <a:gd name="T42" fmla="*/ 630 w 736"/>
                <a:gd name="T43" fmla="*/ 581 h 794"/>
                <a:gd name="T44" fmla="*/ 498 w 736"/>
                <a:gd name="T45" fmla="*/ 679 h 794"/>
                <a:gd name="T46" fmla="*/ 334 w 736"/>
                <a:gd name="T47" fmla="*/ 703 h 794"/>
                <a:gd name="T48" fmla="*/ 179 w 736"/>
                <a:gd name="T49" fmla="*/ 647 h 794"/>
                <a:gd name="T50" fmla="*/ 71 w 736"/>
                <a:gd name="T51" fmla="*/ 529 h 794"/>
                <a:gd name="T52" fmla="*/ 30 w 736"/>
                <a:gd name="T53" fmla="*/ 368 h 794"/>
                <a:gd name="T54" fmla="*/ 57 w 736"/>
                <a:gd name="T55" fmla="*/ 254 h 794"/>
                <a:gd name="T56" fmla="*/ 111 w 736"/>
                <a:gd name="T57" fmla="*/ 313 h 794"/>
                <a:gd name="T58" fmla="*/ 228 w 736"/>
                <a:gd name="T59" fmla="*/ 383 h 794"/>
                <a:gd name="T60" fmla="*/ 258 w 736"/>
                <a:gd name="T61" fmla="*/ 500 h 794"/>
                <a:gd name="T62" fmla="*/ 338 w 736"/>
                <a:gd name="T63" fmla="*/ 674 h 794"/>
                <a:gd name="T64" fmla="*/ 312 w 736"/>
                <a:gd name="T65" fmla="*/ 612 h 794"/>
                <a:gd name="T66" fmla="*/ 427 w 736"/>
                <a:gd name="T67" fmla="*/ 460 h 794"/>
                <a:gd name="T68" fmla="*/ 300 w 736"/>
                <a:gd name="T69" fmla="*/ 364 h 794"/>
                <a:gd name="T70" fmla="*/ 191 w 736"/>
                <a:gd name="T71" fmla="*/ 315 h 794"/>
                <a:gd name="T72" fmla="*/ 229 w 736"/>
                <a:gd name="T73" fmla="*/ 275 h 794"/>
                <a:gd name="T74" fmla="*/ 331 w 736"/>
                <a:gd name="T75" fmla="*/ 191 h 794"/>
                <a:gd name="T76" fmla="*/ 341 w 736"/>
                <a:gd name="T77" fmla="*/ 184 h 794"/>
                <a:gd name="T78" fmla="*/ 374 w 736"/>
                <a:gd name="T79" fmla="*/ 201 h 794"/>
                <a:gd name="T80" fmla="*/ 345 w 736"/>
                <a:gd name="T81" fmla="*/ 147 h 794"/>
                <a:gd name="T82" fmla="*/ 256 w 736"/>
                <a:gd name="T83" fmla="*/ 157 h 794"/>
                <a:gd name="T84" fmla="*/ 305 w 736"/>
                <a:gd name="T85" fmla="*/ 118 h 794"/>
                <a:gd name="T86" fmla="*/ 361 w 736"/>
                <a:gd name="T87" fmla="*/ 129 h 794"/>
                <a:gd name="T88" fmla="*/ 297 w 736"/>
                <a:gd name="T89" fmla="*/ 102 h 794"/>
                <a:gd name="T90" fmla="*/ 246 w 736"/>
                <a:gd name="T91" fmla="*/ 108 h 794"/>
                <a:gd name="T92" fmla="*/ 233 w 736"/>
                <a:gd name="T93" fmla="*/ 76 h 794"/>
                <a:gd name="T94" fmla="*/ 195 w 736"/>
                <a:gd name="T95" fmla="*/ 99 h 794"/>
                <a:gd name="T96" fmla="*/ 340 w 736"/>
                <a:gd name="T97" fmla="*/ 31 h 794"/>
                <a:gd name="T98" fmla="*/ 489 w 736"/>
                <a:gd name="T99" fmla="*/ 52 h 794"/>
                <a:gd name="T100" fmla="*/ 567 w 736"/>
                <a:gd name="T101" fmla="*/ 143 h 794"/>
                <a:gd name="T102" fmla="*/ 535 w 736"/>
                <a:gd name="T103" fmla="*/ 202 h 794"/>
                <a:gd name="T104" fmla="*/ 546 w 736"/>
                <a:gd name="T105" fmla="*/ 237 h 794"/>
                <a:gd name="T106" fmla="*/ 617 w 736"/>
                <a:gd name="T107" fmla="*/ 241 h 794"/>
                <a:gd name="T108" fmla="*/ 641 w 736"/>
                <a:gd name="T109" fmla="*/ 244 h 794"/>
                <a:gd name="T110" fmla="*/ 210 w 736"/>
                <a:gd name="T111" fmla="*/ 163 h 794"/>
                <a:gd name="T112" fmla="*/ 231 w 736"/>
                <a:gd name="T113" fmla="*/ 188 h 794"/>
                <a:gd name="T114" fmla="*/ 257 w 736"/>
                <a:gd name="T115" fmla="*/ 202 h 794"/>
                <a:gd name="T116" fmla="*/ 246 w 736"/>
                <a:gd name="T117" fmla="*/ 219 h 794"/>
                <a:gd name="T118" fmla="*/ 273 w 736"/>
                <a:gd name="T119" fmla="*/ 220 h 794"/>
                <a:gd name="T120" fmla="*/ 263 w 736"/>
                <a:gd name="T121" fmla="*/ 20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6" h="794">
                  <a:moveTo>
                    <a:pt x="736" y="364"/>
                  </a:moveTo>
                  <a:lnTo>
                    <a:pt x="736" y="364"/>
                  </a:lnTo>
                  <a:lnTo>
                    <a:pt x="736" y="348"/>
                  </a:lnTo>
                  <a:lnTo>
                    <a:pt x="735" y="332"/>
                  </a:lnTo>
                  <a:lnTo>
                    <a:pt x="735" y="332"/>
                  </a:lnTo>
                  <a:lnTo>
                    <a:pt x="732" y="305"/>
                  </a:lnTo>
                  <a:lnTo>
                    <a:pt x="726" y="281"/>
                  </a:lnTo>
                  <a:lnTo>
                    <a:pt x="719" y="255"/>
                  </a:lnTo>
                  <a:lnTo>
                    <a:pt x="710" y="232"/>
                  </a:lnTo>
                  <a:lnTo>
                    <a:pt x="710" y="232"/>
                  </a:lnTo>
                  <a:lnTo>
                    <a:pt x="707" y="224"/>
                  </a:lnTo>
                  <a:lnTo>
                    <a:pt x="707" y="224"/>
                  </a:lnTo>
                  <a:lnTo>
                    <a:pt x="700" y="210"/>
                  </a:lnTo>
                  <a:lnTo>
                    <a:pt x="694" y="195"/>
                  </a:lnTo>
                  <a:lnTo>
                    <a:pt x="686" y="182"/>
                  </a:lnTo>
                  <a:lnTo>
                    <a:pt x="677" y="168"/>
                  </a:lnTo>
                  <a:lnTo>
                    <a:pt x="668" y="155"/>
                  </a:lnTo>
                  <a:lnTo>
                    <a:pt x="659" y="142"/>
                  </a:lnTo>
                  <a:lnTo>
                    <a:pt x="649" y="130"/>
                  </a:lnTo>
                  <a:lnTo>
                    <a:pt x="638" y="118"/>
                  </a:lnTo>
                  <a:lnTo>
                    <a:pt x="638" y="118"/>
                  </a:lnTo>
                  <a:lnTo>
                    <a:pt x="633" y="112"/>
                  </a:lnTo>
                  <a:lnTo>
                    <a:pt x="633" y="112"/>
                  </a:lnTo>
                  <a:lnTo>
                    <a:pt x="616" y="96"/>
                  </a:lnTo>
                  <a:lnTo>
                    <a:pt x="616" y="96"/>
                  </a:lnTo>
                  <a:lnTo>
                    <a:pt x="604" y="84"/>
                  </a:lnTo>
                  <a:lnTo>
                    <a:pt x="590" y="74"/>
                  </a:lnTo>
                  <a:lnTo>
                    <a:pt x="577" y="64"/>
                  </a:lnTo>
                  <a:lnTo>
                    <a:pt x="563" y="56"/>
                  </a:lnTo>
                  <a:lnTo>
                    <a:pt x="548" y="47"/>
                  </a:lnTo>
                  <a:lnTo>
                    <a:pt x="534" y="39"/>
                  </a:lnTo>
                  <a:lnTo>
                    <a:pt x="519" y="32"/>
                  </a:lnTo>
                  <a:lnTo>
                    <a:pt x="504" y="26"/>
                  </a:lnTo>
                  <a:lnTo>
                    <a:pt x="487" y="20"/>
                  </a:lnTo>
                  <a:lnTo>
                    <a:pt x="471" y="14"/>
                  </a:lnTo>
                  <a:lnTo>
                    <a:pt x="455" y="10"/>
                  </a:lnTo>
                  <a:lnTo>
                    <a:pt x="438" y="7"/>
                  </a:lnTo>
                  <a:lnTo>
                    <a:pt x="420" y="3"/>
                  </a:lnTo>
                  <a:lnTo>
                    <a:pt x="404" y="1"/>
                  </a:lnTo>
                  <a:lnTo>
                    <a:pt x="386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50" y="0"/>
                  </a:lnTo>
                  <a:lnTo>
                    <a:pt x="332" y="1"/>
                  </a:lnTo>
                  <a:lnTo>
                    <a:pt x="315" y="3"/>
                  </a:lnTo>
                  <a:lnTo>
                    <a:pt x="298" y="7"/>
                  </a:lnTo>
                  <a:lnTo>
                    <a:pt x="281" y="10"/>
                  </a:lnTo>
                  <a:lnTo>
                    <a:pt x="265" y="14"/>
                  </a:lnTo>
                  <a:lnTo>
                    <a:pt x="248" y="20"/>
                  </a:lnTo>
                  <a:lnTo>
                    <a:pt x="232" y="26"/>
                  </a:lnTo>
                  <a:lnTo>
                    <a:pt x="217" y="32"/>
                  </a:lnTo>
                  <a:lnTo>
                    <a:pt x="201" y="40"/>
                  </a:lnTo>
                  <a:lnTo>
                    <a:pt x="187" y="48"/>
                  </a:lnTo>
                  <a:lnTo>
                    <a:pt x="172" y="57"/>
                  </a:lnTo>
                  <a:lnTo>
                    <a:pt x="158" y="66"/>
                  </a:lnTo>
                  <a:lnTo>
                    <a:pt x="145" y="76"/>
                  </a:lnTo>
                  <a:lnTo>
                    <a:pt x="131" y="87"/>
                  </a:lnTo>
                  <a:lnTo>
                    <a:pt x="119" y="98"/>
                  </a:lnTo>
                  <a:lnTo>
                    <a:pt x="119" y="98"/>
                  </a:lnTo>
                  <a:lnTo>
                    <a:pt x="97" y="119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60" y="168"/>
                  </a:lnTo>
                  <a:lnTo>
                    <a:pt x="44" y="192"/>
                  </a:lnTo>
                  <a:lnTo>
                    <a:pt x="31" y="219"/>
                  </a:lnTo>
                  <a:lnTo>
                    <a:pt x="20" y="247"/>
                  </a:lnTo>
                  <a:lnTo>
                    <a:pt x="11" y="275"/>
                  </a:lnTo>
                  <a:lnTo>
                    <a:pt x="6" y="305"/>
                  </a:lnTo>
                  <a:lnTo>
                    <a:pt x="1" y="336"/>
                  </a:lnTo>
                  <a:lnTo>
                    <a:pt x="0" y="352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86"/>
                  </a:lnTo>
                  <a:lnTo>
                    <a:pt x="2" y="404"/>
                  </a:lnTo>
                  <a:lnTo>
                    <a:pt x="4" y="423"/>
                  </a:lnTo>
                  <a:lnTo>
                    <a:pt x="7" y="441"/>
                  </a:lnTo>
                  <a:lnTo>
                    <a:pt x="11" y="458"/>
                  </a:lnTo>
                  <a:lnTo>
                    <a:pt x="16" y="475"/>
                  </a:lnTo>
                  <a:lnTo>
                    <a:pt x="21" y="492"/>
                  </a:lnTo>
                  <a:lnTo>
                    <a:pt x="28" y="509"/>
                  </a:lnTo>
                  <a:lnTo>
                    <a:pt x="34" y="524"/>
                  </a:lnTo>
                  <a:lnTo>
                    <a:pt x="43" y="540"/>
                  </a:lnTo>
                  <a:lnTo>
                    <a:pt x="51" y="555"/>
                  </a:lnTo>
                  <a:lnTo>
                    <a:pt x="61" y="570"/>
                  </a:lnTo>
                  <a:lnTo>
                    <a:pt x="71" y="584"/>
                  </a:lnTo>
                  <a:lnTo>
                    <a:pt x="81" y="597"/>
                  </a:lnTo>
                  <a:lnTo>
                    <a:pt x="92" y="611"/>
                  </a:lnTo>
                  <a:lnTo>
                    <a:pt x="105" y="624"/>
                  </a:lnTo>
                  <a:lnTo>
                    <a:pt x="117" y="636"/>
                  </a:lnTo>
                  <a:lnTo>
                    <a:pt x="130" y="647"/>
                  </a:lnTo>
                  <a:lnTo>
                    <a:pt x="143" y="659"/>
                  </a:lnTo>
                  <a:lnTo>
                    <a:pt x="157" y="669"/>
                  </a:lnTo>
                  <a:lnTo>
                    <a:pt x="171" y="679"/>
                  </a:lnTo>
                  <a:lnTo>
                    <a:pt x="187" y="687"/>
                  </a:lnTo>
                  <a:lnTo>
                    <a:pt x="202" y="695"/>
                  </a:lnTo>
                  <a:lnTo>
                    <a:pt x="218" y="703"/>
                  </a:lnTo>
                  <a:lnTo>
                    <a:pt x="233" y="710"/>
                  </a:lnTo>
                  <a:lnTo>
                    <a:pt x="250" y="716"/>
                  </a:lnTo>
                  <a:lnTo>
                    <a:pt x="268" y="722"/>
                  </a:lnTo>
                  <a:lnTo>
                    <a:pt x="285" y="726"/>
                  </a:lnTo>
                  <a:lnTo>
                    <a:pt x="302" y="730"/>
                  </a:lnTo>
                  <a:lnTo>
                    <a:pt x="320" y="732"/>
                  </a:lnTo>
                  <a:lnTo>
                    <a:pt x="339" y="734"/>
                  </a:lnTo>
                  <a:lnTo>
                    <a:pt x="357" y="735"/>
                  </a:lnTo>
                  <a:lnTo>
                    <a:pt x="357" y="756"/>
                  </a:lnTo>
                  <a:lnTo>
                    <a:pt x="326" y="756"/>
                  </a:lnTo>
                  <a:lnTo>
                    <a:pt x="326" y="768"/>
                  </a:lnTo>
                  <a:lnTo>
                    <a:pt x="206" y="768"/>
                  </a:lnTo>
                  <a:lnTo>
                    <a:pt x="206" y="794"/>
                  </a:lnTo>
                  <a:lnTo>
                    <a:pt x="530" y="794"/>
                  </a:lnTo>
                  <a:lnTo>
                    <a:pt x="530" y="768"/>
                  </a:lnTo>
                  <a:lnTo>
                    <a:pt x="434" y="768"/>
                  </a:lnTo>
                  <a:lnTo>
                    <a:pt x="434" y="756"/>
                  </a:lnTo>
                  <a:lnTo>
                    <a:pt x="401" y="756"/>
                  </a:lnTo>
                  <a:lnTo>
                    <a:pt x="401" y="734"/>
                  </a:lnTo>
                  <a:lnTo>
                    <a:pt x="401" y="734"/>
                  </a:lnTo>
                  <a:lnTo>
                    <a:pt x="426" y="731"/>
                  </a:lnTo>
                  <a:lnTo>
                    <a:pt x="449" y="726"/>
                  </a:lnTo>
                  <a:lnTo>
                    <a:pt x="471" y="721"/>
                  </a:lnTo>
                  <a:lnTo>
                    <a:pt x="494" y="713"/>
                  </a:lnTo>
                  <a:lnTo>
                    <a:pt x="516" y="704"/>
                  </a:lnTo>
                  <a:lnTo>
                    <a:pt x="537" y="694"/>
                  </a:lnTo>
                  <a:lnTo>
                    <a:pt x="557" y="683"/>
                  </a:lnTo>
                  <a:lnTo>
                    <a:pt x="576" y="671"/>
                  </a:lnTo>
                  <a:lnTo>
                    <a:pt x="595" y="657"/>
                  </a:lnTo>
                  <a:lnTo>
                    <a:pt x="613" y="643"/>
                  </a:lnTo>
                  <a:lnTo>
                    <a:pt x="629" y="627"/>
                  </a:lnTo>
                  <a:lnTo>
                    <a:pt x="645" y="611"/>
                  </a:lnTo>
                  <a:lnTo>
                    <a:pt x="659" y="593"/>
                  </a:lnTo>
                  <a:lnTo>
                    <a:pt x="673" y="574"/>
                  </a:lnTo>
                  <a:lnTo>
                    <a:pt x="685" y="555"/>
                  </a:lnTo>
                  <a:lnTo>
                    <a:pt x="696" y="535"/>
                  </a:lnTo>
                  <a:lnTo>
                    <a:pt x="696" y="535"/>
                  </a:lnTo>
                  <a:lnTo>
                    <a:pt x="705" y="515"/>
                  </a:lnTo>
                  <a:lnTo>
                    <a:pt x="714" y="495"/>
                  </a:lnTo>
                  <a:lnTo>
                    <a:pt x="720" y="475"/>
                  </a:lnTo>
                  <a:lnTo>
                    <a:pt x="726" y="454"/>
                  </a:lnTo>
                  <a:lnTo>
                    <a:pt x="726" y="454"/>
                  </a:lnTo>
                  <a:lnTo>
                    <a:pt x="730" y="432"/>
                  </a:lnTo>
                  <a:lnTo>
                    <a:pt x="730" y="432"/>
                  </a:lnTo>
                  <a:lnTo>
                    <a:pt x="733" y="416"/>
                  </a:lnTo>
                  <a:lnTo>
                    <a:pt x="735" y="400"/>
                  </a:lnTo>
                  <a:lnTo>
                    <a:pt x="736" y="384"/>
                  </a:lnTo>
                  <a:lnTo>
                    <a:pt x="736" y="368"/>
                  </a:lnTo>
                  <a:lnTo>
                    <a:pt x="736" y="368"/>
                  </a:lnTo>
                  <a:lnTo>
                    <a:pt x="736" y="364"/>
                  </a:lnTo>
                  <a:lnTo>
                    <a:pt x="736" y="364"/>
                  </a:lnTo>
                  <a:close/>
                  <a:moveTo>
                    <a:pt x="667" y="217"/>
                  </a:moveTo>
                  <a:lnTo>
                    <a:pt x="669" y="214"/>
                  </a:lnTo>
                  <a:lnTo>
                    <a:pt x="669" y="214"/>
                  </a:lnTo>
                  <a:lnTo>
                    <a:pt x="677" y="231"/>
                  </a:lnTo>
                  <a:lnTo>
                    <a:pt x="674" y="231"/>
                  </a:lnTo>
                  <a:lnTo>
                    <a:pt x="667" y="232"/>
                  </a:lnTo>
                  <a:lnTo>
                    <a:pt x="667" y="217"/>
                  </a:lnTo>
                  <a:close/>
                  <a:moveTo>
                    <a:pt x="614" y="152"/>
                  </a:moveTo>
                  <a:lnTo>
                    <a:pt x="614" y="137"/>
                  </a:lnTo>
                  <a:lnTo>
                    <a:pt x="614" y="137"/>
                  </a:lnTo>
                  <a:lnTo>
                    <a:pt x="630" y="155"/>
                  </a:lnTo>
                  <a:lnTo>
                    <a:pt x="624" y="165"/>
                  </a:lnTo>
                  <a:lnTo>
                    <a:pt x="600" y="164"/>
                  </a:lnTo>
                  <a:lnTo>
                    <a:pt x="599" y="160"/>
                  </a:lnTo>
                  <a:lnTo>
                    <a:pt x="614" y="152"/>
                  </a:lnTo>
                  <a:close/>
                  <a:moveTo>
                    <a:pt x="169" y="112"/>
                  </a:moveTo>
                  <a:lnTo>
                    <a:pt x="169" y="112"/>
                  </a:lnTo>
                  <a:lnTo>
                    <a:pt x="170" y="111"/>
                  </a:lnTo>
                  <a:lnTo>
                    <a:pt x="177" y="111"/>
                  </a:lnTo>
                  <a:lnTo>
                    <a:pt x="178" y="109"/>
                  </a:lnTo>
                  <a:lnTo>
                    <a:pt x="190" y="109"/>
                  </a:lnTo>
                  <a:lnTo>
                    <a:pt x="190" y="114"/>
                  </a:lnTo>
                  <a:lnTo>
                    <a:pt x="186" y="119"/>
                  </a:lnTo>
                  <a:lnTo>
                    <a:pt x="169" y="119"/>
                  </a:lnTo>
                  <a:lnTo>
                    <a:pt x="169" y="112"/>
                  </a:lnTo>
                  <a:close/>
                  <a:moveTo>
                    <a:pt x="189" y="134"/>
                  </a:moveTo>
                  <a:lnTo>
                    <a:pt x="172" y="135"/>
                  </a:lnTo>
                  <a:lnTo>
                    <a:pt x="170" y="132"/>
                  </a:lnTo>
                  <a:lnTo>
                    <a:pt x="181" y="128"/>
                  </a:lnTo>
                  <a:lnTo>
                    <a:pt x="181" y="128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90" y="131"/>
                  </a:lnTo>
                  <a:lnTo>
                    <a:pt x="189" y="134"/>
                  </a:lnTo>
                  <a:lnTo>
                    <a:pt x="189" y="134"/>
                  </a:lnTo>
                  <a:close/>
                  <a:moveTo>
                    <a:pt x="690" y="274"/>
                  </a:moveTo>
                  <a:lnTo>
                    <a:pt x="664" y="274"/>
                  </a:lnTo>
                  <a:lnTo>
                    <a:pt x="647" y="262"/>
                  </a:lnTo>
                  <a:lnTo>
                    <a:pt x="629" y="263"/>
                  </a:lnTo>
                  <a:lnTo>
                    <a:pt x="629" y="274"/>
                  </a:lnTo>
                  <a:lnTo>
                    <a:pt x="625" y="274"/>
                  </a:lnTo>
                  <a:lnTo>
                    <a:pt x="618" y="270"/>
                  </a:lnTo>
                  <a:lnTo>
                    <a:pt x="588" y="262"/>
                  </a:lnTo>
                  <a:lnTo>
                    <a:pt x="588" y="243"/>
                  </a:lnTo>
                  <a:lnTo>
                    <a:pt x="550" y="247"/>
                  </a:lnTo>
                  <a:lnTo>
                    <a:pt x="539" y="252"/>
                  </a:lnTo>
                  <a:lnTo>
                    <a:pt x="524" y="252"/>
                  </a:lnTo>
                  <a:lnTo>
                    <a:pt x="516" y="252"/>
                  </a:lnTo>
                  <a:lnTo>
                    <a:pt x="498" y="262"/>
                  </a:lnTo>
                  <a:lnTo>
                    <a:pt x="498" y="281"/>
                  </a:lnTo>
                  <a:lnTo>
                    <a:pt x="460" y="308"/>
                  </a:lnTo>
                  <a:lnTo>
                    <a:pt x="464" y="319"/>
                  </a:lnTo>
                  <a:lnTo>
                    <a:pt x="471" y="319"/>
                  </a:lnTo>
                  <a:lnTo>
                    <a:pt x="469" y="330"/>
                  </a:lnTo>
                  <a:lnTo>
                    <a:pt x="464" y="332"/>
                  </a:lnTo>
                  <a:lnTo>
                    <a:pt x="464" y="361"/>
                  </a:lnTo>
                  <a:lnTo>
                    <a:pt x="496" y="398"/>
                  </a:lnTo>
                  <a:lnTo>
                    <a:pt x="510" y="398"/>
                  </a:lnTo>
                  <a:lnTo>
                    <a:pt x="511" y="395"/>
                  </a:lnTo>
                  <a:lnTo>
                    <a:pt x="536" y="395"/>
                  </a:lnTo>
                  <a:lnTo>
                    <a:pt x="544" y="389"/>
                  </a:lnTo>
                  <a:lnTo>
                    <a:pt x="558" y="389"/>
                  </a:lnTo>
                  <a:lnTo>
                    <a:pt x="566" y="396"/>
                  </a:lnTo>
                  <a:lnTo>
                    <a:pt x="587" y="399"/>
                  </a:lnTo>
                  <a:lnTo>
                    <a:pt x="585" y="426"/>
                  </a:lnTo>
                  <a:lnTo>
                    <a:pt x="608" y="469"/>
                  </a:lnTo>
                  <a:lnTo>
                    <a:pt x="596" y="493"/>
                  </a:lnTo>
                  <a:lnTo>
                    <a:pt x="596" y="504"/>
                  </a:lnTo>
                  <a:lnTo>
                    <a:pt x="606" y="514"/>
                  </a:lnTo>
                  <a:lnTo>
                    <a:pt x="606" y="541"/>
                  </a:lnTo>
                  <a:lnTo>
                    <a:pt x="619" y="557"/>
                  </a:lnTo>
                  <a:lnTo>
                    <a:pt x="619" y="581"/>
                  </a:lnTo>
                  <a:lnTo>
                    <a:pt x="630" y="581"/>
                  </a:lnTo>
                  <a:lnTo>
                    <a:pt x="630" y="581"/>
                  </a:lnTo>
                  <a:lnTo>
                    <a:pt x="618" y="594"/>
                  </a:lnTo>
                  <a:lnTo>
                    <a:pt x="606" y="607"/>
                  </a:lnTo>
                  <a:lnTo>
                    <a:pt x="593" y="620"/>
                  </a:lnTo>
                  <a:lnTo>
                    <a:pt x="578" y="632"/>
                  </a:lnTo>
                  <a:lnTo>
                    <a:pt x="564" y="643"/>
                  </a:lnTo>
                  <a:lnTo>
                    <a:pt x="548" y="653"/>
                  </a:lnTo>
                  <a:lnTo>
                    <a:pt x="531" y="663"/>
                  </a:lnTo>
                  <a:lnTo>
                    <a:pt x="516" y="671"/>
                  </a:lnTo>
                  <a:lnTo>
                    <a:pt x="498" y="679"/>
                  </a:lnTo>
                  <a:lnTo>
                    <a:pt x="481" y="685"/>
                  </a:lnTo>
                  <a:lnTo>
                    <a:pt x="464" y="692"/>
                  </a:lnTo>
                  <a:lnTo>
                    <a:pt x="445" y="696"/>
                  </a:lnTo>
                  <a:lnTo>
                    <a:pt x="426" y="700"/>
                  </a:lnTo>
                  <a:lnTo>
                    <a:pt x="407" y="703"/>
                  </a:lnTo>
                  <a:lnTo>
                    <a:pt x="388" y="704"/>
                  </a:lnTo>
                  <a:lnTo>
                    <a:pt x="368" y="705"/>
                  </a:lnTo>
                  <a:lnTo>
                    <a:pt x="368" y="705"/>
                  </a:lnTo>
                  <a:lnTo>
                    <a:pt x="350" y="705"/>
                  </a:lnTo>
                  <a:lnTo>
                    <a:pt x="334" y="703"/>
                  </a:lnTo>
                  <a:lnTo>
                    <a:pt x="317" y="701"/>
                  </a:lnTo>
                  <a:lnTo>
                    <a:pt x="300" y="698"/>
                  </a:lnTo>
                  <a:lnTo>
                    <a:pt x="284" y="694"/>
                  </a:lnTo>
                  <a:lnTo>
                    <a:pt x="268" y="690"/>
                  </a:lnTo>
                  <a:lnTo>
                    <a:pt x="252" y="685"/>
                  </a:lnTo>
                  <a:lnTo>
                    <a:pt x="237" y="679"/>
                  </a:lnTo>
                  <a:lnTo>
                    <a:pt x="221" y="672"/>
                  </a:lnTo>
                  <a:lnTo>
                    <a:pt x="207" y="664"/>
                  </a:lnTo>
                  <a:lnTo>
                    <a:pt x="193" y="656"/>
                  </a:lnTo>
                  <a:lnTo>
                    <a:pt x="179" y="647"/>
                  </a:lnTo>
                  <a:lnTo>
                    <a:pt x="166" y="639"/>
                  </a:lnTo>
                  <a:lnTo>
                    <a:pt x="153" y="627"/>
                  </a:lnTo>
                  <a:lnTo>
                    <a:pt x="141" y="617"/>
                  </a:lnTo>
                  <a:lnTo>
                    <a:pt x="129" y="606"/>
                  </a:lnTo>
                  <a:lnTo>
                    <a:pt x="118" y="594"/>
                  </a:lnTo>
                  <a:lnTo>
                    <a:pt x="108" y="582"/>
                  </a:lnTo>
                  <a:lnTo>
                    <a:pt x="98" y="570"/>
                  </a:lnTo>
                  <a:lnTo>
                    <a:pt x="88" y="556"/>
                  </a:lnTo>
                  <a:lnTo>
                    <a:pt x="79" y="543"/>
                  </a:lnTo>
                  <a:lnTo>
                    <a:pt x="71" y="529"/>
                  </a:lnTo>
                  <a:lnTo>
                    <a:pt x="63" y="514"/>
                  </a:lnTo>
                  <a:lnTo>
                    <a:pt x="57" y="499"/>
                  </a:lnTo>
                  <a:lnTo>
                    <a:pt x="51" y="483"/>
                  </a:lnTo>
                  <a:lnTo>
                    <a:pt x="46" y="468"/>
                  </a:lnTo>
                  <a:lnTo>
                    <a:pt x="41" y="452"/>
                  </a:lnTo>
                  <a:lnTo>
                    <a:pt x="37" y="435"/>
                  </a:lnTo>
                  <a:lnTo>
                    <a:pt x="34" y="419"/>
                  </a:lnTo>
                  <a:lnTo>
                    <a:pt x="32" y="402"/>
                  </a:lnTo>
                  <a:lnTo>
                    <a:pt x="31" y="385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1" y="350"/>
                  </a:lnTo>
                  <a:lnTo>
                    <a:pt x="32" y="333"/>
                  </a:lnTo>
                  <a:lnTo>
                    <a:pt x="34" y="315"/>
                  </a:lnTo>
                  <a:lnTo>
                    <a:pt x="37" y="299"/>
                  </a:lnTo>
                  <a:lnTo>
                    <a:pt x="41" y="283"/>
                  </a:lnTo>
                  <a:lnTo>
                    <a:pt x="46" y="267"/>
                  </a:lnTo>
                  <a:lnTo>
                    <a:pt x="51" y="251"/>
                  </a:lnTo>
                  <a:lnTo>
                    <a:pt x="57" y="235"/>
                  </a:lnTo>
                  <a:lnTo>
                    <a:pt x="57" y="254"/>
                  </a:lnTo>
                  <a:lnTo>
                    <a:pt x="71" y="261"/>
                  </a:lnTo>
                  <a:lnTo>
                    <a:pt x="71" y="289"/>
                  </a:lnTo>
                  <a:lnTo>
                    <a:pt x="84" y="311"/>
                  </a:lnTo>
                  <a:lnTo>
                    <a:pt x="96" y="313"/>
                  </a:lnTo>
                  <a:lnTo>
                    <a:pt x="97" y="305"/>
                  </a:lnTo>
                  <a:lnTo>
                    <a:pt x="84" y="285"/>
                  </a:lnTo>
                  <a:lnTo>
                    <a:pt x="81" y="265"/>
                  </a:lnTo>
                  <a:lnTo>
                    <a:pt x="89" y="265"/>
                  </a:lnTo>
                  <a:lnTo>
                    <a:pt x="92" y="285"/>
                  </a:lnTo>
                  <a:lnTo>
                    <a:pt x="111" y="313"/>
                  </a:lnTo>
                  <a:lnTo>
                    <a:pt x="107" y="322"/>
                  </a:lnTo>
                  <a:lnTo>
                    <a:pt x="118" y="340"/>
                  </a:lnTo>
                  <a:lnTo>
                    <a:pt x="148" y="346"/>
                  </a:lnTo>
                  <a:lnTo>
                    <a:pt x="148" y="342"/>
                  </a:lnTo>
                  <a:lnTo>
                    <a:pt x="159" y="344"/>
                  </a:lnTo>
                  <a:lnTo>
                    <a:pt x="158" y="352"/>
                  </a:lnTo>
                  <a:lnTo>
                    <a:pt x="168" y="354"/>
                  </a:lnTo>
                  <a:lnTo>
                    <a:pt x="182" y="358"/>
                  </a:lnTo>
                  <a:lnTo>
                    <a:pt x="202" y="381"/>
                  </a:lnTo>
                  <a:lnTo>
                    <a:pt x="228" y="383"/>
                  </a:lnTo>
                  <a:lnTo>
                    <a:pt x="230" y="404"/>
                  </a:lnTo>
                  <a:lnTo>
                    <a:pt x="212" y="416"/>
                  </a:lnTo>
                  <a:lnTo>
                    <a:pt x="212" y="435"/>
                  </a:lnTo>
                  <a:lnTo>
                    <a:pt x="209" y="446"/>
                  </a:lnTo>
                  <a:lnTo>
                    <a:pt x="235" y="479"/>
                  </a:lnTo>
                  <a:lnTo>
                    <a:pt x="237" y="490"/>
                  </a:lnTo>
                  <a:lnTo>
                    <a:pt x="237" y="490"/>
                  </a:lnTo>
                  <a:lnTo>
                    <a:pt x="247" y="492"/>
                  </a:lnTo>
                  <a:lnTo>
                    <a:pt x="247" y="492"/>
                  </a:lnTo>
                  <a:lnTo>
                    <a:pt x="258" y="500"/>
                  </a:lnTo>
                  <a:lnTo>
                    <a:pt x="268" y="506"/>
                  </a:lnTo>
                  <a:lnTo>
                    <a:pt x="268" y="564"/>
                  </a:lnTo>
                  <a:lnTo>
                    <a:pt x="275" y="566"/>
                  </a:lnTo>
                  <a:lnTo>
                    <a:pt x="270" y="593"/>
                  </a:lnTo>
                  <a:lnTo>
                    <a:pt x="282" y="609"/>
                  </a:lnTo>
                  <a:lnTo>
                    <a:pt x="280" y="635"/>
                  </a:lnTo>
                  <a:lnTo>
                    <a:pt x="296" y="663"/>
                  </a:lnTo>
                  <a:lnTo>
                    <a:pt x="316" y="680"/>
                  </a:lnTo>
                  <a:lnTo>
                    <a:pt x="336" y="681"/>
                  </a:lnTo>
                  <a:lnTo>
                    <a:pt x="338" y="674"/>
                  </a:lnTo>
                  <a:lnTo>
                    <a:pt x="322" y="662"/>
                  </a:lnTo>
                  <a:lnTo>
                    <a:pt x="324" y="655"/>
                  </a:lnTo>
                  <a:lnTo>
                    <a:pt x="327" y="647"/>
                  </a:lnTo>
                  <a:lnTo>
                    <a:pt x="327" y="640"/>
                  </a:lnTo>
                  <a:lnTo>
                    <a:pt x="317" y="640"/>
                  </a:lnTo>
                  <a:lnTo>
                    <a:pt x="311" y="634"/>
                  </a:lnTo>
                  <a:lnTo>
                    <a:pt x="320" y="625"/>
                  </a:lnTo>
                  <a:lnTo>
                    <a:pt x="321" y="620"/>
                  </a:lnTo>
                  <a:lnTo>
                    <a:pt x="312" y="617"/>
                  </a:lnTo>
                  <a:lnTo>
                    <a:pt x="312" y="612"/>
                  </a:lnTo>
                  <a:lnTo>
                    <a:pt x="326" y="610"/>
                  </a:lnTo>
                  <a:lnTo>
                    <a:pt x="346" y="600"/>
                  </a:lnTo>
                  <a:lnTo>
                    <a:pt x="352" y="587"/>
                  </a:lnTo>
                  <a:lnTo>
                    <a:pt x="374" y="561"/>
                  </a:lnTo>
                  <a:lnTo>
                    <a:pt x="369" y="540"/>
                  </a:lnTo>
                  <a:lnTo>
                    <a:pt x="376" y="529"/>
                  </a:lnTo>
                  <a:lnTo>
                    <a:pt x="395" y="529"/>
                  </a:lnTo>
                  <a:lnTo>
                    <a:pt x="408" y="519"/>
                  </a:lnTo>
                  <a:lnTo>
                    <a:pt x="412" y="478"/>
                  </a:lnTo>
                  <a:lnTo>
                    <a:pt x="427" y="460"/>
                  </a:lnTo>
                  <a:lnTo>
                    <a:pt x="429" y="448"/>
                  </a:lnTo>
                  <a:lnTo>
                    <a:pt x="416" y="443"/>
                  </a:lnTo>
                  <a:lnTo>
                    <a:pt x="407" y="429"/>
                  </a:lnTo>
                  <a:lnTo>
                    <a:pt x="377" y="429"/>
                  </a:lnTo>
                  <a:lnTo>
                    <a:pt x="354" y="420"/>
                  </a:lnTo>
                  <a:lnTo>
                    <a:pt x="352" y="403"/>
                  </a:lnTo>
                  <a:lnTo>
                    <a:pt x="345" y="390"/>
                  </a:lnTo>
                  <a:lnTo>
                    <a:pt x="324" y="389"/>
                  </a:lnTo>
                  <a:lnTo>
                    <a:pt x="311" y="370"/>
                  </a:lnTo>
                  <a:lnTo>
                    <a:pt x="300" y="364"/>
                  </a:lnTo>
                  <a:lnTo>
                    <a:pt x="299" y="370"/>
                  </a:lnTo>
                  <a:lnTo>
                    <a:pt x="279" y="371"/>
                  </a:lnTo>
                  <a:lnTo>
                    <a:pt x="272" y="361"/>
                  </a:lnTo>
                  <a:lnTo>
                    <a:pt x="251" y="358"/>
                  </a:lnTo>
                  <a:lnTo>
                    <a:pt x="235" y="376"/>
                  </a:lnTo>
                  <a:lnTo>
                    <a:pt x="208" y="372"/>
                  </a:lnTo>
                  <a:lnTo>
                    <a:pt x="206" y="342"/>
                  </a:lnTo>
                  <a:lnTo>
                    <a:pt x="186" y="339"/>
                  </a:lnTo>
                  <a:lnTo>
                    <a:pt x="193" y="324"/>
                  </a:lnTo>
                  <a:lnTo>
                    <a:pt x="191" y="315"/>
                  </a:lnTo>
                  <a:lnTo>
                    <a:pt x="166" y="332"/>
                  </a:lnTo>
                  <a:lnTo>
                    <a:pt x="149" y="331"/>
                  </a:lnTo>
                  <a:lnTo>
                    <a:pt x="143" y="318"/>
                  </a:lnTo>
                  <a:lnTo>
                    <a:pt x="147" y="304"/>
                  </a:lnTo>
                  <a:lnTo>
                    <a:pt x="156" y="289"/>
                  </a:lnTo>
                  <a:lnTo>
                    <a:pt x="177" y="278"/>
                  </a:lnTo>
                  <a:lnTo>
                    <a:pt x="217" y="278"/>
                  </a:lnTo>
                  <a:lnTo>
                    <a:pt x="217" y="290"/>
                  </a:lnTo>
                  <a:lnTo>
                    <a:pt x="231" y="297"/>
                  </a:lnTo>
                  <a:lnTo>
                    <a:pt x="229" y="275"/>
                  </a:lnTo>
                  <a:lnTo>
                    <a:pt x="240" y="265"/>
                  </a:lnTo>
                  <a:lnTo>
                    <a:pt x="261" y="252"/>
                  </a:lnTo>
                  <a:lnTo>
                    <a:pt x="262" y="242"/>
                  </a:lnTo>
                  <a:lnTo>
                    <a:pt x="282" y="221"/>
                  </a:lnTo>
                  <a:lnTo>
                    <a:pt x="305" y="209"/>
                  </a:lnTo>
                  <a:lnTo>
                    <a:pt x="304" y="207"/>
                  </a:lnTo>
                  <a:lnTo>
                    <a:pt x="318" y="192"/>
                  </a:lnTo>
                  <a:lnTo>
                    <a:pt x="324" y="194"/>
                  </a:lnTo>
                  <a:lnTo>
                    <a:pt x="326" y="198"/>
                  </a:lnTo>
                  <a:lnTo>
                    <a:pt x="331" y="191"/>
                  </a:lnTo>
                  <a:lnTo>
                    <a:pt x="334" y="190"/>
                  </a:lnTo>
                  <a:lnTo>
                    <a:pt x="327" y="190"/>
                  </a:lnTo>
                  <a:lnTo>
                    <a:pt x="320" y="188"/>
                  </a:lnTo>
                  <a:lnTo>
                    <a:pt x="320" y="181"/>
                  </a:lnTo>
                  <a:lnTo>
                    <a:pt x="324" y="179"/>
                  </a:lnTo>
                  <a:lnTo>
                    <a:pt x="331" y="179"/>
                  </a:lnTo>
                  <a:lnTo>
                    <a:pt x="335" y="180"/>
                  </a:lnTo>
                  <a:lnTo>
                    <a:pt x="338" y="185"/>
                  </a:lnTo>
                  <a:lnTo>
                    <a:pt x="341" y="185"/>
                  </a:lnTo>
                  <a:lnTo>
                    <a:pt x="341" y="184"/>
                  </a:lnTo>
                  <a:lnTo>
                    <a:pt x="342" y="185"/>
                  </a:lnTo>
                  <a:lnTo>
                    <a:pt x="352" y="183"/>
                  </a:lnTo>
                  <a:lnTo>
                    <a:pt x="354" y="179"/>
                  </a:lnTo>
                  <a:lnTo>
                    <a:pt x="360" y="180"/>
                  </a:lnTo>
                  <a:lnTo>
                    <a:pt x="360" y="185"/>
                  </a:lnTo>
                  <a:lnTo>
                    <a:pt x="355" y="189"/>
                  </a:lnTo>
                  <a:lnTo>
                    <a:pt x="355" y="189"/>
                  </a:lnTo>
                  <a:lnTo>
                    <a:pt x="356" y="195"/>
                  </a:lnTo>
                  <a:lnTo>
                    <a:pt x="374" y="201"/>
                  </a:lnTo>
                  <a:lnTo>
                    <a:pt x="374" y="201"/>
                  </a:lnTo>
                  <a:lnTo>
                    <a:pt x="375" y="201"/>
                  </a:lnTo>
                  <a:lnTo>
                    <a:pt x="378" y="201"/>
                  </a:lnTo>
                  <a:lnTo>
                    <a:pt x="379" y="193"/>
                  </a:lnTo>
                  <a:lnTo>
                    <a:pt x="364" y="187"/>
                  </a:lnTo>
                  <a:lnTo>
                    <a:pt x="362" y="182"/>
                  </a:lnTo>
                  <a:lnTo>
                    <a:pt x="376" y="178"/>
                  </a:lnTo>
                  <a:lnTo>
                    <a:pt x="376" y="167"/>
                  </a:lnTo>
                  <a:lnTo>
                    <a:pt x="362" y="159"/>
                  </a:lnTo>
                  <a:lnTo>
                    <a:pt x="362" y="139"/>
                  </a:lnTo>
                  <a:lnTo>
                    <a:pt x="345" y="147"/>
                  </a:lnTo>
                  <a:lnTo>
                    <a:pt x="338" y="147"/>
                  </a:lnTo>
                  <a:lnTo>
                    <a:pt x="340" y="132"/>
                  </a:lnTo>
                  <a:lnTo>
                    <a:pt x="316" y="127"/>
                  </a:lnTo>
                  <a:lnTo>
                    <a:pt x="306" y="133"/>
                  </a:lnTo>
                  <a:lnTo>
                    <a:pt x="306" y="157"/>
                  </a:lnTo>
                  <a:lnTo>
                    <a:pt x="288" y="162"/>
                  </a:lnTo>
                  <a:lnTo>
                    <a:pt x="280" y="178"/>
                  </a:lnTo>
                  <a:lnTo>
                    <a:pt x="272" y="179"/>
                  </a:lnTo>
                  <a:lnTo>
                    <a:pt x="272" y="160"/>
                  </a:lnTo>
                  <a:lnTo>
                    <a:pt x="256" y="157"/>
                  </a:lnTo>
                  <a:lnTo>
                    <a:pt x="248" y="152"/>
                  </a:lnTo>
                  <a:lnTo>
                    <a:pt x="245" y="139"/>
                  </a:lnTo>
                  <a:lnTo>
                    <a:pt x="275" y="122"/>
                  </a:lnTo>
                  <a:lnTo>
                    <a:pt x="289" y="118"/>
                  </a:lnTo>
                  <a:lnTo>
                    <a:pt x="290" y="127"/>
                  </a:lnTo>
                  <a:lnTo>
                    <a:pt x="299" y="127"/>
                  </a:lnTo>
                  <a:lnTo>
                    <a:pt x="299" y="122"/>
                  </a:lnTo>
                  <a:lnTo>
                    <a:pt x="308" y="120"/>
                  </a:lnTo>
                  <a:lnTo>
                    <a:pt x="308" y="119"/>
                  </a:lnTo>
                  <a:lnTo>
                    <a:pt x="305" y="118"/>
                  </a:lnTo>
                  <a:lnTo>
                    <a:pt x="304" y="112"/>
                  </a:lnTo>
                  <a:lnTo>
                    <a:pt x="314" y="111"/>
                  </a:lnTo>
                  <a:lnTo>
                    <a:pt x="320" y="104"/>
                  </a:lnTo>
                  <a:lnTo>
                    <a:pt x="321" y="104"/>
                  </a:lnTo>
                  <a:lnTo>
                    <a:pt x="321" y="104"/>
                  </a:lnTo>
                  <a:lnTo>
                    <a:pt x="322" y="102"/>
                  </a:lnTo>
                  <a:lnTo>
                    <a:pt x="345" y="99"/>
                  </a:lnTo>
                  <a:lnTo>
                    <a:pt x="355" y="108"/>
                  </a:lnTo>
                  <a:lnTo>
                    <a:pt x="329" y="121"/>
                  </a:lnTo>
                  <a:lnTo>
                    <a:pt x="361" y="129"/>
                  </a:lnTo>
                  <a:lnTo>
                    <a:pt x="366" y="118"/>
                  </a:lnTo>
                  <a:lnTo>
                    <a:pt x="380" y="118"/>
                  </a:lnTo>
                  <a:lnTo>
                    <a:pt x="386" y="109"/>
                  </a:lnTo>
                  <a:lnTo>
                    <a:pt x="376" y="105"/>
                  </a:lnTo>
                  <a:lnTo>
                    <a:pt x="376" y="93"/>
                  </a:lnTo>
                  <a:lnTo>
                    <a:pt x="344" y="80"/>
                  </a:lnTo>
                  <a:lnTo>
                    <a:pt x="321" y="82"/>
                  </a:lnTo>
                  <a:lnTo>
                    <a:pt x="309" y="89"/>
                  </a:lnTo>
                  <a:lnTo>
                    <a:pt x="310" y="104"/>
                  </a:lnTo>
                  <a:lnTo>
                    <a:pt x="297" y="102"/>
                  </a:lnTo>
                  <a:lnTo>
                    <a:pt x="296" y="93"/>
                  </a:lnTo>
                  <a:lnTo>
                    <a:pt x="308" y="82"/>
                  </a:lnTo>
                  <a:lnTo>
                    <a:pt x="285" y="81"/>
                  </a:lnTo>
                  <a:lnTo>
                    <a:pt x="279" y="83"/>
                  </a:lnTo>
                  <a:lnTo>
                    <a:pt x="276" y="91"/>
                  </a:lnTo>
                  <a:lnTo>
                    <a:pt x="285" y="92"/>
                  </a:lnTo>
                  <a:lnTo>
                    <a:pt x="282" y="101"/>
                  </a:lnTo>
                  <a:lnTo>
                    <a:pt x="268" y="102"/>
                  </a:lnTo>
                  <a:lnTo>
                    <a:pt x="266" y="108"/>
                  </a:lnTo>
                  <a:lnTo>
                    <a:pt x="246" y="108"/>
                  </a:lnTo>
                  <a:lnTo>
                    <a:pt x="246" y="108"/>
                  </a:lnTo>
                  <a:lnTo>
                    <a:pt x="245" y="102"/>
                  </a:lnTo>
                  <a:lnTo>
                    <a:pt x="243" y="96"/>
                  </a:lnTo>
                  <a:lnTo>
                    <a:pt x="243" y="96"/>
                  </a:lnTo>
                  <a:lnTo>
                    <a:pt x="260" y="96"/>
                  </a:lnTo>
                  <a:lnTo>
                    <a:pt x="272" y="83"/>
                  </a:lnTo>
                  <a:lnTo>
                    <a:pt x="266" y="80"/>
                  </a:lnTo>
                  <a:lnTo>
                    <a:pt x="257" y="89"/>
                  </a:lnTo>
                  <a:lnTo>
                    <a:pt x="242" y="88"/>
                  </a:lnTo>
                  <a:lnTo>
                    <a:pt x="233" y="76"/>
                  </a:lnTo>
                  <a:lnTo>
                    <a:pt x="213" y="76"/>
                  </a:lnTo>
                  <a:lnTo>
                    <a:pt x="193" y="91"/>
                  </a:lnTo>
                  <a:lnTo>
                    <a:pt x="212" y="91"/>
                  </a:lnTo>
                  <a:lnTo>
                    <a:pt x="213" y="96"/>
                  </a:lnTo>
                  <a:lnTo>
                    <a:pt x="209" y="100"/>
                  </a:lnTo>
                  <a:lnTo>
                    <a:pt x="229" y="101"/>
                  </a:lnTo>
                  <a:lnTo>
                    <a:pt x="232" y="109"/>
                  </a:lnTo>
                  <a:lnTo>
                    <a:pt x="210" y="108"/>
                  </a:lnTo>
                  <a:lnTo>
                    <a:pt x="209" y="102"/>
                  </a:lnTo>
                  <a:lnTo>
                    <a:pt x="195" y="99"/>
                  </a:lnTo>
                  <a:lnTo>
                    <a:pt x="187" y="94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91" y="80"/>
                  </a:lnTo>
                  <a:lnTo>
                    <a:pt x="213" y="68"/>
                  </a:lnTo>
                  <a:lnTo>
                    <a:pt x="238" y="57"/>
                  </a:lnTo>
                  <a:lnTo>
                    <a:pt x="262" y="47"/>
                  </a:lnTo>
                  <a:lnTo>
                    <a:pt x="288" y="40"/>
                  </a:lnTo>
                  <a:lnTo>
                    <a:pt x="314" y="34"/>
                  </a:lnTo>
                  <a:lnTo>
                    <a:pt x="340" y="31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384" y="30"/>
                  </a:lnTo>
                  <a:lnTo>
                    <a:pt x="400" y="31"/>
                  </a:lnTo>
                  <a:lnTo>
                    <a:pt x="416" y="33"/>
                  </a:lnTo>
                  <a:lnTo>
                    <a:pt x="430" y="36"/>
                  </a:lnTo>
                  <a:lnTo>
                    <a:pt x="446" y="39"/>
                  </a:lnTo>
                  <a:lnTo>
                    <a:pt x="460" y="43"/>
                  </a:lnTo>
                  <a:lnTo>
                    <a:pt x="475" y="48"/>
                  </a:lnTo>
                  <a:lnTo>
                    <a:pt x="489" y="52"/>
                  </a:lnTo>
                  <a:lnTo>
                    <a:pt x="504" y="59"/>
                  </a:lnTo>
                  <a:lnTo>
                    <a:pt x="517" y="64"/>
                  </a:lnTo>
                  <a:lnTo>
                    <a:pt x="530" y="71"/>
                  </a:lnTo>
                  <a:lnTo>
                    <a:pt x="544" y="79"/>
                  </a:lnTo>
                  <a:lnTo>
                    <a:pt x="568" y="96"/>
                  </a:lnTo>
                  <a:lnTo>
                    <a:pt x="591" y="114"/>
                  </a:lnTo>
                  <a:lnTo>
                    <a:pt x="587" y="121"/>
                  </a:lnTo>
                  <a:lnTo>
                    <a:pt x="571" y="128"/>
                  </a:lnTo>
                  <a:lnTo>
                    <a:pt x="565" y="134"/>
                  </a:lnTo>
                  <a:lnTo>
                    <a:pt x="567" y="143"/>
                  </a:lnTo>
                  <a:lnTo>
                    <a:pt x="575" y="144"/>
                  </a:lnTo>
                  <a:lnTo>
                    <a:pt x="579" y="157"/>
                  </a:lnTo>
                  <a:lnTo>
                    <a:pt x="594" y="151"/>
                  </a:lnTo>
                  <a:lnTo>
                    <a:pt x="596" y="167"/>
                  </a:lnTo>
                  <a:lnTo>
                    <a:pt x="591" y="167"/>
                  </a:lnTo>
                  <a:lnTo>
                    <a:pt x="580" y="165"/>
                  </a:lnTo>
                  <a:lnTo>
                    <a:pt x="567" y="168"/>
                  </a:lnTo>
                  <a:lnTo>
                    <a:pt x="555" y="184"/>
                  </a:lnTo>
                  <a:lnTo>
                    <a:pt x="538" y="188"/>
                  </a:lnTo>
                  <a:lnTo>
                    <a:pt x="535" y="202"/>
                  </a:lnTo>
                  <a:lnTo>
                    <a:pt x="543" y="204"/>
                  </a:lnTo>
                  <a:lnTo>
                    <a:pt x="540" y="213"/>
                  </a:lnTo>
                  <a:lnTo>
                    <a:pt x="523" y="210"/>
                  </a:lnTo>
                  <a:lnTo>
                    <a:pt x="507" y="213"/>
                  </a:lnTo>
                  <a:lnTo>
                    <a:pt x="504" y="222"/>
                  </a:lnTo>
                  <a:lnTo>
                    <a:pt x="507" y="241"/>
                  </a:lnTo>
                  <a:lnTo>
                    <a:pt x="516" y="245"/>
                  </a:lnTo>
                  <a:lnTo>
                    <a:pt x="531" y="245"/>
                  </a:lnTo>
                  <a:lnTo>
                    <a:pt x="543" y="244"/>
                  </a:lnTo>
                  <a:lnTo>
                    <a:pt x="546" y="237"/>
                  </a:lnTo>
                  <a:lnTo>
                    <a:pt x="561" y="214"/>
                  </a:lnTo>
                  <a:lnTo>
                    <a:pt x="573" y="217"/>
                  </a:lnTo>
                  <a:lnTo>
                    <a:pt x="584" y="207"/>
                  </a:lnTo>
                  <a:lnTo>
                    <a:pt x="586" y="214"/>
                  </a:lnTo>
                  <a:lnTo>
                    <a:pt x="611" y="232"/>
                  </a:lnTo>
                  <a:lnTo>
                    <a:pt x="608" y="237"/>
                  </a:lnTo>
                  <a:lnTo>
                    <a:pt x="597" y="237"/>
                  </a:lnTo>
                  <a:lnTo>
                    <a:pt x="601" y="242"/>
                  </a:lnTo>
                  <a:lnTo>
                    <a:pt x="608" y="244"/>
                  </a:lnTo>
                  <a:lnTo>
                    <a:pt x="617" y="241"/>
                  </a:lnTo>
                  <a:lnTo>
                    <a:pt x="617" y="230"/>
                  </a:lnTo>
                  <a:lnTo>
                    <a:pt x="620" y="229"/>
                  </a:lnTo>
                  <a:lnTo>
                    <a:pt x="618" y="225"/>
                  </a:lnTo>
                  <a:lnTo>
                    <a:pt x="600" y="215"/>
                  </a:lnTo>
                  <a:lnTo>
                    <a:pt x="596" y="202"/>
                  </a:lnTo>
                  <a:lnTo>
                    <a:pt x="610" y="202"/>
                  </a:lnTo>
                  <a:lnTo>
                    <a:pt x="615" y="207"/>
                  </a:lnTo>
                  <a:lnTo>
                    <a:pt x="627" y="218"/>
                  </a:lnTo>
                  <a:lnTo>
                    <a:pt x="628" y="231"/>
                  </a:lnTo>
                  <a:lnTo>
                    <a:pt x="641" y="244"/>
                  </a:lnTo>
                  <a:lnTo>
                    <a:pt x="646" y="225"/>
                  </a:lnTo>
                  <a:lnTo>
                    <a:pt x="655" y="221"/>
                  </a:lnTo>
                  <a:lnTo>
                    <a:pt x="657" y="237"/>
                  </a:lnTo>
                  <a:lnTo>
                    <a:pt x="666" y="247"/>
                  </a:lnTo>
                  <a:lnTo>
                    <a:pt x="683" y="245"/>
                  </a:lnTo>
                  <a:lnTo>
                    <a:pt x="683" y="245"/>
                  </a:lnTo>
                  <a:lnTo>
                    <a:pt x="693" y="272"/>
                  </a:lnTo>
                  <a:lnTo>
                    <a:pt x="690" y="274"/>
                  </a:lnTo>
                  <a:close/>
                  <a:moveTo>
                    <a:pt x="201" y="167"/>
                  </a:moveTo>
                  <a:lnTo>
                    <a:pt x="210" y="163"/>
                  </a:lnTo>
                  <a:lnTo>
                    <a:pt x="218" y="164"/>
                  </a:lnTo>
                  <a:lnTo>
                    <a:pt x="215" y="175"/>
                  </a:lnTo>
                  <a:lnTo>
                    <a:pt x="206" y="178"/>
                  </a:lnTo>
                  <a:lnTo>
                    <a:pt x="201" y="167"/>
                  </a:lnTo>
                  <a:close/>
                  <a:moveTo>
                    <a:pt x="248" y="192"/>
                  </a:moveTo>
                  <a:lnTo>
                    <a:pt x="248" y="199"/>
                  </a:lnTo>
                  <a:lnTo>
                    <a:pt x="228" y="199"/>
                  </a:lnTo>
                  <a:lnTo>
                    <a:pt x="220" y="197"/>
                  </a:lnTo>
                  <a:lnTo>
                    <a:pt x="221" y="192"/>
                  </a:lnTo>
                  <a:lnTo>
                    <a:pt x="231" y="188"/>
                  </a:lnTo>
                  <a:lnTo>
                    <a:pt x="245" y="188"/>
                  </a:lnTo>
                  <a:lnTo>
                    <a:pt x="245" y="192"/>
                  </a:lnTo>
                  <a:lnTo>
                    <a:pt x="248" y="192"/>
                  </a:lnTo>
                  <a:close/>
                  <a:moveTo>
                    <a:pt x="257" y="202"/>
                  </a:moveTo>
                  <a:lnTo>
                    <a:pt x="257" y="209"/>
                  </a:lnTo>
                  <a:lnTo>
                    <a:pt x="252" y="212"/>
                  </a:lnTo>
                  <a:lnTo>
                    <a:pt x="246" y="213"/>
                  </a:lnTo>
                  <a:lnTo>
                    <a:pt x="246" y="213"/>
                  </a:lnTo>
                  <a:lnTo>
                    <a:pt x="246" y="202"/>
                  </a:lnTo>
                  <a:lnTo>
                    <a:pt x="257" y="202"/>
                  </a:lnTo>
                  <a:close/>
                  <a:moveTo>
                    <a:pt x="251" y="199"/>
                  </a:moveTo>
                  <a:lnTo>
                    <a:pt x="251" y="191"/>
                  </a:lnTo>
                  <a:lnTo>
                    <a:pt x="258" y="198"/>
                  </a:lnTo>
                  <a:lnTo>
                    <a:pt x="251" y="199"/>
                  </a:lnTo>
                  <a:close/>
                  <a:moveTo>
                    <a:pt x="255" y="215"/>
                  </a:moveTo>
                  <a:lnTo>
                    <a:pt x="255" y="222"/>
                  </a:lnTo>
                  <a:lnTo>
                    <a:pt x="250" y="227"/>
                  </a:lnTo>
                  <a:lnTo>
                    <a:pt x="239" y="227"/>
                  </a:lnTo>
                  <a:lnTo>
                    <a:pt x="240" y="220"/>
                  </a:lnTo>
                  <a:lnTo>
                    <a:pt x="246" y="219"/>
                  </a:lnTo>
                  <a:lnTo>
                    <a:pt x="247" y="217"/>
                  </a:lnTo>
                  <a:lnTo>
                    <a:pt x="255" y="215"/>
                  </a:lnTo>
                  <a:close/>
                  <a:moveTo>
                    <a:pt x="228" y="202"/>
                  </a:moveTo>
                  <a:lnTo>
                    <a:pt x="239" y="202"/>
                  </a:lnTo>
                  <a:lnTo>
                    <a:pt x="225" y="222"/>
                  </a:lnTo>
                  <a:lnTo>
                    <a:pt x="219" y="219"/>
                  </a:lnTo>
                  <a:lnTo>
                    <a:pt x="220" y="210"/>
                  </a:lnTo>
                  <a:lnTo>
                    <a:pt x="228" y="202"/>
                  </a:lnTo>
                  <a:close/>
                  <a:moveTo>
                    <a:pt x="273" y="213"/>
                  </a:moveTo>
                  <a:lnTo>
                    <a:pt x="273" y="220"/>
                  </a:lnTo>
                  <a:lnTo>
                    <a:pt x="262" y="220"/>
                  </a:lnTo>
                  <a:lnTo>
                    <a:pt x="260" y="215"/>
                  </a:lnTo>
                  <a:lnTo>
                    <a:pt x="260" y="209"/>
                  </a:lnTo>
                  <a:lnTo>
                    <a:pt x="260" y="209"/>
                  </a:lnTo>
                  <a:lnTo>
                    <a:pt x="273" y="213"/>
                  </a:lnTo>
                  <a:close/>
                  <a:moveTo>
                    <a:pt x="263" y="204"/>
                  </a:moveTo>
                  <a:lnTo>
                    <a:pt x="267" y="201"/>
                  </a:lnTo>
                  <a:lnTo>
                    <a:pt x="271" y="204"/>
                  </a:lnTo>
                  <a:lnTo>
                    <a:pt x="268" y="208"/>
                  </a:lnTo>
                  <a:lnTo>
                    <a:pt x="263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</p:grpSp>
      <p:sp>
        <p:nvSpPr>
          <p:cNvPr id="44" name="Titre 6"/>
          <p:cNvSpPr txBox="1">
            <a:spLocks/>
          </p:cNvSpPr>
          <p:nvPr/>
        </p:nvSpPr>
        <p:spPr>
          <a:xfrm>
            <a:off x="433484" y="3501008"/>
            <a:ext cx="2568576" cy="720589"/>
          </a:xfrm>
          <a:prstGeom prst="rect">
            <a:avLst/>
          </a:prstGeom>
          <a:solidFill>
            <a:schemeClr val="accent3"/>
          </a:solidFill>
          <a:ln w="38100" cap="sq">
            <a:noFill/>
            <a:miter lim="800000"/>
          </a:ln>
        </p:spPr>
        <p:txBody>
          <a:bodyPr vert="horz" lIns="54000" tIns="27000" rIns="135000" bIns="0" rtlCol="0" anchor="ctr" anchorCtr="0">
            <a:no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Tahoma" panose="020B0604030504040204" pitchFamily="34" charset="0"/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ysClr val="window" lastClr="FFFFFF"/>
                </a:solidFill>
                <a:latin typeface="+mn-lt"/>
              </a:rPr>
              <a:t>750 </a:t>
            </a:r>
            <a:r>
              <a:rPr lang="en-GB" sz="2400" dirty="0">
                <a:solidFill>
                  <a:sysClr val="window" lastClr="FFFFFF"/>
                </a:solidFill>
                <a:latin typeface="+mn-lt"/>
              </a:rPr>
              <a:t/>
            </a:r>
            <a:br>
              <a:rPr lang="en-GB" sz="2400" dirty="0">
                <a:solidFill>
                  <a:sysClr val="window" lastClr="FFFFFF"/>
                </a:solidFill>
                <a:latin typeface="+mn-lt"/>
              </a:rPr>
            </a:br>
            <a:r>
              <a:rPr lang="en-GB" sz="1200" b="0" dirty="0" smtClean="0">
                <a:solidFill>
                  <a:sysClr val="window" lastClr="FFFFFF"/>
                </a:solidFill>
                <a:latin typeface="+mn-lt"/>
              </a:rPr>
              <a:t>km</a:t>
            </a:r>
            <a:r>
              <a:rPr lang="en-GB" sz="1200" b="0" baseline="30000" dirty="0" smtClean="0">
                <a:solidFill>
                  <a:sysClr val="window" lastClr="FFFFFF"/>
                </a:solidFill>
                <a:latin typeface="+mn-lt"/>
              </a:rPr>
              <a:t>2</a:t>
            </a:r>
            <a:endParaRPr lang="en-GB" sz="1800" b="0" dirty="0">
              <a:solidFill>
                <a:sysClr val="window" lastClr="FFFFFF"/>
              </a:solidFill>
              <a:latin typeface="+mn-lt"/>
            </a:endParaRPr>
          </a:p>
        </p:txBody>
      </p:sp>
      <p:sp>
        <p:nvSpPr>
          <p:cNvPr id="45" name="Freeform 23"/>
          <p:cNvSpPr>
            <a:spLocks noEditPoints="1"/>
          </p:cNvSpPr>
          <p:nvPr/>
        </p:nvSpPr>
        <p:spPr bwMode="auto">
          <a:xfrm>
            <a:off x="512430" y="3629647"/>
            <a:ext cx="813231" cy="424596"/>
          </a:xfrm>
          <a:custGeom>
            <a:avLst/>
            <a:gdLst>
              <a:gd name="T0" fmla="*/ 240 w 390"/>
              <a:gd name="T1" fmla="*/ 40 h 225"/>
              <a:gd name="T2" fmla="*/ 266 w 390"/>
              <a:gd name="T3" fmla="*/ 55 h 225"/>
              <a:gd name="T4" fmla="*/ 292 w 390"/>
              <a:gd name="T5" fmla="*/ 70 h 225"/>
              <a:gd name="T6" fmla="*/ 318 w 390"/>
              <a:gd name="T7" fmla="*/ 85 h 225"/>
              <a:gd name="T8" fmla="*/ 344 w 390"/>
              <a:gd name="T9" fmla="*/ 100 h 225"/>
              <a:gd name="T10" fmla="*/ 366 w 390"/>
              <a:gd name="T11" fmla="*/ 113 h 225"/>
              <a:gd name="T12" fmla="*/ 61 w 390"/>
              <a:gd name="T13" fmla="*/ 113 h 225"/>
              <a:gd name="T14" fmla="*/ 174 w 390"/>
              <a:gd name="T15" fmla="*/ 47 h 225"/>
              <a:gd name="T16" fmla="*/ 195 w 390"/>
              <a:gd name="T17" fmla="*/ 66 h 225"/>
              <a:gd name="T18" fmla="*/ 201 w 390"/>
              <a:gd name="T19" fmla="*/ 66 h 225"/>
              <a:gd name="T20" fmla="*/ 208 w 390"/>
              <a:gd name="T21" fmla="*/ 69 h 225"/>
              <a:gd name="T22" fmla="*/ 195 w 390"/>
              <a:gd name="T23" fmla="*/ 95 h 225"/>
              <a:gd name="T24" fmla="*/ 169 w 390"/>
              <a:gd name="T25" fmla="*/ 71 h 225"/>
              <a:gd name="T26" fmla="*/ 151 w 390"/>
              <a:gd name="T27" fmla="*/ 81 h 225"/>
              <a:gd name="T28" fmla="*/ 150 w 390"/>
              <a:gd name="T29" fmla="*/ 103 h 225"/>
              <a:gd name="T30" fmla="*/ 143 w 390"/>
              <a:gd name="T31" fmla="*/ 86 h 225"/>
              <a:gd name="T32" fmla="*/ 193 w 390"/>
              <a:gd name="T33" fmla="*/ 97 h 225"/>
              <a:gd name="T34" fmla="*/ 178 w 390"/>
              <a:gd name="T35" fmla="*/ 120 h 225"/>
              <a:gd name="T36" fmla="*/ 187 w 390"/>
              <a:gd name="T37" fmla="*/ 144 h 225"/>
              <a:gd name="T38" fmla="*/ 220 w 390"/>
              <a:gd name="T39" fmla="*/ 84 h 225"/>
              <a:gd name="T40" fmla="*/ 240 w 390"/>
              <a:gd name="T41" fmla="*/ 103 h 225"/>
              <a:gd name="T42" fmla="*/ 262 w 390"/>
              <a:gd name="T43" fmla="*/ 109 h 225"/>
              <a:gd name="T44" fmla="*/ 146 w 390"/>
              <a:gd name="T45" fmla="*/ 66 h 225"/>
              <a:gd name="T46" fmla="*/ 149 w 390"/>
              <a:gd name="T47" fmla="*/ 78 h 225"/>
              <a:gd name="T48" fmla="*/ 138 w 390"/>
              <a:gd name="T49" fmla="*/ 87 h 225"/>
              <a:gd name="T50" fmla="*/ 117 w 390"/>
              <a:gd name="T51" fmla="*/ 83 h 225"/>
              <a:gd name="T52" fmla="*/ 85 w 390"/>
              <a:gd name="T53" fmla="*/ 122 h 225"/>
              <a:gd name="T54" fmla="*/ 117 w 390"/>
              <a:gd name="T55" fmla="*/ 109 h 225"/>
              <a:gd name="T56" fmla="*/ 110 w 390"/>
              <a:gd name="T57" fmla="*/ 115 h 225"/>
              <a:gd name="T58" fmla="*/ 131 w 390"/>
              <a:gd name="T59" fmla="*/ 148 h 225"/>
              <a:gd name="T60" fmla="*/ 192 w 390"/>
              <a:gd name="T61" fmla="*/ 153 h 225"/>
              <a:gd name="T62" fmla="*/ 188 w 390"/>
              <a:gd name="T63" fmla="*/ 160 h 225"/>
              <a:gd name="T64" fmla="*/ 176 w 390"/>
              <a:gd name="T65" fmla="*/ 175 h 225"/>
              <a:gd name="T66" fmla="*/ 221 w 390"/>
              <a:gd name="T67" fmla="*/ 132 h 225"/>
              <a:gd name="T68" fmla="*/ 230 w 390"/>
              <a:gd name="T69" fmla="*/ 139 h 225"/>
              <a:gd name="T70" fmla="*/ 259 w 390"/>
              <a:gd name="T71" fmla="*/ 148 h 225"/>
              <a:gd name="T72" fmla="*/ 273 w 390"/>
              <a:gd name="T73" fmla="*/ 109 h 225"/>
              <a:gd name="T74" fmla="*/ 282 w 390"/>
              <a:gd name="T75" fmla="*/ 113 h 225"/>
              <a:gd name="T76" fmla="*/ 305 w 390"/>
              <a:gd name="T77" fmla="*/ 122 h 225"/>
              <a:gd name="T78" fmla="*/ 252 w 390"/>
              <a:gd name="T79" fmla="*/ 87 h 225"/>
              <a:gd name="T80" fmla="*/ 241 w 390"/>
              <a:gd name="T81" fmla="*/ 78 h 225"/>
              <a:gd name="T82" fmla="*/ 248 w 390"/>
              <a:gd name="T83" fmla="*/ 84 h 225"/>
              <a:gd name="T84" fmla="*/ 229 w 390"/>
              <a:gd name="T85" fmla="*/ 58 h 225"/>
              <a:gd name="T86" fmla="*/ 172 w 390"/>
              <a:gd name="T87" fmla="*/ 52 h 225"/>
              <a:gd name="T88" fmla="*/ 147 w 390"/>
              <a:gd name="T89" fmla="*/ 42 h 225"/>
              <a:gd name="T90" fmla="*/ 121 w 390"/>
              <a:gd name="T91" fmla="*/ 57 h 225"/>
              <a:gd name="T92" fmla="*/ 95 w 390"/>
              <a:gd name="T93" fmla="*/ 72 h 225"/>
              <a:gd name="T94" fmla="*/ 69 w 390"/>
              <a:gd name="T95" fmla="*/ 87 h 225"/>
              <a:gd name="T96" fmla="*/ 64 w 390"/>
              <a:gd name="T97" fmla="*/ 114 h 225"/>
              <a:gd name="T98" fmla="*/ 90 w 390"/>
              <a:gd name="T99" fmla="*/ 129 h 225"/>
              <a:gd name="T100" fmla="*/ 116 w 390"/>
              <a:gd name="T101" fmla="*/ 143 h 225"/>
              <a:gd name="T102" fmla="*/ 142 w 390"/>
              <a:gd name="T103" fmla="*/ 158 h 225"/>
              <a:gd name="T104" fmla="*/ 169 w 390"/>
              <a:gd name="T105" fmla="*/ 174 h 225"/>
              <a:gd name="T106" fmla="*/ 195 w 390"/>
              <a:gd name="T107" fmla="*/ 190 h 225"/>
              <a:gd name="T108" fmla="*/ 215 w 390"/>
              <a:gd name="T109" fmla="*/ 178 h 225"/>
              <a:gd name="T110" fmla="*/ 230 w 390"/>
              <a:gd name="T111" fmla="*/ 168 h 225"/>
              <a:gd name="T112" fmla="*/ 260 w 390"/>
              <a:gd name="T113" fmla="*/ 150 h 225"/>
              <a:gd name="T114" fmla="*/ 291 w 390"/>
              <a:gd name="T115" fmla="*/ 133 h 225"/>
              <a:gd name="T116" fmla="*/ 306 w 390"/>
              <a:gd name="T117" fmla="*/ 125 h 225"/>
              <a:gd name="T118" fmla="*/ 176 w 390"/>
              <a:gd name="T119" fmla="*/ 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0" h="225">
                <a:moveTo>
                  <a:pt x="0" y="113"/>
                </a:moveTo>
                <a:cubicBezTo>
                  <a:pt x="195" y="225"/>
                  <a:pt x="195" y="225"/>
                  <a:pt x="195" y="225"/>
                </a:cubicBezTo>
                <a:cubicBezTo>
                  <a:pt x="390" y="113"/>
                  <a:pt x="390" y="113"/>
                  <a:pt x="390" y="113"/>
                </a:cubicBezTo>
                <a:cubicBezTo>
                  <a:pt x="195" y="0"/>
                  <a:pt x="195" y="0"/>
                  <a:pt x="195" y="0"/>
                </a:cubicBezTo>
                <a:lnTo>
                  <a:pt x="0" y="113"/>
                </a:lnTo>
                <a:close/>
                <a:moveTo>
                  <a:pt x="240" y="40"/>
                </a:moveTo>
                <a:cubicBezTo>
                  <a:pt x="233" y="44"/>
                  <a:pt x="227" y="47"/>
                  <a:pt x="221" y="50"/>
                </a:cubicBezTo>
                <a:cubicBezTo>
                  <a:pt x="219" y="49"/>
                  <a:pt x="217" y="48"/>
                  <a:pt x="215" y="47"/>
                </a:cubicBezTo>
                <a:cubicBezTo>
                  <a:pt x="209" y="44"/>
                  <a:pt x="204" y="41"/>
                  <a:pt x="198" y="37"/>
                </a:cubicBezTo>
                <a:cubicBezTo>
                  <a:pt x="204" y="34"/>
                  <a:pt x="210" y="30"/>
                  <a:pt x="216" y="27"/>
                </a:cubicBezTo>
                <a:lnTo>
                  <a:pt x="240" y="40"/>
                </a:lnTo>
                <a:close/>
                <a:moveTo>
                  <a:pt x="266" y="55"/>
                </a:moveTo>
                <a:cubicBezTo>
                  <a:pt x="260" y="59"/>
                  <a:pt x="254" y="62"/>
                  <a:pt x="247" y="64"/>
                </a:cubicBezTo>
                <a:cubicBezTo>
                  <a:pt x="242" y="61"/>
                  <a:pt x="236" y="58"/>
                  <a:pt x="230" y="55"/>
                </a:cubicBezTo>
                <a:cubicBezTo>
                  <a:pt x="228" y="54"/>
                  <a:pt x="226" y="53"/>
                  <a:pt x="224" y="52"/>
                </a:cubicBezTo>
                <a:cubicBezTo>
                  <a:pt x="230" y="49"/>
                  <a:pt x="237" y="45"/>
                  <a:pt x="243" y="42"/>
                </a:cubicBezTo>
                <a:lnTo>
                  <a:pt x="266" y="55"/>
                </a:lnTo>
                <a:close/>
                <a:moveTo>
                  <a:pt x="292" y="70"/>
                </a:moveTo>
                <a:cubicBezTo>
                  <a:pt x="286" y="74"/>
                  <a:pt x="280" y="77"/>
                  <a:pt x="273" y="79"/>
                </a:cubicBezTo>
                <a:cubicBezTo>
                  <a:pt x="269" y="77"/>
                  <a:pt x="266" y="75"/>
                  <a:pt x="262" y="72"/>
                </a:cubicBezTo>
                <a:cubicBezTo>
                  <a:pt x="258" y="70"/>
                  <a:pt x="254" y="68"/>
                  <a:pt x="251" y="66"/>
                </a:cubicBezTo>
                <a:cubicBezTo>
                  <a:pt x="257" y="64"/>
                  <a:pt x="263" y="60"/>
                  <a:pt x="269" y="57"/>
                </a:cubicBezTo>
                <a:lnTo>
                  <a:pt x="292" y="70"/>
                </a:lnTo>
                <a:close/>
                <a:moveTo>
                  <a:pt x="318" y="85"/>
                </a:moveTo>
                <a:cubicBezTo>
                  <a:pt x="312" y="89"/>
                  <a:pt x="306" y="92"/>
                  <a:pt x="299" y="95"/>
                </a:cubicBezTo>
                <a:cubicBezTo>
                  <a:pt x="297" y="94"/>
                  <a:pt x="294" y="92"/>
                  <a:pt x="291" y="90"/>
                </a:cubicBezTo>
                <a:cubicBezTo>
                  <a:pt x="287" y="87"/>
                  <a:pt x="282" y="84"/>
                  <a:pt x="277" y="81"/>
                </a:cubicBezTo>
                <a:cubicBezTo>
                  <a:pt x="283" y="79"/>
                  <a:pt x="289" y="75"/>
                  <a:pt x="295" y="72"/>
                </a:cubicBezTo>
                <a:lnTo>
                  <a:pt x="318" y="85"/>
                </a:lnTo>
                <a:close/>
                <a:moveTo>
                  <a:pt x="344" y="100"/>
                </a:moveTo>
                <a:cubicBezTo>
                  <a:pt x="338" y="104"/>
                  <a:pt x="332" y="107"/>
                  <a:pt x="325" y="111"/>
                </a:cubicBezTo>
                <a:cubicBezTo>
                  <a:pt x="319" y="107"/>
                  <a:pt x="313" y="104"/>
                  <a:pt x="307" y="100"/>
                </a:cubicBezTo>
                <a:cubicBezTo>
                  <a:pt x="305" y="99"/>
                  <a:pt x="304" y="98"/>
                  <a:pt x="302" y="97"/>
                </a:cubicBezTo>
                <a:cubicBezTo>
                  <a:pt x="309" y="94"/>
                  <a:pt x="315" y="90"/>
                  <a:pt x="321" y="87"/>
                </a:cubicBezTo>
                <a:lnTo>
                  <a:pt x="344" y="100"/>
                </a:lnTo>
                <a:close/>
                <a:moveTo>
                  <a:pt x="366" y="113"/>
                </a:moveTo>
                <a:cubicBezTo>
                  <a:pt x="347" y="124"/>
                  <a:pt x="347" y="124"/>
                  <a:pt x="347" y="124"/>
                </a:cubicBezTo>
                <a:cubicBezTo>
                  <a:pt x="341" y="120"/>
                  <a:pt x="335" y="116"/>
                  <a:pt x="328" y="113"/>
                </a:cubicBezTo>
                <a:cubicBezTo>
                  <a:pt x="335" y="109"/>
                  <a:pt x="341" y="106"/>
                  <a:pt x="347" y="102"/>
                </a:cubicBezTo>
                <a:lnTo>
                  <a:pt x="366" y="113"/>
                </a:lnTo>
                <a:close/>
                <a:moveTo>
                  <a:pt x="43" y="102"/>
                </a:moveTo>
                <a:cubicBezTo>
                  <a:pt x="49" y="106"/>
                  <a:pt x="55" y="109"/>
                  <a:pt x="61" y="113"/>
                </a:cubicBezTo>
                <a:cubicBezTo>
                  <a:pt x="55" y="116"/>
                  <a:pt x="49" y="120"/>
                  <a:pt x="42" y="124"/>
                </a:cubicBezTo>
                <a:cubicBezTo>
                  <a:pt x="24" y="113"/>
                  <a:pt x="24" y="113"/>
                  <a:pt x="24" y="113"/>
                </a:cubicBezTo>
                <a:lnTo>
                  <a:pt x="43" y="102"/>
                </a:lnTo>
                <a:close/>
                <a:moveTo>
                  <a:pt x="173" y="27"/>
                </a:moveTo>
                <a:cubicBezTo>
                  <a:pt x="179" y="30"/>
                  <a:pt x="185" y="34"/>
                  <a:pt x="192" y="37"/>
                </a:cubicBezTo>
                <a:cubicBezTo>
                  <a:pt x="186" y="41"/>
                  <a:pt x="180" y="44"/>
                  <a:pt x="174" y="47"/>
                </a:cubicBezTo>
                <a:cubicBezTo>
                  <a:pt x="172" y="48"/>
                  <a:pt x="170" y="49"/>
                  <a:pt x="169" y="50"/>
                </a:cubicBezTo>
                <a:cubicBezTo>
                  <a:pt x="162" y="47"/>
                  <a:pt x="156" y="44"/>
                  <a:pt x="150" y="40"/>
                </a:cubicBezTo>
                <a:lnTo>
                  <a:pt x="173" y="27"/>
                </a:lnTo>
                <a:close/>
                <a:moveTo>
                  <a:pt x="201" y="66"/>
                </a:moveTo>
                <a:cubicBezTo>
                  <a:pt x="199" y="65"/>
                  <a:pt x="197" y="65"/>
                  <a:pt x="195" y="65"/>
                </a:cubicBezTo>
                <a:cubicBezTo>
                  <a:pt x="195" y="65"/>
                  <a:pt x="195" y="66"/>
                  <a:pt x="195" y="66"/>
                </a:cubicBezTo>
                <a:cubicBezTo>
                  <a:pt x="195" y="66"/>
                  <a:pt x="195" y="66"/>
                  <a:pt x="195" y="66"/>
                </a:cubicBezTo>
                <a:cubicBezTo>
                  <a:pt x="195" y="66"/>
                  <a:pt x="194" y="66"/>
                  <a:pt x="194" y="66"/>
                </a:cubicBezTo>
                <a:cubicBezTo>
                  <a:pt x="194" y="66"/>
                  <a:pt x="194" y="66"/>
                  <a:pt x="194" y="66"/>
                </a:cubicBezTo>
                <a:cubicBezTo>
                  <a:pt x="192" y="65"/>
                  <a:pt x="190" y="66"/>
                  <a:pt x="188" y="66"/>
                </a:cubicBezTo>
                <a:cubicBezTo>
                  <a:pt x="190" y="65"/>
                  <a:pt x="192" y="65"/>
                  <a:pt x="195" y="64"/>
                </a:cubicBezTo>
                <a:cubicBezTo>
                  <a:pt x="197" y="64"/>
                  <a:pt x="199" y="65"/>
                  <a:pt x="201" y="66"/>
                </a:cubicBezTo>
                <a:close/>
                <a:moveTo>
                  <a:pt x="239" y="81"/>
                </a:moveTo>
                <a:cubicBezTo>
                  <a:pt x="240" y="82"/>
                  <a:pt x="241" y="82"/>
                  <a:pt x="242" y="83"/>
                </a:cubicBezTo>
                <a:cubicBezTo>
                  <a:pt x="240" y="83"/>
                  <a:pt x="238" y="82"/>
                  <a:pt x="237" y="82"/>
                </a:cubicBezTo>
                <a:cubicBezTo>
                  <a:pt x="231" y="81"/>
                  <a:pt x="226" y="80"/>
                  <a:pt x="222" y="81"/>
                </a:cubicBezTo>
                <a:cubicBezTo>
                  <a:pt x="221" y="80"/>
                  <a:pt x="221" y="80"/>
                  <a:pt x="221" y="80"/>
                </a:cubicBezTo>
                <a:cubicBezTo>
                  <a:pt x="216" y="75"/>
                  <a:pt x="212" y="72"/>
                  <a:pt x="208" y="69"/>
                </a:cubicBezTo>
                <a:cubicBezTo>
                  <a:pt x="209" y="70"/>
                  <a:pt x="210" y="70"/>
                  <a:pt x="212" y="70"/>
                </a:cubicBezTo>
                <a:cubicBezTo>
                  <a:pt x="215" y="71"/>
                  <a:pt x="215" y="71"/>
                  <a:pt x="215" y="71"/>
                </a:cubicBezTo>
                <a:cubicBezTo>
                  <a:pt x="217" y="71"/>
                  <a:pt x="219" y="71"/>
                  <a:pt x="220" y="71"/>
                </a:cubicBezTo>
                <a:cubicBezTo>
                  <a:pt x="226" y="74"/>
                  <a:pt x="232" y="76"/>
                  <a:pt x="239" y="81"/>
                </a:cubicBezTo>
                <a:close/>
                <a:moveTo>
                  <a:pt x="195" y="95"/>
                </a:moveTo>
                <a:cubicBezTo>
                  <a:pt x="195" y="95"/>
                  <a:pt x="195" y="95"/>
                  <a:pt x="195" y="95"/>
                </a:cubicBezTo>
                <a:cubicBezTo>
                  <a:pt x="186" y="86"/>
                  <a:pt x="179" y="82"/>
                  <a:pt x="172" y="81"/>
                </a:cubicBezTo>
                <a:cubicBezTo>
                  <a:pt x="178" y="75"/>
                  <a:pt x="185" y="69"/>
                  <a:pt x="195" y="69"/>
                </a:cubicBezTo>
                <a:cubicBezTo>
                  <a:pt x="202" y="69"/>
                  <a:pt x="209" y="72"/>
                  <a:pt x="218" y="81"/>
                </a:cubicBezTo>
                <a:cubicBezTo>
                  <a:pt x="211" y="82"/>
                  <a:pt x="204" y="86"/>
                  <a:pt x="195" y="95"/>
                </a:cubicBezTo>
                <a:cubicBezTo>
                  <a:pt x="195" y="95"/>
                  <a:pt x="195" y="95"/>
                  <a:pt x="195" y="95"/>
                </a:cubicBezTo>
                <a:close/>
                <a:moveTo>
                  <a:pt x="169" y="71"/>
                </a:moveTo>
                <a:cubicBezTo>
                  <a:pt x="173" y="71"/>
                  <a:pt x="176" y="70"/>
                  <a:pt x="180" y="70"/>
                </a:cubicBezTo>
                <a:cubicBezTo>
                  <a:pt x="180" y="70"/>
                  <a:pt x="180" y="70"/>
                  <a:pt x="181" y="70"/>
                </a:cubicBezTo>
                <a:cubicBezTo>
                  <a:pt x="176" y="73"/>
                  <a:pt x="172" y="76"/>
                  <a:pt x="168" y="81"/>
                </a:cubicBezTo>
                <a:cubicBezTo>
                  <a:pt x="163" y="80"/>
                  <a:pt x="158" y="81"/>
                  <a:pt x="153" y="82"/>
                </a:cubicBezTo>
                <a:cubicBezTo>
                  <a:pt x="151" y="82"/>
                  <a:pt x="150" y="83"/>
                  <a:pt x="148" y="83"/>
                </a:cubicBezTo>
                <a:cubicBezTo>
                  <a:pt x="149" y="82"/>
                  <a:pt x="150" y="82"/>
                  <a:pt x="151" y="81"/>
                </a:cubicBezTo>
                <a:cubicBezTo>
                  <a:pt x="157" y="76"/>
                  <a:pt x="163" y="74"/>
                  <a:pt x="169" y="71"/>
                </a:cubicBezTo>
                <a:close/>
                <a:moveTo>
                  <a:pt x="143" y="86"/>
                </a:moveTo>
                <a:cubicBezTo>
                  <a:pt x="147" y="86"/>
                  <a:pt x="150" y="86"/>
                  <a:pt x="153" y="85"/>
                </a:cubicBezTo>
                <a:cubicBezTo>
                  <a:pt x="158" y="84"/>
                  <a:pt x="162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59" y="90"/>
                  <a:pt x="155" y="97"/>
                  <a:pt x="150" y="103"/>
                </a:cubicBezTo>
                <a:cubicBezTo>
                  <a:pt x="148" y="106"/>
                  <a:pt x="145" y="109"/>
                  <a:pt x="143" y="112"/>
                </a:cubicBezTo>
                <a:cubicBezTo>
                  <a:pt x="143" y="113"/>
                  <a:pt x="142" y="113"/>
                  <a:pt x="142" y="113"/>
                </a:cubicBezTo>
                <a:cubicBezTo>
                  <a:pt x="137" y="112"/>
                  <a:pt x="132" y="110"/>
                  <a:pt x="127" y="109"/>
                </a:cubicBezTo>
                <a:cubicBezTo>
                  <a:pt x="125" y="108"/>
                  <a:pt x="122" y="108"/>
                  <a:pt x="119" y="107"/>
                </a:cubicBezTo>
                <a:cubicBezTo>
                  <a:pt x="122" y="105"/>
                  <a:pt x="124" y="103"/>
                  <a:pt x="126" y="101"/>
                </a:cubicBezTo>
                <a:cubicBezTo>
                  <a:pt x="131" y="96"/>
                  <a:pt x="137" y="91"/>
                  <a:pt x="143" y="86"/>
                </a:cubicBezTo>
                <a:close/>
                <a:moveTo>
                  <a:pt x="145" y="114"/>
                </a:moveTo>
                <a:cubicBezTo>
                  <a:pt x="148" y="111"/>
                  <a:pt x="150" y="108"/>
                  <a:pt x="152" y="105"/>
                </a:cubicBezTo>
                <a:cubicBezTo>
                  <a:pt x="157" y="99"/>
                  <a:pt x="162" y="92"/>
                  <a:pt x="167" y="86"/>
                </a:cubicBezTo>
                <a:cubicBezTo>
                  <a:pt x="168" y="85"/>
                  <a:pt x="168" y="85"/>
                  <a:pt x="169" y="84"/>
                </a:cubicBezTo>
                <a:cubicBezTo>
                  <a:pt x="177" y="84"/>
                  <a:pt x="183" y="87"/>
                  <a:pt x="193" y="97"/>
                </a:cubicBezTo>
                <a:cubicBezTo>
                  <a:pt x="193" y="97"/>
                  <a:pt x="193" y="97"/>
                  <a:pt x="193" y="97"/>
                </a:cubicBezTo>
                <a:cubicBezTo>
                  <a:pt x="187" y="104"/>
                  <a:pt x="181" y="111"/>
                  <a:pt x="176" y="118"/>
                </a:cubicBezTo>
                <a:cubicBezTo>
                  <a:pt x="173" y="122"/>
                  <a:pt x="171" y="125"/>
                  <a:pt x="168" y="128"/>
                </a:cubicBezTo>
                <a:cubicBezTo>
                  <a:pt x="166" y="127"/>
                  <a:pt x="164" y="125"/>
                  <a:pt x="162" y="124"/>
                </a:cubicBezTo>
                <a:cubicBezTo>
                  <a:pt x="156" y="119"/>
                  <a:pt x="150" y="117"/>
                  <a:pt x="145" y="114"/>
                </a:cubicBezTo>
                <a:cubicBezTo>
                  <a:pt x="145" y="114"/>
                  <a:pt x="145" y="114"/>
                  <a:pt x="145" y="114"/>
                </a:cubicBezTo>
                <a:close/>
                <a:moveTo>
                  <a:pt x="178" y="120"/>
                </a:moveTo>
                <a:cubicBezTo>
                  <a:pt x="184" y="113"/>
                  <a:pt x="189" y="106"/>
                  <a:pt x="195" y="99"/>
                </a:cubicBezTo>
                <a:cubicBezTo>
                  <a:pt x="201" y="106"/>
                  <a:pt x="206" y="113"/>
                  <a:pt x="211" y="120"/>
                </a:cubicBezTo>
                <a:cubicBezTo>
                  <a:pt x="214" y="123"/>
                  <a:pt x="216" y="127"/>
                  <a:pt x="219" y="130"/>
                </a:cubicBezTo>
                <a:cubicBezTo>
                  <a:pt x="213" y="135"/>
                  <a:pt x="207" y="140"/>
                  <a:pt x="202" y="144"/>
                </a:cubicBezTo>
                <a:cubicBezTo>
                  <a:pt x="200" y="146"/>
                  <a:pt x="197" y="149"/>
                  <a:pt x="195" y="151"/>
                </a:cubicBezTo>
                <a:cubicBezTo>
                  <a:pt x="192" y="149"/>
                  <a:pt x="190" y="146"/>
                  <a:pt x="187" y="144"/>
                </a:cubicBezTo>
                <a:cubicBezTo>
                  <a:pt x="182" y="140"/>
                  <a:pt x="177" y="135"/>
                  <a:pt x="171" y="130"/>
                </a:cubicBezTo>
                <a:cubicBezTo>
                  <a:pt x="173" y="127"/>
                  <a:pt x="176" y="123"/>
                  <a:pt x="178" y="120"/>
                </a:cubicBezTo>
                <a:close/>
                <a:moveTo>
                  <a:pt x="214" y="118"/>
                </a:moveTo>
                <a:cubicBezTo>
                  <a:pt x="208" y="111"/>
                  <a:pt x="203" y="104"/>
                  <a:pt x="197" y="97"/>
                </a:cubicBezTo>
                <a:cubicBezTo>
                  <a:pt x="197" y="97"/>
                  <a:pt x="197" y="97"/>
                  <a:pt x="197" y="97"/>
                </a:cubicBezTo>
                <a:cubicBezTo>
                  <a:pt x="206" y="87"/>
                  <a:pt x="213" y="84"/>
                  <a:pt x="220" y="84"/>
                </a:cubicBezTo>
                <a:cubicBezTo>
                  <a:pt x="226" y="90"/>
                  <a:pt x="232" y="98"/>
                  <a:pt x="237" y="105"/>
                </a:cubicBezTo>
                <a:cubicBezTo>
                  <a:pt x="240" y="108"/>
                  <a:pt x="242" y="111"/>
                  <a:pt x="245" y="115"/>
                </a:cubicBezTo>
                <a:cubicBezTo>
                  <a:pt x="239" y="117"/>
                  <a:pt x="233" y="119"/>
                  <a:pt x="227" y="124"/>
                </a:cubicBezTo>
                <a:cubicBezTo>
                  <a:pt x="225" y="125"/>
                  <a:pt x="223" y="127"/>
                  <a:pt x="221" y="128"/>
                </a:cubicBezTo>
                <a:cubicBezTo>
                  <a:pt x="219" y="125"/>
                  <a:pt x="216" y="122"/>
                  <a:pt x="214" y="118"/>
                </a:cubicBezTo>
                <a:close/>
                <a:moveTo>
                  <a:pt x="240" y="103"/>
                </a:moveTo>
                <a:cubicBezTo>
                  <a:pt x="235" y="97"/>
                  <a:pt x="230" y="90"/>
                  <a:pt x="224" y="84"/>
                </a:cubicBezTo>
                <a:cubicBezTo>
                  <a:pt x="228" y="84"/>
                  <a:pt x="232" y="84"/>
                  <a:pt x="236" y="85"/>
                </a:cubicBezTo>
                <a:cubicBezTo>
                  <a:pt x="239" y="86"/>
                  <a:pt x="243" y="86"/>
                  <a:pt x="246" y="86"/>
                </a:cubicBezTo>
                <a:cubicBezTo>
                  <a:pt x="253" y="91"/>
                  <a:pt x="258" y="96"/>
                  <a:pt x="264" y="101"/>
                </a:cubicBezTo>
                <a:cubicBezTo>
                  <a:pt x="266" y="103"/>
                  <a:pt x="268" y="105"/>
                  <a:pt x="270" y="107"/>
                </a:cubicBezTo>
                <a:cubicBezTo>
                  <a:pt x="268" y="108"/>
                  <a:pt x="265" y="108"/>
                  <a:pt x="262" y="109"/>
                </a:cubicBezTo>
                <a:cubicBezTo>
                  <a:pt x="257" y="110"/>
                  <a:pt x="252" y="112"/>
                  <a:pt x="248" y="113"/>
                </a:cubicBezTo>
                <a:cubicBezTo>
                  <a:pt x="245" y="110"/>
                  <a:pt x="242" y="107"/>
                  <a:pt x="240" y="103"/>
                </a:cubicBezTo>
                <a:close/>
                <a:moveTo>
                  <a:pt x="184" y="64"/>
                </a:moveTo>
                <a:cubicBezTo>
                  <a:pt x="179" y="65"/>
                  <a:pt x="173" y="67"/>
                  <a:pt x="168" y="68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61" y="69"/>
                  <a:pt x="153" y="68"/>
                  <a:pt x="146" y="66"/>
                </a:cubicBezTo>
                <a:cubicBezTo>
                  <a:pt x="151" y="63"/>
                  <a:pt x="156" y="60"/>
                  <a:pt x="161" y="58"/>
                </a:cubicBezTo>
                <a:cubicBezTo>
                  <a:pt x="163" y="56"/>
                  <a:pt x="166" y="55"/>
                  <a:pt x="169" y="54"/>
                </a:cubicBezTo>
                <a:cubicBezTo>
                  <a:pt x="175" y="57"/>
                  <a:pt x="182" y="60"/>
                  <a:pt x="190" y="62"/>
                </a:cubicBezTo>
                <a:cubicBezTo>
                  <a:pt x="188" y="63"/>
                  <a:pt x="186" y="63"/>
                  <a:pt x="184" y="64"/>
                </a:cubicBezTo>
                <a:close/>
                <a:moveTo>
                  <a:pt x="161" y="72"/>
                </a:moveTo>
                <a:cubicBezTo>
                  <a:pt x="157" y="73"/>
                  <a:pt x="153" y="76"/>
                  <a:pt x="149" y="78"/>
                </a:cubicBezTo>
                <a:cubicBezTo>
                  <a:pt x="146" y="80"/>
                  <a:pt x="144" y="82"/>
                  <a:pt x="142" y="84"/>
                </a:cubicBezTo>
                <a:cubicBezTo>
                  <a:pt x="134" y="84"/>
                  <a:pt x="127" y="83"/>
                  <a:pt x="120" y="81"/>
                </a:cubicBezTo>
                <a:cubicBezTo>
                  <a:pt x="123" y="79"/>
                  <a:pt x="126" y="77"/>
                  <a:pt x="129" y="75"/>
                </a:cubicBezTo>
                <a:cubicBezTo>
                  <a:pt x="134" y="73"/>
                  <a:pt x="138" y="70"/>
                  <a:pt x="143" y="68"/>
                </a:cubicBezTo>
                <a:cubicBezTo>
                  <a:pt x="148" y="70"/>
                  <a:pt x="155" y="71"/>
                  <a:pt x="161" y="72"/>
                </a:cubicBezTo>
                <a:close/>
                <a:moveTo>
                  <a:pt x="138" y="87"/>
                </a:moveTo>
                <a:cubicBezTo>
                  <a:pt x="133" y="91"/>
                  <a:pt x="128" y="95"/>
                  <a:pt x="124" y="99"/>
                </a:cubicBezTo>
                <a:cubicBezTo>
                  <a:pt x="121" y="101"/>
                  <a:pt x="119" y="104"/>
                  <a:pt x="116" y="106"/>
                </a:cubicBezTo>
                <a:cubicBezTo>
                  <a:pt x="115" y="105"/>
                  <a:pt x="114" y="105"/>
                  <a:pt x="112" y="105"/>
                </a:cubicBezTo>
                <a:cubicBezTo>
                  <a:pt x="106" y="103"/>
                  <a:pt x="99" y="100"/>
                  <a:pt x="93" y="97"/>
                </a:cubicBezTo>
                <a:cubicBezTo>
                  <a:pt x="95" y="96"/>
                  <a:pt x="98" y="94"/>
                  <a:pt x="100" y="93"/>
                </a:cubicBezTo>
                <a:cubicBezTo>
                  <a:pt x="105" y="90"/>
                  <a:pt x="111" y="86"/>
                  <a:pt x="117" y="83"/>
                </a:cubicBezTo>
                <a:cubicBezTo>
                  <a:pt x="123" y="85"/>
                  <a:pt x="130" y="87"/>
                  <a:pt x="138" y="87"/>
                </a:cubicBezTo>
                <a:close/>
                <a:moveTo>
                  <a:pt x="111" y="108"/>
                </a:moveTo>
                <a:cubicBezTo>
                  <a:pt x="112" y="108"/>
                  <a:pt x="113" y="108"/>
                  <a:pt x="113" y="108"/>
                </a:cubicBezTo>
                <a:cubicBezTo>
                  <a:pt x="111" y="110"/>
                  <a:pt x="110" y="111"/>
                  <a:pt x="108" y="113"/>
                </a:cubicBezTo>
                <a:cubicBezTo>
                  <a:pt x="102" y="117"/>
                  <a:pt x="96" y="121"/>
                  <a:pt x="90" y="125"/>
                </a:cubicBezTo>
                <a:cubicBezTo>
                  <a:pt x="88" y="124"/>
                  <a:pt x="86" y="123"/>
                  <a:pt x="85" y="122"/>
                </a:cubicBezTo>
                <a:cubicBezTo>
                  <a:pt x="79" y="119"/>
                  <a:pt x="73" y="116"/>
                  <a:pt x="67" y="113"/>
                </a:cubicBezTo>
                <a:cubicBezTo>
                  <a:pt x="73" y="109"/>
                  <a:pt x="79" y="106"/>
                  <a:pt x="84" y="102"/>
                </a:cubicBezTo>
                <a:cubicBezTo>
                  <a:pt x="86" y="101"/>
                  <a:pt x="88" y="100"/>
                  <a:pt x="90" y="99"/>
                </a:cubicBezTo>
                <a:cubicBezTo>
                  <a:pt x="97" y="102"/>
                  <a:pt x="104" y="105"/>
                  <a:pt x="111" y="108"/>
                </a:cubicBezTo>
                <a:close/>
                <a:moveTo>
                  <a:pt x="110" y="115"/>
                </a:moveTo>
                <a:cubicBezTo>
                  <a:pt x="112" y="113"/>
                  <a:pt x="114" y="111"/>
                  <a:pt x="117" y="109"/>
                </a:cubicBezTo>
                <a:cubicBezTo>
                  <a:pt x="120" y="110"/>
                  <a:pt x="123" y="111"/>
                  <a:pt x="126" y="112"/>
                </a:cubicBezTo>
                <a:cubicBezTo>
                  <a:pt x="131" y="113"/>
                  <a:pt x="136" y="114"/>
                  <a:pt x="140" y="116"/>
                </a:cubicBezTo>
                <a:cubicBezTo>
                  <a:pt x="132" y="126"/>
                  <a:pt x="124" y="133"/>
                  <a:pt x="116" y="140"/>
                </a:cubicBezTo>
                <a:cubicBezTo>
                  <a:pt x="111" y="137"/>
                  <a:pt x="105" y="134"/>
                  <a:pt x="100" y="131"/>
                </a:cubicBezTo>
                <a:cubicBezTo>
                  <a:pt x="98" y="129"/>
                  <a:pt x="95" y="128"/>
                  <a:pt x="93" y="127"/>
                </a:cubicBezTo>
                <a:cubicBezTo>
                  <a:pt x="99" y="123"/>
                  <a:pt x="104" y="119"/>
                  <a:pt x="110" y="115"/>
                </a:cubicBezTo>
                <a:close/>
                <a:moveTo>
                  <a:pt x="143" y="117"/>
                </a:moveTo>
                <a:cubicBezTo>
                  <a:pt x="149" y="119"/>
                  <a:pt x="154" y="122"/>
                  <a:pt x="161" y="126"/>
                </a:cubicBezTo>
                <a:cubicBezTo>
                  <a:pt x="163" y="128"/>
                  <a:pt x="165" y="129"/>
                  <a:pt x="167" y="131"/>
                </a:cubicBezTo>
                <a:cubicBezTo>
                  <a:pt x="164" y="133"/>
                  <a:pt x="162" y="136"/>
                  <a:pt x="160" y="139"/>
                </a:cubicBezTo>
                <a:cubicBezTo>
                  <a:pt x="154" y="145"/>
                  <a:pt x="149" y="150"/>
                  <a:pt x="142" y="155"/>
                </a:cubicBezTo>
                <a:cubicBezTo>
                  <a:pt x="138" y="152"/>
                  <a:pt x="135" y="150"/>
                  <a:pt x="131" y="148"/>
                </a:cubicBezTo>
                <a:cubicBezTo>
                  <a:pt x="127" y="146"/>
                  <a:pt x="123" y="143"/>
                  <a:pt x="119" y="141"/>
                </a:cubicBezTo>
                <a:cubicBezTo>
                  <a:pt x="127" y="135"/>
                  <a:pt x="135" y="127"/>
                  <a:pt x="143" y="117"/>
                </a:cubicBezTo>
                <a:close/>
                <a:moveTo>
                  <a:pt x="162" y="141"/>
                </a:moveTo>
                <a:cubicBezTo>
                  <a:pt x="164" y="138"/>
                  <a:pt x="167" y="135"/>
                  <a:pt x="169" y="132"/>
                </a:cubicBezTo>
                <a:cubicBezTo>
                  <a:pt x="175" y="137"/>
                  <a:pt x="180" y="142"/>
                  <a:pt x="185" y="147"/>
                </a:cubicBezTo>
                <a:cubicBezTo>
                  <a:pt x="188" y="149"/>
                  <a:pt x="190" y="151"/>
                  <a:pt x="192" y="153"/>
                </a:cubicBezTo>
                <a:cubicBezTo>
                  <a:pt x="190" y="155"/>
                  <a:pt x="188" y="156"/>
                  <a:pt x="186" y="158"/>
                </a:cubicBezTo>
                <a:cubicBezTo>
                  <a:pt x="181" y="163"/>
                  <a:pt x="175" y="167"/>
                  <a:pt x="169" y="171"/>
                </a:cubicBezTo>
                <a:cubicBezTo>
                  <a:pt x="166" y="169"/>
                  <a:pt x="163" y="168"/>
                  <a:pt x="161" y="166"/>
                </a:cubicBezTo>
                <a:cubicBezTo>
                  <a:pt x="156" y="163"/>
                  <a:pt x="150" y="159"/>
                  <a:pt x="145" y="156"/>
                </a:cubicBezTo>
                <a:cubicBezTo>
                  <a:pt x="151" y="152"/>
                  <a:pt x="157" y="146"/>
                  <a:pt x="162" y="141"/>
                </a:cubicBezTo>
                <a:close/>
                <a:moveTo>
                  <a:pt x="188" y="160"/>
                </a:moveTo>
                <a:cubicBezTo>
                  <a:pt x="190" y="159"/>
                  <a:pt x="193" y="157"/>
                  <a:pt x="195" y="155"/>
                </a:cubicBezTo>
                <a:cubicBezTo>
                  <a:pt x="197" y="157"/>
                  <a:pt x="199" y="159"/>
                  <a:pt x="201" y="160"/>
                </a:cubicBezTo>
                <a:cubicBezTo>
                  <a:pt x="207" y="165"/>
                  <a:pt x="212" y="169"/>
                  <a:pt x="218" y="172"/>
                </a:cubicBezTo>
                <a:cubicBezTo>
                  <a:pt x="217" y="173"/>
                  <a:pt x="215" y="174"/>
                  <a:pt x="213" y="175"/>
                </a:cubicBezTo>
                <a:cubicBezTo>
                  <a:pt x="207" y="179"/>
                  <a:pt x="201" y="183"/>
                  <a:pt x="195" y="186"/>
                </a:cubicBezTo>
                <a:cubicBezTo>
                  <a:pt x="189" y="183"/>
                  <a:pt x="182" y="179"/>
                  <a:pt x="176" y="175"/>
                </a:cubicBezTo>
                <a:cubicBezTo>
                  <a:pt x="175" y="174"/>
                  <a:pt x="173" y="173"/>
                  <a:pt x="171" y="172"/>
                </a:cubicBezTo>
                <a:cubicBezTo>
                  <a:pt x="177" y="169"/>
                  <a:pt x="183" y="165"/>
                  <a:pt x="188" y="160"/>
                </a:cubicBezTo>
                <a:close/>
                <a:moveTo>
                  <a:pt x="203" y="158"/>
                </a:moveTo>
                <a:cubicBezTo>
                  <a:pt x="201" y="156"/>
                  <a:pt x="199" y="155"/>
                  <a:pt x="197" y="153"/>
                </a:cubicBezTo>
                <a:cubicBezTo>
                  <a:pt x="199" y="151"/>
                  <a:pt x="202" y="149"/>
                  <a:pt x="204" y="147"/>
                </a:cubicBezTo>
                <a:cubicBezTo>
                  <a:pt x="209" y="142"/>
                  <a:pt x="215" y="137"/>
                  <a:pt x="221" y="132"/>
                </a:cubicBezTo>
                <a:cubicBezTo>
                  <a:pt x="223" y="135"/>
                  <a:pt x="225" y="138"/>
                  <a:pt x="228" y="141"/>
                </a:cubicBezTo>
                <a:cubicBezTo>
                  <a:pt x="233" y="146"/>
                  <a:pt x="239" y="152"/>
                  <a:pt x="245" y="156"/>
                </a:cubicBezTo>
                <a:cubicBezTo>
                  <a:pt x="239" y="159"/>
                  <a:pt x="234" y="163"/>
                  <a:pt x="229" y="166"/>
                </a:cubicBezTo>
                <a:cubicBezTo>
                  <a:pt x="226" y="168"/>
                  <a:pt x="224" y="169"/>
                  <a:pt x="221" y="171"/>
                </a:cubicBezTo>
                <a:cubicBezTo>
                  <a:pt x="215" y="167"/>
                  <a:pt x="209" y="163"/>
                  <a:pt x="203" y="158"/>
                </a:cubicBezTo>
                <a:close/>
                <a:moveTo>
                  <a:pt x="230" y="139"/>
                </a:moveTo>
                <a:cubicBezTo>
                  <a:pt x="228" y="136"/>
                  <a:pt x="225" y="133"/>
                  <a:pt x="223" y="131"/>
                </a:cubicBezTo>
                <a:cubicBezTo>
                  <a:pt x="225" y="129"/>
                  <a:pt x="227" y="128"/>
                  <a:pt x="229" y="126"/>
                </a:cubicBezTo>
                <a:cubicBezTo>
                  <a:pt x="235" y="122"/>
                  <a:pt x="241" y="119"/>
                  <a:pt x="247" y="117"/>
                </a:cubicBezTo>
                <a:cubicBezTo>
                  <a:pt x="249" y="120"/>
                  <a:pt x="251" y="123"/>
                  <a:pt x="254" y="126"/>
                </a:cubicBezTo>
                <a:cubicBezTo>
                  <a:pt x="259" y="131"/>
                  <a:pt x="265" y="136"/>
                  <a:pt x="271" y="141"/>
                </a:cubicBezTo>
                <a:cubicBezTo>
                  <a:pt x="267" y="143"/>
                  <a:pt x="263" y="146"/>
                  <a:pt x="259" y="148"/>
                </a:cubicBezTo>
                <a:cubicBezTo>
                  <a:pt x="255" y="150"/>
                  <a:pt x="251" y="152"/>
                  <a:pt x="247" y="155"/>
                </a:cubicBezTo>
                <a:cubicBezTo>
                  <a:pt x="241" y="150"/>
                  <a:pt x="235" y="145"/>
                  <a:pt x="230" y="139"/>
                </a:cubicBezTo>
                <a:close/>
                <a:moveTo>
                  <a:pt x="256" y="124"/>
                </a:moveTo>
                <a:cubicBezTo>
                  <a:pt x="254" y="121"/>
                  <a:pt x="252" y="119"/>
                  <a:pt x="250" y="116"/>
                </a:cubicBezTo>
                <a:cubicBezTo>
                  <a:pt x="254" y="114"/>
                  <a:pt x="258" y="113"/>
                  <a:pt x="263" y="112"/>
                </a:cubicBezTo>
                <a:cubicBezTo>
                  <a:pt x="266" y="111"/>
                  <a:pt x="270" y="110"/>
                  <a:pt x="273" y="109"/>
                </a:cubicBezTo>
                <a:cubicBezTo>
                  <a:pt x="275" y="111"/>
                  <a:pt x="277" y="113"/>
                  <a:pt x="280" y="115"/>
                </a:cubicBezTo>
                <a:cubicBezTo>
                  <a:pt x="285" y="119"/>
                  <a:pt x="291" y="123"/>
                  <a:pt x="296" y="127"/>
                </a:cubicBezTo>
                <a:cubicBezTo>
                  <a:pt x="294" y="128"/>
                  <a:pt x="292" y="129"/>
                  <a:pt x="290" y="131"/>
                </a:cubicBezTo>
                <a:cubicBezTo>
                  <a:pt x="284" y="134"/>
                  <a:pt x="279" y="137"/>
                  <a:pt x="274" y="140"/>
                </a:cubicBezTo>
                <a:cubicBezTo>
                  <a:pt x="267" y="135"/>
                  <a:pt x="261" y="130"/>
                  <a:pt x="256" y="124"/>
                </a:cubicBezTo>
                <a:close/>
                <a:moveTo>
                  <a:pt x="282" y="113"/>
                </a:moveTo>
                <a:cubicBezTo>
                  <a:pt x="280" y="111"/>
                  <a:pt x="278" y="110"/>
                  <a:pt x="276" y="108"/>
                </a:cubicBezTo>
                <a:cubicBezTo>
                  <a:pt x="277" y="108"/>
                  <a:pt x="277" y="108"/>
                  <a:pt x="278" y="108"/>
                </a:cubicBezTo>
                <a:cubicBezTo>
                  <a:pt x="285" y="105"/>
                  <a:pt x="292" y="102"/>
                  <a:pt x="299" y="99"/>
                </a:cubicBezTo>
                <a:cubicBezTo>
                  <a:pt x="301" y="100"/>
                  <a:pt x="303" y="101"/>
                  <a:pt x="305" y="102"/>
                </a:cubicBezTo>
                <a:cubicBezTo>
                  <a:pt x="311" y="106"/>
                  <a:pt x="317" y="109"/>
                  <a:pt x="322" y="113"/>
                </a:cubicBezTo>
                <a:cubicBezTo>
                  <a:pt x="317" y="116"/>
                  <a:pt x="311" y="119"/>
                  <a:pt x="305" y="122"/>
                </a:cubicBezTo>
                <a:cubicBezTo>
                  <a:pt x="303" y="123"/>
                  <a:pt x="301" y="124"/>
                  <a:pt x="299" y="125"/>
                </a:cubicBezTo>
                <a:cubicBezTo>
                  <a:pt x="293" y="121"/>
                  <a:pt x="287" y="117"/>
                  <a:pt x="282" y="113"/>
                </a:cubicBezTo>
                <a:close/>
                <a:moveTo>
                  <a:pt x="277" y="105"/>
                </a:moveTo>
                <a:cubicBezTo>
                  <a:pt x="276" y="105"/>
                  <a:pt x="275" y="105"/>
                  <a:pt x="274" y="106"/>
                </a:cubicBezTo>
                <a:cubicBezTo>
                  <a:pt x="271" y="104"/>
                  <a:pt x="268" y="101"/>
                  <a:pt x="266" y="99"/>
                </a:cubicBezTo>
                <a:cubicBezTo>
                  <a:pt x="261" y="95"/>
                  <a:pt x="257" y="91"/>
                  <a:pt x="252" y="87"/>
                </a:cubicBezTo>
                <a:cubicBezTo>
                  <a:pt x="259" y="87"/>
                  <a:pt x="266" y="85"/>
                  <a:pt x="273" y="83"/>
                </a:cubicBezTo>
                <a:cubicBezTo>
                  <a:pt x="279" y="86"/>
                  <a:pt x="284" y="90"/>
                  <a:pt x="290" y="93"/>
                </a:cubicBezTo>
                <a:cubicBezTo>
                  <a:pt x="292" y="94"/>
                  <a:pt x="294" y="96"/>
                  <a:pt x="296" y="97"/>
                </a:cubicBezTo>
                <a:cubicBezTo>
                  <a:pt x="290" y="100"/>
                  <a:pt x="284" y="103"/>
                  <a:pt x="277" y="105"/>
                </a:cubicBezTo>
                <a:close/>
                <a:moveTo>
                  <a:pt x="248" y="84"/>
                </a:moveTo>
                <a:cubicBezTo>
                  <a:pt x="245" y="82"/>
                  <a:pt x="243" y="80"/>
                  <a:pt x="241" y="78"/>
                </a:cubicBezTo>
                <a:cubicBezTo>
                  <a:pt x="237" y="76"/>
                  <a:pt x="233" y="73"/>
                  <a:pt x="229" y="72"/>
                </a:cubicBezTo>
                <a:cubicBezTo>
                  <a:pt x="231" y="72"/>
                  <a:pt x="234" y="71"/>
                  <a:pt x="236" y="71"/>
                </a:cubicBezTo>
                <a:cubicBezTo>
                  <a:pt x="240" y="70"/>
                  <a:pt x="244" y="69"/>
                  <a:pt x="247" y="68"/>
                </a:cubicBezTo>
                <a:cubicBezTo>
                  <a:pt x="251" y="70"/>
                  <a:pt x="256" y="73"/>
                  <a:pt x="260" y="75"/>
                </a:cubicBezTo>
                <a:cubicBezTo>
                  <a:pt x="263" y="77"/>
                  <a:pt x="266" y="79"/>
                  <a:pt x="270" y="81"/>
                </a:cubicBezTo>
                <a:cubicBezTo>
                  <a:pt x="263" y="83"/>
                  <a:pt x="255" y="84"/>
                  <a:pt x="248" y="84"/>
                </a:cubicBezTo>
                <a:close/>
                <a:moveTo>
                  <a:pt x="236" y="68"/>
                </a:moveTo>
                <a:cubicBezTo>
                  <a:pt x="230" y="69"/>
                  <a:pt x="225" y="69"/>
                  <a:pt x="221" y="68"/>
                </a:cubicBezTo>
                <a:cubicBezTo>
                  <a:pt x="216" y="67"/>
                  <a:pt x="211" y="65"/>
                  <a:pt x="206" y="64"/>
                </a:cubicBezTo>
                <a:cubicBezTo>
                  <a:pt x="204" y="63"/>
                  <a:pt x="202" y="63"/>
                  <a:pt x="200" y="62"/>
                </a:cubicBezTo>
                <a:cubicBezTo>
                  <a:pt x="207" y="60"/>
                  <a:pt x="214" y="57"/>
                  <a:pt x="221" y="54"/>
                </a:cubicBezTo>
                <a:cubicBezTo>
                  <a:pt x="224" y="55"/>
                  <a:pt x="226" y="56"/>
                  <a:pt x="229" y="58"/>
                </a:cubicBezTo>
                <a:cubicBezTo>
                  <a:pt x="234" y="60"/>
                  <a:pt x="239" y="63"/>
                  <a:pt x="243" y="66"/>
                </a:cubicBezTo>
                <a:cubicBezTo>
                  <a:pt x="241" y="67"/>
                  <a:pt x="238" y="67"/>
                  <a:pt x="236" y="68"/>
                </a:cubicBezTo>
                <a:close/>
                <a:moveTo>
                  <a:pt x="199" y="59"/>
                </a:moveTo>
                <a:cubicBezTo>
                  <a:pt x="197" y="60"/>
                  <a:pt x="196" y="60"/>
                  <a:pt x="195" y="61"/>
                </a:cubicBezTo>
                <a:cubicBezTo>
                  <a:pt x="193" y="60"/>
                  <a:pt x="192" y="60"/>
                  <a:pt x="191" y="59"/>
                </a:cubicBezTo>
                <a:cubicBezTo>
                  <a:pt x="184" y="57"/>
                  <a:pt x="178" y="55"/>
                  <a:pt x="172" y="52"/>
                </a:cubicBezTo>
                <a:cubicBezTo>
                  <a:pt x="173" y="51"/>
                  <a:pt x="174" y="50"/>
                  <a:pt x="176" y="50"/>
                </a:cubicBezTo>
                <a:cubicBezTo>
                  <a:pt x="182" y="46"/>
                  <a:pt x="188" y="43"/>
                  <a:pt x="195" y="39"/>
                </a:cubicBezTo>
                <a:cubicBezTo>
                  <a:pt x="201" y="43"/>
                  <a:pt x="207" y="46"/>
                  <a:pt x="214" y="50"/>
                </a:cubicBezTo>
                <a:cubicBezTo>
                  <a:pt x="215" y="50"/>
                  <a:pt x="216" y="51"/>
                  <a:pt x="218" y="52"/>
                </a:cubicBezTo>
                <a:cubicBezTo>
                  <a:pt x="212" y="55"/>
                  <a:pt x="205" y="57"/>
                  <a:pt x="199" y="59"/>
                </a:cubicBezTo>
                <a:close/>
                <a:moveTo>
                  <a:pt x="147" y="42"/>
                </a:moveTo>
                <a:cubicBezTo>
                  <a:pt x="153" y="45"/>
                  <a:pt x="159" y="49"/>
                  <a:pt x="165" y="52"/>
                </a:cubicBezTo>
                <a:cubicBezTo>
                  <a:pt x="163" y="53"/>
                  <a:pt x="161" y="54"/>
                  <a:pt x="159" y="55"/>
                </a:cubicBezTo>
                <a:cubicBezTo>
                  <a:pt x="154" y="58"/>
                  <a:pt x="148" y="61"/>
                  <a:pt x="142" y="64"/>
                </a:cubicBezTo>
                <a:cubicBezTo>
                  <a:pt x="136" y="62"/>
                  <a:pt x="130" y="58"/>
                  <a:pt x="124" y="55"/>
                </a:cubicBezTo>
                <a:lnTo>
                  <a:pt x="147" y="42"/>
                </a:lnTo>
                <a:close/>
                <a:moveTo>
                  <a:pt x="121" y="57"/>
                </a:moveTo>
                <a:cubicBezTo>
                  <a:pt x="127" y="60"/>
                  <a:pt x="133" y="63"/>
                  <a:pt x="139" y="66"/>
                </a:cubicBezTo>
                <a:cubicBezTo>
                  <a:pt x="135" y="68"/>
                  <a:pt x="132" y="70"/>
                  <a:pt x="128" y="72"/>
                </a:cubicBezTo>
                <a:cubicBezTo>
                  <a:pt x="124" y="75"/>
                  <a:pt x="120" y="77"/>
                  <a:pt x="116" y="79"/>
                </a:cubicBezTo>
                <a:cubicBezTo>
                  <a:pt x="110" y="77"/>
                  <a:pt x="104" y="74"/>
                  <a:pt x="98" y="70"/>
                </a:cubicBezTo>
                <a:lnTo>
                  <a:pt x="121" y="57"/>
                </a:lnTo>
                <a:close/>
                <a:moveTo>
                  <a:pt x="95" y="72"/>
                </a:moveTo>
                <a:cubicBezTo>
                  <a:pt x="101" y="75"/>
                  <a:pt x="107" y="79"/>
                  <a:pt x="113" y="81"/>
                </a:cubicBezTo>
                <a:cubicBezTo>
                  <a:pt x="108" y="84"/>
                  <a:pt x="103" y="87"/>
                  <a:pt x="98" y="91"/>
                </a:cubicBezTo>
                <a:cubicBezTo>
                  <a:pt x="95" y="92"/>
                  <a:pt x="93" y="94"/>
                  <a:pt x="90" y="95"/>
                </a:cubicBezTo>
                <a:cubicBezTo>
                  <a:pt x="84" y="92"/>
                  <a:pt x="78" y="89"/>
                  <a:pt x="72" y="85"/>
                </a:cubicBezTo>
                <a:lnTo>
                  <a:pt x="95" y="72"/>
                </a:lnTo>
                <a:close/>
                <a:moveTo>
                  <a:pt x="69" y="87"/>
                </a:moveTo>
                <a:cubicBezTo>
                  <a:pt x="75" y="90"/>
                  <a:pt x="81" y="94"/>
                  <a:pt x="87" y="97"/>
                </a:cubicBezTo>
                <a:cubicBezTo>
                  <a:pt x="86" y="98"/>
                  <a:pt x="84" y="99"/>
                  <a:pt x="83" y="100"/>
                </a:cubicBezTo>
                <a:cubicBezTo>
                  <a:pt x="77" y="104"/>
                  <a:pt x="70" y="107"/>
                  <a:pt x="64" y="111"/>
                </a:cubicBezTo>
                <a:cubicBezTo>
                  <a:pt x="58" y="107"/>
                  <a:pt x="52" y="104"/>
                  <a:pt x="46" y="100"/>
                </a:cubicBezTo>
                <a:lnTo>
                  <a:pt x="69" y="87"/>
                </a:lnTo>
                <a:close/>
                <a:moveTo>
                  <a:pt x="64" y="114"/>
                </a:moveTo>
                <a:cubicBezTo>
                  <a:pt x="70" y="118"/>
                  <a:pt x="77" y="122"/>
                  <a:pt x="83" y="125"/>
                </a:cubicBezTo>
                <a:cubicBezTo>
                  <a:pt x="85" y="126"/>
                  <a:pt x="86" y="127"/>
                  <a:pt x="87" y="127"/>
                </a:cubicBezTo>
                <a:cubicBezTo>
                  <a:pt x="81" y="131"/>
                  <a:pt x="75" y="135"/>
                  <a:pt x="69" y="139"/>
                </a:cubicBezTo>
                <a:cubicBezTo>
                  <a:pt x="45" y="125"/>
                  <a:pt x="45" y="125"/>
                  <a:pt x="45" y="125"/>
                </a:cubicBezTo>
                <a:cubicBezTo>
                  <a:pt x="52" y="122"/>
                  <a:pt x="58" y="118"/>
                  <a:pt x="64" y="114"/>
                </a:cubicBezTo>
                <a:close/>
                <a:moveTo>
                  <a:pt x="90" y="129"/>
                </a:moveTo>
                <a:cubicBezTo>
                  <a:pt x="93" y="130"/>
                  <a:pt x="96" y="132"/>
                  <a:pt x="98" y="133"/>
                </a:cubicBezTo>
                <a:cubicBezTo>
                  <a:pt x="103" y="136"/>
                  <a:pt x="109" y="139"/>
                  <a:pt x="114" y="142"/>
                </a:cubicBezTo>
                <a:cubicBezTo>
                  <a:pt x="108" y="146"/>
                  <a:pt x="102" y="149"/>
                  <a:pt x="95" y="154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78" y="137"/>
                  <a:pt x="84" y="133"/>
                  <a:pt x="90" y="129"/>
                </a:cubicBezTo>
                <a:close/>
                <a:moveTo>
                  <a:pt x="116" y="143"/>
                </a:moveTo>
                <a:cubicBezTo>
                  <a:pt x="121" y="146"/>
                  <a:pt x="125" y="148"/>
                  <a:pt x="129" y="150"/>
                </a:cubicBezTo>
                <a:cubicBezTo>
                  <a:pt x="133" y="152"/>
                  <a:pt x="136" y="155"/>
                  <a:pt x="140" y="157"/>
                </a:cubicBezTo>
                <a:cubicBezTo>
                  <a:pt x="134" y="161"/>
                  <a:pt x="128" y="165"/>
                  <a:pt x="121" y="169"/>
                </a:cubicBezTo>
                <a:cubicBezTo>
                  <a:pt x="98" y="155"/>
                  <a:pt x="98" y="155"/>
                  <a:pt x="98" y="155"/>
                </a:cubicBezTo>
                <a:cubicBezTo>
                  <a:pt x="105" y="151"/>
                  <a:pt x="111" y="147"/>
                  <a:pt x="116" y="143"/>
                </a:cubicBezTo>
                <a:close/>
                <a:moveTo>
                  <a:pt x="142" y="158"/>
                </a:moveTo>
                <a:cubicBezTo>
                  <a:pt x="148" y="162"/>
                  <a:pt x="154" y="165"/>
                  <a:pt x="159" y="168"/>
                </a:cubicBezTo>
                <a:cubicBezTo>
                  <a:pt x="161" y="170"/>
                  <a:pt x="164" y="171"/>
                  <a:pt x="166" y="172"/>
                </a:cubicBezTo>
                <a:cubicBezTo>
                  <a:pt x="160" y="176"/>
                  <a:pt x="153" y="180"/>
                  <a:pt x="147" y="184"/>
                </a:cubicBezTo>
                <a:cubicBezTo>
                  <a:pt x="124" y="171"/>
                  <a:pt x="124" y="171"/>
                  <a:pt x="124" y="171"/>
                </a:cubicBezTo>
                <a:cubicBezTo>
                  <a:pt x="131" y="167"/>
                  <a:pt x="137" y="162"/>
                  <a:pt x="142" y="158"/>
                </a:cubicBezTo>
                <a:close/>
                <a:moveTo>
                  <a:pt x="169" y="174"/>
                </a:moveTo>
                <a:cubicBezTo>
                  <a:pt x="171" y="175"/>
                  <a:pt x="173" y="177"/>
                  <a:pt x="175" y="178"/>
                </a:cubicBezTo>
                <a:cubicBezTo>
                  <a:pt x="180" y="181"/>
                  <a:pt x="186" y="185"/>
                  <a:pt x="192" y="188"/>
                </a:cubicBezTo>
                <a:cubicBezTo>
                  <a:pt x="185" y="192"/>
                  <a:pt x="179" y="196"/>
                  <a:pt x="173" y="199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56" y="182"/>
                  <a:pt x="163" y="178"/>
                  <a:pt x="169" y="174"/>
                </a:cubicBezTo>
                <a:close/>
                <a:moveTo>
                  <a:pt x="195" y="190"/>
                </a:moveTo>
                <a:cubicBezTo>
                  <a:pt x="201" y="194"/>
                  <a:pt x="207" y="197"/>
                  <a:pt x="213" y="201"/>
                </a:cubicBezTo>
                <a:cubicBezTo>
                  <a:pt x="195" y="211"/>
                  <a:pt x="195" y="211"/>
                  <a:pt x="195" y="211"/>
                </a:cubicBezTo>
                <a:cubicBezTo>
                  <a:pt x="176" y="201"/>
                  <a:pt x="176" y="201"/>
                  <a:pt x="176" y="201"/>
                </a:cubicBezTo>
                <a:cubicBezTo>
                  <a:pt x="182" y="197"/>
                  <a:pt x="188" y="194"/>
                  <a:pt x="195" y="190"/>
                </a:cubicBezTo>
                <a:close/>
                <a:moveTo>
                  <a:pt x="198" y="188"/>
                </a:moveTo>
                <a:cubicBezTo>
                  <a:pt x="203" y="185"/>
                  <a:pt x="209" y="181"/>
                  <a:pt x="215" y="178"/>
                </a:cubicBezTo>
                <a:cubicBezTo>
                  <a:pt x="217" y="177"/>
                  <a:pt x="219" y="175"/>
                  <a:pt x="221" y="174"/>
                </a:cubicBezTo>
                <a:cubicBezTo>
                  <a:pt x="227" y="178"/>
                  <a:pt x="233" y="182"/>
                  <a:pt x="240" y="186"/>
                </a:cubicBezTo>
                <a:cubicBezTo>
                  <a:pt x="216" y="199"/>
                  <a:pt x="216" y="199"/>
                  <a:pt x="216" y="199"/>
                </a:cubicBezTo>
                <a:cubicBezTo>
                  <a:pt x="210" y="196"/>
                  <a:pt x="204" y="192"/>
                  <a:pt x="198" y="188"/>
                </a:cubicBezTo>
                <a:close/>
                <a:moveTo>
                  <a:pt x="224" y="172"/>
                </a:moveTo>
                <a:cubicBezTo>
                  <a:pt x="226" y="171"/>
                  <a:pt x="228" y="170"/>
                  <a:pt x="230" y="168"/>
                </a:cubicBezTo>
                <a:cubicBezTo>
                  <a:pt x="236" y="165"/>
                  <a:pt x="241" y="162"/>
                  <a:pt x="247" y="158"/>
                </a:cubicBezTo>
                <a:cubicBezTo>
                  <a:pt x="253" y="162"/>
                  <a:pt x="259" y="167"/>
                  <a:pt x="266" y="171"/>
                </a:cubicBezTo>
                <a:cubicBezTo>
                  <a:pt x="243" y="184"/>
                  <a:pt x="243" y="184"/>
                  <a:pt x="243" y="184"/>
                </a:cubicBezTo>
                <a:cubicBezTo>
                  <a:pt x="236" y="180"/>
                  <a:pt x="230" y="176"/>
                  <a:pt x="224" y="172"/>
                </a:cubicBezTo>
                <a:close/>
                <a:moveTo>
                  <a:pt x="250" y="157"/>
                </a:moveTo>
                <a:cubicBezTo>
                  <a:pt x="253" y="155"/>
                  <a:pt x="257" y="152"/>
                  <a:pt x="260" y="150"/>
                </a:cubicBezTo>
                <a:cubicBezTo>
                  <a:pt x="264" y="148"/>
                  <a:pt x="269" y="146"/>
                  <a:pt x="273" y="143"/>
                </a:cubicBezTo>
                <a:cubicBezTo>
                  <a:pt x="279" y="147"/>
                  <a:pt x="285" y="151"/>
                  <a:pt x="292" y="155"/>
                </a:cubicBezTo>
                <a:cubicBezTo>
                  <a:pt x="269" y="169"/>
                  <a:pt x="269" y="169"/>
                  <a:pt x="269" y="169"/>
                </a:cubicBezTo>
                <a:cubicBezTo>
                  <a:pt x="262" y="165"/>
                  <a:pt x="256" y="161"/>
                  <a:pt x="250" y="157"/>
                </a:cubicBezTo>
                <a:close/>
                <a:moveTo>
                  <a:pt x="276" y="141"/>
                </a:moveTo>
                <a:cubicBezTo>
                  <a:pt x="281" y="139"/>
                  <a:pt x="286" y="136"/>
                  <a:pt x="291" y="133"/>
                </a:cubicBezTo>
                <a:cubicBezTo>
                  <a:pt x="294" y="132"/>
                  <a:pt x="297" y="130"/>
                  <a:pt x="299" y="129"/>
                </a:cubicBezTo>
                <a:cubicBezTo>
                  <a:pt x="305" y="133"/>
                  <a:pt x="312" y="137"/>
                  <a:pt x="318" y="140"/>
                </a:cubicBezTo>
                <a:cubicBezTo>
                  <a:pt x="295" y="154"/>
                  <a:pt x="295" y="154"/>
                  <a:pt x="295" y="154"/>
                </a:cubicBezTo>
                <a:cubicBezTo>
                  <a:pt x="288" y="150"/>
                  <a:pt x="282" y="146"/>
                  <a:pt x="276" y="141"/>
                </a:cubicBezTo>
                <a:close/>
                <a:moveTo>
                  <a:pt x="302" y="127"/>
                </a:moveTo>
                <a:cubicBezTo>
                  <a:pt x="304" y="127"/>
                  <a:pt x="305" y="126"/>
                  <a:pt x="306" y="125"/>
                </a:cubicBezTo>
                <a:cubicBezTo>
                  <a:pt x="313" y="122"/>
                  <a:pt x="319" y="118"/>
                  <a:pt x="325" y="114"/>
                </a:cubicBezTo>
                <a:cubicBezTo>
                  <a:pt x="332" y="118"/>
                  <a:pt x="338" y="122"/>
                  <a:pt x="344" y="125"/>
                </a:cubicBezTo>
                <a:cubicBezTo>
                  <a:pt x="321" y="139"/>
                  <a:pt x="321" y="139"/>
                  <a:pt x="321" y="139"/>
                </a:cubicBezTo>
                <a:cubicBezTo>
                  <a:pt x="315" y="135"/>
                  <a:pt x="308" y="131"/>
                  <a:pt x="302" y="127"/>
                </a:cubicBezTo>
                <a:close/>
                <a:moveTo>
                  <a:pt x="195" y="36"/>
                </a:moveTo>
                <a:cubicBezTo>
                  <a:pt x="189" y="32"/>
                  <a:pt x="182" y="28"/>
                  <a:pt x="176" y="25"/>
                </a:cubicBezTo>
                <a:cubicBezTo>
                  <a:pt x="195" y="14"/>
                  <a:pt x="195" y="14"/>
                  <a:pt x="195" y="14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207" y="28"/>
                  <a:pt x="201" y="32"/>
                  <a:pt x="195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2400"/>
          </a:p>
        </p:txBody>
      </p:sp>
      <p:sp>
        <p:nvSpPr>
          <p:cNvPr id="47" name="Titre 6"/>
          <p:cNvSpPr txBox="1">
            <a:spLocks/>
          </p:cNvSpPr>
          <p:nvPr/>
        </p:nvSpPr>
        <p:spPr>
          <a:xfrm>
            <a:off x="433484" y="4256515"/>
            <a:ext cx="2568576" cy="649423"/>
          </a:xfrm>
          <a:prstGeom prst="rect">
            <a:avLst/>
          </a:prstGeom>
          <a:solidFill>
            <a:schemeClr val="accent4"/>
          </a:solidFill>
          <a:ln w="38100" cap="sq">
            <a:noFill/>
            <a:miter lim="800000"/>
          </a:ln>
        </p:spPr>
        <p:txBody>
          <a:bodyPr vert="horz" lIns="54000" tIns="27000" rIns="135000" bIns="0" rtlCol="0" anchor="ctr" anchorCtr="0">
            <a:no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Tahoma" panose="020B0604030504040204" pitchFamily="34" charset="0"/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aseline="30000" dirty="0" smtClean="0">
                <a:solidFill>
                  <a:sysClr val="window" lastClr="FFFFFF"/>
                </a:solidFill>
                <a:latin typeface="+mn-lt"/>
              </a:rPr>
              <a:t>3</a:t>
            </a:r>
            <a:r>
              <a:rPr lang="en-GB" sz="3600" b="0" spc="-8" baseline="30000" dirty="0" smtClean="0">
                <a:solidFill>
                  <a:sysClr val="window" lastClr="FFFFFF"/>
                </a:solidFill>
                <a:latin typeface="+mn-lt"/>
              </a:rPr>
              <a:t>ème</a:t>
            </a:r>
            <a:r>
              <a:rPr lang="en-GB" sz="3600" baseline="30000" dirty="0" smtClean="0">
                <a:solidFill>
                  <a:sysClr val="window" lastClr="FFFFFF"/>
                </a:solidFill>
                <a:latin typeface="+mn-lt"/>
              </a:rPr>
              <a:t> </a:t>
            </a:r>
            <a:r>
              <a:rPr lang="en-GB" sz="2400" dirty="0">
                <a:solidFill>
                  <a:sysClr val="window" lastClr="FFFFFF"/>
                </a:solidFill>
                <a:latin typeface="+mn-lt"/>
              </a:rPr>
              <a:t/>
            </a:r>
            <a:br>
              <a:rPr lang="en-GB" sz="2400" dirty="0">
                <a:solidFill>
                  <a:sysClr val="window" lastClr="FFFFFF"/>
                </a:solidFill>
                <a:latin typeface="+mn-lt"/>
              </a:rPr>
            </a:br>
            <a:r>
              <a:rPr lang="en-GB" sz="1200" b="0" dirty="0" err="1">
                <a:solidFill>
                  <a:sysClr val="window" lastClr="FFFFFF"/>
                </a:solidFill>
                <a:latin typeface="+mn-lt"/>
              </a:rPr>
              <a:t>ville</a:t>
            </a:r>
            <a:r>
              <a:rPr lang="en-GB" sz="1200" b="0" dirty="0">
                <a:solidFill>
                  <a:sysClr val="window" lastClr="FFFFFF"/>
                </a:solidFill>
                <a:latin typeface="+mn-lt"/>
              </a:rPr>
              <a:t> de France</a:t>
            </a:r>
            <a:endParaRPr lang="en-GB" sz="1400" b="0" baseline="30000" dirty="0">
              <a:solidFill>
                <a:sysClr val="window" lastClr="FFFFFF"/>
              </a:solidFill>
              <a:latin typeface="+mn-lt"/>
            </a:endParaRPr>
          </a:p>
        </p:txBody>
      </p:sp>
      <p:sp>
        <p:nvSpPr>
          <p:cNvPr id="48" name="Freeform 11"/>
          <p:cNvSpPr>
            <a:spLocks noEditPoints="1"/>
          </p:cNvSpPr>
          <p:nvPr/>
        </p:nvSpPr>
        <p:spPr bwMode="auto">
          <a:xfrm>
            <a:off x="669018" y="4333958"/>
            <a:ext cx="500052" cy="463115"/>
          </a:xfrm>
          <a:custGeom>
            <a:avLst/>
            <a:gdLst>
              <a:gd name="T0" fmla="*/ 0 w 698"/>
              <a:gd name="T1" fmla="*/ 719 h 719"/>
              <a:gd name="T2" fmla="*/ 139 w 698"/>
              <a:gd name="T3" fmla="*/ 309 h 719"/>
              <a:gd name="T4" fmla="*/ 139 w 698"/>
              <a:gd name="T5" fmla="*/ 384 h 719"/>
              <a:gd name="T6" fmla="*/ 139 w 698"/>
              <a:gd name="T7" fmla="*/ 458 h 719"/>
              <a:gd name="T8" fmla="*/ 139 w 698"/>
              <a:gd name="T9" fmla="*/ 533 h 719"/>
              <a:gd name="T10" fmla="*/ 139 w 698"/>
              <a:gd name="T11" fmla="*/ 608 h 719"/>
              <a:gd name="T12" fmla="*/ 81 w 698"/>
              <a:gd name="T13" fmla="*/ 309 h 719"/>
              <a:gd name="T14" fmla="*/ 81 w 698"/>
              <a:gd name="T15" fmla="*/ 384 h 719"/>
              <a:gd name="T16" fmla="*/ 81 w 698"/>
              <a:gd name="T17" fmla="*/ 458 h 719"/>
              <a:gd name="T18" fmla="*/ 81 w 698"/>
              <a:gd name="T19" fmla="*/ 533 h 719"/>
              <a:gd name="T20" fmla="*/ 81 w 698"/>
              <a:gd name="T21" fmla="*/ 608 h 719"/>
              <a:gd name="T22" fmla="*/ 24 w 698"/>
              <a:gd name="T23" fmla="*/ 309 h 719"/>
              <a:gd name="T24" fmla="*/ 24 w 698"/>
              <a:gd name="T25" fmla="*/ 384 h 719"/>
              <a:gd name="T26" fmla="*/ 24 w 698"/>
              <a:gd name="T27" fmla="*/ 458 h 719"/>
              <a:gd name="T28" fmla="*/ 24 w 698"/>
              <a:gd name="T29" fmla="*/ 533 h 719"/>
              <a:gd name="T30" fmla="*/ 24 w 698"/>
              <a:gd name="T31" fmla="*/ 608 h 719"/>
              <a:gd name="T32" fmla="*/ 265 w 698"/>
              <a:gd name="T33" fmla="*/ 171 h 719"/>
              <a:gd name="T34" fmla="*/ 447 w 698"/>
              <a:gd name="T35" fmla="*/ 171 h 719"/>
              <a:gd name="T36" fmla="*/ 302 w 698"/>
              <a:gd name="T37" fmla="*/ 608 h 719"/>
              <a:gd name="T38" fmla="*/ 302 w 698"/>
              <a:gd name="T39" fmla="*/ 538 h 719"/>
              <a:gd name="T40" fmla="*/ 302 w 698"/>
              <a:gd name="T41" fmla="*/ 469 h 719"/>
              <a:gd name="T42" fmla="*/ 302 w 698"/>
              <a:gd name="T43" fmla="*/ 400 h 719"/>
              <a:gd name="T44" fmla="*/ 302 w 698"/>
              <a:gd name="T45" fmla="*/ 331 h 719"/>
              <a:gd name="T46" fmla="*/ 302 w 698"/>
              <a:gd name="T47" fmla="*/ 262 h 719"/>
              <a:gd name="T48" fmla="*/ 302 w 698"/>
              <a:gd name="T49" fmla="*/ 193 h 719"/>
              <a:gd name="T50" fmla="*/ 349 w 698"/>
              <a:gd name="T51" fmla="*/ 608 h 719"/>
              <a:gd name="T52" fmla="*/ 349 w 698"/>
              <a:gd name="T53" fmla="*/ 538 h 719"/>
              <a:gd name="T54" fmla="*/ 349 w 698"/>
              <a:gd name="T55" fmla="*/ 469 h 719"/>
              <a:gd name="T56" fmla="*/ 349 w 698"/>
              <a:gd name="T57" fmla="*/ 400 h 719"/>
              <a:gd name="T58" fmla="*/ 349 w 698"/>
              <a:gd name="T59" fmla="*/ 331 h 719"/>
              <a:gd name="T60" fmla="*/ 349 w 698"/>
              <a:gd name="T61" fmla="*/ 262 h 719"/>
              <a:gd name="T62" fmla="*/ 349 w 698"/>
              <a:gd name="T63" fmla="*/ 193 h 719"/>
              <a:gd name="T64" fmla="*/ 397 w 698"/>
              <a:gd name="T65" fmla="*/ 608 h 719"/>
              <a:gd name="T66" fmla="*/ 397 w 698"/>
              <a:gd name="T67" fmla="*/ 538 h 719"/>
              <a:gd name="T68" fmla="*/ 397 w 698"/>
              <a:gd name="T69" fmla="*/ 469 h 719"/>
              <a:gd name="T70" fmla="*/ 397 w 698"/>
              <a:gd name="T71" fmla="*/ 400 h 719"/>
              <a:gd name="T72" fmla="*/ 397 w 698"/>
              <a:gd name="T73" fmla="*/ 331 h 719"/>
              <a:gd name="T74" fmla="*/ 397 w 698"/>
              <a:gd name="T75" fmla="*/ 262 h 719"/>
              <a:gd name="T76" fmla="*/ 397 w 698"/>
              <a:gd name="T77" fmla="*/ 193 h 719"/>
              <a:gd name="T78" fmla="*/ 444 w 698"/>
              <a:gd name="T79" fmla="*/ 608 h 719"/>
              <a:gd name="T80" fmla="*/ 444 w 698"/>
              <a:gd name="T81" fmla="*/ 538 h 719"/>
              <a:gd name="T82" fmla="*/ 444 w 698"/>
              <a:gd name="T83" fmla="*/ 469 h 719"/>
              <a:gd name="T84" fmla="*/ 444 w 698"/>
              <a:gd name="T85" fmla="*/ 400 h 719"/>
              <a:gd name="T86" fmla="*/ 444 w 698"/>
              <a:gd name="T87" fmla="*/ 331 h 719"/>
              <a:gd name="T88" fmla="*/ 444 w 698"/>
              <a:gd name="T89" fmla="*/ 262 h 719"/>
              <a:gd name="T90" fmla="*/ 444 w 698"/>
              <a:gd name="T91" fmla="*/ 193 h 719"/>
              <a:gd name="T92" fmla="*/ 698 w 698"/>
              <a:gd name="T93" fmla="*/ 321 h 719"/>
              <a:gd name="T94" fmla="*/ 565 w 698"/>
              <a:gd name="T95" fmla="*/ 608 h 719"/>
              <a:gd name="T96" fmla="*/ 565 w 698"/>
              <a:gd name="T97" fmla="*/ 533 h 719"/>
              <a:gd name="T98" fmla="*/ 565 w 698"/>
              <a:gd name="T99" fmla="*/ 458 h 719"/>
              <a:gd name="T100" fmla="*/ 565 w 698"/>
              <a:gd name="T101" fmla="*/ 384 h 719"/>
              <a:gd name="T102" fmla="*/ 565 w 698"/>
              <a:gd name="T103" fmla="*/ 309 h 719"/>
              <a:gd name="T104" fmla="*/ 623 w 698"/>
              <a:gd name="T105" fmla="*/ 608 h 719"/>
              <a:gd name="T106" fmla="*/ 623 w 698"/>
              <a:gd name="T107" fmla="*/ 533 h 719"/>
              <a:gd name="T108" fmla="*/ 623 w 698"/>
              <a:gd name="T109" fmla="*/ 458 h 719"/>
              <a:gd name="T110" fmla="*/ 623 w 698"/>
              <a:gd name="T111" fmla="*/ 384 h 719"/>
              <a:gd name="T112" fmla="*/ 623 w 698"/>
              <a:gd name="T113" fmla="*/ 309 h 719"/>
              <a:gd name="T114" fmla="*/ 680 w 698"/>
              <a:gd name="T115" fmla="*/ 608 h 719"/>
              <a:gd name="T116" fmla="*/ 680 w 698"/>
              <a:gd name="T117" fmla="*/ 533 h 719"/>
              <a:gd name="T118" fmla="*/ 680 w 698"/>
              <a:gd name="T119" fmla="*/ 458 h 719"/>
              <a:gd name="T120" fmla="*/ 680 w 698"/>
              <a:gd name="T121" fmla="*/ 384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8" h="719">
                <a:moveTo>
                  <a:pt x="0" y="719"/>
                </a:moveTo>
                <a:cubicBezTo>
                  <a:pt x="197" y="719"/>
                  <a:pt x="197" y="719"/>
                  <a:pt x="197" y="719"/>
                </a:cubicBezTo>
                <a:cubicBezTo>
                  <a:pt x="197" y="285"/>
                  <a:pt x="197" y="285"/>
                  <a:pt x="197" y="285"/>
                </a:cubicBezTo>
                <a:cubicBezTo>
                  <a:pt x="0" y="285"/>
                  <a:pt x="0" y="285"/>
                  <a:pt x="0" y="285"/>
                </a:cubicBezTo>
                <a:lnTo>
                  <a:pt x="0" y="719"/>
                </a:lnTo>
                <a:close/>
                <a:moveTo>
                  <a:pt x="139" y="309"/>
                </a:moveTo>
                <a:cubicBezTo>
                  <a:pt x="173" y="309"/>
                  <a:pt x="173" y="309"/>
                  <a:pt x="173" y="309"/>
                </a:cubicBezTo>
                <a:cubicBezTo>
                  <a:pt x="173" y="360"/>
                  <a:pt x="173" y="360"/>
                  <a:pt x="173" y="360"/>
                </a:cubicBezTo>
                <a:cubicBezTo>
                  <a:pt x="139" y="360"/>
                  <a:pt x="139" y="360"/>
                  <a:pt x="139" y="360"/>
                </a:cubicBezTo>
                <a:lnTo>
                  <a:pt x="139" y="309"/>
                </a:lnTo>
                <a:close/>
                <a:moveTo>
                  <a:pt x="139" y="384"/>
                </a:moveTo>
                <a:cubicBezTo>
                  <a:pt x="173" y="384"/>
                  <a:pt x="173" y="384"/>
                  <a:pt x="173" y="384"/>
                </a:cubicBezTo>
                <a:cubicBezTo>
                  <a:pt x="173" y="435"/>
                  <a:pt x="173" y="435"/>
                  <a:pt x="173" y="435"/>
                </a:cubicBezTo>
                <a:cubicBezTo>
                  <a:pt x="139" y="435"/>
                  <a:pt x="139" y="435"/>
                  <a:pt x="139" y="435"/>
                </a:cubicBezTo>
                <a:lnTo>
                  <a:pt x="139" y="384"/>
                </a:lnTo>
                <a:close/>
                <a:moveTo>
                  <a:pt x="139" y="458"/>
                </a:moveTo>
                <a:cubicBezTo>
                  <a:pt x="173" y="458"/>
                  <a:pt x="173" y="458"/>
                  <a:pt x="173" y="458"/>
                </a:cubicBezTo>
                <a:cubicBezTo>
                  <a:pt x="173" y="510"/>
                  <a:pt x="173" y="510"/>
                  <a:pt x="173" y="510"/>
                </a:cubicBezTo>
                <a:cubicBezTo>
                  <a:pt x="139" y="510"/>
                  <a:pt x="139" y="510"/>
                  <a:pt x="139" y="510"/>
                </a:cubicBezTo>
                <a:lnTo>
                  <a:pt x="139" y="458"/>
                </a:lnTo>
                <a:close/>
                <a:moveTo>
                  <a:pt x="139" y="533"/>
                </a:moveTo>
                <a:cubicBezTo>
                  <a:pt x="173" y="533"/>
                  <a:pt x="173" y="533"/>
                  <a:pt x="173" y="533"/>
                </a:cubicBezTo>
                <a:cubicBezTo>
                  <a:pt x="173" y="584"/>
                  <a:pt x="173" y="584"/>
                  <a:pt x="173" y="584"/>
                </a:cubicBezTo>
                <a:cubicBezTo>
                  <a:pt x="139" y="584"/>
                  <a:pt x="139" y="584"/>
                  <a:pt x="139" y="584"/>
                </a:cubicBezTo>
                <a:lnTo>
                  <a:pt x="139" y="533"/>
                </a:lnTo>
                <a:close/>
                <a:moveTo>
                  <a:pt x="139" y="608"/>
                </a:moveTo>
                <a:cubicBezTo>
                  <a:pt x="173" y="608"/>
                  <a:pt x="173" y="608"/>
                  <a:pt x="173" y="608"/>
                </a:cubicBezTo>
                <a:cubicBezTo>
                  <a:pt x="173" y="659"/>
                  <a:pt x="173" y="659"/>
                  <a:pt x="173" y="659"/>
                </a:cubicBezTo>
                <a:cubicBezTo>
                  <a:pt x="139" y="659"/>
                  <a:pt x="139" y="659"/>
                  <a:pt x="139" y="659"/>
                </a:cubicBezTo>
                <a:lnTo>
                  <a:pt x="139" y="608"/>
                </a:lnTo>
                <a:close/>
                <a:moveTo>
                  <a:pt x="81" y="309"/>
                </a:moveTo>
                <a:cubicBezTo>
                  <a:pt x="116" y="309"/>
                  <a:pt x="116" y="309"/>
                  <a:pt x="116" y="309"/>
                </a:cubicBezTo>
                <a:cubicBezTo>
                  <a:pt x="116" y="360"/>
                  <a:pt x="116" y="360"/>
                  <a:pt x="116" y="360"/>
                </a:cubicBezTo>
                <a:cubicBezTo>
                  <a:pt x="81" y="360"/>
                  <a:pt x="81" y="360"/>
                  <a:pt x="81" y="360"/>
                </a:cubicBezTo>
                <a:lnTo>
                  <a:pt x="81" y="309"/>
                </a:lnTo>
                <a:close/>
                <a:moveTo>
                  <a:pt x="81" y="384"/>
                </a:moveTo>
                <a:cubicBezTo>
                  <a:pt x="116" y="384"/>
                  <a:pt x="116" y="384"/>
                  <a:pt x="116" y="384"/>
                </a:cubicBezTo>
                <a:cubicBezTo>
                  <a:pt x="116" y="435"/>
                  <a:pt x="116" y="435"/>
                  <a:pt x="116" y="435"/>
                </a:cubicBezTo>
                <a:cubicBezTo>
                  <a:pt x="81" y="435"/>
                  <a:pt x="81" y="435"/>
                  <a:pt x="81" y="435"/>
                </a:cubicBezTo>
                <a:lnTo>
                  <a:pt x="81" y="384"/>
                </a:lnTo>
                <a:close/>
                <a:moveTo>
                  <a:pt x="81" y="458"/>
                </a:moveTo>
                <a:cubicBezTo>
                  <a:pt x="116" y="458"/>
                  <a:pt x="116" y="458"/>
                  <a:pt x="116" y="458"/>
                </a:cubicBezTo>
                <a:cubicBezTo>
                  <a:pt x="116" y="510"/>
                  <a:pt x="116" y="510"/>
                  <a:pt x="116" y="510"/>
                </a:cubicBezTo>
                <a:cubicBezTo>
                  <a:pt x="81" y="510"/>
                  <a:pt x="81" y="510"/>
                  <a:pt x="81" y="510"/>
                </a:cubicBezTo>
                <a:lnTo>
                  <a:pt x="81" y="458"/>
                </a:lnTo>
                <a:close/>
                <a:moveTo>
                  <a:pt x="81" y="533"/>
                </a:moveTo>
                <a:cubicBezTo>
                  <a:pt x="116" y="533"/>
                  <a:pt x="116" y="533"/>
                  <a:pt x="116" y="533"/>
                </a:cubicBezTo>
                <a:cubicBezTo>
                  <a:pt x="116" y="584"/>
                  <a:pt x="116" y="584"/>
                  <a:pt x="116" y="584"/>
                </a:cubicBezTo>
                <a:cubicBezTo>
                  <a:pt x="81" y="584"/>
                  <a:pt x="81" y="584"/>
                  <a:pt x="81" y="584"/>
                </a:cubicBezTo>
                <a:lnTo>
                  <a:pt x="81" y="533"/>
                </a:lnTo>
                <a:close/>
                <a:moveTo>
                  <a:pt x="81" y="608"/>
                </a:moveTo>
                <a:cubicBezTo>
                  <a:pt x="116" y="608"/>
                  <a:pt x="116" y="608"/>
                  <a:pt x="116" y="608"/>
                </a:cubicBezTo>
                <a:cubicBezTo>
                  <a:pt x="116" y="659"/>
                  <a:pt x="116" y="659"/>
                  <a:pt x="116" y="659"/>
                </a:cubicBezTo>
                <a:cubicBezTo>
                  <a:pt x="81" y="659"/>
                  <a:pt x="81" y="659"/>
                  <a:pt x="81" y="659"/>
                </a:cubicBezTo>
                <a:lnTo>
                  <a:pt x="81" y="608"/>
                </a:lnTo>
                <a:close/>
                <a:moveTo>
                  <a:pt x="24" y="309"/>
                </a:moveTo>
                <a:cubicBezTo>
                  <a:pt x="58" y="309"/>
                  <a:pt x="58" y="309"/>
                  <a:pt x="58" y="309"/>
                </a:cubicBezTo>
                <a:cubicBezTo>
                  <a:pt x="58" y="360"/>
                  <a:pt x="58" y="360"/>
                  <a:pt x="58" y="360"/>
                </a:cubicBezTo>
                <a:cubicBezTo>
                  <a:pt x="24" y="360"/>
                  <a:pt x="24" y="360"/>
                  <a:pt x="24" y="360"/>
                </a:cubicBezTo>
                <a:lnTo>
                  <a:pt x="24" y="309"/>
                </a:lnTo>
                <a:close/>
                <a:moveTo>
                  <a:pt x="24" y="384"/>
                </a:moveTo>
                <a:cubicBezTo>
                  <a:pt x="58" y="384"/>
                  <a:pt x="58" y="384"/>
                  <a:pt x="58" y="384"/>
                </a:cubicBezTo>
                <a:cubicBezTo>
                  <a:pt x="58" y="435"/>
                  <a:pt x="58" y="435"/>
                  <a:pt x="58" y="435"/>
                </a:cubicBezTo>
                <a:cubicBezTo>
                  <a:pt x="24" y="435"/>
                  <a:pt x="24" y="435"/>
                  <a:pt x="24" y="435"/>
                </a:cubicBezTo>
                <a:lnTo>
                  <a:pt x="24" y="384"/>
                </a:lnTo>
                <a:close/>
                <a:moveTo>
                  <a:pt x="24" y="458"/>
                </a:moveTo>
                <a:cubicBezTo>
                  <a:pt x="58" y="458"/>
                  <a:pt x="58" y="458"/>
                  <a:pt x="58" y="458"/>
                </a:cubicBezTo>
                <a:cubicBezTo>
                  <a:pt x="58" y="510"/>
                  <a:pt x="58" y="510"/>
                  <a:pt x="58" y="510"/>
                </a:cubicBezTo>
                <a:cubicBezTo>
                  <a:pt x="24" y="510"/>
                  <a:pt x="24" y="510"/>
                  <a:pt x="24" y="510"/>
                </a:cubicBezTo>
                <a:lnTo>
                  <a:pt x="24" y="458"/>
                </a:lnTo>
                <a:close/>
                <a:moveTo>
                  <a:pt x="24" y="533"/>
                </a:moveTo>
                <a:cubicBezTo>
                  <a:pt x="58" y="533"/>
                  <a:pt x="58" y="533"/>
                  <a:pt x="58" y="533"/>
                </a:cubicBezTo>
                <a:cubicBezTo>
                  <a:pt x="58" y="584"/>
                  <a:pt x="58" y="584"/>
                  <a:pt x="58" y="584"/>
                </a:cubicBezTo>
                <a:cubicBezTo>
                  <a:pt x="24" y="584"/>
                  <a:pt x="24" y="584"/>
                  <a:pt x="24" y="584"/>
                </a:cubicBezTo>
                <a:lnTo>
                  <a:pt x="24" y="533"/>
                </a:lnTo>
                <a:close/>
                <a:moveTo>
                  <a:pt x="24" y="608"/>
                </a:moveTo>
                <a:cubicBezTo>
                  <a:pt x="58" y="608"/>
                  <a:pt x="58" y="608"/>
                  <a:pt x="58" y="608"/>
                </a:cubicBezTo>
                <a:cubicBezTo>
                  <a:pt x="58" y="659"/>
                  <a:pt x="58" y="659"/>
                  <a:pt x="58" y="659"/>
                </a:cubicBezTo>
                <a:cubicBezTo>
                  <a:pt x="24" y="659"/>
                  <a:pt x="24" y="659"/>
                  <a:pt x="24" y="659"/>
                </a:cubicBezTo>
                <a:lnTo>
                  <a:pt x="24" y="608"/>
                </a:lnTo>
                <a:close/>
                <a:moveTo>
                  <a:pt x="362" y="85"/>
                </a:moveTo>
                <a:cubicBezTo>
                  <a:pt x="362" y="0"/>
                  <a:pt x="362" y="0"/>
                  <a:pt x="36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0" y="85"/>
                  <a:pt x="350" y="85"/>
                  <a:pt x="350" y="85"/>
                </a:cubicBezTo>
                <a:cubicBezTo>
                  <a:pt x="307" y="88"/>
                  <a:pt x="273" y="124"/>
                  <a:pt x="265" y="171"/>
                </a:cubicBezTo>
                <a:cubicBezTo>
                  <a:pt x="246" y="171"/>
                  <a:pt x="246" y="171"/>
                  <a:pt x="246" y="171"/>
                </a:cubicBezTo>
                <a:cubicBezTo>
                  <a:pt x="246" y="719"/>
                  <a:pt x="246" y="719"/>
                  <a:pt x="246" y="719"/>
                </a:cubicBezTo>
                <a:cubicBezTo>
                  <a:pt x="466" y="719"/>
                  <a:pt x="466" y="719"/>
                  <a:pt x="466" y="719"/>
                </a:cubicBezTo>
                <a:cubicBezTo>
                  <a:pt x="466" y="171"/>
                  <a:pt x="466" y="171"/>
                  <a:pt x="466" y="171"/>
                </a:cubicBezTo>
                <a:cubicBezTo>
                  <a:pt x="447" y="171"/>
                  <a:pt x="447" y="171"/>
                  <a:pt x="447" y="171"/>
                </a:cubicBezTo>
                <a:cubicBezTo>
                  <a:pt x="439" y="124"/>
                  <a:pt x="404" y="88"/>
                  <a:pt x="362" y="85"/>
                </a:cubicBezTo>
                <a:close/>
                <a:moveTo>
                  <a:pt x="302" y="659"/>
                </a:moveTo>
                <a:cubicBezTo>
                  <a:pt x="267" y="659"/>
                  <a:pt x="267" y="659"/>
                  <a:pt x="267" y="659"/>
                </a:cubicBezTo>
                <a:cubicBezTo>
                  <a:pt x="267" y="608"/>
                  <a:pt x="267" y="608"/>
                  <a:pt x="267" y="608"/>
                </a:cubicBezTo>
                <a:cubicBezTo>
                  <a:pt x="302" y="608"/>
                  <a:pt x="302" y="608"/>
                  <a:pt x="302" y="608"/>
                </a:cubicBezTo>
                <a:lnTo>
                  <a:pt x="302" y="659"/>
                </a:lnTo>
                <a:close/>
                <a:moveTo>
                  <a:pt x="302" y="590"/>
                </a:moveTo>
                <a:cubicBezTo>
                  <a:pt x="267" y="590"/>
                  <a:pt x="267" y="590"/>
                  <a:pt x="267" y="590"/>
                </a:cubicBezTo>
                <a:cubicBezTo>
                  <a:pt x="267" y="538"/>
                  <a:pt x="267" y="538"/>
                  <a:pt x="267" y="538"/>
                </a:cubicBezTo>
                <a:cubicBezTo>
                  <a:pt x="302" y="538"/>
                  <a:pt x="302" y="538"/>
                  <a:pt x="302" y="538"/>
                </a:cubicBezTo>
                <a:lnTo>
                  <a:pt x="302" y="590"/>
                </a:lnTo>
                <a:close/>
                <a:moveTo>
                  <a:pt x="302" y="521"/>
                </a:moveTo>
                <a:cubicBezTo>
                  <a:pt x="267" y="521"/>
                  <a:pt x="267" y="521"/>
                  <a:pt x="267" y="521"/>
                </a:cubicBezTo>
                <a:cubicBezTo>
                  <a:pt x="267" y="469"/>
                  <a:pt x="267" y="469"/>
                  <a:pt x="267" y="469"/>
                </a:cubicBezTo>
                <a:cubicBezTo>
                  <a:pt x="302" y="469"/>
                  <a:pt x="302" y="469"/>
                  <a:pt x="302" y="469"/>
                </a:cubicBezTo>
                <a:lnTo>
                  <a:pt x="302" y="521"/>
                </a:lnTo>
                <a:close/>
                <a:moveTo>
                  <a:pt x="302" y="452"/>
                </a:moveTo>
                <a:cubicBezTo>
                  <a:pt x="267" y="452"/>
                  <a:pt x="267" y="452"/>
                  <a:pt x="267" y="452"/>
                </a:cubicBezTo>
                <a:cubicBezTo>
                  <a:pt x="267" y="400"/>
                  <a:pt x="267" y="400"/>
                  <a:pt x="267" y="400"/>
                </a:cubicBezTo>
                <a:cubicBezTo>
                  <a:pt x="302" y="400"/>
                  <a:pt x="302" y="400"/>
                  <a:pt x="302" y="400"/>
                </a:cubicBezTo>
                <a:lnTo>
                  <a:pt x="302" y="452"/>
                </a:lnTo>
                <a:close/>
                <a:moveTo>
                  <a:pt x="302" y="383"/>
                </a:moveTo>
                <a:cubicBezTo>
                  <a:pt x="267" y="383"/>
                  <a:pt x="267" y="383"/>
                  <a:pt x="267" y="383"/>
                </a:cubicBezTo>
                <a:cubicBezTo>
                  <a:pt x="267" y="331"/>
                  <a:pt x="267" y="331"/>
                  <a:pt x="267" y="331"/>
                </a:cubicBezTo>
                <a:cubicBezTo>
                  <a:pt x="302" y="331"/>
                  <a:pt x="302" y="331"/>
                  <a:pt x="302" y="331"/>
                </a:cubicBezTo>
                <a:lnTo>
                  <a:pt x="302" y="383"/>
                </a:lnTo>
                <a:close/>
                <a:moveTo>
                  <a:pt x="302" y="314"/>
                </a:moveTo>
                <a:cubicBezTo>
                  <a:pt x="267" y="314"/>
                  <a:pt x="267" y="314"/>
                  <a:pt x="267" y="314"/>
                </a:cubicBezTo>
                <a:cubicBezTo>
                  <a:pt x="267" y="262"/>
                  <a:pt x="267" y="262"/>
                  <a:pt x="267" y="262"/>
                </a:cubicBezTo>
                <a:cubicBezTo>
                  <a:pt x="302" y="262"/>
                  <a:pt x="302" y="262"/>
                  <a:pt x="302" y="262"/>
                </a:cubicBezTo>
                <a:lnTo>
                  <a:pt x="302" y="314"/>
                </a:lnTo>
                <a:close/>
                <a:moveTo>
                  <a:pt x="302" y="245"/>
                </a:moveTo>
                <a:cubicBezTo>
                  <a:pt x="267" y="245"/>
                  <a:pt x="267" y="245"/>
                  <a:pt x="267" y="245"/>
                </a:cubicBezTo>
                <a:cubicBezTo>
                  <a:pt x="267" y="193"/>
                  <a:pt x="267" y="193"/>
                  <a:pt x="267" y="193"/>
                </a:cubicBezTo>
                <a:cubicBezTo>
                  <a:pt x="302" y="193"/>
                  <a:pt x="302" y="193"/>
                  <a:pt x="302" y="193"/>
                </a:cubicBezTo>
                <a:lnTo>
                  <a:pt x="302" y="245"/>
                </a:lnTo>
                <a:close/>
                <a:moveTo>
                  <a:pt x="349" y="659"/>
                </a:moveTo>
                <a:cubicBezTo>
                  <a:pt x="315" y="659"/>
                  <a:pt x="315" y="659"/>
                  <a:pt x="315" y="659"/>
                </a:cubicBezTo>
                <a:cubicBezTo>
                  <a:pt x="315" y="608"/>
                  <a:pt x="315" y="608"/>
                  <a:pt x="315" y="608"/>
                </a:cubicBezTo>
                <a:cubicBezTo>
                  <a:pt x="349" y="608"/>
                  <a:pt x="349" y="608"/>
                  <a:pt x="349" y="608"/>
                </a:cubicBezTo>
                <a:lnTo>
                  <a:pt x="349" y="659"/>
                </a:lnTo>
                <a:close/>
                <a:moveTo>
                  <a:pt x="349" y="590"/>
                </a:moveTo>
                <a:cubicBezTo>
                  <a:pt x="315" y="590"/>
                  <a:pt x="315" y="590"/>
                  <a:pt x="315" y="590"/>
                </a:cubicBezTo>
                <a:cubicBezTo>
                  <a:pt x="315" y="538"/>
                  <a:pt x="315" y="538"/>
                  <a:pt x="315" y="538"/>
                </a:cubicBezTo>
                <a:cubicBezTo>
                  <a:pt x="349" y="538"/>
                  <a:pt x="349" y="538"/>
                  <a:pt x="349" y="538"/>
                </a:cubicBezTo>
                <a:lnTo>
                  <a:pt x="349" y="590"/>
                </a:lnTo>
                <a:close/>
                <a:moveTo>
                  <a:pt x="349" y="521"/>
                </a:moveTo>
                <a:cubicBezTo>
                  <a:pt x="315" y="521"/>
                  <a:pt x="315" y="521"/>
                  <a:pt x="315" y="521"/>
                </a:cubicBezTo>
                <a:cubicBezTo>
                  <a:pt x="315" y="469"/>
                  <a:pt x="315" y="469"/>
                  <a:pt x="315" y="469"/>
                </a:cubicBezTo>
                <a:cubicBezTo>
                  <a:pt x="349" y="469"/>
                  <a:pt x="349" y="469"/>
                  <a:pt x="349" y="469"/>
                </a:cubicBezTo>
                <a:lnTo>
                  <a:pt x="349" y="521"/>
                </a:lnTo>
                <a:close/>
                <a:moveTo>
                  <a:pt x="349" y="452"/>
                </a:moveTo>
                <a:cubicBezTo>
                  <a:pt x="315" y="452"/>
                  <a:pt x="315" y="452"/>
                  <a:pt x="315" y="452"/>
                </a:cubicBezTo>
                <a:cubicBezTo>
                  <a:pt x="315" y="400"/>
                  <a:pt x="315" y="400"/>
                  <a:pt x="315" y="400"/>
                </a:cubicBezTo>
                <a:cubicBezTo>
                  <a:pt x="349" y="400"/>
                  <a:pt x="349" y="400"/>
                  <a:pt x="349" y="400"/>
                </a:cubicBezTo>
                <a:lnTo>
                  <a:pt x="349" y="452"/>
                </a:lnTo>
                <a:close/>
                <a:moveTo>
                  <a:pt x="349" y="383"/>
                </a:moveTo>
                <a:cubicBezTo>
                  <a:pt x="315" y="383"/>
                  <a:pt x="315" y="383"/>
                  <a:pt x="315" y="383"/>
                </a:cubicBezTo>
                <a:cubicBezTo>
                  <a:pt x="315" y="331"/>
                  <a:pt x="315" y="331"/>
                  <a:pt x="315" y="331"/>
                </a:cubicBezTo>
                <a:cubicBezTo>
                  <a:pt x="349" y="331"/>
                  <a:pt x="349" y="331"/>
                  <a:pt x="349" y="331"/>
                </a:cubicBezTo>
                <a:lnTo>
                  <a:pt x="349" y="383"/>
                </a:lnTo>
                <a:close/>
                <a:moveTo>
                  <a:pt x="349" y="314"/>
                </a:moveTo>
                <a:cubicBezTo>
                  <a:pt x="315" y="314"/>
                  <a:pt x="315" y="314"/>
                  <a:pt x="315" y="314"/>
                </a:cubicBezTo>
                <a:cubicBezTo>
                  <a:pt x="315" y="262"/>
                  <a:pt x="315" y="262"/>
                  <a:pt x="315" y="262"/>
                </a:cubicBezTo>
                <a:cubicBezTo>
                  <a:pt x="349" y="262"/>
                  <a:pt x="349" y="262"/>
                  <a:pt x="349" y="262"/>
                </a:cubicBezTo>
                <a:lnTo>
                  <a:pt x="349" y="314"/>
                </a:lnTo>
                <a:close/>
                <a:moveTo>
                  <a:pt x="349" y="245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193"/>
                  <a:pt x="315" y="193"/>
                  <a:pt x="315" y="193"/>
                </a:cubicBezTo>
                <a:cubicBezTo>
                  <a:pt x="349" y="193"/>
                  <a:pt x="349" y="193"/>
                  <a:pt x="349" y="193"/>
                </a:cubicBezTo>
                <a:lnTo>
                  <a:pt x="349" y="245"/>
                </a:lnTo>
                <a:close/>
                <a:moveTo>
                  <a:pt x="397" y="659"/>
                </a:moveTo>
                <a:cubicBezTo>
                  <a:pt x="362" y="659"/>
                  <a:pt x="362" y="659"/>
                  <a:pt x="362" y="659"/>
                </a:cubicBezTo>
                <a:cubicBezTo>
                  <a:pt x="362" y="608"/>
                  <a:pt x="362" y="608"/>
                  <a:pt x="362" y="608"/>
                </a:cubicBezTo>
                <a:cubicBezTo>
                  <a:pt x="397" y="608"/>
                  <a:pt x="397" y="608"/>
                  <a:pt x="397" y="608"/>
                </a:cubicBezTo>
                <a:lnTo>
                  <a:pt x="397" y="659"/>
                </a:lnTo>
                <a:close/>
                <a:moveTo>
                  <a:pt x="397" y="590"/>
                </a:moveTo>
                <a:cubicBezTo>
                  <a:pt x="362" y="590"/>
                  <a:pt x="362" y="590"/>
                  <a:pt x="362" y="590"/>
                </a:cubicBezTo>
                <a:cubicBezTo>
                  <a:pt x="362" y="538"/>
                  <a:pt x="362" y="538"/>
                  <a:pt x="362" y="538"/>
                </a:cubicBezTo>
                <a:cubicBezTo>
                  <a:pt x="397" y="538"/>
                  <a:pt x="397" y="538"/>
                  <a:pt x="397" y="538"/>
                </a:cubicBezTo>
                <a:lnTo>
                  <a:pt x="397" y="590"/>
                </a:lnTo>
                <a:close/>
                <a:moveTo>
                  <a:pt x="397" y="521"/>
                </a:moveTo>
                <a:cubicBezTo>
                  <a:pt x="362" y="521"/>
                  <a:pt x="362" y="521"/>
                  <a:pt x="362" y="521"/>
                </a:cubicBezTo>
                <a:cubicBezTo>
                  <a:pt x="362" y="469"/>
                  <a:pt x="362" y="469"/>
                  <a:pt x="362" y="469"/>
                </a:cubicBezTo>
                <a:cubicBezTo>
                  <a:pt x="397" y="469"/>
                  <a:pt x="397" y="469"/>
                  <a:pt x="397" y="469"/>
                </a:cubicBezTo>
                <a:lnTo>
                  <a:pt x="397" y="521"/>
                </a:lnTo>
                <a:close/>
                <a:moveTo>
                  <a:pt x="397" y="452"/>
                </a:moveTo>
                <a:cubicBezTo>
                  <a:pt x="362" y="452"/>
                  <a:pt x="362" y="452"/>
                  <a:pt x="362" y="45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97" y="400"/>
                  <a:pt x="397" y="400"/>
                  <a:pt x="397" y="400"/>
                </a:cubicBezTo>
                <a:lnTo>
                  <a:pt x="397" y="452"/>
                </a:lnTo>
                <a:close/>
                <a:moveTo>
                  <a:pt x="397" y="383"/>
                </a:moveTo>
                <a:cubicBezTo>
                  <a:pt x="362" y="383"/>
                  <a:pt x="362" y="383"/>
                  <a:pt x="362" y="383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97" y="331"/>
                  <a:pt x="397" y="331"/>
                  <a:pt x="397" y="331"/>
                </a:cubicBezTo>
                <a:lnTo>
                  <a:pt x="397" y="383"/>
                </a:lnTo>
                <a:close/>
                <a:moveTo>
                  <a:pt x="397" y="314"/>
                </a:moveTo>
                <a:cubicBezTo>
                  <a:pt x="362" y="314"/>
                  <a:pt x="362" y="314"/>
                  <a:pt x="362" y="314"/>
                </a:cubicBezTo>
                <a:cubicBezTo>
                  <a:pt x="362" y="262"/>
                  <a:pt x="362" y="262"/>
                  <a:pt x="362" y="262"/>
                </a:cubicBezTo>
                <a:cubicBezTo>
                  <a:pt x="397" y="262"/>
                  <a:pt x="397" y="262"/>
                  <a:pt x="397" y="262"/>
                </a:cubicBezTo>
                <a:lnTo>
                  <a:pt x="397" y="314"/>
                </a:lnTo>
                <a:close/>
                <a:moveTo>
                  <a:pt x="397" y="245"/>
                </a:moveTo>
                <a:cubicBezTo>
                  <a:pt x="362" y="245"/>
                  <a:pt x="362" y="245"/>
                  <a:pt x="362" y="245"/>
                </a:cubicBezTo>
                <a:cubicBezTo>
                  <a:pt x="362" y="193"/>
                  <a:pt x="362" y="193"/>
                  <a:pt x="362" y="193"/>
                </a:cubicBezTo>
                <a:cubicBezTo>
                  <a:pt x="397" y="193"/>
                  <a:pt x="397" y="193"/>
                  <a:pt x="397" y="193"/>
                </a:cubicBezTo>
                <a:lnTo>
                  <a:pt x="397" y="245"/>
                </a:lnTo>
                <a:close/>
                <a:moveTo>
                  <a:pt x="444" y="659"/>
                </a:moveTo>
                <a:cubicBezTo>
                  <a:pt x="410" y="659"/>
                  <a:pt x="410" y="659"/>
                  <a:pt x="410" y="659"/>
                </a:cubicBezTo>
                <a:cubicBezTo>
                  <a:pt x="410" y="608"/>
                  <a:pt x="410" y="608"/>
                  <a:pt x="410" y="608"/>
                </a:cubicBezTo>
                <a:cubicBezTo>
                  <a:pt x="444" y="608"/>
                  <a:pt x="444" y="608"/>
                  <a:pt x="444" y="608"/>
                </a:cubicBezTo>
                <a:lnTo>
                  <a:pt x="444" y="659"/>
                </a:lnTo>
                <a:close/>
                <a:moveTo>
                  <a:pt x="444" y="590"/>
                </a:moveTo>
                <a:cubicBezTo>
                  <a:pt x="410" y="590"/>
                  <a:pt x="410" y="590"/>
                  <a:pt x="410" y="590"/>
                </a:cubicBezTo>
                <a:cubicBezTo>
                  <a:pt x="410" y="538"/>
                  <a:pt x="410" y="538"/>
                  <a:pt x="410" y="538"/>
                </a:cubicBezTo>
                <a:cubicBezTo>
                  <a:pt x="444" y="538"/>
                  <a:pt x="444" y="538"/>
                  <a:pt x="444" y="538"/>
                </a:cubicBezTo>
                <a:lnTo>
                  <a:pt x="444" y="590"/>
                </a:lnTo>
                <a:close/>
                <a:moveTo>
                  <a:pt x="444" y="521"/>
                </a:moveTo>
                <a:cubicBezTo>
                  <a:pt x="410" y="521"/>
                  <a:pt x="410" y="521"/>
                  <a:pt x="410" y="521"/>
                </a:cubicBezTo>
                <a:cubicBezTo>
                  <a:pt x="410" y="469"/>
                  <a:pt x="410" y="469"/>
                  <a:pt x="410" y="469"/>
                </a:cubicBezTo>
                <a:cubicBezTo>
                  <a:pt x="444" y="469"/>
                  <a:pt x="444" y="469"/>
                  <a:pt x="444" y="469"/>
                </a:cubicBezTo>
                <a:lnTo>
                  <a:pt x="444" y="521"/>
                </a:lnTo>
                <a:close/>
                <a:moveTo>
                  <a:pt x="444" y="452"/>
                </a:moveTo>
                <a:cubicBezTo>
                  <a:pt x="410" y="452"/>
                  <a:pt x="410" y="452"/>
                  <a:pt x="410" y="452"/>
                </a:cubicBezTo>
                <a:cubicBezTo>
                  <a:pt x="410" y="400"/>
                  <a:pt x="410" y="400"/>
                  <a:pt x="410" y="400"/>
                </a:cubicBezTo>
                <a:cubicBezTo>
                  <a:pt x="444" y="400"/>
                  <a:pt x="444" y="400"/>
                  <a:pt x="444" y="400"/>
                </a:cubicBezTo>
                <a:lnTo>
                  <a:pt x="444" y="452"/>
                </a:lnTo>
                <a:close/>
                <a:moveTo>
                  <a:pt x="444" y="383"/>
                </a:moveTo>
                <a:cubicBezTo>
                  <a:pt x="410" y="383"/>
                  <a:pt x="410" y="383"/>
                  <a:pt x="410" y="383"/>
                </a:cubicBezTo>
                <a:cubicBezTo>
                  <a:pt x="410" y="331"/>
                  <a:pt x="410" y="331"/>
                  <a:pt x="410" y="331"/>
                </a:cubicBezTo>
                <a:cubicBezTo>
                  <a:pt x="444" y="331"/>
                  <a:pt x="444" y="331"/>
                  <a:pt x="444" y="331"/>
                </a:cubicBezTo>
                <a:lnTo>
                  <a:pt x="444" y="383"/>
                </a:lnTo>
                <a:close/>
                <a:moveTo>
                  <a:pt x="444" y="314"/>
                </a:moveTo>
                <a:cubicBezTo>
                  <a:pt x="410" y="314"/>
                  <a:pt x="410" y="314"/>
                  <a:pt x="410" y="314"/>
                </a:cubicBezTo>
                <a:cubicBezTo>
                  <a:pt x="410" y="262"/>
                  <a:pt x="410" y="262"/>
                  <a:pt x="410" y="262"/>
                </a:cubicBezTo>
                <a:cubicBezTo>
                  <a:pt x="444" y="262"/>
                  <a:pt x="444" y="262"/>
                  <a:pt x="444" y="262"/>
                </a:cubicBezTo>
                <a:lnTo>
                  <a:pt x="444" y="314"/>
                </a:lnTo>
                <a:close/>
                <a:moveTo>
                  <a:pt x="444" y="245"/>
                </a:moveTo>
                <a:cubicBezTo>
                  <a:pt x="410" y="245"/>
                  <a:pt x="410" y="245"/>
                  <a:pt x="410" y="245"/>
                </a:cubicBezTo>
                <a:cubicBezTo>
                  <a:pt x="410" y="193"/>
                  <a:pt x="410" y="193"/>
                  <a:pt x="410" y="193"/>
                </a:cubicBezTo>
                <a:cubicBezTo>
                  <a:pt x="444" y="193"/>
                  <a:pt x="444" y="193"/>
                  <a:pt x="444" y="193"/>
                </a:cubicBezTo>
                <a:lnTo>
                  <a:pt x="444" y="245"/>
                </a:lnTo>
                <a:close/>
                <a:moveTo>
                  <a:pt x="514" y="241"/>
                </a:moveTo>
                <a:cubicBezTo>
                  <a:pt x="514" y="719"/>
                  <a:pt x="514" y="719"/>
                  <a:pt x="514" y="719"/>
                </a:cubicBezTo>
                <a:cubicBezTo>
                  <a:pt x="698" y="719"/>
                  <a:pt x="698" y="719"/>
                  <a:pt x="698" y="719"/>
                </a:cubicBezTo>
                <a:cubicBezTo>
                  <a:pt x="698" y="321"/>
                  <a:pt x="698" y="321"/>
                  <a:pt x="698" y="321"/>
                </a:cubicBezTo>
                <a:lnTo>
                  <a:pt x="514" y="241"/>
                </a:lnTo>
                <a:close/>
                <a:moveTo>
                  <a:pt x="565" y="659"/>
                </a:moveTo>
                <a:cubicBezTo>
                  <a:pt x="531" y="659"/>
                  <a:pt x="531" y="659"/>
                  <a:pt x="531" y="659"/>
                </a:cubicBezTo>
                <a:cubicBezTo>
                  <a:pt x="531" y="608"/>
                  <a:pt x="531" y="608"/>
                  <a:pt x="531" y="608"/>
                </a:cubicBezTo>
                <a:cubicBezTo>
                  <a:pt x="565" y="608"/>
                  <a:pt x="565" y="608"/>
                  <a:pt x="565" y="608"/>
                </a:cubicBezTo>
                <a:lnTo>
                  <a:pt x="565" y="659"/>
                </a:lnTo>
                <a:close/>
                <a:moveTo>
                  <a:pt x="565" y="584"/>
                </a:moveTo>
                <a:cubicBezTo>
                  <a:pt x="531" y="584"/>
                  <a:pt x="531" y="584"/>
                  <a:pt x="531" y="584"/>
                </a:cubicBezTo>
                <a:cubicBezTo>
                  <a:pt x="531" y="533"/>
                  <a:pt x="531" y="533"/>
                  <a:pt x="531" y="533"/>
                </a:cubicBezTo>
                <a:cubicBezTo>
                  <a:pt x="565" y="533"/>
                  <a:pt x="565" y="533"/>
                  <a:pt x="565" y="533"/>
                </a:cubicBezTo>
                <a:lnTo>
                  <a:pt x="565" y="584"/>
                </a:lnTo>
                <a:close/>
                <a:moveTo>
                  <a:pt x="565" y="510"/>
                </a:moveTo>
                <a:cubicBezTo>
                  <a:pt x="531" y="510"/>
                  <a:pt x="531" y="510"/>
                  <a:pt x="531" y="510"/>
                </a:cubicBezTo>
                <a:cubicBezTo>
                  <a:pt x="531" y="458"/>
                  <a:pt x="531" y="458"/>
                  <a:pt x="531" y="458"/>
                </a:cubicBezTo>
                <a:cubicBezTo>
                  <a:pt x="565" y="458"/>
                  <a:pt x="565" y="458"/>
                  <a:pt x="565" y="458"/>
                </a:cubicBezTo>
                <a:lnTo>
                  <a:pt x="565" y="510"/>
                </a:lnTo>
                <a:close/>
                <a:moveTo>
                  <a:pt x="565" y="435"/>
                </a:moveTo>
                <a:cubicBezTo>
                  <a:pt x="531" y="435"/>
                  <a:pt x="531" y="435"/>
                  <a:pt x="531" y="435"/>
                </a:cubicBezTo>
                <a:cubicBezTo>
                  <a:pt x="531" y="384"/>
                  <a:pt x="531" y="384"/>
                  <a:pt x="531" y="384"/>
                </a:cubicBezTo>
                <a:cubicBezTo>
                  <a:pt x="565" y="384"/>
                  <a:pt x="565" y="384"/>
                  <a:pt x="565" y="384"/>
                </a:cubicBezTo>
                <a:lnTo>
                  <a:pt x="565" y="435"/>
                </a:lnTo>
                <a:close/>
                <a:moveTo>
                  <a:pt x="565" y="360"/>
                </a:moveTo>
                <a:cubicBezTo>
                  <a:pt x="531" y="360"/>
                  <a:pt x="531" y="360"/>
                  <a:pt x="531" y="360"/>
                </a:cubicBezTo>
                <a:cubicBezTo>
                  <a:pt x="531" y="309"/>
                  <a:pt x="531" y="309"/>
                  <a:pt x="531" y="309"/>
                </a:cubicBezTo>
                <a:cubicBezTo>
                  <a:pt x="565" y="309"/>
                  <a:pt x="565" y="309"/>
                  <a:pt x="565" y="309"/>
                </a:cubicBezTo>
                <a:lnTo>
                  <a:pt x="565" y="360"/>
                </a:lnTo>
                <a:close/>
                <a:moveTo>
                  <a:pt x="623" y="659"/>
                </a:moveTo>
                <a:cubicBezTo>
                  <a:pt x="589" y="659"/>
                  <a:pt x="589" y="659"/>
                  <a:pt x="589" y="659"/>
                </a:cubicBezTo>
                <a:cubicBezTo>
                  <a:pt x="589" y="608"/>
                  <a:pt x="589" y="608"/>
                  <a:pt x="589" y="608"/>
                </a:cubicBezTo>
                <a:cubicBezTo>
                  <a:pt x="623" y="608"/>
                  <a:pt x="623" y="608"/>
                  <a:pt x="623" y="608"/>
                </a:cubicBezTo>
                <a:lnTo>
                  <a:pt x="623" y="659"/>
                </a:lnTo>
                <a:close/>
                <a:moveTo>
                  <a:pt x="623" y="584"/>
                </a:moveTo>
                <a:cubicBezTo>
                  <a:pt x="589" y="584"/>
                  <a:pt x="589" y="584"/>
                  <a:pt x="589" y="584"/>
                </a:cubicBezTo>
                <a:cubicBezTo>
                  <a:pt x="589" y="533"/>
                  <a:pt x="589" y="533"/>
                  <a:pt x="589" y="533"/>
                </a:cubicBezTo>
                <a:cubicBezTo>
                  <a:pt x="623" y="533"/>
                  <a:pt x="623" y="533"/>
                  <a:pt x="623" y="533"/>
                </a:cubicBezTo>
                <a:lnTo>
                  <a:pt x="623" y="584"/>
                </a:lnTo>
                <a:close/>
                <a:moveTo>
                  <a:pt x="623" y="510"/>
                </a:moveTo>
                <a:cubicBezTo>
                  <a:pt x="589" y="510"/>
                  <a:pt x="589" y="510"/>
                  <a:pt x="589" y="510"/>
                </a:cubicBezTo>
                <a:cubicBezTo>
                  <a:pt x="589" y="458"/>
                  <a:pt x="589" y="458"/>
                  <a:pt x="589" y="458"/>
                </a:cubicBezTo>
                <a:cubicBezTo>
                  <a:pt x="623" y="458"/>
                  <a:pt x="623" y="458"/>
                  <a:pt x="623" y="458"/>
                </a:cubicBezTo>
                <a:lnTo>
                  <a:pt x="623" y="510"/>
                </a:lnTo>
                <a:close/>
                <a:moveTo>
                  <a:pt x="623" y="435"/>
                </a:moveTo>
                <a:cubicBezTo>
                  <a:pt x="589" y="435"/>
                  <a:pt x="589" y="435"/>
                  <a:pt x="589" y="435"/>
                </a:cubicBezTo>
                <a:cubicBezTo>
                  <a:pt x="589" y="384"/>
                  <a:pt x="589" y="384"/>
                  <a:pt x="589" y="384"/>
                </a:cubicBezTo>
                <a:cubicBezTo>
                  <a:pt x="623" y="384"/>
                  <a:pt x="623" y="384"/>
                  <a:pt x="623" y="384"/>
                </a:cubicBezTo>
                <a:lnTo>
                  <a:pt x="623" y="435"/>
                </a:lnTo>
                <a:close/>
                <a:moveTo>
                  <a:pt x="623" y="360"/>
                </a:moveTo>
                <a:cubicBezTo>
                  <a:pt x="589" y="360"/>
                  <a:pt x="589" y="360"/>
                  <a:pt x="589" y="360"/>
                </a:cubicBezTo>
                <a:cubicBezTo>
                  <a:pt x="589" y="309"/>
                  <a:pt x="589" y="309"/>
                  <a:pt x="589" y="309"/>
                </a:cubicBezTo>
                <a:cubicBezTo>
                  <a:pt x="623" y="309"/>
                  <a:pt x="623" y="309"/>
                  <a:pt x="623" y="309"/>
                </a:cubicBezTo>
                <a:lnTo>
                  <a:pt x="623" y="360"/>
                </a:lnTo>
                <a:close/>
                <a:moveTo>
                  <a:pt x="680" y="659"/>
                </a:moveTo>
                <a:cubicBezTo>
                  <a:pt x="646" y="659"/>
                  <a:pt x="646" y="659"/>
                  <a:pt x="646" y="659"/>
                </a:cubicBezTo>
                <a:cubicBezTo>
                  <a:pt x="646" y="608"/>
                  <a:pt x="646" y="608"/>
                  <a:pt x="646" y="608"/>
                </a:cubicBezTo>
                <a:cubicBezTo>
                  <a:pt x="680" y="608"/>
                  <a:pt x="680" y="608"/>
                  <a:pt x="680" y="608"/>
                </a:cubicBezTo>
                <a:lnTo>
                  <a:pt x="680" y="659"/>
                </a:lnTo>
                <a:close/>
                <a:moveTo>
                  <a:pt x="680" y="584"/>
                </a:moveTo>
                <a:cubicBezTo>
                  <a:pt x="646" y="584"/>
                  <a:pt x="646" y="584"/>
                  <a:pt x="646" y="584"/>
                </a:cubicBezTo>
                <a:cubicBezTo>
                  <a:pt x="646" y="533"/>
                  <a:pt x="646" y="533"/>
                  <a:pt x="646" y="533"/>
                </a:cubicBezTo>
                <a:cubicBezTo>
                  <a:pt x="680" y="533"/>
                  <a:pt x="680" y="533"/>
                  <a:pt x="680" y="533"/>
                </a:cubicBezTo>
                <a:lnTo>
                  <a:pt x="680" y="584"/>
                </a:lnTo>
                <a:close/>
                <a:moveTo>
                  <a:pt x="680" y="510"/>
                </a:moveTo>
                <a:cubicBezTo>
                  <a:pt x="646" y="510"/>
                  <a:pt x="646" y="510"/>
                  <a:pt x="646" y="510"/>
                </a:cubicBezTo>
                <a:cubicBezTo>
                  <a:pt x="646" y="458"/>
                  <a:pt x="646" y="458"/>
                  <a:pt x="646" y="458"/>
                </a:cubicBezTo>
                <a:cubicBezTo>
                  <a:pt x="680" y="458"/>
                  <a:pt x="680" y="458"/>
                  <a:pt x="680" y="458"/>
                </a:cubicBezTo>
                <a:lnTo>
                  <a:pt x="680" y="510"/>
                </a:lnTo>
                <a:close/>
                <a:moveTo>
                  <a:pt x="680" y="435"/>
                </a:moveTo>
                <a:cubicBezTo>
                  <a:pt x="646" y="435"/>
                  <a:pt x="646" y="435"/>
                  <a:pt x="646" y="435"/>
                </a:cubicBezTo>
                <a:cubicBezTo>
                  <a:pt x="646" y="384"/>
                  <a:pt x="646" y="384"/>
                  <a:pt x="646" y="384"/>
                </a:cubicBezTo>
                <a:cubicBezTo>
                  <a:pt x="680" y="384"/>
                  <a:pt x="680" y="384"/>
                  <a:pt x="680" y="384"/>
                </a:cubicBezTo>
                <a:lnTo>
                  <a:pt x="680" y="4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1002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Keolis Lyon : 4 500 salariés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7"/>
          </p:nvPr>
        </p:nvSpPr>
        <p:spPr>
          <a:xfrm>
            <a:off x="0" y="6498000"/>
            <a:ext cx="180000" cy="360000"/>
          </a:xfrm>
        </p:spPr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54277" name="Espace réservé du numéro de diapositive 4"/>
          <p:cNvSpPr>
            <a:spLocks noGrp="1"/>
          </p:cNvSpPr>
          <p:nvPr>
            <p:ph type="sldNum" sz="quarter" idx="19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B2D35B-EE06-4935-A7CF-7083BF3BB610}" type="slidenum">
              <a:rPr lang="fr-FR" altLang="fr-FR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altLang="fr-FR" dirty="0">
              <a:solidFill>
                <a:schemeClr val="bg2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51520" y="956929"/>
            <a:ext cx="2752721" cy="179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2893" y="897783"/>
            <a:ext cx="2833238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1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9960" y="2852936"/>
            <a:ext cx="2846171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91" y="4870776"/>
            <a:ext cx="1378523" cy="185736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1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839" y="2852936"/>
            <a:ext cx="2850505" cy="18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1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3131840" y="956929"/>
            <a:ext cx="2850505" cy="179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51520" y="2456348"/>
            <a:ext cx="2752721" cy="298697"/>
          </a:xfrm>
          <a:prstGeom prst="rect">
            <a:avLst/>
          </a:prstGeom>
          <a:solidFill>
            <a:srgbClr val="E13C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Production : 3 000</a:t>
            </a:r>
            <a:endParaRPr lang="fr-FR" sz="1600" dirty="0"/>
          </a:p>
        </p:txBody>
      </p:sp>
      <p:sp>
        <p:nvSpPr>
          <p:cNvPr id="26" name="Rectangle 25"/>
          <p:cNvSpPr/>
          <p:nvPr/>
        </p:nvSpPr>
        <p:spPr>
          <a:xfrm>
            <a:off x="3131840" y="2456348"/>
            <a:ext cx="2850505" cy="298698"/>
          </a:xfrm>
          <a:prstGeom prst="rect">
            <a:avLst/>
          </a:prstGeom>
          <a:solidFill>
            <a:srgbClr val="FF691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500" dirty="0" smtClean="0"/>
              <a:t>Maintenance et Patrimoine : 700</a:t>
            </a:r>
            <a:endParaRPr lang="fr-FR" sz="1500" dirty="0"/>
          </a:p>
        </p:txBody>
      </p:sp>
      <p:sp>
        <p:nvSpPr>
          <p:cNvPr id="27" name="Rectangle 26"/>
          <p:cNvSpPr/>
          <p:nvPr/>
        </p:nvSpPr>
        <p:spPr>
          <a:xfrm>
            <a:off x="6109595" y="2469384"/>
            <a:ext cx="2836536" cy="291839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Lutte contre la fraude : 300</a:t>
            </a:r>
            <a:endParaRPr lang="fr-FR" sz="1600" dirty="0"/>
          </a:p>
        </p:txBody>
      </p:sp>
      <p:sp>
        <p:nvSpPr>
          <p:cNvPr id="28" name="Rectangle 27"/>
          <p:cNvSpPr/>
          <p:nvPr/>
        </p:nvSpPr>
        <p:spPr>
          <a:xfrm>
            <a:off x="3131840" y="4431017"/>
            <a:ext cx="2850504" cy="291839"/>
          </a:xfrm>
          <a:prstGeom prst="rect">
            <a:avLst/>
          </a:prstGeom>
          <a:solidFill>
            <a:schemeClr val="accent3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Commercial / vente : 100</a:t>
            </a:r>
            <a:endParaRPr lang="fr-FR" sz="1600" dirty="0"/>
          </a:p>
        </p:txBody>
      </p:sp>
      <p:sp>
        <p:nvSpPr>
          <p:cNvPr id="29" name="Rectangle 28"/>
          <p:cNvSpPr/>
          <p:nvPr/>
        </p:nvSpPr>
        <p:spPr>
          <a:xfrm>
            <a:off x="6103326" y="4424536"/>
            <a:ext cx="2850504" cy="291839"/>
          </a:xfrm>
          <a:prstGeom prst="rect">
            <a:avLst/>
          </a:prstGeom>
          <a:solidFill>
            <a:srgbClr val="D84D0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Etudes et </a:t>
            </a:r>
            <a:r>
              <a:rPr lang="fr-FR" sz="1600" dirty="0" smtClean="0"/>
              <a:t>AMO : 45</a:t>
            </a:r>
            <a:endParaRPr lang="fr-FR" sz="1600" dirty="0"/>
          </a:p>
        </p:txBody>
      </p:sp>
      <p:sp>
        <p:nvSpPr>
          <p:cNvPr id="30" name="Rectangle 29"/>
          <p:cNvSpPr/>
          <p:nvPr/>
        </p:nvSpPr>
        <p:spPr>
          <a:xfrm>
            <a:off x="1475656" y="6449529"/>
            <a:ext cx="2819657" cy="291839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Supports : 120</a:t>
            </a:r>
            <a:endParaRPr lang="fr-FR" sz="16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1601" y="4870777"/>
            <a:ext cx="1886189" cy="185736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521601" y="6449529"/>
            <a:ext cx="3323713" cy="291839"/>
          </a:xfrm>
          <a:prstGeom prst="rect">
            <a:avLst/>
          </a:prstGeom>
          <a:solidFill>
            <a:srgbClr val="8246B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Information voyageurs et Com : 85 </a:t>
            </a:r>
            <a:endParaRPr lang="fr-FR" sz="16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4877410"/>
            <a:ext cx="3323713" cy="186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115617" y="6446590"/>
            <a:ext cx="3323712" cy="291839"/>
          </a:xfrm>
          <a:prstGeom prst="rect">
            <a:avLst/>
          </a:prstGeom>
          <a:solidFill>
            <a:srgbClr val="0A414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500" dirty="0" smtClean="0"/>
              <a:t>Sécurité : 80 </a:t>
            </a:r>
            <a:endParaRPr lang="fr-FR" sz="1500" dirty="0"/>
          </a:p>
        </p:txBody>
      </p:sp>
      <p:pic>
        <p:nvPicPr>
          <p:cNvPr id="35" name="Image 34" descr="_ERO7202"/>
          <p:cNvPicPr>
            <a:picLocks noGrp="1" noChangeAspect="1"/>
          </p:cNvPicPr>
          <p:nvPr isPhoto="1"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0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2852936"/>
            <a:ext cx="2752722" cy="185578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/>
          <p:cNvSpPr/>
          <p:nvPr/>
        </p:nvSpPr>
        <p:spPr>
          <a:xfrm>
            <a:off x="251520" y="4433305"/>
            <a:ext cx="2752722" cy="291839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500" dirty="0" smtClean="0"/>
              <a:t>Supports : 120</a:t>
            </a:r>
            <a:endParaRPr lang="fr-FR" sz="15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3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Le réseau en chiffres</a:t>
            </a:r>
          </a:p>
        </p:txBody>
      </p:sp>
      <p:sp>
        <p:nvSpPr>
          <p:cNvPr id="45059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réseau hors Paris en terme d’offre et d’usage multimodal avec 5 modes de transports :</a:t>
            </a:r>
          </a:p>
          <a:p>
            <a:pPr lvl="1"/>
            <a:r>
              <a:rPr lang="fr-FR" altLang="fr-FR" dirty="0" smtClean="0">
                <a:solidFill>
                  <a:srgbClr val="00AAC3"/>
                </a:solidFill>
              </a:rPr>
              <a:t>4</a:t>
            </a:r>
            <a:r>
              <a:rPr lang="fr-FR" altLang="fr-FR" dirty="0" smtClean="0"/>
              <a:t> lignes de </a:t>
            </a:r>
            <a:r>
              <a:rPr lang="fr-FR" altLang="fr-FR" dirty="0" smtClean="0">
                <a:solidFill>
                  <a:srgbClr val="00AAC3"/>
                </a:solidFill>
              </a:rPr>
              <a:t>métro</a:t>
            </a:r>
            <a:r>
              <a:rPr lang="fr-FR" altLang="fr-FR" dirty="0" smtClean="0"/>
              <a:t> dont 1 ligne automatique (32 km)</a:t>
            </a:r>
          </a:p>
          <a:p>
            <a:pPr lvl="1"/>
            <a:r>
              <a:rPr lang="fr-FR" altLang="fr-FR" dirty="0" smtClean="0">
                <a:solidFill>
                  <a:srgbClr val="00AAC3"/>
                </a:solidFill>
              </a:rPr>
              <a:t>5</a:t>
            </a:r>
            <a:r>
              <a:rPr lang="fr-FR" altLang="fr-FR" dirty="0" smtClean="0"/>
              <a:t> lignes de </a:t>
            </a:r>
            <a:r>
              <a:rPr lang="fr-FR" altLang="fr-FR" dirty="0" smtClean="0">
                <a:solidFill>
                  <a:srgbClr val="00AAC3"/>
                </a:solidFill>
              </a:rPr>
              <a:t>tramway</a:t>
            </a:r>
            <a:r>
              <a:rPr lang="fr-FR" altLang="fr-FR" dirty="0" smtClean="0"/>
              <a:t> (61 km)</a:t>
            </a:r>
          </a:p>
          <a:p>
            <a:pPr lvl="1"/>
            <a:r>
              <a:rPr lang="fr-FR" altLang="fr-FR" dirty="0" smtClean="0">
                <a:solidFill>
                  <a:srgbClr val="00AAC3"/>
                </a:solidFill>
              </a:rPr>
              <a:t>2 funiculaires </a:t>
            </a:r>
            <a:r>
              <a:rPr lang="fr-FR" altLang="fr-FR" dirty="0" smtClean="0"/>
              <a:t>(1,2 km)</a:t>
            </a:r>
          </a:p>
          <a:p>
            <a:pPr lvl="1"/>
            <a:r>
              <a:rPr lang="fr-FR" altLang="fr-FR" dirty="0" smtClean="0">
                <a:solidFill>
                  <a:srgbClr val="00AAC3"/>
                </a:solidFill>
              </a:rPr>
              <a:t>9</a:t>
            </a:r>
            <a:r>
              <a:rPr lang="fr-FR" altLang="fr-FR" dirty="0" smtClean="0"/>
              <a:t> lignes de </a:t>
            </a:r>
            <a:r>
              <a:rPr lang="fr-FR" altLang="fr-FR" dirty="0" smtClean="0">
                <a:solidFill>
                  <a:srgbClr val="00AAC3"/>
                </a:solidFill>
              </a:rPr>
              <a:t>trolleybus</a:t>
            </a:r>
            <a:r>
              <a:rPr lang="fr-FR" altLang="fr-FR" dirty="0" smtClean="0"/>
              <a:t> (71 km)</a:t>
            </a:r>
          </a:p>
          <a:p>
            <a:pPr lvl="1"/>
            <a:r>
              <a:rPr lang="fr-FR" altLang="fr-FR" dirty="0" smtClean="0">
                <a:solidFill>
                  <a:srgbClr val="00AAC3"/>
                </a:solidFill>
              </a:rPr>
              <a:t>122</a:t>
            </a:r>
            <a:r>
              <a:rPr lang="fr-FR" altLang="fr-FR" dirty="0" smtClean="0"/>
              <a:t> lignes de </a:t>
            </a:r>
            <a:r>
              <a:rPr lang="fr-FR" altLang="fr-FR" dirty="0" smtClean="0">
                <a:solidFill>
                  <a:srgbClr val="00AAC3"/>
                </a:solidFill>
              </a:rPr>
              <a:t>bus</a:t>
            </a:r>
            <a:r>
              <a:rPr lang="fr-FR" altLang="fr-FR" dirty="0" smtClean="0"/>
              <a:t> régulières dont </a:t>
            </a:r>
            <a:r>
              <a:rPr lang="fr-FR" altLang="fr-FR" dirty="0" smtClean="0">
                <a:solidFill>
                  <a:srgbClr val="00AAC3"/>
                </a:solidFill>
              </a:rPr>
              <a:t>20</a:t>
            </a:r>
            <a:r>
              <a:rPr lang="fr-FR" altLang="fr-FR" dirty="0" smtClean="0"/>
              <a:t> lignes de </a:t>
            </a:r>
            <a:r>
              <a:rPr lang="fr-FR" altLang="fr-FR" dirty="0" smtClean="0">
                <a:solidFill>
                  <a:srgbClr val="00AAC3"/>
                </a:solidFill>
              </a:rPr>
              <a:t>minibus</a:t>
            </a:r>
            <a:r>
              <a:rPr lang="fr-FR" altLang="fr-FR" dirty="0" smtClean="0"/>
              <a:t> (1 448 km)</a:t>
            </a:r>
          </a:p>
          <a:p>
            <a:pPr lvl="1"/>
            <a:r>
              <a:rPr lang="fr-FR" altLang="fr-FR" dirty="0" smtClean="0">
                <a:solidFill>
                  <a:srgbClr val="00AAC3"/>
                </a:solidFill>
              </a:rPr>
              <a:t>194</a:t>
            </a:r>
            <a:r>
              <a:rPr lang="fr-FR" altLang="fr-FR" dirty="0" smtClean="0"/>
              <a:t> lignes </a:t>
            </a:r>
            <a:r>
              <a:rPr lang="fr-FR" altLang="fr-FR" dirty="0" smtClean="0">
                <a:solidFill>
                  <a:srgbClr val="00AAC3"/>
                </a:solidFill>
              </a:rPr>
              <a:t>Junior direct </a:t>
            </a:r>
            <a:r>
              <a:rPr lang="fr-FR" altLang="fr-FR" dirty="0" smtClean="0"/>
              <a:t>(scolaires)</a:t>
            </a:r>
          </a:p>
          <a:p>
            <a:pPr lvl="1"/>
            <a:endParaRPr lang="fr-FR" altLang="fr-FR" dirty="0"/>
          </a:p>
          <a:p>
            <a:r>
              <a:rPr lang="fr-FR" altLang="fr-FR" dirty="0" smtClean="0"/>
              <a:t>1 850 000 voyages quotidiens sur le réseau TCL</a:t>
            </a:r>
          </a:p>
          <a:p>
            <a:endParaRPr lang="fr-FR" altLang="fr-FR" dirty="0"/>
          </a:p>
          <a:p>
            <a:r>
              <a:rPr lang="fr-FR" altLang="fr-FR" dirty="0" smtClean="0"/>
              <a:t>58 millions de km, soit 350 voyages par habitant par an.</a:t>
            </a:r>
          </a:p>
        </p:txBody>
      </p:sp>
      <p:sp>
        <p:nvSpPr>
          <p:cNvPr id="45061" name="Espace réservé du pied de page 6"/>
          <p:cNvSpPr>
            <a:spLocks noGrp="1"/>
          </p:cNvSpPr>
          <p:nvPr>
            <p:ph type="ftr" sz="quarter" idx="15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mtClean="0">
                <a:solidFill>
                  <a:schemeClr val="bg2"/>
                </a:solidFill>
              </a:rPr>
              <a:t>Titre de la présentation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5062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F1F75-2DE0-4D0E-B074-BE0AA591902F}" type="slidenum">
              <a:rPr lang="fr-FR" altLang="fr-FR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altLang="fr-FR" dirty="0">
              <a:solidFill>
                <a:schemeClr val="bg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1" t="73450" r="14999" b="7559"/>
          <a:stretch>
            <a:fillRect/>
          </a:stretch>
        </p:blipFill>
        <p:spPr bwMode="auto">
          <a:xfrm>
            <a:off x="615336" y="4789589"/>
            <a:ext cx="74930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72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9B03F7B-152F-EF4D-A070-192B5F7B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5009"/>
            <a:ext cx="8640764" cy="589599"/>
          </a:xfrm>
        </p:spPr>
        <p:txBody>
          <a:bodyPr/>
          <a:lstStyle/>
          <a:p>
            <a:r>
              <a:rPr lang="fr-FR" dirty="0" smtClean="0"/>
              <a:t>Parcs Relais</a:t>
            </a:r>
            <a:endParaRPr lang="fr-FR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xmlns="" id="{390C671E-A86E-8846-AE09-F2F018CE7C37}"/>
              </a:ext>
            </a:extLst>
          </p:cNvPr>
          <p:cNvSpPr txBox="1">
            <a:spLocks/>
          </p:cNvSpPr>
          <p:nvPr/>
        </p:nvSpPr>
        <p:spPr bwMode="gray">
          <a:xfrm>
            <a:off x="152400" y="1524001"/>
            <a:ext cx="3962400" cy="4114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720000" rIns="0" bIns="0" rtlCol="0" anchor="ctr" anchorCtr="0">
            <a:noAutofit/>
          </a:bodyPr>
          <a:lstStyle/>
          <a:p>
            <a:endParaRPr lang="en-US" dirty="0"/>
          </a:p>
        </p:txBody>
      </p:sp>
      <p:sp>
        <p:nvSpPr>
          <p:cNvPr id="3" name="AutoShape 4" descr="Image result for Lyon France park and ride network images">
            <a:extLst>
              <a:ext uri="{FF2B5EF4-FFF2-40B4-BE49-F238E27FC236}">
                <a16:creationId xmlns:a16="http://schemas.microsoft.com/office/drawing/2014/main" xmlns="" id="{B8A7AD33-1DAA-4296-B04B-52F8BA8B15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Lyon France park and ride network images">
            <a:extLst>
              <a:ext uri="{FF2B5EF4-FFF2-40B4-BE49-F238E27FC236}">
                <a16:creationId xmlns:a16="http://schemas.microsoft.com/office/drawing/2014/main" xmlns="" id="{E3DEC22F-0685-4C66-B8C1-148C41DAFD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Espace réservé du contenu 10">
            <a:extLst>
              <a:ext uri="{FF2B5EF4-FFF2-40B4-BE49-F238E27FC236}">
                <a16:creationId xmlns:a16="http://schemas.microsoft.com/office/drawing/2014/main" xmlns="" id="{F35F0E28-B582-4402-95B6-AF428FCA8A33}"/>
              </a:ext>
            </a:extLst>
          </p:cNvPr>
          <p:cNvSpPr txBox="1">
            <a:spLocks/>
          </p:cNvSpPr>
          <p:nvPr/>
        </p:nvSpPr>
        <p:spPr>
          <a:xfrm>
            <a:off x="4570823" y="1655866"/>
            <a:ext cx="4320697" cy="4459005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¤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●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¡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600" dirty="0" smtClean="0"/>
              <a:t>21 Parcs Relais totalisant 7 100 places de parking</a:t>
            </a:r>
          </a:p>
          <a:p>
            <a:endParaRPr lang="fr-FR" altLang="fr-FR" sz="1600" dirty="0" smtClean="0"/>
          </a:p>
          <a:p>
            <a:r>
              <a:rPr lang="fr-FR" altLang="fr-FR" sz="1600" dirty="0" smtClean="0"/>
              <a:t>Tous les Parcs Relais sont situés à proximité immédiate d’un métro ou d’un arrêt de tramway, aux alentours de Lyon</a:t>
            </a:r>
          </a:p>
          <a:p>
            <a:endParaRPr lang="fr-FR" altLang="fr-FR" sz="1600" dirty="0" smtClean="0"/>
          </a:p>
          <a:p>
            <a:r>
              <a:rPr lang="fr-FR" altLang="fr-FR" sz="1600" dirty="0" smtClean="0"/>
              <a:t>Accès facile aux transports en commun : garez votre véhicule dans un Parc Relais et continuez votre trajet en métro, bus ou tramway.</a:t>
            </a:r>
          </a:p>
          <a:p>
            <a:endParaRPr lang="fr-FR" altLang="fr-FR" sz="1600" dirty="0" smtClean="0"/>
          </a:p>
          <a:p>
            <a:r>
              <a:rPr lang="fr-FR" altLang="fr-FR" sz="1600" dirty="0" smtClean="0"/>
              <a:t>Parking gratuit avec un ticket de transport TCL validé. </a:t>
            </a:r>
          </a:p>
          <a:p>
            <a:endParaRPr lang="fr-FR" altLang="fr-FR" sz="1600" dirty="0" smtClean="0"/>
          </a:p>
          <a:p>
            <a:r>
              <a:rPr lang="fr-FR" altLang="fr-FR" sz="1600" dirty="0" smtClean="0"/>
              <a:t>Les Parcs Relais sont surveillance vidéo 24h/24 et 7J/7. </a:t>
            </a:r>
            <a:endParaRPr lang="fr-FR" alt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32" y="1624456"/>
            <a:ext cx="3645168" cy="18807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31" y="3505201"/>
            <a:ext cx="3640456" cy="2063129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252413" y="6397625"/>
            <a:ext cx="360362" cy="460375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solidFill>
                  <a:schemeClr val="bg2"/>
                </a:solidFill>
              </a:rPr>
              <a:t>22</a:t>
            </a:r>
            <a:endParaRPr lang="fr-FR" alt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9B03F7B-152F-EF4D-A070-192B5F7B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7465"/>
            <a:ext cx="8640764" cy="513399"/>
          </a:xfrm>
        </p:spPr>
        <p:txBody>
          <a:bodyPr/>
          <a:lstStyle/>
          <a:p>
            <a:r>
              <a:rPr lang="fr-FR" dirty="0"/>
              <a:t>Les clients au cœur du réseau</a:t>
            </a:r>
            <a:endParaRPr lang="en-US" dirty="0"/>
          </a:p>
        </p:txBody>
      </p:sp>
      <p:sp>
        <p:nvSpPr>
          <p:cNvPr id="9" name="Espace réservé du contenu 10">
            <a:extLst>
              <a:ext uri="{FF2B5EF4-FFF2-40B4-BE49-F238E27FC236}">
                <a16:creationId xmlns:a16="http://schemas.microsoft.com/office/drawing/2014/main" xmlns="" id="{BFD802E4-A151-49DA-ACE0-A1F0B5D5B568}"/>
              </a:ext>
            </a:extLst>
          </p:cNvPr>
          <p:cNvSpPr txBox="1">
            <a:spLocks/>
          </p:cNvSpPr>
          <p:nvPr/>
        </p:nvSpPr>
        <p:spPr>
          <a:xfrm>
            <a:off x="228600" y="1524001"/>
            <a:ext cx="4419600" cy="405687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¤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●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¡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r-FR" dirty="0"/>
              <a:t> </a:t>
            </a:r>
            <a:r>
              <a:rPr lang="fr-FR" altLang="fr-FR" dirty="0"/>
              <a:t>Faciliter la vie des voyageurs...</a:t>
            </a:r>
          </a:p>
        </p:txBody>
      </p:sp>
      <p:sp>
        <p:nvSpPr>
          <p:cNvPr id="13" name="Espace réservé du contenu 10">
            <a:extLst>
              <a:ext uri="{FF2B5EF4-FFF2-40B4-BE49-F238E27FC236}">
                <a16:creationId xmlns:a16="http://schemas.microsoft.com/office/drawing/2014/main" xmlns="" id="{02202BB1-863B-4881-96A8-27C8B6A37F29}"/>
              </a:ext>
            </a:extLst>
          </p:cNvPr>
          <p:cNvSpPr txBox="1">
            <a:spLocks/>
          </p:cNvSpPr>
          <p:nvPr/>
        </p:nvSpPr>
        <p:spPr bwMode="gray">
          <a:xfrm>
            <a:off x="5445920" y="2133601"/>
            <a:ext cx="3240881" cy="170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¤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indent="-215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7700" indent="-215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¡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77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7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6500">
              <a:defRPr/>
            </a:pPr>
            <a:r>
              <a:rPr lang="fr-FR" sz="1500" b="1" dirty="0">
                <a:solidFill>
                  <a:srgbClr val="00AAC3"/>
                </a:solidFill>
              </a:rPr>
              <a:t>Points de vente et d’information</a:t>
            </a:r>
            <a:endParaRPr lang="fr-FR" sz="600" b="1" dirty="0">
              <a:solidFill>
                <a:srgbClr val="00AAC3"/>
              </a:solidFill>
            </a:endParaRPr>
          </a:p>
          <a:p>
            <a:pPr lvl="1" indent="-256500">
              <a:defRPr/>
            </a:pPr>
            <a:r>
              <a:rPr lang="fr-FR" sz="1500" dirty="0"/>
              <a:t>6 agences commerciales</a:t>
            </a:r>
          </a:p>
          <a:p>
            <a:pPr lvl="1" indent="-256500">
              <a:defRPr/>
            </a:pPr>
            <a:r>
              <a:rPr lang="fr-FR" sz="1500" dirty="0"/>
              <a:t>3 relais info service</a:t>
            </a:r>
          </a:p>
          <a:p>
            <a:pPr lvl="1" indent="-256500">
              <a:defRPr/>
            </a:pPr>
            <a:r>
              <a:rPr lang="fr-FR" sz="1500" dirty="0"/>
              <a:t>467 distributeurs</a:t>
            </a:r>
          </a:p>
          <a:p>
            <a:pPr lvl="1" indent="-256500">
              <a:defRPr/>
            </a:pPr>
            <a:r>
              <a:rPr lang="fr-FR" sz="1500" dirty="0"/>
              <a:t>207 points service</a:t>
            </a:r>
          </a:p>
          <a:p>
            <a:pPr lvl="1" indent="-256500">
              <a:defRPr/>
            </a:pPr>
            <a:r>
              <a:rPr lang="fr-FR" sz="1500" dirty="0"/>
              <a:t>Un centre d’appels Allô TCL ouvert 7/7j de 5h à 00h30 du lundi au samedi et </a:t>
            </a:r>
            <a:r>
              <a:rPr lang="fr-FR" sz="1500" dirty="0" smtClean="0"/>
              <a:t/>
            </a:r>
            <a:br>
              <a:rPr lang="fr-FR" sz="1500" dirty="0" smtClean="0"/>
            </a:br>
            <a:r>
              <a:rPr lang="fr-FR" sz="1500" dirty="0" smtClean="0"/>
              <a:t>de </a:t>
            </a:r>
            <a:r>
              <a:rPr lang="fr-FR" sz="1500" dirty="0"/>
              <a:t>6h à 00h30 le dimanche</a:t>
            </a:r>
          </a:p>
          <a:p>
            <a:pPr lvl="1" indent="-256500">
              <a:defRPr/>
            </a:pPr>
            <a:r>
              <a:rPr lang="fr-FR" sz="1500" dirty="0"/>
              <a:t>Un site web </a:t>
            </a:r>
            <a:r>
              <a:rPr lang="fr-FR" sz="1500" dirty="0">
                <a:hlinkClick r:id="rId2"/>
              </a:rPr>
              <a:t>www.tcl.fr</a:t>
            </a:r>
            <a:endParaRPr lang="fr-FR" sz="1500" dirty="0"/>
          </a:p>
          <a:p>
            <a:pPr lvl="1" indent="-256500">
              <a:defRPr/>
            </a:pPr>
            <a:r>
              <a:rPr lang="fr-FR" sz="1500" dirty="0"/>
              <a:t>Une application mobile TCL</a:t>
            </a:r>
          </a:p>
        </p:txBody>
      </p:sp>
      <p:pic>
        <p:nvPicPr>
          <p:cNvPr id="1026" name="Picture 2" descr="\\Keoinffil19p\mediatheque\A trier (claire)\Photos LYON 2015\RAO 2015- ©TCL-Sébastien_Erome\RAO1\KEOLIS Lyon  TCL Sébastien Erom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192485"/>
            <a:ext cx="3228076" cy="214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Keoinffil19p\mediatheque\A trier (claire)\Photos LYON 2015\RAO 2015- ©TCL-Sébastien_Erome\RAO1\KEOLIS_RAO_0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50" y="2590801"/>
            <a:ext cx="1850651" cy="278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252413" y="6397625"/>
            <a:ext cx="360362" cy="460375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solidFill>
                  <a:schemeClr val="bg2"/>
                </a:solidFill>
              </a:rPr>
              <a:t>23</a:t>
            </a:r>
            <a:endParaRPr lang="fr-FR" alt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0825" y="1231900"/>
            <a:ext cx="3961135" cy="4930775"/>
          </a:xfrm>
        </p:spPr>
        <p:txBody>
          <a:bodyPr/>
          <a:lstStyle/>
          <a:p>
            <a:r>
              <a:rPr lang="fr-FR" dirty="0" smtClean="0"/>
              <a:t>Extension de la durée de vie des rames de métro à 45-50 ans</a:t>
            </a:r>
          </a:p>
          <a:p>
            <a:pPr lvl="1"/>
            <a:r>
              <a:rPr lang="fr-FR" dirty="0" smtClean="0"/>
              <a:t>Plan de maintenance</a:t>
            </a:r>
          </a:p>
          <a:p>
            <a:pPr lvl="1"/>
            <a:r>
              <a:rPr lang="fr-FR" dirty="0" smtClean="0"/>
              <a:t>Gestion des technologies obsolètes</a:t>
            </a:r>
          </a:p>
          <a:p>
            <a:pPr lvl="1"/>
            <a:r>
              <a:rPr lang="fr-FR" dirty="0" smtClean="0"/>
              <a:t>Ressources Humaines : formation des conducteurs et des techniciens </a:t>
            </a:r>
          </a:p>
          <a:p>
            <a:pPr lvl="1"/>
            <a:r>
              <a:rPr lang="fr-FR" dirty="0" smtClean="0"/>
              <a:t>Amélioration de l’accessibilité des rames</a:t>
            </a:r>
          </a:p>
          <a:p>
            <a:pPr lvl="1"/>
            <a:endParaRPr lang="fr-FR" dirty="0"/>
          </a:p>
          <a:p>
            <a:r>
              <a:rPr lang="fr-FR" dirty="0" smtClean="0"/>
              <a:t>Augmentation de la capacité des métros et des tramways grâce à la reconfiguration des sièges (assise non plus face à face mais sur la longueur de la rame)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patrimoniale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2A1D12A-58EC-45A3-B6AB-7AEA958D55E3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7" name="Image 16" descr="C:\Users\sgcg13\Documents\_LYNEO\PMAO Backup\2- Infographies\1- Sources\DT11 - Metro UMM 005.jpg">
            <a:extLst>
              <a:ext uri="{FF2B5EF4-FFF2-40B4-BE49-F238E27FC236}">
                <a16:creationId xmlns:a16="http://schemas.microsoft.com/office/drawing/2014/main" xmlns="" id="{8AEBF1A1-FF82-4319-AFB2-EFFFAFEF0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77" y="896977"/>
            <a:ext cx="2695135" cy="252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sgcg13\Documents\_LYNEO\4- Offre 1\4- Production\_ Pilotage\Photos\KEOLIS_RAO_02_JPEG\_ERO5580_small.jpg">
            <a:extLst>
              <a:ext uri="{FF2B5EF4-FFF2-40B4-BE49-F238E27FC236}">
                <a16:creationId xmlns:a16="http://schemas.microsoft.com/office/drawing/2014/main" xmlns="" id="{44DC9160-77F7-40E2-B27A-AD221B8C1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46" y="2548955"/>
            <a:ext cx="2740855" cy="232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78" y="4869161"/>
            <a:ext cx="2716133" cy="1988839"/>
          </a:xfrm>
          <a:prstGeom prst="rect">
            <a:avLst/>
          </a:prstGeom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14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8"/>
          </p:nvPr>
        </p:nvSpPr>
        <p:spPr>
          <a:xfrm>
            <a:off x="0" y="6378000"/>
            <a:ext cx="360000" cy="480000"/>
          </a:xfrm>
        </p:spPr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>
          <a:xfrm>
            <a:off x="0" y="6378000"/>
            <a:ext cx="360000" cy="480000"/>
          </a:xfrm>
        </p:spPr>
        <p:txBody>
          <a:bodyPr/>
          <a:lstStyle/>
          <a:p>
            <a:pPr>
              <a:defRPr/>
            </a:pPr>
            <a:fld id="{636788C8-AB27-480B-B4A7-9547497E726B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360363" cy="479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7894" name="Sous-titre 7"/>
          <p:cNvSpPr>
            <a:spLocks noGrp="1"/>
          </p:cNvSpPr>
          <p:nvPr>
            <p:ph type="subTitle" idx="1"/>
          </p:nvPr>
        </p:nvSpPr>
        <p:spPr>
          <a:xfrm>
            <a:off x="936625" y="2700338"/>
            <a:ext cx="6119813" cy="3779837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fr-FR" altLang="fr-FR" dirty="0" smtClean="0"/>
              <a:t>#1</a:t>
            </a:r>
          </a:p>
          <a:p>
            <a:pPr lvl="1">
              <a:spcAft>
                <a:spcPct val="0"/>
              </a:spcAft>
            </a:pPr>
            <a:r>
              <a:rPr lang="fr-FR" altLang="fr-FR" dirty="0" smtClean="0"/>
              <a:t>Le Groupe Keolis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7524750" y="6005513"/>
            <a:ext cx="1619250" cy="854075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4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Evolution de la fréquentation du réseau TCL </a:t>
            </a:r>
            <a:r>
              <a:rPr lang="fr-FR" sz="1400" dirty="0" smtClean="0">
                <a:latin typeface="+mn-lt"/>
              </a:rPr>
              <a:t>(2018)</a:t>
            </a:r>
            <a:endParaRPr lang="fr-FR" altLang="fr-FR" sz="1400" dirty="0" smtClean="0">
              <a:latin typeface="+mn-lt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4"/>
          </p:nvPr>
        </p:nvSpPr>
        <p:spPr>
          <a:xfrm>
            <a:off x="0" y="6498000"/>
            <a:ext cx="180000" cy="360000"/>
          </a:xfrm>
        </p:spPr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47110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85AF1B-C329-400D-94F5-D813218588AC}" type="slidenum">
              <a:rPr lang="fr-FR" altLang="fr-FR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9" name="Rectangle 76"/>
          <p:cNvSpPr>
            <a:spLocks noChangeArrowheads="1"/>
          </p:cNvSpPr>
          <p:nvPr/>
        </p:nvSpPr>
        <p:spPr bwMode="auto">
          <a:xfrm>
            <a:off x="635000" y="980728"/>
            <a:ext cx="77660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/>
          <a:lstStyle>
            <a:lvl1pPr eaLnBrk="0" hangingPunct="0">
              <a:spcBef>
                <a:spcPct val="20000"/>
              </a:spcBef>
              <a:buSzPct val="120000"/>
              <a:buBlip>
                <a:blip r:embed="rId3"/>
              </a:buBlip>
              <a:defRPr sz="2500" b="1">
                <a:solidFill>
                  <a:srgbClr val="00A4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800" b="0" dirty="0"/>
              <a:t>Une dynamique de trafic dopée par la réorganisation du réseau de bus en septembre 2011 et par les extensions tramway :</a:t>
            </a:r>
            <a:r>
              <a:rPr lang="fr-FR" altLang="fr-FR" sz="2400" b="0" dirty="0">
                <a:solidFill>
                  <a:srgbClr val="FF6600"/>
                </a:solidFill>
              </a:rPr>
              <a:t/>
            </a:r>
            <a:br>
              <a:rPr lang="fr-FR" altLang="fr-FR" sz="2400" b="0" dirty="0">
                <a:solidFill>
                  <a:srgbClr val="FF6600"/>
                </a:solidFill>
              </a:rPr>
            </a:br>
            <a:endParaRPr lang="fr-FR" altLang="fr-FR" sz="2400" b="0" dirty="0">
              <a:solidFill>
                <a:srgbClr val="FF66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4" y="1663700"/>
            <a:ext cx="74104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La fréquentation du réseau TCL </a:t>
            </a:r>
            <a:r>
              <a:rPr lang="fr-FR" altLang="fr-FR" sz="1400" dirty="0" smtClean="0"/>
              <a:t>(2018)</a:t>
            </a:r>
          </a:p>
        </p:txBody>
      </p:sp>
      <p:sp>
        <p:nvSpPr>
          <p:cNvPr id="45061" name="Espace réservé du pied de page 6"/>
          <p:cNvSpPr>
            <a:spLocks noGrp="1"/>
          </p:cNvSpPr>
          <p:nvPr>
            <p:ph type="ftr" sz="quarter" idx="15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mtClean="0">
                <a:solidFill>
                  <a:schemeClr val="bg2"/>
                </a:solidFill>
              </a:rPr>
              <a:t>Titre de la présentation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5062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F1F75-2DE0-4D0E-B074-BE0AA591902F}" type="slidenum">
              <a:rPr lang="fr-FR" altLang="fr-FR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0825" y="1231901"/>
            <a:ext cx="6598549" cy="88157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1,85 million de voyages quotidiens</a:t>
            </a:r>
            <a:br>
              <a:rPr lang="fr-FR" dirty="0" smtClean="0"/>
            </a:br>
            <a:r>
              <a:rPr lang="fr-FR" dirty="0" smtClean="0"/>
              <a:t>480 millions de voyages et 58 millions de kilomètres en 2018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16" name="Espace réservé du contenu 1"/>
          <p:cNvSpPr txBox="1">
            <a:spLocks/>
          </p:cNvSpPr>
          <p:nvPr/>
        </p:nvSpPr>
        <p:spPr bwMode="gray">
          <a:xfrm>
            <a:off x="463607" y="2790339"/>
            <a:ext cx="4315427" cy="216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¤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indent="-215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7700" indent="-215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¡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77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7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  <a:defRPr/>
            </a:pPr>
            <a:r>
              <a:rPr lang="fr-FR" sz="1600" b="1" dirty="0" smtClean="0">
                <a:solidFill>
                  <a:srgbClr val="00AAC3"/>
                </a:solidFill>
              </a:rPr>
              <a:t>Métro</a:t>
            </a:r>
            <a:r>
              <a:rPr lang="fr-FR" sz="1600" dirty="0" smtClean="0"/>
              <a:t> : 780 000 voyageurs / jour</a:t>
            </a:r>
          </a:p>
          <a:p>
            <a:pPr marL="0" indent="0" defTabSz="914400">
              <a:buNone/>
              <a:defRPr/>
            </a:pPr>
            <a:endParaRPr lang="fr-FR" sz="1600" dirty="0" smtClean="0"/>
          </a:p>
          <a:p>
            <a:pPr marL="0" indent="0" defTabSz="914400">
              <a:buNone/>
              <a:defRPr/>
            </a:pPr>
            <a:r>
              <a:rPr lang="fr-FR" sz="1600" b="1" dirty="0" smtClean="0">
                <a:solidFill>
                  <a:srgbClr val="00AAC3"/>
                </a:solidFill>
              </a:rPr>
              <a:t>Tramway</a:t>
            </a:r>
            <a:r>
              <a:rPr lang="fr-FR" sz="1600" dirty="0" smtClean="0"/>
              <a:t> : 380 000 voyageurs / jour</a:t>
            </a:r>
          </a:p>
          <a:p>
            <a:pPr marL="0" indent="0" defTabSz="914400">
              <a:buNone/>
              <a:defRPr/>
            </a:pPr>
            <a:endParaRPr lang="fr-FR" sz="1600" dirty="0"/>
          </a:p>
          <a:p>
            <a:pPr marL="0" indent="0" defTabSz="914400">
              <a:buNone/>
              <a:defRPr/>
            </a:pPr>
            <a:r>
              <a:rPr lang="fr-FR" sz="1600" b="1" dirty="0" smtClean="0">
                <a:solidFill>
                  <a:srgbClr val="00AAC3"/>
                </a:solidFill>
              </a:rPr>
              <a:t>Bus</a:t>
            </a:r>
            <a:r>
              <a:rPr lang="fr-FR" sz="1600" dirty="0" smtClean="0"/>
              <a:t> : 670 000 voyageurs / jour</a:t>
            </a:r>
          </a:p>
          <a:p>
            <a:pPr marL="0" indent="0" defTabSz="914400">
              <a:buNone/>
              <a:defRPr/>
            </a:pPr>
            <a:endParaRPr lang="fr-FR" sz="1600" dirty="0" smtClean="0"/>
          </a:p>
          <a:p>
            <a:pPr marL="0" indent="0" defTabSz="914400">
              <a:buNone/>
              <a:defRPr/>
            </a:pPr>
            <a:r>
              <a:rPr lang="fr-FR" sz="1600" b="1" dirty="0" smtClean="0">
                <a:solidFill>
                  <a:srgbClr val="00AAC3"/>
                </a:solidFill>
              </a:rPr>
              <a:t>Funiculaire</a:t>
            </a:r>
            <a:r>
              <a:rPr lang="fr-FR" sz="1600" dirty="0" smtClean="0"/>
              <a:t> : 16 000 voyageurs / jour</a:t>
            </a:r>
          </a:p>
          <a:p>
            <a:pPr marL="215900" lvl="1" indent="0" defTabSz="914400">
              <a:buNone/>
            </a:pP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/>
          </p:nvPr>
        </p:nvGraphicFramePr>
        <p:xfrm>
          <a:off x="3959225" y="23481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0F07-3A8A-4BB9-A439-82D38A90A280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Déplacements Urbains : objectifs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gray">
          <a:xfrm>
            <a:off x="457200" y="1556792"/>
            <a:ext cx="8077200" cy="323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¤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●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¡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500" dirty="0" smtClean="0"/>
              <a:t>Un objectif ambitieux de répartition des nouveaux usages de mobilité</a:t>
            </a:r>
            <a:endParaRPr lang="fr-FR" altLang="fr-FR" sz="1500" dirty="0"/>
          </a:p>
        </p:txBody>
      </p:sp>
      <p:sp>
        <p:nvSpPr>
          <p:cNvPr id="2" name="Arrondir un rectangle avec un coin du même côté 1"/>
          <p:cNvSpPr/>
          <p:nvPr/>
        </p:nvSpPr>
        <p:spPr>
          <a:xfrm>
            <a:off x="1159216" y="1956842"/>
            <a:ext cx="7070384" cy="1507691"/>
          </a:xfrm>
          <a:prstGeom prst="round2Same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295400" y="2033043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Objectif </a:t>
            </a:r>
            <a:r>
              <a:rPr lang="fr-FR" sz="1400" dirty="0" smtClean="0"/>
              <a:t>: pour les déplacements réalisés dans le périmètre du PDU, atteindre d’ici 2030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FF0000"/>
                </a:solidFill>
              </a:rPr>
              <a:t>35%</a:t>
            </a:r>
            <a:r>
              <a:rPr lang="fr-FR" sz="1400" dirty="0" smtClean="0"/>
              <a:t> des déplacements avec des véhicules motorisés (voitures et deux-roues)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FF0000"/>
                </a:solidFill>
              </a:rPr>
              <a:t>35%</a:t>
            </a:r>
            <a:r>
              <a:rPr lang="fr-FR" sz="1400" dirty="0" smtClean="0"/>
              <a:t> des déplacement à pied (y compris services auxiliaires)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FF0000"/>
                </a:solidFill>
              </a:rPr>
              <a:t>22%</a:t>
            </a:r>
            <a:r>
              <a:rPr lang="fr-FR" sz="1400" dirty="0" smtClean="0"/>
              <a:t> des déplacements en transports en commun (urbain et non urbain)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FF0000"/>
                </a:solidFill>
              </a:rPr>
              <a:t>8%</a:t>
            </a:r>
            <a:r>
              <a:rPr lang="fr-FR" sz="1400" dirty="0" smtClean="0"/>
              <a:t> des déplacements en vélo</a:t>
            </a:r>
            <a:endParaRPr lang="fr-FR" sz="1400" dirty="0"/>
          </a:p>
        </p:txBody>
      </p:sp>
      <p:graphicFrame>
        <p:nvGraphicFramePr>
          <p:cNvPr id="14" name="Graphique 13"/>
          <p:cNvGraphicFramePr/>
          <p:nvPr>
            <p:extLst/>
          </p:nvPr>
        </p:nvGraphicFramePr>
        <p:xfrm>
          <a:off x="2362200" y="3531749"/>
          <a:ext cx="4837372" cy="192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981200" y="365760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Voitures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981200" y="409857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Marche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27584" y="4565712"/>
            <a:ext cx="2068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Transports en commun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286000" y="493014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Vélos</a:t>
            </a:r>
            <a:endParaRPr lang="fr-FR" sz="1400" dirty="0"/>
          </a:p>
        </p:txBody>
      </p:sp>
      <p:sp>
        <p:nvSpPr>
          <p:cNvPr id="13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719138" y="6497017"/>
            <a:ext cx="6480175" cy="460375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>
              <a:buNone/>
              <a:defRPr/>
            </a:pPr>
            <a:r>
              <a:rPr lang="fr-FR" sz="1000" smtClean="0">
                <a:solidFill>
                  <a:srgbClr val="786E64"/>
                </a:solidFill>
                <a:latin typeface="Arial"/>
              </a:rPr>
              <a:t>Titre de la présentation</a:t>
            </a:r>
            <a:endParaRPr lang="fr-FR" sz="1000" dirty="0">
              <a:solidFill>
                <a:srgbClr val="786E64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0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contenu 8"/>
          <p:cNvSpPr>
            <a:spLocks noGrp="1"/>
          </p:cNvSpPr>
          <p:nvPr>
            <p:ph idx="1"/>
          </p:nvPr>
        </p:nvSpPr>
        <p:spPr>
          <a:xfrm>
            <a:off x="251521" y="2126035"/>
            <a:ext cx="4369692" cy="3312368"/>
          </a:xfrm>
        </p:spPr>
        <p:txBody>
          <a:bodyPr/>
          <a:lstStyle/>
          <a:p>
            <a:pPr>
              <a:defRPr/>
            </a:pPr>
            <a:r>
              <a:rPr lang="fr-FR" sz="2000" dirty="0" smtClean="0">
                <a:solidFill>
                  <a:srgbClr val="595959"/>
                </a:solidFill>
              </a:rPr>
              <a:t> Keolis </a:t>
            </a:r>
            <a:r>
              <a:rPr lang="fr-FR" sz="2000" dirty="0">
                <a:solidFill>
                  <a:srgbClr val="595959"/>
                </a:solidFill>
              </a:rPr>
              <a:t>garantit 100% des </a:t>
            </a:r>
            <a:r>
              <a:rPr lang="fr-FR" sz="2000" dirty="0" smtClean="0">
                <a:solidFill>
                  <a:srgbClr val="595959"/>
                </a:solidFill>
              </a:rPr>
              <a:t>recettes</a:t>
            </a:r>
          </a:p>
          <a:p>
            <a:pPr marL="0" indent="0">
              <a:buNone/>
              <a:defRPr/>
            </a:pPr>
            <a:endParaRPr lang="fr-FR" sz="2000" dirty="0">
              <a:solidFill>
                <a:srgbClr val="595959"/>
              </a:solidFill>
            </a:endParaRPr>
          </a:p>
          <a:p>
            <a:pPr>
              <a:defRPr/>
            </a:pPr>
            <a:r>
              <a:rPr lang="fr-FR" sz="2000" dirty="0" smtClean="0">
                <a:solidFill>
                  <a:srgbClr val="595959"/>
                </a:solidFill>
              </a:rPr>
              <a:t> Au-delà </a:t>
            </a:r>
            <a:r>
              <a:rPr lang="fr-FR" sz="2000" dirty="0">
                <a:solidFill>
                  <a:srgbClr val="595959"/>
                </a:solidFill>
              </a:rPr>
              <a:t>de ce seuil, Keolis et le </a:t>
            </a:r>
            <a:r>
              <a:rPr lang="fr-FR" sz="2000" dirty="0" smtClean="0">
                <a:solidFill>
                  <a:srgbClr val="595959"/>
                </a:solidFill>
              </a:rPr>
              <a:t>SYTRAL </a:t>
            </a:r>
            <a:r>
              <a:rPr lang="fr-FR" sz="2000" dirty="0">
                <a:solidFill>
                  <a:srgbClr val="595959"/>
                </a:solidFill>
              </a:rPr>
              <a:t>se partagent le bonus à </a:t>
            </a:r>
            <a:r>
              <a:rPr lang="fr-FR" sz="2000" dirty="0" smtClean="0">
                <a:solidFill>
                  <a:srgbClr val="595959"/>
                </a:solidFill>
              </a:rPr>
              <a:t>50/50</a:t>
            </a:r>
          </a:p>
          <a:p>
            <a:pPr marL="0" indent="0">
              <a:buNone/>
              <a:defRPr/>
            </a:pPr>
            <a:endParaRPr lang="fr-FR" sz="2000" dirty="0">
              <a:solidFill>
                <a:srgbClr val="595959"/>
              </a:solidFill>
            </a:endParaRPr>
          </a:p>
          <a:p>
            <a:pPr>
              <a:defRPr/>
            </a:pPr>
            <a:r>
              <a:rPr lang="fr-FR" sz="2000" dirty="0" smtClean="0">
                <a:solidFill>
                  <a:srgbClr val="595959"/>
                </a:solidFill>
              </a:rPr>
              <a:t> A </a:t>
            </a:r>
            <a:r>
              <a:rPr lang="fr-FR" sz="2000" dirty="0">
                <a:solidFill>
                  <a:srgbClr val="595959"/>
                </a:solidFill>
              </a:rPr>
              <a:t>cet engagement, se rajoutent les impacts des extensions réseau </a:t>
            </a:r>
            <a:endParaRPr lang="fr-FR" sz="2000" dirty="0" smtClean="0">
              <a:solidFill>
                <a:srgbClr val="595959"/>
              </a:solidFill>
            </a:endParaRPr>
          </a:p>
          <a:p>
            <a:pPr marL="0" indent="0">
              <a:buNone/>
              <a:defRPr/>
            </a:pPr>
            <a:r>
              <a:rPr lang="fr-FR" sz="2000" dirty="0">
                <a:solidFill>
                  <a:srgbClr val="595959"/>
                </a:solidFill>
              </a:rPr>
              <a:t> </a:t>
            </a:r>
            <a:r>
              <a:rPr lang="fr-FR" sz="2000" dirty="0" smtClean="0">
                <a:solidFill>
                  <a:srgbClr val="595959"/>
                </a:solidFill>
              </a:rPr>
              <a:t>  (+</a:t>
            </a:r>
            <a:r>
              <a:rPr lang="fr-FR" sz="2000" dirty="0">
                <a:solidFill>
                  <a:srgbClr val="595959"/>
                </a:solidFill>
              </a:rPr>
              <a:t>1,3 M€ / an à l’horizon 2022)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7107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Engagement de recettes </a:t>
            </a:r>
            <a:r>
              <a:rPr lang="fr-FR" sz="2400" dirty="0" smtClean="0">
                <a:latin typeface="+mn-lt"/>
              </a:rPr>
              <a:t/>
            </a:r>
            <a:br>
              <a:rPr lang="fr-FR" sz="2400" dirty="0" smtClean="0">
                <a:latin typeface="+mn-lt"/>
              </a:rPr>
            </a:br>
            <a:r>
              <a:rPr lang="fr-FR" sz="1400" dirty="0" smtClean="0">
                <a:latin typeface="+mn-lt"/>
              </a:rPr>
              <a:t>(en millions d’euros)</a:t>
            </a:r>
            <a:endParaRPr lang="fr-FR" altLang="fr-FR" sz="2400" dirty="0" smtClean="0">
              <a:latin typeface="+mn-lt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4"/>
          </p:nvPr>
        </p:nvSpPr>
        <p:spPr>
          <a:xfrm>
            <a:off x="0" y="6498000"/>
            <a:ext cx="180000" cy="360000"/>
          </a:xfrm>
        </p:spPr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47110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85AF1B-C329-400D-94F5-D813218588AC}" type="slidenum">
              <a:rPr lang="fr-FR" altLang="fr-FR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fr-FR" altLang="fr-FR">
              <a:solidFill>
                <a:schemeClr val="bg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484784"/>
            <a:ext cx="445135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14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</a:pPr>
            <a:r>
              <a:rPr lang="fr-FR" sz="1500" dirty="0" smtClean="0"/>
              <a:t> </a:t>
            </a:r>
            <a:r>
              <a:rPr lang="fr-FR" sz="1500" b="1" dirty="0" smtClean="0"/>
              <a:t>1,2 milliards d’Euros de nouveaux investissements.</a:t>
            </a:r>
          </a:p>
          <a:p>
            <a:pPr marL="0" indent="0">
              <a:spcAft>
                <a:spcPts val="600"/>
              </a:spcAft>
            </a:pPr>
            <a:endParaRPr lang="fr-FR" sz="1500" dirty="0" smtClean="0"/>
          </a:p>
          <a:p>
            <a:pPr marL="0" indent="0" algn="just">
              <a:spcAft>
                <a:spcPts val="600"/>
              </a:spcAft>
            </a:pPr>
            <a:r>
              <a:rPr lang="fr-FR" sz="1500" dirty="0" smtClean="0"/>
              <a:t> 3 principaux projets : </a:t>
            </a:r>
          </a:p>
          <a:p>
            <a:pPr marL="685800"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500" b="1" dirty="0" smtClean="0"/>
              <a:t>Création de la ligne de tramway T6</a:t>
            </a:r>
            <a:endParaRPr lang="fr-FR" sz="1500" dirty="0" smtClean="0"/>
          </a:p>
          <a:p>
            <a:pPr marL="685800"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500" b="1" dirty="0" smtClean="0"/>
              <a:t>Extension du métro B à Saint-Genis-Laval </a:t>
            </a:r>
          </a:p>
          <a:p>
            <a:pPr marL="6858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500" b="1" dirty="0" smtClean="0"/>
              <a:t>Création d’une voie de bus propre pour la ligne C3</a:t>
            </a:r>
            <a:endParaRPr lang="fr-FR" sz="1500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fr-FR" sz="1500" dirty="0" smtClean="0"/>
              <a:t>  </a:t>
            </a:r>
          </a:p>
          <a:p>
            <a:pPr marL="0" indent="0" algn="just">
              <a:spcAft>
                <a:spcPts val="600"/>
              </a:spcAft>
            </a:pPr>
            <a:r>
              <a:rPr lang="fr-FR" sz="1500" b="1" dirty="0" smtClean="0"/>
              <a:t>Modernisation du matériel roulant (métro et tramway)</a:t>
            </a:r>
            <a:r>
              <a:rPr lang="fr-FR" sz="1500" dirty="0" smtClean="0"/>
              <a:t> </a:t>
            </a:r>
            <a:endParaRPr lang="fr-FR" sz="1500" b="1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fr-FR" sz="1500" dirty="0" smtClean="0"/>
              <a:t> </a:t>
            </a:r>
          </a:p>
          <a:p>
            <a:pPr marL="0" indent="0" algn="just">
              <a:spcAft>
                <a:spcPts val="600"/>
              </a:spcAft>
            </a:pPr>
            <a:r>
              <a:rPr lang="fr-FR" sz="1500" dirty="0" smtClean="0"/>
              <a:t>Lancement des travaux de design des futurs projets majeurs :</a:t>
            </a:r>
          </a:p>
          <a:p>
            <a:pPr marL="685800"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500" b="1" dirty="0" smtClean="0"/>
              <a:t>Création</a:t>
            </a:r>
            <a:r>
              <a:rPr lang="fr-FR" sz="1500" dirty="0" smtClean="0"/>
              <a:t> </a:t>
            </a:r>
            <a:r>
              <a:rPr lang="fr-FR" sz="1500" b="1" dirty="0" smtClean="0"/>
              <a:t>d’une nouvelle ligne de métro</a:t>
            </a:r>
          </a:p>
          <a:p>
            <a:pPr marL="685800" lvl="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500" b="1" dirty="0" smtClean="0"/>
              <a:t>Extension d’une ligne de tramway</a:t>
            </a:r>
          </a:p>
          <a:p>
            <a:pPr>
              <a:spcAft>
                <a:spcPts val="600"/>
              </a:spcAft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52413" y="6280993"/>
            <a:ext cx="360362" cy="460375"/>
          </a:xfrm>
        </p:spPr>
        <p:txBody>
          <a:bodyPr/>
          <a:lstStyle/>
          <a:p>
            <a:fld id="{6ED30F07-3A8A-4BB9-A439-82D38A90A280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développement 2015 – 2020</a:t>
            </a:r>
            <a:endParaRPr lang="fr-FR" dirty="0"/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719138" y="6453336"/>
            <a:ext cx="6480175" cy="460375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>
              <a:buNone/>
              <a:defRPr/>
            </a:pPr>
            <a:r>
              <a:rPr lang="fr-FR" sz="1000" smtClean="0">
                <a:solidFill>
                  <a:srgbClr val="786E64"/>
                </a:solidFill>
                <a:latin typeface="Arial"/>
              </a:rPr>
              <a:t>Titre de la présentation</a:t>
            </a:r>
            <a:endParaRPr lang="fr-FR" sz="1000" dirty="0">
              <a:solidFill>
                <a:srgbClr val="786E64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2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Accompagner le SYTRAL dans ses projets</a:t>
            </a:r>
          </a:p>
        </p:txBody>
      </p:sp>
      <p:sp>
        <p:nvSpPr>
          <p:cNvPr id="45062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F1F75-2DE0-4D0E-B074-BE0AA591902F}" type="slidenum">
              <a:rPr lang="fr-FR" altLang="fr-FR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 altLang="fr-FR">
              <a:solidFill>
                <a:schemeClr val="bg2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t="17126" r="14558" b="16116"/>
          <a:stretch>
            <a:fillRect/>
          </a:stretch>
        </p:blipFill>
        <p:spPr bwMode="auto">
          <a:xfrm>
            <a:off x="875726" y="1128502"/>
            <a:ext cx="6929437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6"/>
          <p:cNvSpPr txBox="1">
            <a:spLocks/>
          </p:cNvSpPr>
          <p:nvPr/>
        </p:nvSpPr>
        <p:spPr bwMode="gray">
          <a:xfrm>
            <a:off x="755576" y="6397624"/>
            <a:ext cx="6480175" cy="46037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rgbClr val="786E64"/>
                </a:solidFill>
                <a:latin typeface="Arial"/>
              </a:rPr>
              <a:t>Délégation sénégalaise – 28/02/2019</a:t>
            </a:r>
            <a:endParaRPr lang="fr-FR" dirty="0">
              <a:solidFill>
                <a:srgbClr val="786E64"/>
              </a:solidFill>
              <a:latin typeface="Arial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6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contenu 8"/>
          <p:cNvSpPr>
            <a:spLocks noGrp="1"/>
          </p:cNvSpPr>
          <p:nvPr>
            <p:ph idx="1"/>
          </p:nvPr>
        </p:nvSpPr>
        <p:spPr>
          <a:xfrm>
            <a:off x="251521" y="1484784"/>
            <a:ext cx="4369692" cy="2376264"/>
          </a:xfrm>
        </p:spPr>
        <p:txBody>
          <a:bodyPr/>
          <a:lstStyle/>
          <a:p>
            <a:pPr marL="182563" indent="-182563" defTabSz="914400">
              <a:defRPr/>
            </a:pPr>
            <a:r>
              <a:rPr lang="fr-FR" altLang="fr-FR" sz="2000" dirty="0" smtClean="0"/>
              <a:t> </a:t>
            </a:r>
            <a:r>
              <a:rPr lang="fr-FR" altLang="fr-FR" sz="2000" b="1" dirty="0" smtClean="0">
                <a:solidFill>
                  <a:srgbClr val="00AAC3"/>
                </a:solidFill>
              </a:rPr>
              <a:t>Navette </a:t>
            </a:r>
            <a:r>
              <a:rPr lang="fr-FR" altLang="fr-FR" sz="2000" b="1" dirty="0">
                <a:solidFill>
                  <a:srgbClr val="00AAC3"/>
                </a:solidFill>
              </a:rPr>
              <a:t>autonome sans </a:t>
            </a:r>
            <a:r>
              <a:rPr lang="fr-FR" altLang="fr-FR" sz="2000" b="1" dirty="0" smtClean="0">
                <a:solidFill>
                  <a:srgbClr val="00AAC3"/>
                </a:solidFill>
              </a:rPr>
              <a:t>conducteur : la </a:t>
            </a:r>
            <a:r>
              <a:rPr lang="fr-FR" altLang="fr-FR" sz="2000" b="1" dirty="0">
                <a:solidFill>
                  <a:srgbClr val="00AAC3"/>
                </a:solidFill>
              </a:rPr>
              <a:t>desserte du dernier kilomètre</a:t>
            </a:r>
          </a:p>
          <a:p>
            <a:pPr>
              <a:defRPr/>
            </a:pPr>
            <a:endParaRPr lang="fr-FR" dirty="0" smtClean="0"/>
          </a:p>
          <a:p>
            <a:pPr marL="0" indent="0">
              <a:buNone/>
              <a:defRPr/>
            </a:pPr>
            <a:endParaRPr lang="fr-FR" dirty="0"/>
          </a:p>
        </p:txBody>
      </p:sp>
      <p:sp>
        <p:nvSpPr>
          <p:cNvPr id="47107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Préparer la </a:t>
            </a:r>
            <a:r>
              <a:rPr lang="fr-FR" dirty="0">
                <a:latin typeface="+mn-lt"/>
              </a:rPr>
              <a:t>m</a:t>
            </a:r>
            <a:r>
              <a:rPr lang="fr-FR" dirty="0" smtClean="0">
                <a:latin typeface="+mn-lt"/>
              </a:rPr>
              <a:t>obilité urbaine de demain – la ville intelligente</a:t>
            </a:r>
            <a:endParaRPr lang="fr-FR" altLang="fr-FR" dirty="0" smtClean="0">
              <a:latin typeface="+mn-lt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4"/>
          </p:nvPr>
        </p:nvSpPr>
        <p:spPr>
          <a:xfrm>
            <a:off x="0" y="6498000"/>
            <a:ext cx="180000" cy="360000"/>
          </a:xfrm>
        </p:spPr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47110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85AF1B-C329-400D-94F5-D813218588AC}" type="slidenum">
              <a:rPr lang="fr-FR" altLang="fr-FR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 altLang="fr-FR">
              <a:solidFill>
                <a:schemeClr val="bg2"/>
              </a:solidFill>
            </a:endParaRPr>
          </a:p>
        </p:txBody>
      </p:sp>
      <p:pic>
        <p:nvPicPr>
          <p:cNvPr id="7" name="Picture 9" descr="SYT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4" y="2866710"/>
            <a:ext cx="9175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8" descr="Description : Description : cid:image001.jpg@01D09A2A.B42C4B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2866710"/>
            <a:ext cx="982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99" y="2893698"/>
            <a:ext cx="877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61949" y="2457135"/>
            <a:ext cx="38957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Partenariat : </a:t>
            </a:r>
          </a:p>
        </p:txBody>
      </p:sp>
      <p:pic>
        <p:nvPicPr>
          <p:cNvPr id="1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659188"/>
            <a:ext cx="3865562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C:\Users\asudres\AppData\Local\Microsoft\Windows\Temporary Internet Files\Content.Outlook\P6T1JLVZ\0f9ccf98-25d9-487b-9b85-a3f31273dfbd-large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35153"/>
            <a:ext cx="230822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11239" y="5083967"/>
            <a:ext cx="3980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chemeClr val="tx2"/>
              </a:buClr>
              <a:buFont typeface="Wingdings" pitchFamily="2" charset="2"/>
              <a:buChar char="¤"/>
              <a:defRPr/>
            </a:pPr>
            <a:r>
              <a:rPr lang="fr-FR" altLang="fr-FR" sz="2000" b="1" dirty="0" smtClean="0">
                <a:solidFill>
                  <a:srgbClr val="00AAC3"/>
                </a:solidFill>
                <a:latin typeface="+mn-lt"/>
                <a:cs typeface="+mn-cs"/>
              </a:rPr>
              <a:t> Partenariat </a:t>
            </a:r>
            <a:r>
              <a:rPr lang="fr-FR" altLang="fr-FR" sz="2000" b="1" dirty="0">
                <a:solidFill>
                  <a:srgbClr val="00AAC3"/>
                </a:solidFill>
                <a:latin typeface="+mn-lt"/>
                <a:cs typeface="+mn-cs"/>
              </a:rPr>
              <a:t>startup </a:t>
            </a:r>
            <a:r>
              <a:rPr lang="fr-FR" altLang="fr-FR" sz="2000" b="1" dirty="0" err="1">
                <a:solidFill>
                  <a:srgbClr val="00AAC3"/>
                </a:solidFill>
                <a:latin typeface="+mn-lt"/>
                <a:cs typeface="+mn-cs"/>
              </a:rPr>
              <a:t>Forcity</a:t>
            </a:r>
            <a:r>
              <a:rPr lang="fr-FR" altLang="fr-FR" sz="2000" b="1" dirty="0">
                <a:solidFill>
                  <a:srgbClr val="00AAC3"/>
                </a:solidFill>
                <a:latin typeface="+mn-lt"/>
                <a:cs typeface="+mn-cs"/>
              </a:rPr>
              <a:t> :</a:t>
            </a:r>
          </a:p>
          <a:p>
            <a:pPr>
              <a:buClr>
                <a:schemeClr val="tx2"/>
              </a:buClr>
              <a:defRPr/>
            </a:pPr>
            <a:r>
              <a:rPr lang="fr-FR" altLang="fr-FR" sz="2000" b="1" dirty="0" smtClean="0">
                <a:solidFill>
                  <a:srgbClr val="00AAC3"/>
                </a:solidFill>
                <a:latin typeface="+mn-lt"/>
                <a:cs typeface="+mn-cs"/>
              </a:rPr>
              <a:t>    Modélisation </a:t>
            </a:r>
            <a:r>
              <a:rPr lang="fr-FR" altLang="fr-FR" sz="2000" b="1" dirty="0">
                <a:solidFill>
                  <a:srgbClr val="00AAC3"/>
                </a:solidFill>
                <a:latin typeface="+mn-lt"/>
                <a:cs typeface="+mn-cs"/>
              </a:rPr>
              <a:t>urbaine </a:t>
            </a:r>
          </a:p>
          <a:p>
            <a:pPr>
              <a:buClr>
                <a:schemeClr val="tx2"/>
              </a:buClr>
              <a:defRPr/>
            </a:pPr>
            <a:r>
              <a:rPr lang="fr-FR" altLang="fr-FR" sz="2000" b="1" dirty="0" smtClean="0">
                <a:solidFill>
                  <a:srgbClr val="00AAC3"/>
                </a:solidFill>
                <a:latin typeface="+mn-lt"/>
                <a:cs typeface="+mn-cs"/>
              </a:rPr>
              <a:t>    simulation </a:t>
            </a:r>
            <a:r>
              <a:rPr lang="fr-FR" altLang="fr-FR" sz="2000" b="1" dirty="0">
                <a:solidFill>
                  <a:srgbClr val="00AAC3"/>
                </a:solidFill>
                <a:latin typeface="+mn-lt"/>
                <a:cs typeface="+mn-cs"/>
              </a:rPr>
              <a:t>desserte de l’euro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66710"/>
            <a:ext cx="1040970" cy="26790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87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9"/>
          <p:cNvSpPr>
            <a:spLocks noGrp="1"/>
          </p:cNvSpPr>
          <p:nvPr>
            <p:ph type="title"/>
          </p:nvPr>
        </p:nvSpPr>
        <p:spPr>
          <a:xfrm>
            <a:off x="250825" y="1588"/>
            <a:ext cx="7489527" cy="777875"/>
          </a:xfrm>
        </p:spPr>
        <p:txBody>
          <a:bodyPr/>
          <a:lstStyle/>
          <a:p>
            <a:r>
              <a:rPr lang="fr-FR" altLang="fr-FR" dirty="0" smtClean="0"/>
              <a:t>NAVLY Confluence</a:t>
            </a:r>
          </a:p>
        </p:txBody>
      </p:sp>
      <p:sp>
        <p:nvSpPr>
          <p:cNvPr id="45062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F1F75-2DE0-4D0E-B074-BE0AA591902F}" type="slidenum">
              <a:rPr lang="fr-FR" altLang="fr-FR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FR" altLang="fr-FR">
              <a:solidFill>
                <a:schemeClr val="bg2"/>
              </a:solidFill>
            </a:endParaRPr>
          </a:p>
        </p:txBody>
      </p:sp>
      <p:pic>
        <p:nvPicPr>
          <p:cNvPr id="14" name="quoi.png" descr="/Users/marion/Dropbox/BOULOT/Keolis/innovation/PICTOS/quoi.png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52" y="1455535"/>
            <a:ext cx="587508" cy="51643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149382" y="1693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8" name="innovation.png" descr="/Users/marion/Dropbox/BOULOT/Keolis/innovation/PICTOS/innovation.png"/>
          <p:cNvPicPr>
            <a:picLocks noChangeAspect="1"/>
          </p:cNvPicPr>
          <p:nvPr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50" y="2636912"/>
            <a:ext cx="562367" cy="60489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231901"/>
            <a:ext cx="3600400" cy="3061196"/>
          </a:xfrm>
        </p:spPr>
        <p:txBody>
          <a:bodyPr/>
          <a:lstStyle/>
          <a:p>
            <a:pPr marL="0" indent="0">
              <a:buNone/>
            </a:pPr>
            <a:endParaRPr lang="fr-FR" sz="1600" dirty="0" smtClean="0">
              <a:solidFill>
                <a:srgbClr val="404040"/>
              </a:solidFill>
              <a:cs typeface="Neutra text alt"/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Neutra text alt"/>
              </a:rPr>
              <a:t>Préparer l’intégration des navettes autonomes dans l’offre de transport public.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Neutra text alt"/>
              </a:rPr>
              <a:t>Assurer un service de proximité.</a:t>
            </a:r>
          </a:p>
          <a:p>
            <a:pPr marL="0" indent="0">
              <a:buNone/>
            </a:pPr>
            <a:endParaRPr lang="fr-FR" altLang="fr-FR" sz="1600" b="1" dirty="0" smtClean="0">
              <a:solidFill>
                <a:schemeClr val="tx1">
                  <a:lumMod val="75000"/>
                  <a:lumOff val="25000"/>
                </a:schemeClr>
              </a:solidFill>
              <a:cs typeface="Neutra text alt"/>
            </a:endParaRPr>
          </a:p>
          <a:p>
            <a:pPr marL="0" indent="0">
              <a:buNone/>
            </a:pPr>
            <a:endParaRPr lang="fr-FR" altLang="fr-FR" sz="1600" b="1" dirty="0" smtClean="0">
              <a:solidFill>
                <a:schemeClr val="tx1">
                  <a:lumMod val="75000"/>
                  <a:lumOff val="25000"/>
                </a:schemeClr>
              </a:solidFill>
              <a:cs typeface="Neutra text alt"/>
            </a:endParaRPr>
          </a:p>
          <a:p>
            <a:pPr marL="0" indent="0">
              <a:buNone/>
            </a:pPr>
            <a:r>
              <a:rPr lang="fr-FR" alt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Neutra text alt"/>
              </a:rPr>
              <a:t>Nouveaux usages : </a:t>
            </a:r>
          </a:p>
          <a:p>
            <a:r>
              <a:rPr lang="fr-FR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Neutra text alt"/>
              </a:rPr>
              <a:t>Permettre un service de proximité à un coût raisonnable :</a:t>
            </a:r>
          </a:p>
          <a:p>
            <a:pPr lvl="1"/>
            <a:r>
              <a:rPr lang="fr-FR" alt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Neutra text alt"/>
              </a:rPr>
              <a:t>Mailler le réseau plus finement.</a:t>
            </a:r>
          </a:p>
          <a:p>
            <a:pPr lvl="1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Neutra text alt"/>
              </a:rPr>
              <a:t>Desservir le dernier kilomètre.</a:t>
            </a:r>
          </a:p>
          <a:p>
            <a:pPr lvl="1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Neutra text alt"/>
              </a:rPr>
              <a:t>Transport à la demande.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cs typeface="Neutra text alt"/>
            </a:endParaRPr>
          </a:p>
        </p:txBody>
      </p:sp>
      <p:pic>
        <p:nvPicPr>
          <p:cNvPr id="36" name="Picture 10" descr="C:\Users\lpiednoir\Documents\Innovation\2 - Projets\Navya\2 - Déclinaison locale\Lyon - Confluences\Communication\Photos Navly\_W1A7739-NAVLY - CREDITS Pierre Salom├® Aishuu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85" y="2964662"/>
            <a:ext cx="1713402" cy="2569870"/>
          </a:xfrm>
          <a:prstGeom prst="round2DiagRect">
            <a:avLst>
              <a:gd name="adj1" fmla="val 15732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051900" y="1626951"/>
            <a:ext cx="391494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9207">
              <a:lnSpc>
                <a:spcPct val="90000"/>
              </a:lnSpc>
            </a:pPr>
            <a:r>
              <a:rPr lang="fr-FR" alt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Neutra text"/>
              </a:rPr>
              <a:t>Expérimentation en cours à Confluence : </a:t>
            </a:r>
          </a:p>
          <a:p>
            <a:pPr marL="116543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Neutra text"/>
              </a:rPr>
              <a:t>33 500 passagers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Neutra text"/>
              </a:rPr>
              <a:t>5 900 h d’exploitation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Neutra text"/>
              </a:rPr>
              <a:t>25 700 km parcourus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Neutra text"/>
              </a:rPr>
              <a:t>Une application dédiée</a:t>
            </a:r>
            <a:endParaRPr lang="fr-FR" altLang="fr-FR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Neutra text"/>
            </a:endParaRPr>
          </a:p>
        </p:txBody>
      </p:sp>
      <p:grpSp>
        <p:nvGrpSpPr>
          <p:cNvPr id="38" name="Group 2"/>
          <p:cNvGrpSpPr/>
          <p:nvPr/>
        </p:nvGrpSpPr>
        <p:grpSpPr>
          <a:xfrm>
            <a:off x="7236296" y="2830069"/>
            <a:ext cx="1588128" cy="3154573"/>
            <a:chOff x="4475344" y="2079945"/>
            <a:chExt cx="1719907" cy="3416331"/>
          </a:xfrm>
        </p:grpSpPr>
        <p:pic>
          <p:nvPicPr>
            <p:cNvPr id="40" name="Image 2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58DECC0D-740A-4048-989E-EF56D1631E89}"/>
                </a:ext>
              </a:extLst>
            </p:cNvPr>
            <p:cNvPicPr/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56828" y="2440101"/>
              <a:ext cx="1544240" cy="2381019"/>
            </a:xfrm>
            <a:prstGeom prst="round2DiagRect">
              <a:avLst>
                <a:gd name="adj1" fmla="val 0"/>
                <a:gd name="adj2" fmla="val 0"/>
              </a:avLst>
            </a:prstGeom>
            <a:ln w="88900" cap="sq">
              <a:noFill/>
              <a:miter lim="800000"/>
            </a:ln>
            <a:effectLst/>
          </p:spPr>
        </p:pic>
        <p:pic>
          <p:nvPicPr>
            <p:cNvPr id="41" name="Picture 14" descr="tel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5344" y="2079945"/>
              <a:ext cx="1719907" cy="3416331"/>
            </a:xfrm>
            <a:prstGeom prst="rect">
              <a:avLst/>
            </a:prstGeom>
          </p:spPr>
        </p:pic>
      </p:grpSp>
      <p:pic>
        <p:nvPicPr>
          <p:cNvPr id="42" name="Picture 11" descr="partenariat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15" y="4925125"/>
            <a:ext cx="601006" cy="634028"/>
          </a:xfrm>
          <a:prstGeom prst="rect">
            <a:avLst/>
          </a:prstGeom>
        </p:spPr>
      </p:pic>
      <p:pic>
        <p:nvPicPr>
          <p:cNvPr id="43" name="Picture 10" descr="budget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863" y="4581128"/>
            <a:ext cx="551994" cy="687993"/>
          </a:xfrm>
          <a:prstGeom prst="rect">
            <a:avLst/>
          </a:prstGeom>
        </p:spPr>
      </p:pic>
      <p:pic>
        <p:nvPicPr>
          <p:cNvPr id="44" name="Picture 12" descr="plannin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670" y="5439669"/>
            <a:ext cx="459063" cy="459063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969851" y="4813365"/>
            <a:ext cx="25608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eutra text alt"/>
              </a:rPr>
              <a:t>NAVYA</a:t>
            </a:r>
          </a:p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eutra text alt"/>
              </a:rPr>
              <a:t>EUROPE</a:t>
            </a:r>
          </a:p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eutra text alt"/>
              </a:rPr>
              <a:t>Projet H2020 Avenue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877857" y="5507893"/>
            <a:ext cx="2334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eutra text alt"/>
              </a:rPr>
              <a:t>Test en cours</a:t>
            </a:r>
          </a:p>
        </p:txBody>
      </p:sp>
      <p:pic>
        <p:nvPicPr>
          <p:cNvPr id="69" name="Image 1" descr="EUROPE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11" y="5676651"/>
            <a:ext cx="842484" cy="561656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 dirty="0" smtClean="0"/>
          </a:p>
          <a:p>
            <a:pPr marL="215900" lvl="1" indent="0">
              <a:buNone/>
              <a:defRPr/>
            </a:pPr>
            <a:endParaRPr lang="fr-FR" dirty="0"/>
          </a:p>
        </p:txBody>
      </p:sp>
      <p:sp>
        <p:nvSpPr>
          <p:cNvPr id="47107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Merci de votre attention</a:t>
            </a:r>
            <a:endParaRPr lang="fr-FR" altLang="fr-FR" sz="2400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4"/>
          </p:nvPr>
        </p:nvSpPr>
        <p:spPr>
          <a:xfrm>
            <a:off x="0" y="6498000"/>
            <a:ext cx="180000" cy="360000"/>
          </a:xfrm>
        </p:spPr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 dirty="0"/>
          </a:p>
        </p:txBody>
      </p:sp>
      <p:sp>
        <p:nvSpPr>
          <p:cNvPr id="47110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85AF1B-C329-400D-94F5-D813218588AC}" type="slidenum">
              <a:rPr lang="fr-FR" altLang="fr-FR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 altLang="fr-FR" dirty="0">
              <a:solidFill>
                <a:schemeClr val="bg2"/>
              </a:solidFill>
            </a:endParaRPr>
          </a:p>
        </p:txBody>
      </p:sp>
      <p:pic>
        <p:nvPicPr>
          <p:cNvPr id="6" name="Espace réservé du contenu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68375" y="1600200"/>
            <a:ext cx="3016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3968" y="257051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fr-FR" altLang="fr-FR" sz="2000" dirty="0">
                <a:solidFill>
                  <a:srgbClr val="00AAC3"/>
                </a:solidFill>
              </a:rPr>
              <a:t>Keolis Lyon</a:t>
            </a:r>
          </a:p>
          <a:p>
            <a:pPr marL="0" indent="0" eaLnBrk="1" hangingPunct="1">
              <a:buFontTx/>
              <a:buNone/>
            </a:pPr>
            <a:r>
              <a:rPr lang="fr-FR" altLang="fr-FR" sz="2000" dirty="0">
                <a:solidFill>
                  <a:srgbClr val="00AAC3"/>
                </a:solidFill>
              </a:rPr>
              <a:t>Immeuble « le lyonnais »</a:t>
            </a:r>
          </a:p>
          <a:p>
            <a:pPr marL="0" indent="0" eaLnBrk="1" hangingPunct="1">
              <a:buFontTx/>
              <a:buNone/>
            </a:pPr>
            <a:r>
              <a:rPr lang="fr-FR" altLang="fr-FR" sz="2000" dirty="0">
                <a:solidFill>
                  <a:srgbClr val="00AAC3"/>
                </a:solidFill>
              </a:rPr>
              <a:t>19, boulevard Vivier Merle</a:t>
            </a:r>
          </a:p>
          <a:p>
            <a:pPr marL="0" indent="0" eaLnBrk="1" hangingPunct="1">
              <a:buFontTx/>
              <a:buNone/>
            </a:pPr>
            <a:r>
              <a:rPr lang="fr-FR" altLang="fr-FR" sz="2000" dirty="0">
                <a:solidFill>
                  <a:srgbClr val="00AAC3"/>
                </a:solidFill>
              </a:rPr>
              <a:t>BP 3167 – 69212 Lyon Cedex 03</a:t>
            </a:r>
          </a:p>
          <a:p>
            <a:pPr marL="0" indent="0" eaLnBrk="1" hangingPunct="1">
              <a:buFontTx/>
              <a:buNone/>
            </a:pPr>
            <a:r>
              <a:rPr lang="fr-FR" altLang="fr-FR" sz="2000" dirty="0">
                <a:solidFill>
                  <a:srgbClr val="00AAC3"/>
                </a:solidFill>
              </a:rPr>
              <a:t>Téléphone : 04 78 71 80 80</a:t>
            </a:r>
          </a:p>
          <a:p>
            <a:pPr marL="0" indent="0" eaLnBrk="1" hangingPunct="1">
              <a:buFontTx/>
              <a:buNone/>
            </a:pPr>
            <a:r>
              <a:rPr lang="fr-FR" altLang="fr-FR" sz="2000" dirty="0">
                <a:solidFill>
                  <a:srgbClr val="00AAC3"/>
                </a:solidFill>
              </a:rPr>
              <a:t>Télécopie : 04 72 33 84 62</a:t>
            </a:r>
          </a:p>
          <a:p>
            <a:pPr marL="0" indent="0" eaLnBrk="1" hangingPunct="1">
              <a:buFontTx/>
              <a:buNone/>
            </a:pPr>
            <a:r>
              <a:rPr lang="fr-FR" altLang="fr-FR" sz="2000" dirty="0">
                <a:solidFill>
                  <a:srgbClr val="00AAC3"/>
                </a:solidFill>
              </a:rPr>
              <a:t>---------</a:t>
            </a:r>
          </a:p>
          <a:p>
            <a:pPr marL="0" indent="0" eaLnBrk="1" hangingPunct="1">
              <a:buFontTx/>
              <a:buNone/>
            </a:pPr>
            <a:r>
              <a:rPr lang="fr-FR" altLang="fr-FR" sz="2000" dirty="0">
                <a:solidFill>
                  <a:srgbClr val="00AAC3"/>
                </a:solidFill>
                <a:hlinkClick r:id="rId4"/>
              </a:rPr>
              <a:t>www.keolis.com</a:t>
            </a:r>
            <a:endParaRPr lang="fr-FR" altLang="fr-FR" sz="2000" dirty="0">
              <a:solidFill>
                <a:srgbClr val="00AAC3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fr-FR" altLang="fr-FR" sz="2000" dirty="0">
                <a:solidFill>
                  <a:srgbClr val="00AAC3"/>
                </a:solidFill>
                <a:hlinkClick r:id="rId5"/>
              </a:rPr>
              <a:t>www.tcl.fr</a:t>
            </a:r>
            <a:r>
              <a:rPr lang="fr-FR" altLang="fr-FR" sz="2000" dirty="0">
                <a:solidFill>
                  <a:srgbClr val="00AAC3"/>
                </a:solidFill>
              </a:rPr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7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768806"/>
            <a:ext cx="3046071" cy="6153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actionnaires industriels et financiers engagés sur le long terme </a:t>
            </a: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715276" y="6246265"/>
            <a:ext cx="6480000" cy="4610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000" smtClean="0">
                <a:solidFill>
                  <a:schemeClr val="bg2"/>
                </a:solidFill>
              </a:rPr>
              <a:t>Titre de la présentation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250825" y="6280568"/>
            <a:ext cx="360000" cy="460800"/>
          </a:xfrm>
          <a:prstGeom prst="rect">
            <a:avLst/>
          </a:prstGeom>
        </p:spPr>
        <p:txBody>
          <a:bodyPr/>
          <a:lstStyle/>
          <a:p>
            <a:fld id="{574AFD5F-6DEF-4A2F-817E-E096C8435209}" type="slidenum">
              <a:rPr lang="fr-FR" sz="1000" smtClean="0">
                <a:solidFill>
                  <a:schemeClr val="bg2"/>
                </a:solidFill>
              </a:rPr>
              <a:pPr/>
              <a:t>3</a:t>
            </a:fld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19" name="TextBox 22">
            <a:extLst>
              <a:ext uri="{FF2B5EF4-FFF2-40B4-BE49-F238E27FC236}">
                <a16:creationId xmlns="" xmlns:a16="http://schemas.microsoft.com/office/drawing/2014/main" id="{03D0FD1E-1D75-4B20-AEC4-4BC1BAACCAF5}"/>
              </a:ext>
            </a:extLst>
          </p:cNvPr>
          <p:cNvSpPr txBox="1"/>
          <p:nvPr/>
        </p:nvSpPr>
        <p:spPr>
          <a:xfrm>
            <a:off x="6736523" y="3002135"/>
            <a:ext cx="92333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  <a:cs typeface="Lato Regular"/>
              </a:rPr>
              <a:t>70%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="" xmlns:a16="http://schemas.microsoft.com/office/drawing/2014/main" id="{6B96E85E-5215-43AB-AED4-98F506B1BC2A}"/>
              </a:ext>
            </a:extLst>
          </p:cNvPr>
          <p:cNvSpPr txBox="1"/>
          <p:nvPr/>
        </p:nvSpPr>
        <p:spPr>
          <a:xfrm>
            <a:off x="1591527" y="3466365"/>
            <a:ext cx="92333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+mj-lt"/>
                <a:cs typeface="Lato Regular"/>
              </a:rPr>
              <a:t>30%</a:t>
            </a:r>
          </a:p>
        </p:txBody>
      </p:sp>
      <p:pic>
        <p:nvPicPr>
          <p:cNvPr id="1028" name="Picture 4" descr="Résultat de recherche d'images pour &quot;logo sncf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6269" y="3621894"/>
            <a:ext cx="1163838" cy="6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3">
            <a:extLst>
              <a:ext uri="{FF2B5EF4-FFF2-40B4-BE49-F238E27FC236}">
                <a16:creationId xmlns="" xmlns:a16="http://schemas.microsoft.com/office/drawing/2014/main" id="{E1F1A9A2-E3D8-4F81-941D-D4DDBA360784}"/>
              </a:ext>
            </a:extLst>
          </p:cNvPr>
          <p:cNvGraphicFramePr/>
          <p:nvPr>
            <p:extLst/>
          </p:nvPr>
        </p:nvGraphicFramePr>
        <p:xfrm>
          <a:off x="2487205" y="2196642"/>
          <a:ext cx="4169593" cy="278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CA5D54E-7EB2-4368-B685-9596FD3430E0}"/>
              </a:ext>
            </a:extLst>
          </p:cNvPr>
          <p:cNvSpPr/>
          <p:nvPr/>
        </p:nvSpPr>
        <p:spPr>
          <a:xfrm>
            <a:off x="1191" y="2437804"/>
            <a:ext cx="4104000" cy="2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1320475-99C9-4B88-9A7B-A55AC46E4E82}"/>
              </a:ext>
            </a:extLst>
          </p:cNvPr>
          <p:cNvSpPr/>
          <p:nvPr/>
        </p:nvSpPr>
        <p:spPr>
          <a:xfrm>
            <a:off x="5253568" y="4368138"/>
            <a:ext cx="3889243" cy="2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="" xmlns:a16="http://schemas.microsoft.com/office/drawing/2014/main" id="{AE5A084F-BE57-48C1-A887-357A4792B29A}"/>
              </a:ext>
            </a:extLst>
          </p:cNvPr>
          <p:cNvSpPr txBox="1"/>
          <p:nvPr/>
        </p:nvSpPr>
        <p:spPr bwMode="auto">
          <a:xfrm>
            <a:off x="3666143" y="3076460"/>
            <a:ext cx="181171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663">
              <a:defRPr/>
            </a:pPr>
            <a:r>
              <a:rPr lang="fr-FR" sz="2400" dirty="0">
                <a:solidFill>
                  <a:schemeClr val="bg2"/>
                </a:solidFill>
                <a:latin typeface="+mj-lt"/>
                <a:cs typeface="Lato Regular"/>
              </a:rPr>
              <a:t>Actionnariat</a:t>
            </a:r>
            <a:endParaRPr lang="id-ID" sz="2400" dirty="0">
              <a:solidFill>
                <a:schemeClr val="bg2"/>
              </a:solidFill>
              <a:latin typeface="+mj-lt"/>
              <a:cs typeface="Lato Regular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3892814" y="3776841"/>
            <a:ext cx="1358372" cy="207382"/>
            <a:chOff x="2447925" y="4816949"/>
            <a:chExt cx="4252913" cy="649288"/>
          </a:xfrm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5970588" y="4831237"/>
              <a:ext cx="730250" cy="619125"/>
            </a:xfrm>
            <a:custGeom>
              <a:avLst/>
              <a:gdLst>
                <a:gd name="T0" fmla="*/ 146 w 195"/>
                <a:gd name="T1" fmla="*/ 67 h 165"/>
                <a:gd name="T2" fmla="*/ 49 w 195"/>
                <a:gd name="T3" fmla="*/ 67 h 165"/>
                <a:gd name="T4" fmla="*/ 31 w 195"/>
                <a:gd name="T5" fmla="*/ 49 h 165"/>
                <a:gd name="T6" fmla="*/ 49 w 195"/>
                <a:gd name="T7" fmla="*/ 30 h 165"/>
                <a:gd name="T8" fmla="*/ 159 w 195"/>
                <a:gd name="T9" fmla="*/ 30 h 165"/>
                <a:gd name="T10" fmla="*/ 169 w 195"/>
                <a:gd name="T11" fmla="*/ 0 h 165"/>
                <a:gd name="T12" fmla="*/ 49 w 195"/>
                <a:gd name="T13" fmla="*/ 0 h 165"/>
                <a:gd name="T14" fmla="*/ 0 w 195"/>
                <a:gd name="T15" fmla="*/ 49 h 165"/>
                <a:gd name="T16" fmla="*/ 49 w 195"/>
                <a:gd name="T17" fmla="*/ 98 h 165"/>
                <a:gd name="T18" fmla="*/ 146 w 195"/>
                <a:gd name="T19" fmla="*/ 98 h 165"/>
                <a:gd name="T20" fmla="*/ 164 w 195"/>
                <a:gd name="T21" fmla="*/ 116 h 165"/>
                <a:gd name="T22" fmla="*/ 146 w 195"/>
                <a:gd name="T23" fmla="*/ 135 h 165"/>
                <a:gd name="T24" fmla="*/ 14 w 195"/>
                <a:gd name="T25" fmla="*/ 135 h 165"/>
                <a:gd name="T26" fmla="*/ 3 w 195"/>
                <a:gd name="T27" fmla="*/ 165 h 165"/>
                <a:gd name="T28" fmla="*/ 146 w 195"/>
                <a:gd name="T29" fmla="*/ 165 h 165"/>
                <a:gd name="T30" fmla="*/ 195 w 195"/>
                <a:gd name="T31" fmla="*/ 116 h 165"/>
                <a:gd name="T32" fmla="*/ 146 w 195"/>
                <a:gd name="T33" fmla="*/ 6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165">
                  <a:moveTo>
                    <a:pt x="146" y="67"/>
                  </a:moveTo>
                  <a:cubicBezTo>
                    <a:pt x="49" y="67"/>
                    <a:pt x="49" y="67"/>
                    <a:pt x="49" y="67"/>
                  </a:cubicBezTo>
                  <a:cubicBezTo>
                    <a:pt x="39" y="67"/>
                    <a:pt x="31" y="59"/>
                    <a:pt x="31" y="49"/>
                  </a:cubicBezTo>
                  <a:cubicBezTo>
                    <a:pt x="31" y="39"/>
                    <a:pt x="39" y="30"/>
                    <a:pt x="49" y="30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8"/>
                    <a:pt x="49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56" y="98"/>
                    <a:pt x="164" y="106"/>
                    <a:pt x="164" y="116"/>
                  </a:cubicBezTo>
                  <a:cubicBezTo>
                    <a:pt x="164" y="126"/>
                    <a:pt x="156" y="135"/>
                    <a:pt x="146" y="135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73" y="165"/>
                    <a:pt x="195" y="143"/>
                    <a:pt x="195" y="116"/>
                  </a:cubicBezTo>
                  <a:cubicBezTo>
                    <a:pt x="195" y="89"/>
                    <a:pt x="173" y="67"/>
                    <a:pt x="146" y="67"/>
                  </a:cubicBezTo>
                  <a:close/>
                </a:path>
              </a:pathLst>
            </a:custGeom>
            <a:solidFill>
              <a:srgbClr val="786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5114925" y="4831237"/>
              <a:ext cx="503238" cy="619125"/>
            </a:xfrm>
            <a:custGeom>
              <a:avLst/>
              <a:gdLst>
                <a:gd name="T0" fmla="*/ 30 w 134"/>
                <a:gd name="T1" fmla="*/ 117 h 165"/>
                <a:gd name="T2" fmla="*/ 30 w 134"/>
                <a:gd name="T3" fmla="*/ 0 h 165"/>
                <a:gd name="T4" fmla="*/ 0 w 134"/>
                <a:gd name="T5" fmla="*/ 0 h 165"/>
                <a:gd name="T6" fmla="*/ 0 w 134"/>
                <a:gd name="T7" fmla="*/ 117 h 165"/>
                <a:gd name="T8" fmla="*/ 48 w 134"/>
                <a:gd name="T9" fmla="*/ 165 h 165"/>
                <a:gd name="T10" fmla="*/ 123 w 134"/>
                <a:gd name="T11" fmla="*/ 165 h 165"/>
                <a:gd name="T12" fmla="*/ 134 w 134"/>
                <a:gd name="T13" fmla="*/ 135 h 165"/>
                <a:gd name="T14" fmla="*/ 48 w 134"/>
                <a:gd name="T15" fmla="*/ 135 h 165"/>
                <a:gd name="T16" fmla="*/ 30 w 134"/>
                <a:gd name="T17" fmla="*/ 11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65">
                  <a:moveTo>
                    <a:pt x="30" y="117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44"/>
                    <a:pt x="21" y="165"/>
                    <a:pt x="48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38" y="135"/>
                    <a:pt x="30" y="127"/>
                    <a:pt x="30" y="117"/>
                  </a:cubicBezTo>
                  <a:close/>
                </a:path>
              </a:pathLst>
            </a:custGeom>
            <a:solidFill>
              <a:srgbClr val="786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5711825" y="4831237"/>
              <a:ext cx="115888" cy="619125"/>
            </a:xfrm>
            <a:prstGeom prst="rect">
              <a:avLst/>
            </a:prstGeom>
            <a:solidFill>
              <a:srgbClr val="786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4222750" y="4831237"/>
              <a:ext cx="742950" cy="619125"/>
            </a:xfrm>
            <a:custGeom>
              <a:avLst/>
              <a:gdLst>
                <a:gd name="T0" fmla="*/ 150 w 198"/>
                <a:gd name="T1" fmla="*/ 0 h 165"/>
                <a:gd name="T2" fmla="*/ 48 w 198"/>
                <a:gd name="T3" fmla="*/ 0 h 165"/>
                <a:gd name="T4" fmla="*/ 0 w 198"/>
                <a:gd name="T5" fmla="*/ 48 h 165"/>
                <a:gd name="T6" fmla="*/ 0 w 198"/>
                <a:gd name="T7" fmla="*/ 117 h 165"/>
                <a:gd name="T8" fmla="*/ 48 w 198"/>
                <a:gd name="T9" fmla="*/ 165 h 165"/>
                <a:gd name="T10" fmla="*/ 150 w 198"/>
                <a:gd name="T11" fmla="*/ 165 h 165"/>
                <a:gd name="T12" fmla="*/ 198 w 198"/>
                <a:gd name="T13" fmla="*/ 117 h 165"/>
                <a:gd name="T14" fmla="*/ 198 w 198"/>
                <a:gd name="T15" fmla="*/ 48 h 165"/>
                <a:gd name="T16" fmla="*/ 150 w 198"/>
                <a:gd name="T17" fmla="*/ 0 h 165"/>
                <a:gd name="T18" fmla="*/ 167 w 198"/>
                <a:gd name="T19" fmla="*/ 117 h 165"/>
                <a:gd name="T20" fmla="*/ 150 w 198"/>
                <a:gd name="T21" fmla="*/ 135 h 165"/>
                <a:gd name="T22" fmla="*/ 48 w 198"/>
                <a:gd name="T23" fmla="*/ 135 h 165"/>
                <a:gd name="T24" fmla="*/ 30 w 198"/>
                <a:gd name="T25" fmla="*/ 117 h 165"/>
                <a:gd name="T26" fmla="*/ 30 w 198"/>
                <a:gd name="T27" fmla="*/ 48 h 165"/>
                <a:gd name="T28" fmla="*/ 48 w 198"/>
                <a:gd name="T29" fmla="*/ 30 h 165"/>
                <a:gd name="T30" fmla="*/ 150 w 198"/>
                <a:gd name="T31" fmla="*/ 30 h 165"/>
                <a:gd name="T32" fmla="*/ 167 w 198"/>
                <a:gd name="T33" fmla="*/ 48 h 165"/>
                <a:gd name="T34" fmla="*/ 167 w 198"/>
                <a:gd name="T35" fmla="*/ 11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65">
                  <a:moveTo>
                    <a:pt x="15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44"/>
                    <a:pt x="21" y="165"/>
                    <a:pt x="48" y="165"/>
                  </a:cubicBezTo>
                  <a:cubicBezTo>
                    <a:pt x="150" y="165"/>
                    <a:pt x="150" y="165"/>
                    <a:pt x="150" y="165"/>
                  </a:cubicBezTo>
                  <a:cubicBezTo>
                    <a:pt x="176" y="165"/>
                    <a:pt x="198" y="144"/>
                    <a:pt x="198" y="117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8" y="21"/>
                    <a:pt x="176" y="0"/>
                    <a:pt x="150" y="0"/>
                  </a:cubicBezTo>
                  <a:close/>
                  <a:moveTo>
                    <a:pt x="167" y="117"/>
                  </a:moveTo>
                  <a:cubicBezTo>
                    <a:pt x="167" y="127"/>
                    <a:pt x="160" y="135"/>
                    <a:pt x="150" y="135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38" y="135"/>
                    <a:pt x="30" y="127"/>
                    <a:pt x="30" y="11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38"/>
                    <a:pt x="38" y="30"/>
                    <a:pt x="48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60" y="30"/>
                    <a:pt x="167" y="38"/>
                    <a:pt x="167" y="48"/>
                  </a:cubicBezTo>
                  <a:lnTo>
                    <a:pt x="167" y="117"/>
                  </a:lnTo>
                  <a:close/>
                </a:path>
              </a:pathLst>
            </a:custGeom>
            <a:solidFill>
              <a:srgbClr val="00A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3344863" y="4831237"/>
              <a:ext cx="727075" cy="619125"/>
            </a:xfrm>
            <a:custGeom>
              <a:avLst/>
              <a:gdLst>
                <a:gd name="T0" fmla="*/ 146 w 194"/>
                <a:gd name="T1" fmla="*/ 0 h 165"/>
                <a:gd name="T2" fmla="*/ 48 w 194"/>
                <a:gd name="T3" fmla="*/ 0 h 165"/>
                <a:gd name="T4" fmla="*/ 0 w 194"/>
                <a:gd name="T5" fmla="*/ 48 h 165"/>
                <a:gd name="T6" fmla="*/ 0 w 194"/>
                <a:gd name="T7" fmla="*/ 117 h 165"/>
                <a:gd name="T8" fmla="*/ 48 w 194"/>
                <a:gd name="T9" fmla="*/ 165 h 165"/>
                <a:gd name="T10" fmla="*/ 171 w 194"/>
                <a:gd name="T11" fmla="*/ 165 h 165"/>
                <a:gd name="T12" fmla="*/ 182 w 194"/>
                <a:gd name="T13" fmla="*/ 135 h 165"/>
                <a:gd name="T14" fmla="*/ 48 w 194"/>
                <a:gd name="T15" fmla="*/ 135 h 165"/>
                <a:gd name="T16" fmla="*/ 31 w 194"/>
                <a:gd name="T17" fmla="*/ 117 h 165"/>
                <a:gd name="T18" fmla="*/ 31 w 194"/>
                <a:gd name="T19" fmla="*/ 98 h 165"/>
                <a:gd name="T20" fmla="*/ 194 w 194"/>
                <a:gd name="T21" fmla="*/ 98 h 165"/>
                <a:gd name="T22" fmla="*/ 194 w 194"/>
                <a:gd name="T23" fmla="*/ 48 h 165"/>
                <a:gd name="T24" fmla="*/ 146 w 194"/>
                <a:gd name="T25" fmla="*/ 0 h 165"/>
                <a:gd name="T26" fmla="*/ 164 w 194"/>
                <a:gd name="T27" fmla="*/ 67 h 165"/>
                <a:gd name="T28" fmla="*/ 31 w 194"/>
                <a:gd name="T29" fmla="*/ 67 h 165"/>
                <a:gd name="T30" fmla="*/ 31 w 194"/>
                <a:gd name="T31" fmla="*/ 48 h 165"/>
                <a:gd name="T32" fmla="*/ 48 w 194"/>
                <a:gd name="T33" fmla="*/ 30 h 165"/>
                <a:gd name="T34" fmla="*/ 146 w 194"/>
                <a:gd name="T35" fmla="*/ 30 h 165"/>
                <a:gd name="T36" fmla="*/ 164 w 194"/>
                <a:gd name="T37" fmla="*/ 48 h 165"/>
                <a:gd name="T38" fmla="*/ 164 w 194"/>
                <a:gd name="T39" fmla="*/ 6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" h="165">
                  <a:moveTo>
                    <a:pt x="146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44"/>
                    <a:pt x="22" y="165"/>
                    <a:pt x="48" y="165"/>
                  </a:cubicBezTo>
                  <a:cubicBezTo>
                    <a:pt x="171" y="165"/>
                    <a:pt x="171" y="165"/>
                    <a:pt x="171" y="165"/>
                  </a:cubicBezTo>
                  <a:cubicBezTo>
                    <a:pt x="182" y="135"/>
                    <a:pt x="182" y="135"/>
                    <a:pt x="182" y="135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38" y="135"/>
                    <a:pt x="31" y="127"/>
                    <a:pt x="31" y="117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48"/>
                    <a:pt x="194" y="48"/>
                    <a:pt x="194" y="48"/>
                  </a:cubicBezTo>
                  <a:cubicBezTo>
                    <a:pt x="194" y="21"/>
                    <a:pt x="173" y="0"/>
                    <a:pt x="146" y="0"/>
                  </a:cubicBezTo>
                  <a:close/>
                  <a:moveTo>
                    <a:pt x="164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38"/>
                    <a:pt x="38" y="30"/>
                    <a:pt x="48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56" y="30"/>
                    <a:pt x="164" y="38"/>
                    <a:pt x="164" y="48"/>
                  </a:cubicBezTo>
                  <a:lnTo>
                    <a:pt x="164" y="67"/>
                  </a:lnTo>
                  <a:close/>
                </a:path>
              </a:pathLst>
            </a:custGeom>
            <a:solidFill>
              <a:srgbClr val="00A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447925" y="4831237"/>
              <a:ext cx="112713" cy="619125"/>
            </a:xfrm>
            <a:prstGeom prst="rect">
              <a:avLst/>
            </a:prstGeom>
            <a:solidFill>
              <a:srgbClr val="00A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2601913" y="4816949"/>
              <a:ext cx="668338" cy="649288"/>
            </a:xfrm>
            <a:custGeom>
              <a:avLst/>
              <a:gdLst>
                <a:gd name="T0" fmla="*/ 35 w 178"/>
                <a:gd name="T1" fmla="*/ 79 h 173"/>
                <a:gd name="T2" fmla="*/ 178 w 178"/>
                <a:gd name="T3" fmla="*/ 29 h 173"/>
                <a:gd name="T4" fmla="*/ 167 w 178"/>
                <a:gd name="T5" fmla="*/ 0 h 173"/>
                <a:gd name="T6" fmla="*/ 25 w 178"/>
                <a:gd name="T7" fmla="*/ 51 h 173"/>
                <a:gd name="T8" fmla="*/ 0 w 178"/>
                <a:gd name="T9" fmla="*/ 87 h 173"/>
                <a:gd name="T10" fmla="*/ 25 w 178"/>
                <a:gd name="T11" fmla="*/ 122 h 173"/>
                <a:gd name="T12" fmla="*/ 167 w 178"/>
                <a:gd name="T13" fmla="*/ 173 h 173"/>
                <a:gd name="T14" fmla="*/ 178 w 178"/>
                <a:gd name="T15" fmla="*/ 144 h 173"/>
                <a:gd name="T16" fmla="*/ 35 w 178"/>
                <a:gd name="T17" fmla="*/ 94 h 173"/>
                <a:gd name="T18" fmla="*/ 30 w 178"/>
                <a:gd name="T19" fmla="*/ 87 h 173"/>
                <a:gd name="T20" fmla="*/ 35 w 178"/>
                <a:gd name="T21" fmla="*/ 7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73">
                  <a:moveTo>
                    <a:pt x="35" y="79"/>
                  </a:moveTo>
                  <a:cubicBezTo>
                    <a:pt x="178" y="29"/>
                    <a:pt x="178" y="29"/>
                    <a:pt x="178" y="2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10" y="56"/>
                    <a:pt x="0" y="70"/>
                    <a:pt x="0" y="87"/>
                  </a:cubicBezTo>
                  <a:cubicBezTo>
                    <a:pt x="0" y="103"/>
                    <a:pt x="10" y="117"/>
                    <a:pt x="25" y="122"/>
                  </a:cubicBezTo>
                  <a:cubicBezTo>
                    <a:pt x="167" y="173"/>
                    <a:pt x="167" y="173"/>
                    <a:pt x="167" y="173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93"/>
                    <a:pt x="30" y="90"/>
                    <a:pt x="30" y="87"/>
                  </a:cubicBezTo>
                  <a:cubicBezTo>
                    <a:pt x="30" y="83"/>
                    <a:pt x="32" y="80"/>
                    <a:pt x="35" y="79"/>
                  </a:cubicBezTo>
                  <a:close/>
                </a:path>
              </a:pathLst>
            </a:custGeom>
            <a:solidFill>
              <a:srgbClr val="00A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leadership reconnu</a:t>
            </a:r>
            <a:endParaRPr lang="fr-FR" altLang="fr-FR" dirty="0" smtClean="0"/>
          </a:p>
        </p:txBody>
      </p:sp>
      <p:sp>
        <p:nvSpPr>
          <p:cNvPr id="47110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85AF1B-C329-400D-94F5-D813218588AC}" type="slidenum">
              <a:rPr lang="fr-FR" altLang="fr-FR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065" y="1057305"/>
            <a:ext cx="5455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5900" indent="-215900" defTabSz="914400">
              <a:buClr>
                <a:schemeClr val="tx2"/>
              </a:buClr>
              <a:buFont typeface="Wingdings" pitchFamily="2" charset="2"/>
              <a:buChar char="¤"/>
              <a:defRPr/>
            </a:pPr>
            <a:r>
              <a:rPr lang="fr-FR" altLang="fr-FR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Présent </a:t>
            </a:r>
            <a:r>
              <a:rPr lang="fr-FR" altLang="fr-FR" sz="20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dans </a:t>
            </a:r>
            <a:r>
              <a:rPr lang="fr-FR" altLang="fr-FR" sz="2000" b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16 </a:t>
            </a:r>
            <a:r>
              <a:rPr lang="fr-FR" altLang="fr-FR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pays et sur 4 continents</a:t>
            </a:r>
          </a:p>
        </p:txBody>
      </p:sp>
      <p:sp>
        <p:nvSpPr>
          <p:cNvPr id="17" name="Espace réservé du texte 19"/>
          <p:cNvSpPr txBox="1">
            <a:spLocks/>
          </p:cNvSpPr>
          <p:nvPr/>
        </p:nvSpPr>
        <p:spPr>
          <a:xfrm>
            <a:off x="41275" y="4703763"/>
            <a:ext cx="4576763" cy="134143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3"/>
              </a:buBlip>
              <a:defRPr lang="fr-FR" sz="2500" b="1" kern="1200" dirty="0">
                <a:solidFill>
                  <a:srgbClr val="00A4A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fr-FR" sz="2200" kern="1200" dirty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6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defTabSz="914400">
              <a:lnSpc>
                <a:spcPct val="80000"/>
              </a:lnSpc>
              <a:defRPr/>
            </a:pPr>
            <a:r>
              <a:rPr sz="1400" dirty="0" smtClean="0">
                <a:solidFill>
                  <a:schemeClr val="bg1"/>
                </a:solidFill>
              </a:rPr>
              <a:t>Quatre plateformes régionales : UK, Europe continentale, Amérique du Nord, Australie/Nouvelle-Zélande</a:t>
            </a:r>
          </a:p>
          <a:p>
            <a:pPr marL="442913" lvl="1" defTabSz="914400">
              <a:lnSpc>
                <a:spcPct val="80000"/>
              </a:lnSpc>
              <a:defRPr/>
            </a:pPr>
            <a:endParaRPr sz="1400" dirty="0" smtClean="0">
              <a:solidFill>
                <a:schemeClr val="bg1"/>
              </a:solidFill>
            </a:endParaRPr>
          </a:p>
          <a:p>
            <a:pPr marL="442913" lvl="1" defTabSz="914400">
              <a:lnSpc>
                <a:spcPct val="80000"/>
              </a:lnSpc>
              <a:defRPr/>
            </a:pPr>
            <a:r>
              <a:rPr sz="1400" dirty="0" smtClean="0">
                <a:solidFill>
                  <a:schemeClr val="bg1"/>
                </a:solidFill>
              </a:rPr>
              <a:t>Territoires émergents : Chine, Inde, Qatar</a:t>
            </a:r>
          </a:p>
          <a:p>
            <a:pPr lvl="1" defTabSz="914400">
              <a:lnSpc>
                <a:spcPct val="80000"/>
              </a:lnSpc>
              <a:defRPr/>
            </a:pPr>
            <a:endParaRPr sz="1400" dirty="0" smtClean="0">
              <a:solidFill>
                <a:schemeClr val="bg1"/>
              </a:solidFill>
            </a:endParaRPr>
          </a:p>
        </p:txBody>
      </p:sp>
      <p:grpSp>
        <p:nvGrpSpPr>
          <p:cNvPr id="18" name="Groupe 770"/>
          <p:cNvGrpSpPr/>
          <p:nvPr/>
        </p:nvGrpSpPr>
        <p:grpSpPr>
          <a:xfrm>
            <a:off x="76315" y="1769055"/>
            <a:ext cx="4755812" cy="2517193"/>
            <a:chOff x="1201738" y="2595265"/>
            <a:chExt cx="7994650" cy="3819186"/>
          </a:xfrm>
          <a:solidFill>
            <a:schemeClr val="bg2"/>
          </a:solidFill>
        </p:grpSpPr>
        <p:grpSp>
          <p:nvGrpSpPr>
            <p:cNvPr id="19" name="Groupe 771"/>
            <p:cNvGrpSpPr/>
            <p:nvPr/>
          </p:nvGrpSpPr>
          <p:grpSpPr>
            <a:xfrm>
              <a:off x="1201738" y="2595265"/>
              <a:ext cx="7994650" cy="3819186"/>
              <a:chOff x="1201738" y="2595265"/>
              <a:chExt cx="7994650" cy="3819186"/>
            </a:xfrm>
            <a:grpFill/>
          </p:grpSpPr>
          <p:grpSp>
            <p:nvGrpSpPr>
              <p:cNvPr id="56" name="Groupe 808"/>
              <p:cNvGrpSpPr/>
              <p:nvPr/>
            </p:nvGrpSpPr>
            <p:grpSpPr>
              <a:xfrm>
                <a:off x="1201738" y="2595265"/>
                <a:ext cx="7994650" cy="3819186"/>
                <a:chOff x="1201738" y="2595265"/>
                <a:chExt cx="7994650" cy="3819186"/>
              </a:xfrm>
              <a:grpFill/>
            </p:grpSpPr>
            <p:grpSp>
              <p:nvGrpSpPr>
                <p:cNvPr id="75" name="Groupe 827"/>
                <p:cNvGrpSpPr/>
                <p:nvPr/>
              </p:nvGrpSpPr>
              <p:grpSpPr>
                <a:xfrm>
                  <a:off x="1201738" y="2595265"/>
                  <a:ext cx="7994650" cy="3819186"/>
                  <a:chOff x="1201738" y="2595265"/>
                  <a:chExt cx="7994650" cy="3819186"/>
                </a:xfrm>
                <a:grpFill/>
              </p:grpSpPr>
              <p:grpSp>
                <p:nvGrpSpPr>
                  <p:cNvPr id="93" name="Group 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64551" y="2595265"/>
                    <a:ext cx="7908796" cy="3819186"/>
                    <a:chOff x="375" y="2000"/>
                    <a:chExt cx="5479" cy="2250"/>
                  </a:xfrm>
                  <a:grpFill/>
                </p:grpSpPr>
                <p:grpSp>
                  <p:nvGrpSpPr>
                    <p:cNvPr id="248" name="Group 2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3" y="2000"/>
                      <a:ext cx="4237" cy="2096"/>
                      <a:chOff x="1533" y="2000"/>
                      <a:chExt cx="4235" cy="2096"/>
                    </a:xfrm>
                    <a:grpFill/>
                  </p:grpSpPr>
                  <p:sp>
                    <p:nvSpPr>
                      <p:cNvPr id="634" name="Freeform 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62" y="3067"/>
                        <a:ext cx="123" cy="92"/>
                      </a:xfrm>
                      <a:custGeom>
                        <a:avLst/>
                        <a:gdLst>
                          <a:gd name="T0" fmla="*/ 0 w 76"/>
                          <a:gd name="T1" fmla="*/ 47 h 57"/>
                          <a:gd name="T2" fmla="*/ 1 w 76"/>
                          <a:gd name="T3" fmla="*/ 42 h 57"/>
                          <a:gd name="T4" fmla="*/ 2 w 76"/>
                          <a:gd name="T5" fmla="*/ 40 h 57"/>
                          <a:gd name="T6" fmla="*/ 3 w 76"/>
                          <a:gd name="T7" fmla="*/ 36 h 57"/>
                          <a:gd name="T8" fmla="*/ 1 w 76"/>
                          <a:gd name="T9" fmla="*/ 33 h 57"/>
                          <a:gd name="T10" fmla="*/ 4 w 76"/>
                          <a:gd name="T11" fmla="*/ 32 h 57"/>
                          <a:gd name="T12" fmla="*/ 8 w 76"/>
                          <a:gd name="T13" fmla="*/ 31 h 57"/>
                          <a:gd name="T14" fmla="*/ 10 w 76"/>
                          <a:gd name="T15" fmla="*/ 25 h 57"/>
                          <a:gd name="T16" fmla="*/ 12 w 76"/>
                          <a:gd name="T17" fmla="*/ 24 h 57"/>
                          <a:gd name="T18" fmla="*/ 13 w 76"/>
                          <a:gd name="T19" fmla="*/ 22 h 57"/>
                          <a:gd name="T20" fmla="*/ 12 w 76"/>
                          <a:gd name="T21" fmla="*/ 20 h 57"/>
                          <a:gd name="T22" fmla="*/ 15 w 76"/>
                          <a:gd name="T23" fmla="*/ 17 h 57"/>
                          <a:gd name="T24" fmla="*/ 20 w 76"/>
                          <a:gd name="T25" fmla="*/ 20 h 57"/>
                          <a:gd name="T26" fmla="*/ 22 w 76"/>
                          <a:gd name="T27" fmla="*/ 19 h 57"/>
                          <a:gd name="T28" fmla="*/ 22 w 76"/>
                          <a:gd name="T29" fmla="*/ 15 h 57"/>
                          <a:gd name="T30" fmla="*/ 25 w 76"/>
                          <a:gd name="T31" fmla="*/ 16 h 57"/>
                          <a:gd name="T32" fmla="*/ 29 w 76"/>
                          <a:gd name="T33" fmla="*/ 10 h 57"/>
                          <a:gd name="T34" fmla="*/ 34 w 76"/>
                          <a:gd name="T35" fmla="*/ 9 h 57"/>
                          <a:gd name="T36" fmla="*/ 37 w 76"/>
                          <a:gd name="T37" fmla="*/ 7 h 57"/>
                          <a:gd name="T38" fmla="*/ 41 w 76"/>
                          <a:gd name="T39" fmla="*/ 5 h 57"/>
                          <a:gd name="T40" fmla="*/ 49 w 76"/>
                          <a:gd name="T41" fmla="*/ 2 h 57"/>
                          <a:gd name="T42" fmla="*/ 51 w 76"/>
                          <a:gd name="T43" fmla="*/ 2 h 57"/>
                          <a:gd name="T44" fmla="*/ 54 w 76"/>
                          <a:gd name="T45" fmla="*/ 3 h 57"/>
                          <a:gd name="T46" fmla="*/ 55 w 76"/>
                          <a:gd name="T47" fmla="*/ 9 h 57"/>
                          <a:gd name="T48" fmla="*/ 57 w 76"/>
                          <a:gd name="T49" fmla="*/ 12 h 57"/>
                          <a:gd name="T50" fmla="*/ 58 w 76"/>
                          <a:gd name="T51" fmla="*/ 15 h 57"/>
                          <a:gd name="T52" fmla="*/ 61 w 76"/>
                          <a:gd name="T53" fmla="*/ 16 h 57"/>
                          <a:gd name="T54" fmla="*/ 63 w 76"/>
                          <a:gd name="T55" fmla="*/ 17 h 57"/>
                          <a:gd name="T56" fmla="*/ 65 w 76"/>
                          <a:gd name="T57" fmla="*/ 19 h 57"/>
                          <a:gd name="T58" fmla="*/ 62 w 76"/>
                          <a:gd name="T59" fmla="*/ 18 h 57"/>
                          <a:gd name="T60" fmla="*/ 68 w 76"/>
                          <a:gd name="T61" fmla="*/ 25 h 57"/>
                          <a:gd name="T62" fmla="*/ 72 w 76"/>
                          <a:gd name="T63" fmla="*/ 24 h 57"/>
                          <a:gd name="T64" fmla="*/ 74 w 76"/>
                          <a:gd name="T65" fmla="*/ 27 h 57"/>
                          <a:gd name="T66" fmla="*/ 75 w 76"/>
                          <a:gd name="T67" fmla="*/ 32 h 57"/>
                          <a:gd name="T68" fmla="*/ 71 w 76"/>
                          <a:gd name="T69" fmla="val 15552000"/>
                          <a:gd name="T70" fmla="*/ 68 w 76"/>
                          <a:gd name="T71" fmla="val 15552000"/>
                          <a:gd name="T72" fmla="*/ 65 w 76"/>
                          <a:gd name="T73" fmla="*/ 38 h 57"/>
                          <a:gd name="T74" fmla="*/ 60 w 76"/>
                          <a:gd name="T75" fmla="*/ 41 h 57"/>
                          <a:gd name="T76" fmla="*/ 54 w 76"/>
                          <a:gd name="T77" fmla="*/ 40 h 57"/>
                          <a:gd name="T78" fmla="*/ 51 w 76"/>
                          <a:gd name="T79" fmla="*/ 40 h 57"/>
                          <a:gd name="T80" fmla="*/ 47 w 76"/>
                          <a:gd name="T81" fmla="*/ 42 h 57"/>
                          <a:gd name="T82" fmla="*/ 36 w 76"/>
                          <a:gd name="T83" fmla="*/ 41 h 57"/>
                          <a:gd name="T84" fmla="*/ 26 w 76"/>
                          <a:gd name="T85" fmla="*/ 41 h 57"/>
                          <a:gd name="T86" fmla="*/ 25 w 76"/>
                          <a:gd name="T87" fmla="*/ 44 h 57"/>
                          <a:gd name="T88" fmla="*/ 26 w 76"/>
                          <a:gd name="T89" fmla="*/ 49 h 57"/>
                          <a:gd name="T90" fmla="*/ 27 w 76"/>
                          <a:gd name="T91" fmla="*/ 53 h 57"/>
                          <a:gd name="T92" fmla="*/ 27 w 76"/>
                          <a:gd name="T93" fmla="*/ 57 h 57"/>
                          <a:gd name="T94" fmla="*/ 22 w 76"/>
                          <a:gd name="T95" fmla="*/ 51 h 57"/>
                          <a:gd name="T96" fmla="*/ 16 w 76"/>
                          <a:gd name="T97" fmla="*/ 52 h 57"/>
                          <a:gd name="T98" fmla="*/ 12 w 76"/>
                          <a:gd name="T99" fmla="*/ 55 h 57"/>
                          <a:gd name="T100" fmla="*/ 7 w 76"/>
                          <a:gd name="T101" fmla="*/ 53 h 57"/>
                          <a:gd name="T102" fmla="*/ 6 w 76"/>
                          <a:gd name="T103" fmla="*/ 51 h 57"/>
                          <a:gd name="T104" fmla="*/ 4 w 76"/>
                          <a:gd name="T105" fmla="*/ 48 h 57"/>
                          <a:gd name="T106" fmla="*/ 0 w 76"/>
                          <a:gd name="T107" fmla="*/ 47 h 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</a:cxnLst>
                        <a:rect l="0" t="0" r="r" b="b"/>
                        <a:pathLst>
                          <a:path w="76" h="57">
                            <a:moveTo>
                              <a:pt x="0" y="47"/>
                            </a:moveTo>
                            <a:cubicBezTo>
                              <a:pt x="1" y="45"/>
                              <a:pt x="1" y="43"/>
                              <a:pt x="1" y="42"/>
                            </a:cubicBezTo>
                            <a:cubicBezTo>
                              <a:pt x="1" y="40"/>
                              <a:pt x="2" y="41"/>
                              <a:pt x="2" y="40"/>
                            </a:cubicBezTo>
                            <a:cubicBezTo>
                              <a:pt x="3" y="39"/>
                              <a:pt x="4" y="36"/>
                              <a:pt x="3" y="36"/>
                            </a:cubicBezTo>
                            <a:cubicBezTo>
                              <a:pt x="2" y="35"/>
                              <a:pt x="3" y="34"/>
                              <a:pt x="1" y="33"/>
                            </a:cubicBezTo>
                            <a:cubicBezTo>
                              <a:pt x="2" y="33"/>
                              <a:pt x="3" y="32"/>
                              <a:pt x="4" y="32"/>
                            </a:cubicBezTo>
                            <a:cubicBezTo>
                              <a:pt x="5" y="31"/>
                              <a:pt x="7" y="32"/>
                              <a:pt x="8" y="31"/>
                            </a:cubicBezTo>
                            <a:cubicBezTo>
                              <a:pt x="10" y="30"/>
                              <a:pt x="12" y="27"/>
                              <a:pt x="10" y="25"/>
                            </a:cubicBezTo>
                            <a:cubicBezTo>
                              <a:pt x="10" y="25"/>
                              <a:pt x="11" y="24"/>
                              <a:pt x="12" y="24"/>
                            </a:cubicBezTo>
                            <a:cubicBezTo>
                              <a:pt x="13" y="25"/>
                              <a:pt x="13" y="23"/>
                              <a:pt x="13" y="22"/>
                            </a:cubicBezTo>
                            <a:cubicBezTo>
                              <a:pt x="12" y="22"/>
                              <a:pt x="11" y="21"/>
                              <a:pt x="12" y="20"/>
                            </a:cubicBezTo>
                            <a:cubicBezTo>
                              <a:pt x="13" y="20"/>
                              <a:pt x="14" y="18"/>
                              <a:pt x="15" y="17"/>
                            </a:cubicBezTo>
                            <a:cubicBezTo>
                              <a:pt x="15" y="18"/>
                              <a:pt x="19" y="20"/>
                              <a:pt x="20" y="20"/>
                            </a:cubicBezTo>
                            <a:cubicBezTo>
                              <a:pt x="20" y="19"/>
                              <a:pt x="21" y="19"/>
                              <a:pt x="22" y="19"/>
                            </a:cubicBezTo>
                            <a:cubicBezTo>
                              <a:pt x="22" y="18"/>
                              <a:pt x="22" y="16"/>
                              <a:pt x="22" y="15"/>
                            </a:cubicBezTo>
                            <a:cubicBezTo>
                              <a:pt x="23" y="15"/>
                              <a:pt x="24" y="15"/>
                              <a:pt x="25" y="16"/>
                            </a:cubicBezTo>
                            <a:cubicBezTo>
                              <a:pt x="26" y="14"/>
                              <a:pt x="26" y="10"/>
                              <a:pt x="29" y="10"/>
                            </a:cubicBezTo>
                            <a:cubicBezTo>
                              <a:pt x="31" y="10"/>
                              <a:pt x="33" y="12"/>
                              <a:pt x="34" y="9"/>
                            </a:cubicBezTo>
                            <a:cubicBezTo>
                              <a:pt x="34" y="8"/>
                              <a:pt x="36" y="8"/>
                              <a:pt x="37" y="7"/>
                            </a:cubicBezTo>
                            <a:cubicBezTo>
                              <a:pt x="38" y="7"/>
                              <a:pt x="39" y="6"/>
                              <a:pt x="41" y="5"/>
                            </a:cubicBezTo>
                            <a:cubicBezTo>
                              <a:pt x="43" y="5"/>
                              <a:pt x="46" y="0"/>
                              <a:pt x="49" y="2"/>
                            </a:cubicBezTo>
                            <a:cubicBezTo>
                              <a:pt x="49" y="3"/>
                              <a:pt x="50" y="2"/>
                              <a:pt x="51" y="2"/>
                            </a:cubicBezTo>
                            <a:cubicBezTo>
                              <a:pt x="52" y="2"/>
                              <a:pt x="53" y="3"/>
                              <a:pt x="54" y="3"/>
                            </a:cubicBezTo>
                            <a:cubicBezTo>
                              <a:pt x="56" y="4"/>
                              <a:pt x="54" y="7"/>
                              <a:pt x="55" y="9"/>
                            </a:cubicBezTo>
                            <a:cubicBezTo>
                              <a:pt x="56" y="10"/>
                              <a:pt x="56" y="11"/>
                              <a:pt x="57" y="12"/>
                            </a:cubicBezTo>
                            <a:cubicBezTo>
                              <a:pt x="57" y="13"/>
                              <a:pt x="58" y="14"/>
                              <a:pt x="58" y="15"/>
                            </a:cubicBezTo>
                            <a:cubicBezTo>
                              <a:pt x="59" y="16"/>
                              <a:pt x="61" y="16"/>
                              <a:pt x="61" y="16"/>
                            </a:cubicBezTo>
                            <a:cubicBezTo>
                              <a:pt x="62" y="17"/>
                              <a:pt x="62" y="17"/>
                              <a:pt x="63" y="17"/>
                            </a:cubicBezTo>
                            <a:cubicBezTo>
                              <a:pt x="63" y="18"/>
                              <a:pt x="64" y="18"/>
                              <a:pt x="65" y="19"/>
                            </a:cubicBezTo>
                            <a:cubicBezTo>
                              <a:pt x="64" y="19"/>
                              <a:pt x="63" y="19"/>
                              <a:pt x="62" y="18"/>
                            </a:cubicBezTo>
                            <a:cubicBezTo>
                              <a:pt x="61" y="21"/>
                              <a:pt x="65" y="24"/>
                              <a:pt x="68" y="25"/>
                            </a:cubicBezTo>
                            <a:cubicBezTo>
                              <a:pt x="70" y="26"/>
                              <a:pt x="71" y="24"/>
                              <a:pt x="72" y="24"/>
                            </a:cubicBezTo>
                            <a:cubicBezTo>
                              <a:pt x="73" y="25"/>
                              <a:pt x="74" y="26"/>
                              <a:pt x="74" y="27"/>
                            </a:cubicBezTo>
                            <a:cubicBezTo>
                              <a:pt x="71" y="28"/>
                              <a:pt x="74" y="30"/>
                              <a:pt x="75" y="32"/>
                            </a:cubicBezTo>
                            <a:cubicBezTo>
                              <a:pt x="76" y="34"/>
                              <a:pt x="73" y="37"/>
                              <a:pt x="71" y="37"/>
                            </a:cubicBezTo>
                            <a:cubicBezTo>
                              <a:pt x="70" y="37"/>
                              <a:pt x="68" y="38"/>
                              <a:pt x="68" y="37"/>
                            </a:cubicBezTo>
                            <a:cubicBezTo>
                              <a:pt x="67" y="36"/>
                              <a:pt x="66" y="37"/>
                              <a:pt x="65" y="38"/>
                            </a:cubicBezTo>
                            <a:cubicBezTo>
                              <a:pt x="64" y="39"/>
                              <a:pt x="63" y="41"/>
                              <a:pt x="60" y="41"/>
                            </a:cubicBezTo>
                            <a:cubicBezTo>
                              <a:pt x="58" y="42"/>
                              <a:pt x="56" y="41"/>
                              <a:pt x="54" y="40"/>
                            </a:cubicBezTo>
                            <a:cubicBezTo>
                              <a:pt x="53" y="40"/>
                              <a:pt x="52" y="40"/>
                              <a:pt x="51" y="40"/>
                            </a:cubicBezTo>
                            <a:cubicBezTo>
                              <a:pt x="50" y="40"/>
                              <a:pt x="47" y="42"/>
                              <a:pt x="47" y="42"/>
                            </a:cubicBezTo>
                            <a:cubicBezTo>
                              <a:pt x="44" y="40"/>
                              <a:pt x="39" y="41"/>
                              <a:pt x="36" y="41"/>
                            </a:cubicBezTo>
                            <a:cubicBezTo>
                              <a:pt x="33" y="41"/>
                              <a:pt x="29" y="41"/>
                              <a:pt x="26" y="41"/>
                            </a:cubicBezTo>
                            <a:cubicBezTo>
                              <a:pt x="26" y="42"/>
                              <a:pt x="25" y="43"/>
                              <a:pt x="25" y="44"/>
                            </a:cubicBezTo>
                            <a:cubicBezTo>
                              <a:pt x="25" y="46"/>
                              <a:pt x="26" y="47"/>
                              <a:pt x="26" y="49"/>
                            </a:cubicBezTo>
                            <a:cubicBezTo>
                              <a:pt x="26" y="50"/>
                              <a:pt x="27" y="52"/>
                              <a:pt x="27" y="53"/>
                            </a:cubicBezTo>
                            <a:cubicBezTo>
                              <a:pt x="26" y="54"/>
                              <a:pt x="28" y="56"/>
                              <a:pt x="27" y="57"/>
                            </a:cubicBezTo>
                            <a:cubicBezTo>
                              <a:pt x="25" y="55"/>
                              <a:pt x="23" y="53"/>
                              <a:pt x="22" y="51"/>
                            </a:cubicBezTo>
                            <a:cubicBezTo>
                              <a:pt x="22" y="53"/>
                              <a:pt x="18" y="51"/>
                              <a:pt x="16" y="52"/>
                            </a:cubicBezTo>
                            <a:cubicBezTo>
                              <a:pt x="15" y="52"/>
                              <a:pt x="12" y="53"/>
                              <a:pt x="12" y="55"/>
                            </a:cubicBezTo>
                            <a:cubicBezTo>
                              <a:pt x="11" y="54"/>
                              <a:pt x="8" y="54"/>
                              <a:pt x="7" y="53"/>
                            </a:cubicBezTo>
                            <a:cubicBezTo>
                              <a:pt x="7" y="53"/>
                              <a:pt x="6" y="52"/>
                              <a:pt x="6" y="51"/>
                            </a:cubicBezTo>
                            <a:cubicBezTo>
                              <a:pt x="6" y="50"/>
                              <a:pt x="4" y="48"/>
                              <a:pt x="4" y="48"/>
                            </a:cubicBezTo>
                            <a:cubicBezTo>
                              <a:pt x="2" y="47"/>
                              <a:pt x="1" y="48"/>
                              <a:pt x="0" y="4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35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62" y="3067"/>
                        <a:ext cx="123" cy="92"/>
                      </a:xfrm>
                      <a:custGeom>
                        <a:avLst/>
                        <a:gdLst>
                          <a:gd name="T0" fmla="*/ 0 w 76"/>
                          <a:gd name="T1" fmla="*/ 47 h 57"/>
                          <a:gd name="T2" fmla="*/ 1 w 76"/>
                          <a:gd name="T3" fmla="*/ 42 h 57"/>
                          <a:gd name="T4" fmla="*/ 2 w 76"/>
                          <a:gd name="T5" fmla="*/ 40 h 57"/>
                          <a:gd name="T6" fmla="*/ 3 w 76"/>
                          <a:gd name="T7" fmla="*/ 36 h 57"/>
                          <a:gd name="T8" fmla="*/ 1 w 76"/>
                          <a:gd name="T9" fmla="*/ 33 h 57"/>
                          <a:gd name="T10" fmla="*/ 4 w 76"/>
                          <a:gd name="T11" fmla="*/ 32 h 57"/>
                          <a:gd name="T12" fmla="*/ 8 w 76"/>
                          <a:gd name="T13" fmla="*/ 31 h 57"/>
                          <a:gd name="T14" fmla="*/ 10 w 76"/>
                          <a:gd name="T15" fmla="*/ 25 h 57"/>
                          <a:gd name="T16" fmla="*/ 12 w 76"/>
                          <a:gd name="T17" fmla="*/ 24 h 57"/>
                          <a:gd name="T18" fmla="*/ 13 w 76"/>
                          <a:gd name="T19" fmla="*/ 22 h 57"/>
                          <a:gd name="T20" fmla="*/ 12 w 76"/>
                          <a:gd name="T21" fmla="*/ 20 h 57"/>
                          <a:gd name="T22" fmla="*/ 15 w 76"/>
                          <a:gd name="T23" fmla="*/ 17 h 57"/>
                          <a:gd name="T24" fmla="*/ 20 w 76"/>
                          <a:gd name="T25" fmla="*/ 20 h 57"/>
                          <a:gd name="T26" fmla="*/ 22 w 76"/>
                          <a:gd name="T27" fmla="*/ 19 h 57"/>
                          <a:gd name="T28" fmla="*/ 22 w 76"/>
                          <a:gd name="T29" fmla="*/ 15 h 57"/>
                          <a:gd name="T30" fmla="*/ 25 w 76"/>
                          <a:gd name="T31" fmla="*/ 16 h 57"/>
                          <a:gd name="T32" fmla="*/ 29 w 76"/>
                          <a:gd name="T33" fmla="*/ 10 h 57"/>
                          <a:gd name="T34" fmla="*/ 34 w 76"/>
                          <a:gd name="T35" fmla="*/ 9 h 57"/>
                          <a:gd name="T36" fmla="*/ 37 w 76"/>
                          <a:gd name="T37" fmla="*/ 7 h 57"/>
                          <a:gd name="T38" fmla="*/ 41 w 76"/>
                          <a:gd name="T39" fmla="*/ 5 h 57"/>
                          <a:gd name="T40" fmla="*/ 49 w 76"/>
                          <a:gd name="T41" fmla="*/ 2 h 57"/>
                          <a:gd name="T42" fmla="*/ 51 w 76"/>
                          <a:gd name="T43" fmla="*/ 2 h 57"/>
                          <a:gd name="T44" fmla="*/ 54 w 76"/>
                          <a:gd name="T45" fmla="*/ 3 h 57"/>
                          <a:gd name="T46" fmla="*/ 55 w 76"/>
                          <a:gd name="T47" fmla="*/ 9 h 57"/>
                          <a:gd name="T48" fmla="*/ 57 w 76"/>
                          <a:gd name="T49" fmla="*/ 12 h 57"/>
                          <a:gd name="T50" fmla="*/ 58 w 76"/>
                          <a:gd name="T51" fmla="*/ 15 h 57"/>
                          <a:gd name="T52" fmla="*/ 61 w 76"/>
                          <a:gd name="T53" fmla="*/ 16 h 57"/>
                          <a:gd name="T54" fmla="*/ 63 w 76"/>
                          <a:gd name="T55" fmla="*/ 17 h 57"/>
                          <a:gd name="T56" fmla="*/ 65 w 76"/>
                          <a:gd name="T57" fmla="*/ 19 h 57"/>
                          <a:gd name="T58" fmla="*/ 62 w 76"/>
                          <a:gd name="T59" fmla="*/ 18 h 57"/>
                          <a:gd name="T60" fmla="*/ 68 w 76"/>
                          <a:gd name="T61" fmla="*/ 25 h 57"/>
                          <a:gd name="T62" fmla="*/ 72 w 76"/>
                          <a:gd name="T63" fmla="*/ 24 h 57"/>
                          <a:gd name="T64" fmla="*/ 74 w 76"/>
                          <a:gd name="T65" fmla="*/ 27 h 57"/>
                          <a:gd name="T66" fmla="*/ 75 w 76"/>
                          <a:gd name="T67" fmla="*/ 32 h 57"/>
                          <a:gd name="T68" fmla="*/ 71 w 76"/>
                          <a:gd name="T69" fmla="val 15552000"/>
                          <a:gd name="T70" fmla="*/ 68 w 76"/>
                          <a:gd name="T71" fmla="val 15552000"/>
                          <a:gd name="T72" fmla="*/ 65 w 76"/>
                          <a:gd name="T73" fmla="*/ 38 h 57"/>
                          <a:gd name="T74" fmla="*/ 60 w 76"/>
                          <a:gd name="T75" fmla="*/ 41 h 57"/>
                          <a:gd name="T76" fmla="*/ 54 w 76"/>
                          <a:gd name="T77" fmla="*/ 40 h 57"/>
                          <a:gd name="T78" fmla="*/ 51 w 76"/>
                          <a:gd name="T79" fmla="*/ 40 h 57"/>
                          <a:gd name="T80" fmla="*/ 47 w 76"/>
                          <a:gd name="T81" fmla="*/ 42 h 57"/>
                          <a:gd name="T82" fmla="*/ 36 w 76"/>
                          <a:gd name="T83" fmla="*/ 41 h 57"/>
                          <a:gd name="T84" fmla="*/ 26 w 76"/>
                          <a:gd name="T85" fmla="*/ 41 h 57"/>
                          <a:gd name="T86" fmla="*/ 25 w 76"/>
                          <a:gd name="T87" fmla="*/ 44 h 57"/>
                          <a:gd name="T88" fmla="*/ 26 w 76"/>
                          <a:gd name="T89" fmla="*/ 49 h 57"/>
                          <a:gd name="T90" fmla="*/ 27 w 76"/>
                          <a:gd name="T91" fmla="*/ 53 h 57"/>
                          <a:gd name="T92" fmla="*/ 27 w 76"/>
                          <a:gd name="T93" fmla="*/ 57 h 57"/>
                          <a:gd name="T94" fmla="*/ 22 w 76"/>
                          <a:gd name="T95" fmla="*/ 51 h 57"/>
                          <a:gd name="T96" fmla="*/ 16 w 76"/>
                          <a:gd name="T97" fmla="*/ 52 h 57"/>
                          <a:gd name="T98" fmla="*/ 12 w 76"/>
                          <a:gd name="T99" fmla="*/ 55 h 57"/>
                          <a:gd name="T100" fmla="*/ 7 w 76"/>
                          <a:gd name="T101" fmla="*/ 53 h 57"/>
                          <a:gd name="T102" fmla="*/ 6 w 76"/>
                          <a:gd name="T103" fmla="*/ 51 h 57"/>
                          <a:gd name="T104" fmla="*/ 4 w 76"/>
                          <a:gd name="T105" fmla="*/ 48 h 57"/>
                          <a:gd name="T106" fmla="*/ 0 w 76"/>
                          <a:gd name="T107" fmla="*/ 47 h 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</a:cxnLst>
                        <a:rect l="0" t="0" r="r" b="b"/>
                        <a:pathLst>
                          <a:path w="76" h="57">
                            <a:moveTo>
                              <a:pt x="0" y="47"/>
                            </a:moveTo>
                            <a:cubicBezTo>
                              <a:pt x="1" y="45"/>
                              <a:pt x="1" y="43"/>
                              <a:pt x="1" y="42"/>
                            </a:cubicBezTo>
                            <a:cubicBezTo>
                              <a:pt x="1" y="40"/>
                              <a:pt x="2" y="41"/>
                              <a:pt x="2" y="40"/>
                            </a:cubicBezTo>
                            <a:cubicBezTo>
                              <a:pt x="3" y="39"/>
                              <a:pt x="4" y="36"/>
                              <a:pt x="3" y="36"/>
                            </a:cubicBezTo>
                            <a:cubicBezTo>
                              <a:pt x="2" y="35"/>
                              <a:pt x="3" y="34"/>
                              <a:pt x="1" y="33"/>
                            </a:cubicBezTo>
                            <a:cubicBezTo>
                              <a:pt x="2" y="33"/>
                              <a:pt x="3" y="32"/>
                              <a:pt x="4" y="32"/>
                            </a:cubicBezTo>
                            <a:cubicBezTo>
                              <a:pt x="5" y="31"/>
                              <a:pt x="7" y="32"/>
                              <a:pt x="8" y="31"/>
                            </a:cubicBezTo>
                            <a:cubicBezTo>
                              <a:pt x="10" y="30"/>
                              <a:pt x="12" y="27"/>
                              <a:pt x="10" y="25"/>
                            </a:cubicBezTo>
                            <a:cubicBezTo>
                              <a:pt x="10" y="25"/>
                              <a:pt x="11" y="24"/>
                              <a:pt x="12" y="24"/>
                            </a:cubicBezTo>
                            <a:cubicBezTo>
                              <a:pt x="13" y="25"/>
                              <a:pt x="13" y="23"/>
                              <a:pt x="13" y="22"/>
                            </a:cubicBezTo>
                            <a:cubicBezTo>
                              <a:pt x="12" y="22"/>
                              <a:pt x="11" y="21"/>
                              <a:pt x="12" y="20"/>
                            </a:cubicBezTo>
                            <a:cubicBezTo>
                              <a:pt x="13" y="20"/>
                              <a:pt x="14" y="18"/>
                              <a:pt x="15" y="17"/>
                            </a:cubicBezTo>
                            <a:cubicBezTo>
                              <a:pt x="15" y="18"/>
                              <a:pt x="19" y="20"/>
                              <a:pt x="20" y="20"/>
                            </a:cubicBezTo>
                            <a:cubicBezTo>
                              <a:pt x="20" y="19"/>
                              <a:pt x="21" y="19"/>
                              <a:pt x="22" y="19"/>
                            </a:cubicBezTo>
                            <a:cubicBezTo>
                              <a:pt x="22" y="18"/>
                              <a:pt x="22" y="16"/>
                              <a:pt x="22" y="15"/>
                            </a:cubicBezTo>
                            <a:cubicBezTo>
                              <a:pt x="23" y="15"/>
                              <a:pt x="24" y="15"/>
                              <a:pt x="25" y="16"/>
                            </a:cubicBezTo>
                            <a:cubicBezTo>
                              <a:pt x="26" y="14"/>
                              <a:pt x="26" y="10"/>
                              <a:pt x="29" y="10"/>
                            </a:cubicBezTo>
                            <a:cubicBezTo>
                              <a:pt x="31" y="10"/>
                              <a:pt x="33" y="12"/>
                              <a:pt x="34" y="9"/>
                            </a:cubicBezTo>
                            <a:cubicBezTo>
                              <a:pt x="34" y="8"/>
                              <a:pt x="36" y="8"/>
                              <a:pt x="37" y="7"/>
                            </a:cubicBezTo>
                            <a:cubicBezTo>
                              <a:pt x="38" y="7"/>
                              <a:pt x="39" y="6"/>
                              <a:pt x="41" y="5"/>
                            </a:cubicBezTo>
                            <a:cubicBezTo>
                              <a:pt x="43" y="5"/>
                              <a:pt x="46" y="0"/>
                              <a:pt x="49" y="2"/>
                            </a:cubicBezTo>
                            <a:cubicBezTo>
                              <a:pt x="49" y="3"/>
                              <a:pt x="50" y="2"/>
                              <a:pt x="51" y="2"/>
                            </a:cubicBezTo>
                            <a:cubicBezTo>
                              <a:pt x="52" y="2"/>
                              <a:pt x="53" y="3"/>
                              <a:pt x="54" y="3"/>
                            </a:cubicBezTo>
                            <a:cubicBezTo>
                              <a:pt x="56" y="4"/>
                              <a:pt x="54" y="7"/>
                              <a:pt x="55" y="9"/>
                            </a:cubicBezTo>
                            <a:cubicBezTo>
                              <a:pt x="56" y="10"/>
                              <a:pt x="56" y="11"/>
                              <a:pt x="57" y="12"/>
                            </a:cubicBezTo>
                            <a:cubicBezTo>
                              <a:pt x="57" y="13"/>
                              <a:pt x="58" y="14"/>
                              <a:pt x="58" y="15"/>
                            </a:cubicBezTo>
                            <a:cubicBezTo>
                              <a:pt x="59" y="16"/>
                              <a:pt x="61" y="16"/>
                              <a:pt x="61" y="16"/>
                            </a:cubicBezTo>
                            <a:cubicBezTo>
                              <a:pt x="62" y="17"/>
                              <a:pt x="62" y="17"/>
                              <a:pt x="63" y="17"/>
                            </a:cubicBezTo>
                            <a:cubicBezTo>
                              <a:pt x="63" y="18"/>
                              <a:pt x="64" y="18"/>
                              <a:pt x="65" y="19"/>
                            </a:cubicBezTo>
                            <a:cubicBezTo>
                              <a:pt x="64" y="19"/>
                              <a:pt x="63" y="19"/>
                              <a:pt x="62" y="18"/>
                            </a:cubicBezTo>
                            <a:cubicBezTo>
                              <a:pt x="61" y="21"/>
                              <a:pt x="65" y="24"/>
                              <a:pt x="68" y="25"/>
                            </a:cubicBezTo>
                            <a:cubicBezTo>
                              <a:pt x="70" y="26"/>
                              <a:pt x="71" y="24"/>
                              <a:pt x="72" y="24"/>
                            </a:cubicBezTo>
                            <a:cubicBezTo>
                              <a:pt x="73" y="25"/>
                              <a:pt x="74" y="26"/>
                              <a:pt x="74" y="27"/>
                            </a:cubicBezTo>
                            <a:cubicBezTo>
                              <a:pt x="71" y="28"/>
                              <a:pt x="74" y="30"/>
                              <a:pt x="75" y="32"/>
                            </a:cubicBezTo>
                            <a:cubicBezTo>
                              <a:pt x="76" y="34"/>
                              <a:pt x="73" y="37"/>
                              <a:pt x="71" y="37"/>
                            </a:cubicBezTo>
                            <a:cubicBezTo>
                              <a:pt x="70" y="37"/>
                              <a:pt x="68" y="38"/>
                              <a:pt x="68" y="37"/>
                            </a:cubicBezTo>
                            <a:cubicBezTo>
                              <a:pt x="67" y="36"/>
                              <a:pt x="66" y="37"/>
                              <a:pt x="65" y="38"/>
                            </a:cubicBezTo>
                            <a:cubicBezTo>
                              <a:pt x="64" y="39"/>
                              <a:pt x="63" y="41"/>
                              <a:pt x="60" y="41"/>
                            </a:cubicBezTo>
                            <a:cubicBezTo>
                              <a:pt x="58" y="42"/>
                              <a:pt x="56" y="41"/>
                              <a:pt x="54" y="40"/>
                            </a:cubicBezTo>
                            <a:cubicBezTo>
                              <a:pt x="53" y="40"/>
                              <a:pt x="52" y="40"/>
                              <a:pt x="51" y="40"/>
                            </a:cubicBezTo>
                            <a:cubicBezTo>
                              <a:pt x="50" y="40"/>
                              <a:pt x="47" y="42"/>
                              <a:pt x="47" y="42"/>
                            </a:cubicBezTo>
                            <a:cubicBezTo>
                              <a:pt x="44" y="40"/>
                              <a:pt x="39" y="41"/>
                              <a:pt x="36" y="41"/>
                            </a:cubicBezTo>
                            <a:cubicBezTo>
                              <a:pt x="33" y="41"/>
                              <a:pt x="29" y="41"/>
                              <a:pt x="26" y="41"/>
                            </a:cubicBezTo>
                            <a:cubicBezTo>
                              <a:pt x="26" y="42"/>
                              <a:pt x="25" y="43"/>
                              <a:pt x="25" y="44"/>
                            </a:cubicBezTo>
                            <a:cubicBezTo>
                              <a:pt x="25" y="46"/>
                              <a:pt x="26" y="47"/>
                              <a:pt x="26" y="49"/>
                            </a:cubicBezTo>
                            <a:cubicBezTo>
                              <a:pt x="26" y="50"/>
                              <a:pt x="27" y="52"/>
                              <a:pt x="27" y="53"/>
                            </a:cubicBezTo>
                            <a:cubicBezTo>
                              <a:pt x="26" y="54"/>
                              <a:pt x="28" y="56"/>
                              <a:pt x="27" y="57"/>
                            </a:cubicBezTo>
                            <a:cubicBezTo>
                              <a:pt x="25" y="55"/>
                              <a:pt x="23" y="53"/>
                              <a:pt x="22" y="51"/>
                            </a:cubicBezTo>
                            <a:cubicBezTo>
                              <a:pt x="22" y="53"/>
                              <a:pt x="18" y="51"/>
                              <a:pt x="16" y="52"/>
                            </a:cubicBezTo>
                            <a:cubicBezTo>
                              <a:pt x="15" y="52"/>
                              <a:pt x="12" y="53"/>
                              <a:pt x="12" y="55"/>
                            </a:cubicBezTo>
                            <a:cubicBezTo>
                              <a:pt x="11" y="54"/>
                              <a:pt x="8" y="54"/>
                              <a:pt x="7" y="53"/>
                            </a:cubicBezTo>
                            <a:cubicBezTo>
                              <a:pt x="7" y="53"/>
                              <a:pt x="6" y="52"/>
                              <a:pt x="6" y="51"/>
                            </a:cubicBezTo>
                            <a:cubicBezTo>
                              <a:pt x="6" y="50"/>
                              <a:pt x="4" y="48"/>
                              <a:pt x="4" y="48"/>
                            </a:cubicBezTo>
                            <a:cubicBezTo>
                              <a:pt x="2" y="47"/>
                              <a:pt x="1" y="48"/>
                              <a:pt x="0" y="4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36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89" y="2788"/>
                        <a:ext cx="244" cy="212"/>
                      </a:xfrm>
                      <a:custGeom>
                        <a:avLst/>
                        <a:gdLst>
                          <a:gd name="T0" fmla="*/ 2 w 151"/>
                          <a:gd name="T1" fmla="*/ 30 h 131"/>
                          <a:gd name="T2" fmla="*/ 4 w 151"/>
                          <a:gd name="T3" fmla="*/ 28 h 131"/>
                          <a:gd name="T4" fmla="*/ 8 w 151"/>
                          <a:gd name="T5" fmla="*/ 25 h 131"/>
                          <a:gd name="T6" fmla="*/ 10 w 151"/>
                          <a:gd name="T7" fmla="*/ 21 h 131"/>
                          <a:gd name="T8" fmla="*/ 9 w 151"/>
                          <a:gd name="T9" fmla="*/ 16 h 131"/>
                          <a:gd name="T10" fmla="*/ 13 w 151"/>
                          <a:gd name="T11" fmla="*/ 13 h 131"/>
                          <a:gd name="T12" fmla="*/ 17 w 151"/>
                          <a:gd name="T13" fmla="*/ 10 h 131"/>
                          <a:gd name="T14" fmla="*/ 22 w 151"/>
                          <a:gd name="T15" fmla="*/ 6 h 131"/>
                          <a:gd name="T16" fmla="*/ 21 w 151"/>
                          <a:gd name="T17" fmla="*/ 4 h 131"/>
                          <a:gd name="T18" fmla="*/ 22 w 151"/>
                          <a:gd name="T19" fmla="*/ 0 h 131"/>
                          <a:gd name="T20" fmla="*/ 28 w 151"/>
                          <a:gd name="T21" fmla="*/ 2 h 131"/>
                          <a:gd name="T22" fmla="*/ 34 w 151"/>
                          <a:gd name="T23" fmla="*/ 4 h 131"/>
                          <a:gd name="T24" fmla="*/ 40 w 151"/>
                          <a:gd name="T25" fmla="*/ 3 h 131"/>
                          <a:gd name="T26" fmla="*/ 46 w 151"/>
                          <a:gd name="T27" fmla="*/ 4 h 131"/>
                          <a:gd name="T28" fmla="*/ 51 w 151"/>
                          <a:gd name="T29" fmla="*/ 7 h 131"/>
                          <a:gd name="T30" fmla="*/ 56 w 151"/>
                          <a:gd name="T31" fmla="*/ 7 h 131"/>
                          <a:gd name="T32" fmla="*/ 58 w 151"/>
                          <a:gd name="T33" fmla="*/ 12 h 131"/>
                          <a:gd name="T34" fmla="*/ 62 w 151"/>
                          <a:gd name="T35" fmla="*/ 17 h 131"/>
                          <a:gd name="T36" fmla="*/ 73 w 151"/>
                          <a:gd name="T37" fmla="*/ 19 h 131"/>
                          <a:gd name="T38" fmla="*/ 85 w 151"/>
                          <a:gd name="T39" fmla="*/ 23 h 131"/>
                          <a:gd name="T40" fmla="*/ 94 w 151"/>
                          <a:gd name="T41" fmla="*/ 28 h 131"/>
                          <a:gd name="T42" fmla="*/ 104 w 151"/>
                          <a:gd name="T43" fmla="*/ 21 h 131"/>
                          <a:gd name="T44" fmla="*/ 102 w 151"/>
                          <a:gd name="T45" fmla="*/ 16 h 131"/>
                          <a:gd name="T46" fmla="*/ 102 w 151"/>
                          <a:gd name="T47" fmla="*/ 11 h 131"/>
                          <a:gd name="T48" fmla="*/ 113 w 151"/>
                          <a:gd name="T49" fmla="*/ 4 h 131"/>
                          <a:gd name="T50" fmla="*/ 118 w 151"/>
                          <a:gd name="T51" fmla="*/ 3 h 131"/>
                          <a:gd name="T52" fmla="*/ 124 w 151"/>
                          <a:gd name="T53" fmla="*/ 3 h 131"/>
                          <a:gd name="T54" fmla="*/ 130 w 151"/>
                          <a:gd name="T55" fmla="*/ 5 h 131"/>
                          <a:gd name="T56" fmla="*/ 132 w 151"/>
                          <a:gd name="T57" fmla="*/ 8 h 131"/>
                          <a:gd name="T58" fmla="*/ 136 w 151"/>
                          <a:gd name="T59" fmla="*/ 9 h 131"/>
                          <a:gd name="T60" fmla="*/ 142 w 151"/>
                          <a:gd name="T61" fmla="*/ 11 h 131"/>
                          <a:gd name="T62" fmla="*/ 148 w 151"/>
                          <a:gd name="T63" fmla="*/ 11 h 131"/>
                          <a:gd name="T64" fmla="*/ 151 w 151"/>
                          <a:gd name="T65" fmla="*/ 15 h 131"/>
                          <a:gd name="T66" fmla="*/ 148 w 151"/>
                          <a:gd name="T67" fmla="*/ 18 h 131"/>
                          <a:gd name="T68" fmla="*/ 150 w 151"/>
                          <a:gd name="T69" fmla="*/ 23 h 131"/>
                          <a:gd name="T70" fmla="*/ 147 w 151"/>
                          <a:gd name="T71" fmla="*/ 28 h 131"/>
                          <a:gd name="T72" fmla="*/ 148 w 151"/>
                          <a:gd name="T73" fmla="*/ 34 h 131"/>
                          <a:gd name="T74" fmla="*/ 150 w 151"/>
                          <a:gd name="T75" fmla="*/ 43 h 131"/>
                          <a:gd name="T76" fmla="*/ 150 w 151"/>
                          <a:gd name="T77" fmla="*/ 55 h 131"/>
                          <a:gd name="T78" fmla="*/ 150 w 151"/>
                          <a:gd name="T79" fmla="*/ 79 h 131"/>
                          <a:gd name="T80" fmla="*/ 150 w 151"/>
                          <a:gd name="T81" fmla="*/ 127 h 131"/>
                          <a:gd name="T82" fmla="*/ 140 w 151"/>
                          <a:gd name="T83" fmla="*/ 127 h 131"/>
                          <a:gd name="T84" fmla="*/ 140 w 151"/>
                          <a:gd name="T85" fmla="*/ 131 h 131"/>
                          <a:gd name="T86" fmla="*/ 81 w 151"/>
                          <a:gd name="T87" fmla="*/ 101 h 131"/>
                          <a:gd name="T88" fmla="*/ 66 w 151"/>
                          <a:gd name="T89" fmla="*/ 94 h 131"/>
                          <a:gd name="T90" fmla="*/ 54 w 151"/>
                          <a:gd name="T91" fmla="*/ 98 h 131"/>
                          <a:gd name="T92" fmla="*/ 48 w 151"/>
                          <a:gd name="T93" fmla="*/ 101 h 131"/>
                          <a:gd name="T94" fmla="*/ 44 w 151"/>
                          <a:gd name="T95" fmla="*/ 99 h 131"/>
                          <a:gd name="T96" fmla="*/ 32 w 151"/>
                          <a:gd name="T97" fmla="*/ 94 h 131"/>
                          <a:gd name="T98" fmla="*/ 27 w 151"/>
                          <a:gd name="T99" fmla="*/ 93 h 131"/>
                          <a:gd name="T100" fmla="*/ 25 w 151"/>
                          <a:gd name="T101" fmla="*/ 89 h 131"/>
                          <a:gd name="T102" fmla="*/ 18 w 151"/>
                          <a:gd name="T103" fmla="*/ 84 h 131"/>
                          <a:gd name="T104" fmla="*/ 14 w 151"/>
                          <a:gd name="T105" fmla="*/ 83 h 131"/>
                          <a:gd name="T106" fmla="*/ 10 w 151"/>
                          <a:gd name="T107" fmla="*/ 83 h 131"/>
                          <a:gd name="T108" fmla="*/ 8 w 151"/>
                          <a:gd name="T109" fmla="*/ 79 h 131"/>
                          <a:gd name="T110" fmla="*/ 6 w 151"/>
                          <a:gd name="T111" fmla="*/ 73 h 131"/>
                          <a:gd name="T112" fmla="*/ 2 w 151"/>
                          <a:gd name="T113" fmla="*/ 66 h 131"/>
                          <a:gd name="T114" fmla="*/ 6 w 151"/>
                          <a:gd name="T115" fmla="*/ 60 h 131"/>
                          <a:gd name="T116" fmla="*/ 6 w 151"/>
                          <a:gd name="T117" fmla="*/ 54 h 131"/>
                          <a:gd name="T118" fmla="*/ 6 w 151"/>
                          <a:gd name="T119" fmla="*/ 49 h 131"/>
                          <a:gd name="T120" fmla="*/ 6 w 151"/>
                          <a:gd name="T121" fmla="*/ 43 h 131"/>
                          <a:gd name="T122" fmla="*/ 5 w 151"/>
                          <a:gd name="T123" fmla="*/ 36 h 131"/>
                          <a:gd name="T124" fmla="*/ 2 w 151"/>
                          <a:gd name="T125" fmla="*/ 30 h 13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151" h="131">
                            <a:moveTo>
                              <a:pt x="2" y="30"/>
                            </a:moveTo>
                            <a:cubicBezTo>
                              <a:pt x="0" y="29"/>
                              <a:pt x="3" y="28"/>
                              <a:pt x="4" y="28"/>
                            </a:cubicBezTo>
                            <a:cubicBezTo>
                              <a:pt x="6" y="27"/>
                              <a:pt x="7" y="27"/>
                              <a:pt x="8" y="25"/>
                            </a:cubicBezTo>
                            <a:cubicBezTo>
                              <a:pt x="9" y="23"/>
                              <a:pt x="10" y="23"/>
                              <a:pt x="10" y="21"/>
                            </a:cubicBezTo>
                            <a:cubicBezTo>
                              <a:pt x="10" y="19"/>
                              <a:pt x="9" y="18"/>
                              <a:pt x="9" y="16"/>
                            </a:cubicBezTo>
                            <a:cubicBezTo>
                              <a:pt x="9" y="14"/>
                              <a:pt x="12" y="14"/>
                              <a:pt x="13" y="13"/>
                            </a:cubicBezTo>
                            <a:cubicBezTo>
                              <a:pt x="14" y="12"/>
                              <a:pt x="15" y="10"/>
                              <a:pt x="17" y="10"/>
                            </a:cubicBezTo>
                            <a:cubicBezTo>
                              <a:pt x="18" y="9"/>
                              <a:pt x="22" y="8"/>
                              <a:pt x="22" y="6"/>
                            </a:cubicBezTo>
                            <a:cubicBezTo>
                              <a:pt x="22" y="6"/>
                              <a:pt x="21" y="5"/>
                              <a:pt x="21" y="4"/>
                            </a:cubicBezTo>
                            <a:cubicBezTo>
                              <a:pt x="22" y="3"/>
                              <a:pt x="22" y="1"/>
                              <a:pt x="22" y="0"/>
                            </a:cubicBezTo>
                            <a:cubicBezTo>
                              <a:pt x="24" y="1"/>
                              <a:pt x="26" y="1"/>
                              <a:pt x="28" y="2"/>
                            </a:cubicBezTo>
                            <a:cubicBezTo>
                              <a:pt x="29" y="3"/>
                              <a:pt x="32" y="4"/>
                              <a:pt x="34" y="4"/>
                            </a:cubicBezTo>
                            <a:cubicBezTo>
                              <a:pt x="36" y="3"/>
                              <a:pt x="38" y="2"/>
                              <a:pt x="40" y="3"/>
                            </a:cubicBezTo>
                            <a:cubicBezTo>
                              <a:pt x="42" y="3"/>
                              <a:pt x="44" y="4"/>
                              <a:pt x="46" y="4"/>
                            </a:cubicBezTo>
                            <a:cubicBezTo>
                              <a:pt x="48" y="5"/>
                              <a:pt x="49" y="6"/>
                              <a:pt x="51" y="7"/>
                            </a:cubicBezTo>
                            <a:cubicBezTo>
                              <a:pt x="53" y="7"/>
                              <a:pt x="55" y="7"/>
                              <a:pt x="56" y="7"/>
                            </a:cubicBezTo>
                            <a:cubicBezTo>
                              <a:pt x="58" y="8"/>
                              <a:pt x="58" y="10"/>
                              <a:pt x="58" y="12"/>
                            </a:cubicBezTo>
                            <a:cubicBezTo>
                              <a:pt x="59" y="14"/>
                              <a:pt x="60" y="15"/>
                              <a:pt x="62" y="17"/>
                            </a:cubicBezTo>
                            <a:cubicBezTo>
                              <a:pt x="65" y="19"/>
                              <a:pt x="69" y="18"/>
                              <a:pt x="73" y="19"/>
                            </a:cubicBezTo>
                            <a:cubicBezTo>
                              <a:pt x="77" y="20"/>
                              <a:pt x="82" y="21"/>
                              <a:pt x="85" y="23"/>
                            </a:cubicBezTo>
                            <a:cubicBezTo>
                              <a:pt x="88" y="25"/>
                              <a:pt x="90" y="28"/>
                              <a:pt x="94" y="28"/>
                            </a:cubicBezTo>
                            <a:cubicBezTo>
                              <a:pt x="98" y="27"/>
                              <a:pt x="102" y="24"/>
                              <a:pt x="104" y="21"/>
                            </a:cubicBezTo>
                            <a:cubicBezTo>
                              <a:pt x="104" y="19"/>
                              <a:pt x="103" y="18"/>
                              <a:pt x="102" y="16"/>
                            </a:cubicBezTo>
                            <a:cubicBezTo>
                              <a:pt x="102" y="15"/>
                              <a:pt x="101" y="13"/>
                              <a:pt x="102" y="11"/>
                            </a:cubicBezTo>
                            <a:cubicBezTo>
                              <a:pt x="103" y="8"/>
                              <a:pt x="109" y="4"/>
                              <a:pt x="113" y="4"/>
                            </a:cubicBezTo>
                            <a:cubicBezTo>
                              <a:pt x="115" y="4"/>
                              <a:pt x="117" y="3"/>
                              <a:pt x="118" y="3"/>
                            </a:cubicBezTo>
                            <a:cubicBezTo>
                              <a:pt x="120" y="2"/>
                              <a:pt x="122" y="2"/>
                              <a:pt x="124" y="3"/>
                            </a:cubicBezTo>
                            <a:cubicBezTo>
                              <a:pt x="126" y="3"/>
                              <a:pt x="128" y="4"/>
                              <a:pt x="130" y="5"/>
                            </a:cubicBezTo>
                            <a:cubicBezTo>
                              <a:pt x="132" y="6"/>
                              <a:pt x="132" y="6"/>
                              <a:pt x="132" y="8"/>
                            </a:cubicBezTo>
                            <a:cubicBezTo>
                              <a:pt x="132" y="9"/>
                              <a:pt x="135" y="9"/>
                              <a:pt x="136" y="9"/>
                            </a:cubicBezTo>
                            <a:cubicBezTo>
                              <a:pt x="138" y="10"/>
                              <a:pt x="140" y="11"/>
                              <a:pt x="142" y="11"/>
                            </a:cubicBezTo>
                            <a:cubicBezTo>
                              <a:pt x="144" y="12"/>
                              <a:pt x="146" y="11"/>
                              <a:pt x="148" y="11"/>
                            </a:cubicBezTo>
                            <a:cubicBezTo>
                              <a:pt x="150" y="12"/>
                              <a:pt x="151" y="14"/>
                              <a:pt x="151" y="15"/>
                            </a:cubicBezTo>
                            <a:cubicBezTo>
                              <a:pt x="150" y="16"/>
                              <a:pt x="149" y="16"/>
                              <a:pt x="148" y="18"/>
                            </a:cubicBezTo>
                            <a:cubicBezTo>
                              <a:pt x="148" y="19"/>
                              <a:pt x="149" y="21"/>
                              <a:pt x="150" y="23"/>
                            </a:cubicBezTo>
                            <a:cubicBezTo>
                              <a:pt x="150" y="24"/>
                              <a:pt x="148" y="26"/>
                              <a:pt x="147" y="28"/>
                            </a:cubicBezTo>
                            <a:cubicBezTo>
                              <a:pt x="146" y="29"/>
                              <a:pt x="148" y="32"/>
                              <a:pt x="148" y="34"/>
                            </a:cubicBezTo>
                            <a:cubicBezTo>
                              <a:pt x="149" y="37"/>
                              <a:pt x="150" y="40"/>
                              <a:pt x="150" y="43"/>
                            </a:cubicBezTo>
                            <a:cubicBezTo>
                              <a:pt x="150" y="47"/>
                              <a:pt x="150" y="51"/>
                              <a:pt x="150" y="55"/>
                            </a:cubicBezTo>
                            <a:cubicBezTo>
                              <a:pt x="150" y="63"/>
                              <a:pt x="150" y="71"/>
                              <a:pt x="150" y="79"/>
                            </a:cubicBezTo>
                            <a:cubicBezTo>
                              <a:pt x="150" y="95"/>
                              <a:pt x="150" y="111"/>
                              <a:pt x="150" y="127"/>
                            </a:cubicBezTo>
                            <a:cubicBezTo>
                              <a:pt x="146" y="127"/>
                              <a:pt x="143" y="127"/>
                              <a:pt x="140" y="127"/>
                            </a:cubicBezTo>
                            <a:cubicBezTo>
                              <a:pt x="140" y="128"/>
                              <a:pt x="140" y="130"/>
                              <a:pt x="140" y="131"/>
                            </a:cubicBezTo>
                            <a:cubicBezTo>
                              <a:pt x="121" y="121"/>
                              <a:pt x="101" y="111"/>
                              <a:pt x="81" y="101"/>
                            </a:cubicBezTo>
                            <a:cubicBezTo>
                              <a:pt x="76" y="99"/>
                              <a:pt x="71" y="97"/>
                              <a:pt x="66" y="94"/>
                            </a:cubicBezTo>
                            <a:cubicBezTo>
                              <a:pt x="63" y="93"/>
                              <a:pt x="58" y="96"/>
                              <a:pt x="54" y="98"/>
                            </a:cubicBezTo>
                            <a:cubicBezTo>
                              <a:pt x="52" y="99"/>
                              <a:pt x="50" y="101"/>
                              <a:pt x="48" y="101"/>
                            </a:cubicBezTo>
                            <a:cubicBezTo>
                              <a:pt x="47" y="101"/>
                              <a:pt x="45" y="99"/>
                              <a:pt x="44" y="99"/>
                            </a:cubicBezTo>
                            <a:cubicBezTo>
                              <a:pt x="41" y="96"/>
                              <a:pt x="37" y="95"/>
                              <a:pt x="32" y="94"/>
                            </a:cubicBezTo>
                            <a:cubicBezTo>
                              <a:pt x="30" y="94"/>
                              <a:pt x="28" y="93"/>
                              <a:pt x="27" y="93"/>
                            </a:cubicBezTo>
                            <a:cubicBezTo>
                              <a:pt x="25" y="92"/>
                              <a:pt x="25" y="90"/>
                              <a:pt x="25" y="89"/>
                            </a:cubicBezTo>
                            <a:cubicBezTo>
                              <a:pt x="23" y="86"/>
                              <a:pt x="21" y="85"/>
                              <a:pt x="18" y="84"/>
                            </a:cubicBezTo>
                            <a:cubicBezTo>
                              <a:pt x="17" y="83"/>
                              <a:pt x="15" y="83"/>
                              <a:pt x="14" y="83"/>
                            </a:cubicBezTo>
                            <a:cubicBezTo>
                              <a:pt x="13" y="83"/>
                              <a:pt x="12" y="84"/>
                              <a:pt x="10" y="83"/>
                            </a:cubicBezTo>
                            <a:cubicBezTo>
                              <a:pt x="9" y="82"/>
                              <a:pt x="8" y="80"/>
                              <a:pt x="8" y="79"/>
                            </a:cubicBezTo>
                            <a:cubicBezTo>
                              <a:pt x="8" y="76"/>
                              <a:pt x="7" y="75"/>
                              <a:pt x="6" y="73"/>
                            </a:cubicBezTo>
                            <a:cubicBezTo>
                              <a:pt x="5" y="71"/>
                              <a:pt x="0" y="68"/>
                              <a:pt x="2" y="66"/>
                            </a:cubicBezTo>
                            <a:cubicBezTo>
                              <a:pt x="4" y="63"/>
                              <a:pt x="7" y="64"/>
                              <a:pt x="6" y="60"/>
                            </a:cubicBezTo>
                            <a:cubicBezTo>
                              <a:pt x="5" y="58"/>
                              <a:pt x="5" y="56"/>
                              <a:pt x="6" y="54"/>
                            </a:cubicBezTo>
                            <a:cubicBezTo>
                              <a:pt x="6" y="52"/>
                              <a:pt x="7" y="51"/>
                              <a:pt x="6" y="49"/>
                            </a:cubicBezTo>
                            <a:cubicBezTo>
                              <a:pt x="5" y="47"/>
                              <a:pt x="6" y="45"/>
                              <a:pt x="6" y="43"/>
                            </a:cubicBezTo>
                            <a:cubicBezTo>
                              <a:pt x="6" y="40"/>
                              <a:pt x="6" y="38"/>
                              <a:pt x="5" y="36"/>
                            </a:cubicBezTo>
                            <a:cubicBezTo>
                              <a:pt x="4" y="34"/>
                              <a:pt x="3" y="32"/>
                              <a:pt x="2" y="3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37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89" y="2788"/>
                        <a:ext cx="244" cy="212"/>
                      </a:xfrm>
                      <a:custGeom>
                        <a:avLst/>
                        <a:gdLst>
                          <a:gd name="T0" fmla="*/ 2 w 151"/>
                          <a:gd name="T1" fmla="*/ 30 h 131"/>
                          <a:gd name="T2" fmla="*/ 4 w 151"/>
                          <a:gd name="T3" fmla="*/ 28 h 131"/>
                          <a:gd name="T4" fmla="*/ 8 w 151"/>
                          <a:gd name="T5" fmla="*/ 25 h 131"/>
                          <a:gd name="T6" fmla="*/ 10 w 151"/>
                          <a:gd name="T7" fmla="*/ 21 h 131"/>
                          <a:gd name="T8" fmla="*/ 9 w 151"/>
                          <a:gd name="T9" fmla="*/ 16 h 131"/>
                          <a:gd name="T10" fmla="*/ 13 w 151"/>
                          <a:gd name="T11" fmla="*/ 13 h 131"/>
                          <a:gd name="T12" fmla="*/ 17 w 151"/>
                          <a:gd name="T13" fmla="*/ 10 h 131"/>
                          <a:gd name="T14" fmla="*/ 22 w 151"/>
                          <a:gd name="T15" fmla="*/ 6 h 131"/>
                          <a:gd name="T16" fmla="*/ 21 w 151"/>
                          <a:gd name="T17" fmla="*/ 4 h 131"/>
                          <a:gd name="T18" fmla="*/ 22 w 151"/>
                          <a:gd name="T19" fmla="*/ 0 h 131"/>
                          <a:gd name="T20" fmla="*/ 28 w 151"/>
                          <a:gd name="T21" fmla="*/ 2 h 131"/>
                          <a:gd name="T22" fmla="*/ 34 w 151"/>
                          <a:gd name="T23" fmla="*/ 4 h 131"/>
                          <a:gd name="T24" fmla="*/ 40 w 151"/>
                          <a:gd name="T25" fmla="*/ 3 h 131"/>
                          <a:gd name="T26" fmla="*/ 46 w 151"/>
                          <a:gd name="T27" fmla="*/ 4 h 131"/>
                          <a:gd name="T28" fmla="*/ 51 w 151"/>
                          <a:gd name="T29" fmla="*/ 7 h 131"/>
                          <a:gd name="T30" fmla="*/ 56 w 151"/>
                          <a:gd name="T31" fmla="*/ 7 h 131"/>
                          <a:gd name="T32" fmla="*/ 58 w 151"/>
                          <a:gd name="T33" fmla="*/ 12 h 131"/>
                          <a:gd name="T34" fmla="*/ 62 w 151"/>
                          <a:gd name="T35" fmla="*/ 17 h 131"/>
                          <a:gd name="T36" fmla="*/ 73 w 151"/>
                          <a:gd name="T37" fmla="*/ 19 h 131"/>
                          <a:gd name="T38" fmla="*/ 85 w 151"/>
                          <a:gd name="T39" fmla="*/ 23 h 131"/>
                          <a:gd name="T40" fmla="*/ 94 w 151"/>
                          <a:gd name="T41" fmla="*/ 28 h 131"/>
                          <a:gd name="T42" fmla="*/ 104 w 151"/>
                          <a:gd name="T43" fmla="*/ 21 h 131"/>
                          <a:gd name="T44" fmla="*/ 102 w 151"/>
                          <a:gd name="T45" fmla="*/ 16 h 131"/>
                          <a:gd name="T46" fmla="*/ 102 w 151"/>
                          <a:gd name="T47" fmla="*/ 11 h 131"/>
                          <a:gd name="T48" fmla="*/ 113 w 151"/>
                          <a:gd name="T49" fmla="*/ 4 h 131"/>
                          <a:gd name="T50" fmla="*/ 118 w 151"/>
                          <a:gd name="T51" fmla="*/ 3 h 131"/>
                          <a:gd name="T52" fmla="*/ 124 w 151"/>
                          <a:gd name="T53" fmla="*/ 3 h 131"/>
                          <a:gd name="T54" fmla="*/ 130 w 151"/>
                          <a:gd name="T55" fmla="*/ 5 h 131"/>
                          <a:gd name="T56" fmla="*/ 132 w 151"/>
                          <a:gd name="T57" fmla="*/ 8 h 131"/>
                          <a:gd name="T58" fmla="*/ 136 w 151"/>
                          <a:gd name="T59" fmla="*/ 9 h 131"/>
                          <a:gd name="T60" fmla="*/ 142 w 151"/>
                          <a:gd name="T61" fmla="*/ 11 h 131"/>
                          <a:gd name="T62" fmla="*/ 148 w 151"/>
                          <a:gd name="T63" fmla="*/ 11 h 131"/>
                          <a:gd name="T64" fmla="*/ 151 w 151"/>
                          <a:gd name="T65" fmla="*/ 15 h 131"/>
                          <a:gd name="T66" fmla="*/ 148 w 151"/>
                          <a:gd name="T67" fmla="*/ 18 h 131"/>
                          <a:gd name="T68" fmla="*/ 150 w 151"/>
                          <a:gd name="T69" fmla="*/ 23 h 131"/>
                          <a:gd name="T70" fmla="*/ 147 w 151"/>
                          <a:gd name="T71" fmla="*/ 28 h 131"/>
                          <a:gd name="T72" fmla="*/ 148 w 151"/>
                          <a:gd name="T73" fmla="*/ 34 h 131"/>
                          <a:gd name="T74" fmla="*/ 150 w 151"/>
                          <a:gd name="T75" fmla="*/ 43 h 131"/>
                          <a:gd name="T76" fmla="*/ 150 w 151"/>
                          <a:gd name="T77" fmla="*/ 55 h 131"/>
                          <a:gd name="T78" fmla="*/ 150 w 151"/>
                          <a:gd name="T79" fmla="*/ 79 h 131"/>
                          <a:gd name="T80" fmla="*/ 150 w 151"/>
                          <a:gd name="T81" fmla="*/ 127 h 131"/>
                          <a:gd name="T82" fmla="*/ 140 w 151"/>
                          <a:gd name="T83" fmla="*/ 127 h 131"/>
                          <a:gd name="T84" fmla="*/ 140 w 151"/>
                          <a:gd name="T85" fmla="*/ 131 h 131"/>
                          <a:gd name="T86" fmla="*/ 81 w 151"/>
                          <a:gd name="T87" fmla="*/ 101 h 131"/>
                          <a:gd name="T88" fmla="*/ 66 w 151"/>
                          <a:gd name="T89" fmla="*/ 94 h 131"/>
                          <a:gd name="T90" fmla="*/ 54 w 151"/>
                          <a:gd name="T91" fmla="*/ 98 h 131"/>
                          <a:gd name="T92" fmla="*/ 48 w 151"/>
                          <a:gd name="T93" fmla="*/ 101 h 131"/>
                          <a:gd name="T94" fmla="*/ 44 w 151"/>
                          <a:gd name="T95" fmla="*/ 99 h 131"/>
                          <a:gd name="T96" fmla="*/ 32 w 151"/>
                          <a:gd name="T97" fmla="*/ 94 h 131"/>
                          <a:gd name="T98" fmla="*/ 27 w 151"/>
                          <a:gd name="T99" fmla="*/ 93 h 131"/>
                          <a:gd name="T100" fmla="*/ 25 w 151"/>
                          <a:gd name="T101" fmla="*/ 89 h 131"/>
                          <a:gd name="T102" fmla="*/ 18 w 151"/>
                          <a:gd name="T103" fmla="*/ 84 h 131"/>
                          <a:gd name="T104" fmla="*/ 14 w 151"/>
                          <a:gd name="T105" fmla="*/ 83 h 131"/>
                          <a:gd name="T106" fmla="*/ 10 w 151"/>
                          <a:gd name="T107" fmla="*/ 83 h 131"/>
                          <a:gd name="T108" fmla="*/ 8 w 151"/>
                          <a:gd name="T109" fmla="*/ 79 h 131"/>
                          <a:gd name="T110" fmla="*/ 6 w 151"/>
                          <a:gd name="T111" fmla="*/ 73 h 131"/>
                          <a:gd name="T112" fmla="*/ 2 w 151"/>
                          <a:gd name="T113" fmla="*/ 66 h 131"/>
                          <a:gd name="T114" fmla="*/ 6 w 151"/>
                          <a:gd name="T115" fmla="*/ 60 h 131"/>
                          <a:gd name="T116" fmla="*/ 6 w 151"/>
                          <a:gd name="T117" fmla="*/ 54 h 131"/>
                          <a:gd name="T118" fmla="*/ 6 w 151"/>
                          <a:gd name="T119" fmla="*/ 49 h 131"/>
                          <a:gd name="T120" fmla="*/ 6 w 151"/>
                          <a:gd name="T121" fmla="*/ 43 h 131"/>
                          <a:gd name="T122" fmla="*/ 5 w 151"/>
                          <a:gd name="T123" fmla="*/ 36 h 131"/>
                          <a:gd name="T124" fmla="*/ 2 w 151"/>
                          <a:gd name="T125" fmla="*/ 30 h 13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151" h="131">
                            <a:moveTo>
                              <a:pt x="2" y="30"/>
                            </a:moveTo>
                            <a:cubicBezTo>
                              <a:pt x="0" y="29"/>
                              <a:pt x="3" y="28"/>
                              <a:pt x="4" y="28"/>
                            </a:cubicBezTo>
                            <a:cubicBezTo>
                              <a:pt x="6" y="27"/>
                              <a:pt x="7" y="27"/>
                              <a:pt x="8" y="25"/>
                            </a:cubicBezTo>
                            <a:cubicBezTo>
                              <a:pt x="9" y="23"/>
                              <a:pt x="10" y="23"/>
                              <a:pt x="10" y="21"/>
                            </a:cubicBezTo>
                            <a:cubicBezTo>
                              <a:pt x="10" y="19"/>
                              <a:pt x="9" y="18"/>
                              <a:pt x="9" y="16"/>
                            </a:cubicBezTo>
                            <a:cubicBezTo>
                              <a:pt x="9" y="14"/>
                              <a:pt x="12" y="14"/>
                              <a:pt x="13" y="13"/>
                            </a:cubicBezTo>
                            <a:cubicBezTo>
                              <a:pt x="14" y="12"/>
                              <a:pt x="15" y="10"/>
                              <a:pt x="17" y="10"/>
                            </a:cubicBezTo>
                            <a:cubicBezTo>
                              <a:pt x="18" y="9"/>
                              <a:pt x="22" y="8"/>
                              <a:pt x="22" y="6"/>
                            </a:cubicBezTo>
                            <a:cubicBezTo>
                              <a:pt x="22" y="6"/>
                              <a:pt x="21" y="5"/>
                              <a:pt x="21" y="4"/>
                            </a:cubicBezTo>
                            <a:cubicBezTo>
                              <a:pt x="22" y="3"/>
                              <a:pt x="22" y="1"/>
                              <a:pt x="22" y="0"/>
                            </a:cubicBezTo>
                            <a:cubicBezTo>
                              <a:pt x="24" y="1"/>
                              <a:pt x="26" y="1"/>
                              <a:pt x="28" y="2"/>
                            </a:cubicBezTo>
                            <a:cubicBezTo>
                              <a:pt x="29" y="3"/>
                              <a:pt x="32" y="4"/>
                              <a:pt x="34" y="4"/>
                            </a:cubicBezTo>
                            <a:cubicBezTo>
                              <a:pt x="36" y="3"/>
                              <a:pt x="38" y="2"/>
                              <a:pt x="40" y="3"/>
                            </a:cubicBezTo>
                            <a:cubicBezTo>
                              <a:pt x="42" y="3"/>
                              <a:pt x="44" y="4"/>
                              <a:pt x="46" y="4"/>
                            </a:cubicBezTo>
                            <a:cubicBezTo>
                              <a:pt x="48" y="5"/>
                              <a:pt x="49" y="6"/>
                              <a:pt x="51" y="7"/>
                            </a:cubicBezTo>
                            <a:cubicBezTo>
                              <a:pt x="53" y="7"/>
                              <a:pt x="55" y="7"/>
                              <a:pt x="56" y="7"/>
                            </a:cubicBezTo>
                            <a:cubicBezTo>
                              <a:pt x="58" y="8"/>
                              <a:pt x="58" y="10"/>
                              <a:pt x="58" y="12"/>
                            </a:cubicBezTo>
                            <a:cubicBezTo>
                              <a:pt x="59" y="14"/>
                              <a:pt x="60" y="15"/>
                              <a:pt x="62" y="17"/>
                            </a:cubicBezTo>
                            <a:cubicBezTo>
                              <a:pt x="65" y="19"/>
                              <a:pt x="69" y="18"/>
                              <a:pt x="73" y="19"/>
                            </a:cubicBezTo>
                            <a:cubicBezTo>
                              <a:pt x="77" y="20"/>
                              <a:pt x="82" y="21"/>
                              <a:pt x="85" y="23"/>
                            </a:cubicBezTo>
                            <a:cubicBezTo>
                              <a:pt x="88" y="25"/>
                              <a:pt x="90" y="28"/>
                              <a:pt x="94" y="28"/>
                            </a:cubicBezTo>
                            <a:cubicBezTo>
                              <a:pt x="98" y="27"/>
                              <a:pt x="102" y="24"/>
                              <a:pt x="104" y="21"/>
                            </a:cubicBezTo>
                            <a:cubicBezTo>
                              <a:pt x="104" y="19"/>
                              <a:pt x="103" y="18"/>
                              <a:pt x="102" y="16"/>
                            </a:cubicBezTo>
                            <a:cubicBezTo>
                              <a:pt x="102" y="15"/>
                              <a:pt x="101" y="13"/>
                              <a:pt x="102" y="11"/>
                            </a:cubicBezTo>
                            <a:cubicBezTo>
                              <a:pt x="103" y="8"/>
                              <a:pt x="109" y="4"/>
                              <a:pt x="113" y="4"/>
                            </a:cubicBezTo>
                            <a:cubicBezTo>
                              <a:pt x="115" y="4"/>
                              <a:pt x="117" y="3"/>
                              <a:pt x="118" y="3"/>
                            </a:cubicBezTo>
                            <a:cubicBezTo>
                              <a:pt x="120" y="2"/>
                              <a:pt x="122" y="2"/>
                              <a:pt x="124" y="3"/>
                            </a:cubicBezTo>
                            <a:cubicBezTo>
                              <a:pt x="126" y="3"/>
                              <a:pt x="128" y="4"/>
                              <a:pt x="130" y="5"/>
                            </a:cubicBezTo>
                            <a:cubicBezTo>
                              <a:pt x="132" y="6"/>
                              <a:pt x="132" y="6"/>
                              <a:pt x="132" y="8"/>
                            </a:cubicBezTo>
                            <a:cubicBezTo>
                              <a:pt x="132" y="9"/>
                              <a:pt x="135" y="9"/>
                              <a:pt x="136" y="9"/>
                            </a:cubicBezTo>
                            <a:cubicBezTo>
                              <a:pt x="138" y="10"/>
                              <a:pt x="140" y="11"/>
                              <a:pt x="142" y="11"/>
                            </a:cubicBezTo>
                            <a:cubicBezTo>
                              <a:pt x="144" y="12"/>
                              <a:pt x="146" y="11"/>
                              <a:pt x="148" y="11"/>
                            </a:cubicBezTo>
                            <a:cubicBezTo>
                              <a:pt x="150" y="12"/>
                              <a:pt x="151" y="14"/>
                              <a:pt x="151" y="15"/>
                            </a:cubicBezTo>
                            <a:cubicBezTo>
                              <a:pt x="150" y="16"/>
                              <a:pt x="149" y="16"/>
                              <a:pt x="148" y="18"/>
                            </a:cubicBezTo>
                            <a:cubicBezTo>
                              <a:pt x="148" y="19"/>
                              <a:pt x="149" y="21"/>
                              <a:pt x="150" y="23"/>
                            </a:cubicBezTo>
                            <a:cubicBezTo>
                              <a:pt x="150" y="24"/>
                              <a:pt x="148" y="26"/>
                              <a:pt x="147" y="28"/>
                            </a:cubicBezTo>
                            <a:cubicBezTo>
                              <a:pt x="146" y="29"/>
                              <a:pt x="148" y="32"/>
                              <a:pt x="148" y="34"/>
                            </a:cubicBezTo>
                            <a:cubicBezTo>
                              <a:pt x="149" y="37"/>
                              <a:pt x="150" y="40"/>
                              <a:pt x="150" y="43"/>
                            </a:cubicBezTo>
                            <a:cubicBezTo>
                              <a:pt x="150" y="47"/>
                              <a:pt x="150" y="51"/>
                              <a:pt x="150" y="55"/>
                            </a:cubicBezTo>
                            <a:cubicBezTo>
                              <a:pt x="150" y="63"/>
                              <a:pt x="150" y="71"/>
                              <a:pt x="150" y="79"/>
                            </a:cubicBezTo>
                            <a:cubicBezTo>
                              <a:pt x="150" y="95"/>
                              <a:pt x="150" y="111"/>
                              <a:pt x="150" y="127"/>
                            </a:cubicBezTo>
                            <a:cubicBezTo>
                              <a:pt x="146" y="127"/>
                              <a:pt x="143" y="127"/>
                              <a:pt x="140" y="127"/>
                            </a:cubicBezTo>
                            <a:cubicBezTo>
                              <a:pt x="140" y="128"/>
                              <a:pt x="140" y="130"/>
                              <a:pt x="140" y="131"/>
                            </a:cubicBezTo>
                            <a:cubicBezTo>
                              <a:pt x="121" y="121"/>
                              <a:pt x="101" y="111"/>
                              <a:pt x="81" y="101"/>
                            </a:cubicBezTo>
                            <a:cubicBezTo>
                              <a:pt x="76" y="99"/>
                              <a:pt x="71" y="97"/>
                              <a:pt x="66" y="94"/>
                            </a:cubicBezTo>
                            <a:cubicBezTo>
                              <a:pt x="63" y="93"/>
                              <a:pt x="58" y="96"/>
                              <a:pt x="54" y="98"/>
                            </a:cubicBezTo>
                            <a:cubicBezTo>
                              <a:pt x="52" y="99"/>
                              <a:pt x="50" y="101"/>
                              <a:pt x="48" y="101"/>
                            </a:cubicBezTo>
                            <a:cubicBezTo>
                              <a:pt x="47" y="101"/>
                              <a:pt x="45" y="99"/>
                              <a:pt x="44" y="99"/>
                            </a:cubicBezTo>
                            <a:cubicBezTo>
                              <a:pt x="41" y="96"/>
                              <a:pt x="37" y="95"/>
                              <a:pt x="32" y="94"/>
                            </a:cubicBezTo>
                            <a:cubicBezTo>
                              <a:pt x="30" y="94"/>
                              <a:pt x="28" y="93"/>
                              <a:pt x="27" y="93"/>
                            </a:cubicBezTo>
                            <a:cubicBezTo>
                              <a:pt x="25" y="92"/>
                              <a:pt x="25" y="90"/>
                              <a:pt x="25" y="89"/>
                            </a:cubicBezTo>
                            <a:cubicBezTo>
                              <a:pt x="23" y="86"/>
                              <a:pt x="21" y="85"/>
                              <a:pt x="18" y="84"/>
                            </a:cubicBezTo>
                            <a:cubicBezTo>
                              <a:pt x="17" y="83"/>
                              <a:pt x="15" y="83"/>
                              <a:pt x="14" y="83"/>
                            </a:cubicBezTo>
                            <a:cubicBezTo>
                              <a:pt x="13" y="83"/>
                              <a:pt x="12" y="84"/>
                              <a:pt x="10" y="83"/>
                            </a:cubicBezTo>
                            <a:cubicBezTo>
                              <a:pt x="9" y="82"/>
                              <a:pt x="8" y="80"/>
                              <a:pt x="8" y="79"/>
                            </a:cubicBezTo>
                            <a:cubicBezTo>
                              <a:pt x="8" y="76"/>
                              <a:pt x="7" y="75"/>
                              <a:pt x="6" y="73"/>
                            </a:cubicBezTo>
                            <a:cubicBezTo>
                              <a:pt x="5" y="71"/>
                              <a:pt x="0" y="68"/>
                              <a:pt x="2" y="66"/>
                            </a:cubicBezTo>
                            <a:cubicBezTo>
                              <a:pt x="4" y="63"/>
                              <a:pt x="7" y="64"/>
                              <a:pt x="6" y="60"/>
                            </a:cubicBezTo>
                            <a:cubicBezTo>
                              <a:pt x="5" y="58"/>
                              <a:pt x="5" y="56"/>
                              <a:pt x="6" y="54"/>
                            </a:cubicBezTo>
                            <a:cubicBezTo>
                              <a:pt x="6" y="52"/>
                              <a:pt x="7" y="51"/>
                              <a:pt x="6" y="49"/>
                            </a:cubicBezTo>
                            <a:cubicBezTo>
                              <a:pt x="5" y="47"/>
                              <a:pt x="6" y="45"/>
                              <a:pt x="6" y="43"/>
                            </a:cubicBezTo>
                            <a:cubicBezTo>
                              <a:pt x="6" y="40"/>
                              <a:pt x="6" y="38"/>
                              <a:pt x="5" y="36"/>
                            </a:cubicBezTo>
                            <a:cubicBezTo>
                              <a:pt x="4" y="34"/>
                              <a:pt x="3" y="32"/>
                              <a:pt x="2" y="3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38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2" y="2430"/>
                        <a:ext cx="149" cy="78"/>
                      </a:xfrm>
                      <a:custGeom>
                        <a:avLst/>
                        <a:gdLst>
                          <a:gd name="T0" fmla="*/ 0 w 92"/>
                          <a:gd name="T1" fmla="*/ 37 h 48"/>
                          <a:gd name="T2" fmla="*/ 5 w 92"/>
                          <a:gd name="T3" fmla="*/ 34 h 48"/>
                          <a:gd name="T4" fmla="*/ 8 w 92"/>
                          <a:gd name="T5" fmla="*/ 31 h 48"/>
                          <a:gd name="T6" fmla="*/ 3 w 92"/>
                          <a:gd name="T7" fmla="*/ 21 h 48"/>
                          <a:gd name="T8" fmla="*/ 11 w 92"/>
                          <a:gd name="T9" fmla="*/ 22 h 48"/>
                          <a:gd name="T10" fmla="*/ 14 w 92"/>
                          <a:gd name="T11" fmla="*/ 21 h 48"/>
                          <a:gd name="T12" fmla="*/ 16 w 92"/>
                          <a:gd name="T13" fmla="*/ 19 h 48"/>
                          <a:gd name="T14" fmla="*/ 19 w 92"/>
                          <a:gd name="T15" fmla="*/ 19 h 48"/>
                          <a:gd name="T16" fmla="*/ 20 w 92"/>
                          <a:gd name="T17" fmla="*/ 18 h 48"/>
                          <a:gd name="T18" fmla="*/ 23 w 92"/>
                          <a:gd name="T19" fmla="*/ 19 h 48"/>
                          <a:gd name="T20" fmla="*/ 25 w 92"/>
                          <a:gd name="T21" fmla="*/ 19 h 48"/>
                          <a:gd name="T22" fmla="*/ 23 w 92"/>
                          <a:gd name="T23" fmla="*/ 17 h 48"/>
                          <a:gd name="T24" fmla="*/ 27 w 92"/>
                          <a:gd name="T25" fmla="*/ 12 h 48"/>
                          <a:gd name="T26" fmla="*/ 32 w 92"/>
                          <a:gd name="T27" fmla="*/ 10 h 48"/>
                          <a:gd name="T28" fmla="*/ 35 w 92"/>
                          <a:gd name="T29" fmla="*/ 8 h 48"/>
                          <a:gd name="T30" fmla="*/ 33 w 92"/>
                          <a:gd name="T31" fmla="*/ 5 h 48"/>
                          <a:gd name="T32" fmla="*/ 40 w 92"/>
                          <a:gd name="T33" fmla="*/ 3 h 48"/>
                          <a:gd name="T34" fmla="*/ 46 w 92"/>
                          <a:gd name="T35" fmla="*/ 0 h 48"/>
                          <a:gd name="T36" fmla="*/ 50 w 92"/>
                          <a:gd name="T37" fmla="*/ 1 h 48"/>
                          <a:gd name="T38" fmla="*/ 53 w 92"/>
                          <a:gd name="T39" fmla="*/ 2 h 48"/>
                          <a:gd name="T40" fmla="*/ 59 w 92"/>
                          <a:gd name="T41" fmla="*/ 2 h 48"/>
                          <a:gd name="T42" fmla="*/ 59 w 92"/>
                          <a:gd name="T43" fmla="*/ 4 h 48"/>
                          <a:gd name="T44" fmla="*/ 63 w 92"/>
                          <a:gd name="T45" fmla="*/ 4 h 48"/>
                          <a:gd name="T46" fmla="*/ 71 w 92"/>
                          <a:gd name="T47" fmla="*/ 4 h 48"/>
                          <a:gd name="T48" fmla="*/ 74 w 92"/>
                          <a:gd name="T49" fmla="*/ 6 h 48"/>
                          <a:gd name="T50" fmla="*/ 74 w 92"/>
                          <a:gd name="T51" fmla="*/ 9 h 48"/>
                          <a:gd name="T52" fmla="*/ 73 w 92"/>
                          <a:gd name="T53" fmla="*/ 12 h 48"/>
                          <a:gd name="T54" fmla="*/ 75 w 92"/>
                          <a:gd name="T55" fmla="*/ 14 h 48"/>
                          <a:gd name="T56" fmla="*/ 80 w 92"/>
                          <a:gd name="T57" fmla="*/ 19 h 48"/>
                          <a:gd name="T58" fmla="*/ 83 w 92"/>
                          <a:gd name="T59" fmla="*/ 21 h 48"/>
                          <a:gd name="T60" fmla="*/ 83 w 92"/>
                          <a:gd name="T61" fmla="*/ 23 h 48"/>
                          <a:gd name="T62" fmla="*/ 85 w 92"/>
                          <a:gd name="T63" fmla="*/ 22 h 48"/>
                          <a:gd name="T64" fmla="*/ 87 w 92"/>
                          <a:gd name="T65" fmla="*/ 23 h 48"/>
                          <a:gd name="T66" fmla="*/ 89 w 92"/>
                          <a:gd name="T67" fmla="*/ 25 h 48"/>
                          <a:gd name="T68" fmla="*/ 91 w 92"/>
                          <a:gd name="T69" fmla="*/ 26 h 48"/>
                          <a:gd name="T70" fmla="*/ 89 w 92"/>
                          <a:gd name="T71" fmla="*/ 27 h 48"/>
                          <a:gd name="T72" fmla="*/ 86 w 92"/>
                          <a:gd name="T73" fmla="*/ 29 h 48"/>
                          <a:gd name="T74" fmla="*/ 80 w 92"/>
                          <a:gd name="T75" fmla="*/ 28 h 48"/>
                          <a:gd name="T76" fmla="*/ 80 w 92"/>
                          <a:gd name="T77" fmla="*/ 32 h 48"/>
                          <a:gd name="T78" fmla="*/ 80 w 92"/>
                          <a:gd name="T79" fmla="*/ 35 h 48"/>
                          <a:gd name="T80" fmla="*/ 82 w 92"/>
                          <a:gd name="T81" fmla="*/ 39 h 48"/>
                          <a:gd name="T82" fmla="*/ 70 w 92"/>
                          <a:gd name="T83" fmla="*/ 43 h 48"/>
                          <a:gd name="T84" fmla="*/ 71 w 92"/>
                          <a:gd name="T85" fmla="*/ 46 h 48"/>
                          <a:gd name="T86" fmla="*/ 68 w 92"/>
                          <a:gd name="T87" fmla="*/ 46 h 48"/>
                          <a:gd name="T88" fmla="*/ 62 w 92"/>
                          <a:gd name="T89" fmla="*/ 45 h 48"/>
                          <a:gd name="T90" fmla="*/ 59 w 92"/>
                          <a:gd name="T91" fmla="*/ 46 h 48"/>
                          <a:gd name="T92" fmla="*/ 57 w 92"/>
                          <a:gd name="T93" fmla="*/ 44 h 48"/>
                          <a:gd name="T94" fmla="*/ 53 w 92"/>
                          <a:gd name="T95" fmla="*/ 45 h 48"/>
                          <a:gd name="T96" fmla="*/ 52 w 92"/>
                          <a:gd name="T97" fmla="*/ 44 h 48"/>
                          <a:gd name="T98" fmla="*/ 50 w 92"/>
                          <a:gd name="T99" fmla="*/ 44 h 48"/>
                          <a:gd name="T100" fmla="*/ 47 w 92"/>
                          <a:gd name="T101" fmla="*/ 44 h 48"/>
                          <a:gd name="T102" fmla="*/ 44 w 92"/>
                          <a:gd name="T103" fmla="*/ 44 h 48"/>
                          <a:gd name="T104" fmla="*/ 42 w 92"/>
                          <a:gd name="T105" fmla="*/ 43 h 48"/>
                          <a:gd name="T106" fmla="*/ 39 w 92"/>
                          <a:gd name="T107" fmla="*/ 43 h 48"/>
                          <a:gd name="T108" fmla="*/ 32 w 92"/>
                          <a:gd name="T109" fmla="*/ 41 h 48"/>
                          <a:gd name="T110" fmla="*/ 24 w 92"/>
                          <a:gd name="T111" fmla="*/ 41 h 48"/>
                          <a:gd name="T112" fmla="*/ 19 w 92"/>
                          <a:gd name="T113" fmla="*/ 40 h 48"/>
                          <a:gd name="T114" fmla="*/ 15 w 92"/>
                          <a:gd name="T115" fmla="*/ 41 h 48"/>
                          <a:gd name="T116" fmla="*/ 9 w 92"/>
                          <a:gd name="T117" fmla="*/ 43 h 48"/>
                          <a:gd name="T118" fmla="*/ 6 w 92"/>
                          <a:gd name="T119" fmla="*/ 43 h 48"/>
                          <a:gd name="T120" fmla="*/ 4 w 92"/>
                          <a:gd name="T121" fmla="*/ 44 h 48"/>
                          <a:gd name="T122" fmla="*/ 5 w 92"/>
                          <a:gd name="T123" fmla="*/ 40 h 48"/>
                          <a:gd name="T124" fmla="*/ 0 w 92"/>
                          <a:gd name="T125" fmla="*/ 37 h 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92" h="48">
                            <a:moveTo>
                              <a:pt x="0" y="37"/>
                            </a:moveTo>
                            <a:cubicBezTo>
                              <a:pt x="2" y="36"/>
                              <a:pt x="3" y="34"/>
                              <a:pt x="5" y="34"/>
                            </a:cubicBezTo>
                            <a:cubicBezTo>
                              <a:pt x="7" y="34"/>
                              <a:pt x="8" y="32"/>
                              <a:pt x="8" y="31"/>
                            </a:cubicBezTo>
                            <a:cubicBezTo>
                              <a:pt x="8" y="27"/>
                              <a:pt x="4" y="25"/>
                              <a:pt x="3" y="21"/>
                            </a:cubicBezTo>
                            <a:cubicBezTo>
                              <a:pt x="6" y="22"/>
                              <a:pt x="9" y="21"/>
                              <a:pt x="11" y="22"/>
                            </a:cubicBezTo>
                            <a:cubicBezTo>
                              <a:pt x="12" y="22"/>
                              <a:pt x="13" y="21"/>
                              <a:pt x="14" y="21"/>
                            </a:cubicBezTo>
                            <a:cubicBezTo>
                              <a:pt x="16" y="21"/>
                              <a:pt x="15" y="20"/>
                              <a:pt x="16" y="19"/>
                            </a:cubicBezTo>
                            <a:cubicBezTo>
                              <a:pt x="17" y="19"/>
                              <a:pt x="18" y="19"/>
                              <a:pt x="19" y="19"/>
                            </a:cubicBezTo>
                            <a:cubicBezTo>
                              <a:pt x="19" y="19"/>
                              <a:pt x="20" y="18"/>
                              <a:pt x="20" y="18"/>
                            </a:cubicBezTo>
                            <a:cubicBezTo>
                              <a:pt x="21" y="18"/>
                              <a:pt x="24" y="18"/>
                              <a:pt x="23" y="19"/>
                            </a:cubicBezTo>
                            <a:cubicBezTo>
                              <a:pt x="23" y="19"/>
                              <a:pt x="24" y="19"/>
                              <a:pt x="25" y="19"/>
                            </a:cubicBezTo>
                            <a:cubicBezTo>
                              <a:pt x="26" y="18"/>
                              <a:pt x="23" y="17"/>
                              <a:pt x="23" y="17"/>
                            </a:cubicBezTo>
                            <a:cubicBezTo>
                              <a:pt x="25" y="15"/>
                              <a:pt x="24" y="13"/>
                              <a:pt x="27" y="12"/>
                            </a:cubicBezTo>
                            <a:cubicBezTo>
                              <a:pt x="29" y="11"/>
                              <a:pt x="29" y="9"/>
                              <a:pt x="32" y="10"/>
                            </a:cubicBezTo>
                            <a:cubicBezTo>
                              <a:pt x="34" y="10"/>
                              <a:pt x="33" y="9"/>
                              <a:pt x="35" y="8"/>
                            </a:cubicBezTo>
                            <a:cubicBezTo>
                              <a:pt x="32" y="8"/>
                              <a:pt x="30" y="7"/>
                              <a:pt x="33" y="5"/>
                            </a:cubicBezTo>
                            <a:cubicBezTo>
                              <a:pt x="35" y="3"/>
                              <a:pt x="38" y="3"/>
                              <a:pt x="40" y="3"/>
                            </a:cubicBezTo>
                            <a:cubicBezTo>
                              <a:pt x="43" y="4"/>
                              <a:pt x="43" y="1"/>
                              <a:pt x="46" y="0"/>
                            </a:cubicBezTo>
                            <a:cubicBezTo>
                              <a:pt x="47" y="0"/>
                              <a:pt x="49" y="1"/>
                              <a:pt x="50" y="1"/>
                            </a:cubicBezTo>
                            <a:cubicBezTo>
                              <a:pt x="51" y="0"/>
                              <a:pt x="52" y="1"/>
                              <a:pt x="53" y="2"/>
                            </a:cubicBezTo>
                            <a:cubicBezTo>
                              <a:pt x="53" y="2"/>
                              <a:pt x="58" y="1"/>
                              <a:pt x="59" y="2"/>
                            </a:cubicBezTo>
                            <a:cubicBezTo>
                              <a:pt x="60" y="2"/>
                              <a:pt x="59" y="3"/>
                              <a:pt x="59" y="4"/>
                            </a:cubicBezTo>
                            <a:cubicBezTo>
                              <a:pt x="60" y="4"/>
                              <a:pt x="62" y="4"/>
                              <a:pt x="63" y="4"/>
                            </a:cubicBezTo>
                            <a:cubicBezTo>
                              <a:pt x="67" y="2"/>
                              <a:pt x="68" y="3"/>
                              <a:pt x="71" y="4"/>
                            </a:cubicBezTo>
                            <a:cubicBezTo>
                              <a:pt x="72" y="5"/>
                              <a:pt x="74" y="5"/>
                              <a:pt x="74" y="6"/>
                            </a:cubicBezTo>
                            <a:cubicBezTo>
                              <a:pt x="74" y="8"/>
                              <a:pt x="73" y="8"/>
                              <a:pt x="74" y="9"/>
                            </a:cubicBezTo>
                            <a:cubicBezTo>
                              <a:pt x="75" y="10"/>
                              <a:pt x="74" y="11"/>
                              <a:pt x="73" y="12"/>
                            </a:cubicBezTo>
                            <a:cubicBezTo>
                              <a:pt x="72" y="13"/>
                              <a:pt x="74" y="14"/>
                              <a:pt x="75" y="14"/>
                            </a:cubicBezTo>
                            <a:cubicBezTo>
                              <a:pt x="77" y="16"/>
                              <a:pt x="77" y="18"/>
                              <a:pt x="80" y="19"/>
                            </a:cubicBezTo>
                            <a:cubicBezTo>
                              <a:pt x="81" y="19"/>
                              <a:pt x="82" y="20"/>
                              <a:pt x="83" y="21"/>
                            </a:cubicBezTo>
                            <a:cubicBezTo>
                              <a:pt x="83" y="22"/>
                              <a:pt x="81" y="22"/>
                              <a:pt x="83" y="23"/>
                            </a:cubicBezTo>
                            <a:cubicBezTo>
                              <a:pt x="83" y="23"/>
                              <a:pt x="84" y="23"/>
                              <a:pt x="85" y="22"/>
                            </a:cubicBezTo>
                            <a:cubicBezTo>
                              <a:pt x="85" y="22"/>
                              <a:pt x="86" y="23"/>
                              <a:pt x="87" y="23"/>
                            </a:cubicBezTo>
                            <a:cubicBezTo>
                              <a:pt x="89" y="23"/>
                              <a:pt x="88" y="24"/>
                              <a:pt x="89" y="25"/>
                            </a:cubicBezTo>
                            <a:cubicBezTo>
                              <a:pt x="89" y="25"/>
                              <a:pt x="90" y="25"/>
                              <a:pt x="91" y="26"/>
                            </a:cubicBezTo>
                            <a:cubicBezTo>
                              <a:pt x="92" y="27"/>
                              <a:pt x="90" y="27"/>
                              <a:pt x="89" y="27"/>
                            </a:cubicBezTo>
                            <a:cubicBezTo>
                              <a:pt x="88" y="28"/>
                              <a:pt x="87" y="29"/>
                              <a:pt x="86" y="29"/>
                            </a:cubicBezTo>
                            <a:cubicBezTo>
                              <a:pt x="83" y="30"/>
                              <a:pt x="82" y="28"/>
                              <a:pt x="80" y="28"/>
                            </a:cubicBezTo>
                            <a:cubicBezTo>
                              <a:pt x="76" y="28"/>
                              <a:pt x="78" y="31"/>
                              <a:pt x="80" y="32"/>
                            </a:cubicBezTo>
                            <a:cubicBezTo>
                              <a:pt x="81" y="32"/>
                              <a:pt x="80" y="34"/>
                              <a:pt x="80" y="35"/>
                            </a:cubicBezTo>
                            <a:cubicBezTo>
                              <a:pt x="80" y="36"/>
                              <a:pt x="81" y="37"/>
                              <a:pt x="82" y="39"/>
                            </a:cubicBezTo>
                            <a:cubicBezTo>
                              <a:pt x="77" y="39"/>
                              <a:pt x="73" y="38"/>
                              <a:pt x="70" y="43"/>
                            </a:cubicBezTo>
                            <a:cubicBezTo>
                              <a:pt x="70" y="44"/>
                              <a:pt x="71" y="45"/>
                              <a:pt x="71" y="46"/>
                            </a:cubicBezTo>
                            <a:cubicBezTo>
                              <a:pt x="71" y="48"/>
                              <a:pt x="69" y="46"/>
                              <a:pt x="68" y="46"/>
                            </a:cubicBezTo>
                            <a:cubicBezTo>
                              <a:pt x="67" y="44"/>
                              <a:pt x="65" y="45"/>
                              <a:pt x="62" y="45"/>
                            </a:cubicBezTo>
                            <a:cubicBezTo>
                              <a:pt x="62" y="45"/>
                              <a:pt x="60" y="45"/>
                              <a:pt x="59" y="46"/>
                            </a:cubicBezTo>
                            <a:cubicBezTo>
                              <a:pt x="58" y="46"/>
                              <a:pt x="58" y="44"/>
                              <a:pt x="57" y="44"/>
                            </a:cubicBezTo>
                            <a:cubicBezTo>
                              <a:pt x="56" y="43"/>
                              <a:pt x="53" y="44"/>
                              <a:pt x="53" y="45"/>
                            </a:cubicBezTo>
                            <a:cubicBezTo>
                              <a:pt x="53" y="45"/>
                              <a:pt x="53" y="44"/>
                              <a:pt x="52" y="44"/>
                            </a:cubicBezTo>
                            <a:cubicBezTo>
                              <a:pt x="51" y="44"/>
                              <a:pt x="50" y="44"/>
                              <a:pt x="50" y="44"/>
                            </a:cubicBezTo>
                            <a:cubicBezTo>
                              <a:pt x="49" y="44"/>
                              <a:pt x="48" y="44"/>
                              <a:pt x="47" y="44"/>
                            </a:cubicBezTo>
                            <a:cubicBezTo>
                              <a:pt x="45" y="44"/>
                              <a:pt x="45" y="43"/>
                              <a:pt x="44" y="44"/>
                            </a:cubicBezTo>
                            <a:cubicBezTo>
                              <a:pt x="43" y="44"/>
                              <a:pt x="43" y="44"/>
                              <a:pt x="42" y="43"/>
                            </a:cubicBezTo>
                            <a:cubicBezTo>
                              <a:pt x="41" y="43"/>
                              <a:pt x="40" y="44"/>
                              <a:pt x="39" y="43"/>
                            </a:cubicBezTo>
                            <a:cubicBezTo>
                              <a:pt x="38" y="42"/>
                              <a:pt x="35" y="42"/>
                              <a:pt x="32" y="41"/>
                            </a:cubicBezTo>
                            <a:cubicBezTo>
                              <a:pt x="30" y="41"/>
                              <a:pt x="27" y="41"/>
                              <a:pt x="24" y="41"/>
                            </a:cubicBezTo>
                            <a:cubicBezTo>
                              <a:pt x="23" y="41"/>
                              <a:pt x="21" y="40"/>
                              <a:pt x="19" y="40"/>
                            </a:cubicBezTo>
                            <a:cubicBezTo>
                              <a:pt x="18" y="40"/>
                              <a:pt x="16" y="41"/>
                              <a:pt x="15" y="41"/>
                            </a:cubicBezTo>
                            <a:cubicBezTo>
                              <a:pt x="12" y="41"/>
                              <a:pt x="12" y="42"/>
                              <a:pt x="9" y="43"/>
                            </a:cubicBezTo>
                            <a:cubicBezTo>
                              <a:pt x="8" y="44"/>
                              <a:pt x="7" y="43"/>
                              <a:pt x="6" y="43"/>
                            </a:cubicBezTo>
                            <a:cubicBezTo>
                              <a:pt x="5" y="43"/>
                              <a:pt x="5" y="44"/>
                              <a:pt x="4" y="44"/>
                            </a:cubicBezTo>
                            <a:cubicBezTo>
                              <a:pt x="3" y="45"/>
                              <a:pt x="5" y="40"/>
                              <a:pt x="5" y="40"/>
                            </a:cubicBezTo>
                            <a:cubicBezTo>
                              <a:pt x="6" y="38"/>
                              <a:pt x="1" y="38"/>
                              <a:pt x="0" y="3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39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2" y="2430"/>
                        <a:ext cx="149" cy="78"/>
                      </a:xfrm>
                      <a:custGeom>
                        <a:avLst/>
                        <a:gdLst>
                          <a:gd name="T0" fmla="*/ 0 w 92"/>
                          <a:gd name="T1" fmla="*/ 37 h 48"/>
                          <a:gd name="T2" fmla="*/ 5 w 92"/>
                          <a:gd name="T3" fmla="*/ 34 h 48"/>
                          <a:gd name="T4" fmla="*/ 8 w 92"/>
                          <a:gd name="T5" fmla="*/ 31 h 48"/>
                          <a:gd name="T6" fmla="*/ 3 w 92"/>
                          <a:gd name="T7" fmla="*/ 21 h 48"/>
                          <a:gd name="T8" fmla="*/ 11 w 92"/>
                          <a:gd name="T9" fmla="*/ 22 h 48"/>
                          <a:gd name="T10" fmla="*/ 14 w 92"/>
                          <a:gd name="T11" fmla="*/ 21 h 48"/>
                          <a:gd name="T12" fmla="*/ 16 w 92"/>
                          <a:gd name="T13" fmla="*/ 19 h 48"/>
                          <a:gd name="T14" fmla="*/ 19 w 92"/>
                          <a:gd name="T15" fmla="*/ 19 h 48"/>
                          <a:gd name="T16" fmla="*/ 20 w 92"/>
                          <a:gd name="T17" fmla="*/ 18 h 48"/>
                          <a:gd name="T18" fmla="*/ 23 w 92"/>
                          <a:gd name="T19" fmla="*/ 19 h 48"/>
                          <a:gd name="T20" fmla="*/ 25 w 92"/>
                          <a:gd name="T21" fmla="*/ 19 h 48"/>
                          <a:gd name="T22" fmla="*/ 23 w 92"/>
                          <a:gd name="T23" fmla="*/ 17 h 48"/>
                          <a:gd name="T24" fmla="*/ 27 w 92"/>
                          <a:gd name="T25" fmla="*/ 12 h 48"/>
                          <a:gd name="T26" fmla="*/ 32 w 92"/>
                          <a:gd name="T27" fmla="*/ 10 h 48"/>
                          <a:gd name="T28" fmla="*/ 35 w 92"/>
                          <a:gd name="T29" fmla="*/ 8 h 48"/>
                          <a:gd name="T30" fmla="*/ 33 w 92"/>
                          <a:gd name="T31" fmla="*/ 5 h 48"/>
                          <a:gd name="T32" fmla="*/ 40 w 92"/>
                          <a:gd name="T33" fmla="*/ 3 h 48"/>
                          <a:gd name="T34" fmla="*/ 46 w 92"/>
                          <a:gd name="T35" fmla="*/ 0 h 48"/>
                          <a:gd name="T36" fmla="*/ 50 w 92"/>
                          <a:gd name="T37" fmla="*/ 1 h 48"/>
                          <a:gd name="T38" fmla="*/ 53 w 92"/>
                          <a:gd name="T39" fmla="*/ 2 h 48"/>
                          <a:gd name="T40" fmla="*/ 59 w 92"/>
                          <a:gd name="T41" fmla="*/ 2 h 48"/>
                          <a:gd name="T42" fmla="*/ 59 w 92"/>
                          <a:gd name="T43" fmla="*/ 4 h 48"/>
                          <a:gd name="T44" fmla="*/ 63 w 92"/>
                          <a:gd name="T45" fmla="*/ 4 h 48"/>
                          <a:gd name="T46" fmla="*/ 71 w 92"/>
                          <a:gd name="T47" fmla="*/ 4 h 48"/>
                          <a:gd name="T48" fmla="*/ 74 w 92"/>
                          <a:gd name="T49" fmla="*/ 6 h 48"/>
                          <a:gd name="T50" fmla="*/ 74 w 92"/>
                          <a:gd name="T51" fmla="*/ 9 h 48"/>
                          <a:gd name="T52" fmla="*/ 73 w 92"/>
                          <a:gd name="T53" fmla="*/ 12 h 48"/>
                          <a:gd name="T54" fmla="*/ 75 w 92"/>
                          <a:gd name="T55" fmla="*/ 14 h 48"/>
                          <a:gd name="T56" fmla="*/ 80 w 92"/>
                          <a:gd name="T57" fmla="*/ 19 h 48"/>
                          <a:gd name="T58" fmla="*/ 83 w 92"/>
                          <a:gd name="T59" fmla="*/ 21 h 48"/>
                          <a:gd name="T60" fmla="*/ 83 w 92"/>
                          <a:gd name="T61" fmla="*/ 23 h 48"/>
                          <a:gd name="T62" fmla="*/ 85 w 92"/>
                          <a:gd name="T63" fmla="*/ 22 h 48"/>
                          <a:gd name="T64" fmla="*/ 87 w 92"/>
                          <a:gd name="T65" fmla="*/ 23 h 48"/>
                          <a:gd name="T66" fmla="*/ 89 w 92"/>
                          <a:gd name="T67" fmla="*/ 25 h 48"/>
                          <a:gd name="T68" fmla="*/ 91 w 92"/>
                          <a:gd name="T69" fmla="*/ 26 h 48"/>
                          <a:gd name="T70" fmla="*/ 89 w 92"/>
                          <a:gd name="T71" fmla="*/ 27 h 48"/>
                          <a:gd name="T72" fmla="*/ 86 w 92"/>
                          <a:gd name="T73" fmla="*/ 29 h 48"/>
                          <a:gd name="T74" fmla="*/ 80 w 92"/>
                          <a:gd name="T75" fmla="*/ 28 h 48"/>
                          <a:gd name="T76" fmla="*/ 80 w 92"/>
                          <a:gd name="T77" fmla="*/ 32 h 48"/>
                          <a:gd name="T78" fmla="*/ 80 w 92"/>
                          <a:gd name="T79" fmla="*/ 35 h 48"/>
                          <a:gd name="T80" fmla="*/ 82 w 92"/>
                          <a:gd name="T81" fmla="*/ 39 h 48"/>
                          <a:gd name="T82" fmla="*/ 70 w 92"/>
                          <a:gd name="T83" fmla="*/ 43 h 48"/>
                          <a:gd name="T84" fmla="*/ 71 w 92"/>
                          <a:gd name="T85" fmla="*/ 46 h 48"/>
                          <a:gd name="T86" fmla="*/ 68 w 92"/>
                          <a:gd name="T87" fmla="*/ 46 h 48"/>
                          <a:gd name="T88" fmla="*/ 62 w 92"/>
                          <a:gd name="T89" fmla="*/ 45 h 48"/>
                          <a:gd name="T90" fmla="*/ 59 w 92"/>
                          <a:gd name="T91" fmla="*/ 46 h 48"/>
                          <a:gd name="T92" fmla="*/ 57 w 92"/>
                          <a:gd name="T93" fmla="*/ 44 h 48"/>
                          <a:gd name="T94" fmla="*/ 53 w 92"/>
                          <a:gd name="T95" fmla="*/ 45 h 48"/>
                          <a:gd name="T96" fmla="*/ 52 w 92"/>
                          <a:gd name="T97" fmla="*/ 44 h 48"/>
                          <a:gd name="T98" fmla="*/ 50 w 92"/>
                          <a:gd name="T99" fmla="*/ 44 h 48"/>
                          <a:gd name="T100" fmla="*/ 47 w 92"/>
                          <a:gd name="T101" fmla="*/ 44 h 48"/>
                          <a:gd name="T102" fmla="*/ 44 w 92"/>
                          <a:gd name="T103" fmla="*/ 44 h 48"/>
                          <a:gd name="T104" fmla="*/ 42 w 92"/>
                          <a:gd name="T105" fmla="*/ 43 h 48"/>
                          <a:gd name="T106" fmla="*/ 39 w 92"/>
                          <a:gd name="T107" fmla="*/ 43 h 48"/>
                          <a:gd name="T108" fmla="*/ 32 w 92"/>
                          <a:gd name="T109" fmla="*/ 41 h 48"/>
                          <a:gd name="T110" fmla="*/ 24 w 92"/>
                          <a:gd name="T111" fmla="*/ 41 h 48"/>
                          <a:gd name="T112" fmla="*/ 19 w 92"/>
                          <a:gd name="T113" fmla="*/ 40 h 48"/>
                          <a:gd name="T114" fmla="*/ 15 w 92"/>
                          <a:gd name="T115" fmla="*/ 41 h 48"/>
                          <a:gd name="T116" fmla="*/ 9 w 92"/>
                          <a:gd name="T117" fmla="*/ 43 h 48"/>
                          <a:gd name="T118" fmla="*/ 6 w 92"/>
                          <a:gd name="T119" fmla="*/ 43 h 48"/>
                          <a:gd name="T120" fmla="*/ 4 w 92"/>
                          <a:gd name="T121" fmla="*/ 44 h 48"/>
                          <a:gd name="T122" fmla="*/ 5 w 92"/>
                          <a:gd name="T123" fmla="*/ 40 h 48"/>
                          <a:gd name="T124" fmla="*/ 0 w 92"/>
                          <a:gd name="T125" fmla="*/ 37 h 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92" h="48">
                            <a:moveTo>
                              <a:pt x="0" y="37"/>
                            </a:moveTo>
                            <a:cubicBezTo>
                              <a:pt x="2" y="36"/>
                              <a:pt x="3" y="34"/>
                              <a:pt x="5" y="34"/>
                            </a:cubicBezTo>
                            <a:cubicBezTo>
                              <a:pt x="7" y="34"/>
                              <a:pt x="8" y="32"/>
                              <a:pt x="8" y="31"/>
                            </a:cubicBezTo>
                            <a:cubicBezTo>
                              <a:pt x="8" y="27"/>
                              <a:pt x="4" y="25"/>
                              <a:pt x="3" y="21"/>
                            </a:cubicBezTo>
                            <a:cubicBezTo>
                              <a:pt x="6" y="22"/>
                              <a:pt x="9" y="21"/>
                              <a:pt x="11" y="22"/>
                            </a:cubicBezTo>
                            <a:cubicBezTo>
                              <a:pt x="12" y="22"/>
                              <a:pt x="13" y="21"/>
                              <a:pt x="14" y="21"/>
                            </a:cubicBezTo>
                            <a:cubicBezTo>
                              <a:pt x="16" y="21"/>
                              <a:pt x="15" y="20"/>
                              <a:pt x="16" y="19"/>
                            </a:cubicBezTo>
                            <a:cubicBezTo>
                              <a:pt x="17" y="19"/>
                              <a:pt x="18" y="19"/>
                              <a:pt x="19" y="19"/>
                            </a:cubicBezTo>
                            <a:cubicBezTo>
                              <a:pt x="19" y="19"/>
                              <a:pt x="20" y="18"/>
                              <a:pt x="20" y="18"/>
                            </a:cubicBezTo>
                            <a:cubicBezTo>
                              <a:pt x="21" y="18"/>
                              <a:pt x="24" y="18"/>
                              <a:pt x="23" y="19"/>
                            </a:cubicBezTo>
                            <a:cubicBezTo>
                              <a:pt x="23" y="19"/>
                              <a:pt x="24" y="19"/>
                              <a:pt x="25" y="19"/>
                            </a:cubicBezTo>
                            <a:cubicBezTo>
                              <a:pt x="26" y="18"/>
                              <a:pt x="23" y="17"/>
                              <a:pt x="23" y="17"/>
                            </a:cubicBezTo>
                            <a:cubicBezTo>
                              <a:pt x="25" y="15"/>
                              <a:pt x="24" y="13"/>
                              <a:pt x="27" y="12"/>
                            </a:cubicBezTo>
                            <a:cubicBezTo>
                              <a:pt x="29" y="11"/>
                              <a:pt x="29" y="9"/>
                              <a:pt x="32" y="10"/>
                            </a:cubicBezTo>
                            <a:cubicBezTo>
                              <a:pt x="34" y="10"/>
                              <a:pt x="33" y="9"/>
                              <a:pt x="35" y="8"/>
                            </a:cubicBezTo>
                            <a:cubicBezTo>
                              <a:pt x="32" y="8"/>
                              <a:pt x="30" y="7"/>
                              <a:pt x="33" y="5"/>
                            </a:cubicBezTo>
                            <a:cubicBezTo>
                              <a:pt x="35" y="3"/>
                              <a:pt x="38" y="3"/>
                              <a:pt x="40" y="3"/>
                            </a:cubicBezTo>
                            <a:cubicBezTo>
                              <a:pt x="43" y="4"/>
                              <a:pt x="43" y="1"/>
                              <a:pt x="46" y="0"/>
                            </a:cubicBezTo>
                            <a:cubicBezTo>
                              <a:pt x="47" y="0"/>
                              <a:pt x="49" y="1"/>
                              <a:pt x="50" y="1"/>
                            </a:cubicBezTo>
                            <a:cubicBezTo>
                              <a:pt x="51" y="0"/>
                              <a:pt x="52" y="1"/>
                              <a:pt x="53" y="2"/>
                            </a:cubicBezTo>
                            <a:cubicBezTo>
                              <a:pt x="53" y="2"/>
                              <a:pt x="58" y="1"/>
                              <a:pt x="59" y="2"/>
                            </a:cubicBezTo>
                            <a:cubicBezTo>
                              <a:pt x="60" y="2"/>
                              <a:pt x="59" y="3"/>
                              <a:pt x="59" y="4"/>
                            </a:cubicBezTo>
                            <a:cubicBezTo>
                              <a:pt x="60" y="4"/>
                              <a:pt x="62" y="4"/>
                              <a:pt x="63" y="4"/>
                            </a:cubicBezTo>
                            <a:cubicBezTo>
                              <a:pt x="67" y="2"/>
                              <a:pt x="68" y="3"/>
                              <a:pt x="71" y="4"/>
                            </a:cubicBezTo>
                            <a:cubicBezTo>
                              <a:pt x="72" y="5"/>
                              <a:pt x="74" y="5"/>
                              <a:pt x="74" y="6"/>
                            </a:cubicBezTo>
                            <a:cubicBezTo>
                              <a:pt x="74" y="8"/>
                              <a:pt x="73" y="8"/>
                              <a:pt x="74" y="9"/>
                            </a:cubicBezTo>
                            <a:cubicBezTo>
                              <a:pt x="75" y="10"/>
                              <a:pt x="74" y="11"/>
                              <a:pt x="73" y="12"/>
                            </a:cubicBezTo>
                            <a:cubicBezTo>
                              <a:pt x="72" y="13"/>
                              <a:pt x="74" y="14"/>
                              <a:pt x="75" y="14"/>
                            </a:cubicBezTo>
                            <a:cubicBezTo>
                              <a:pt x="77" y="16"/>
                              <a:pt x="77" y="18"/>
                              <a:pt x="80" y="19"/>
                            </a:cubicBezTo>
                            <a:cubicBezTo>
                              <a:pt x="81" y="19"/>
                              <a:pt x="82" y="20"/>
                              <a:pt x="83" y="21"/>
                            </a:cubicBezTo>
                            <a:cubicBezTo>
                              <a:pt x="83" y="22"/>
                              <a:pt x="81" y="22"/>
                              <a:pt x="83" y="23"/>
                            </a:cubicBezTo>
                            <a:cubicBezTo>
                              <a:pt x="83" y="23"/>
                              <a:pt x="84" y="23"/>
                              <a:pt x="85" y="22"/>
                            </a:cubicBezTo>
                            <a:cubicBezTo>
                              <a:pt x="85" y="22"/>
                              <a:pt x="86" y="23"/>
                              <a:pt x="87" y="23"/>
                            </a:cubicBezTo>
                            <a:cubicBezTo>
                              <a:pt x="89" y="23"/>
                              <a:pt x="88" y="24"/>
                              <a:pt x="89" y="25"/>
                            </a:cubicBezTo>
                            <a:cubicBezTo>
                              <a:pt x="89" y="25"/>
                              <a:pt x="90" y="25"/>
                              <a:pt x="91" y="26"/>
                            </a:cubicBezTo>
                            <a:cubicBezTo>
                              <a:pt x="92" y="27"/>
                              <a:pt x="90" y="27"/>
                              <a:pt x="89" y="27"/>
                            </a:cubicBezTo>
                            <a:cubicBezTo>
                              <a:pt x="88" y="28"/>
                              <a:pt x="87" y="29"/>
                              <a:pt x="86" y="29"/>
                            </a:cubicBezTo>
                            <a:cubicBezTo>
                              <a:pt x="83" y="30"/>
                              <a:pt x="82" y="28"/>
                              <a:pt x="80" y="28"/>
                            </a:cubicBezTo>
                            <a:cubicBezTo>
                              <a:pt x="76" y="28"/>
                              <a:pt x="78" y="31"/>
                              <a:pt x="80" y="32"/>
                            </a:cubicBezTo>
                            <a:cubicBezTo>
                              <a:pt x="81" y="32"/>
                              <a:pt x="80" y="34"/>
                              <a:pt x="80" y="35"/>
                            </a:cubicBezTo>
                            <a:cubicBezTo>
                              <a:pt x="80" y="36"/>
                              <a:pt x="81" y="37"/>
                              <a:pt x="82" y="39"/>
                            </a:cubicBezTo>
                            <a:cubicBezTo>
                              <a:pt x="77" y="39"/>
                              <a:pt x="73" y="38"/>
                              <a:pt x="70" y="43"/>
                            </a:cubicBezTo>
                            <a:cubicBezTo>
                              <a:pt x="70" y="44"/>
                              <a:pt x="71" y="45"/>
                              <a:pt x="71" y="46"/>
                            </a:cubicBezTo>
                            <a:cubicBezTo>
                              <a:pt x="71" y="48"/>
                              <a:pt x="69" y="46"/>
                              <a:pt x="68" y="46"/>
                            </a:cubicBezTo>
                            <a:cubicBezTo>
                              <a:pt x="67" y="44"/>
                              <a:pt x="65" y="45"/>
                              <a:pt x="62" y="45"/>
                            </a:cubicBezTo>
                            <a:cubicBezTo>
                              <a:pt x="62" y="45"/>
                              <a:pt x="60" y="45"/>
                              <a:pt x="59" y="46"/>
                            </a:cubicBezTo>
                            <a:cubicBezTo>
                              <a:pt x="58" y="46"/>
                              <a:pt x="58" y="44"/>
                              <a:pt x="57" y="44"/>
                            </a:cubicBezTo>
                            <a:cubicBezTo>
                              <a:pt x="56" y="43"/>
                              <a:pt x="53" y="44"/>
                              <a:pt x="53" y="45"/>
                            </a:cubicBezTo>
                            <a:cubicBezTo>
                              <a:pt x="53" y="45"/>
                              <a:pt x="53" y="44"/>
                              <a:pt x="52" y="44"/>
                            </a:cubicBezTo>
                            <a:cubicBezTo>
                              <a:pt x="51" y="44"/>
                              <a:pt x="50" y="44"/>
                              <a:pt x="50" y="44"/>
                            </a:cubicBezTo>
                            <a:cubicBezTo>
                              <a:pt x="49" y="44"/>
                              <a:pt x="48" y="44"/>
                              <a:pt x="47" y="44"/>
                            </a:cubicBezTo>
                            <a:cubicBezTo>
                              <a:pt x="45" y="44"/>
                              <a:pt x="45" y="43"/>
                              <a:pt x="44" y="44"/>
                            </a:cubicBezTo>
                            <a:cubicBezTo>
                              <a:pt x="43" y="44"/>
                              <a:pt x="43" y="44"/>
                              <a:pt x="42" y="43"/>
                            </a:cubicBezTo>
                            <a:cubicBezTo>
                              <a:pt x="41" y="43"/>
                              <a:pt x="40" y="44"/>
                              <a:pt x="39" y="43"/>
                            </a:cubicBezTo>
                            <a:cubicBezTo>
                              <a:pt x="38" y="42"/>
                              <a:pt x="35" y="42"/>
                              <a:pt x="32" y="41"/>
                            </a:cubicBezTo>
                            <a:cubicBezTo>
                              <a:pt x="30" y="41"/>
                              <a:pt x="27" y="41"/>
                              <a:pt x="24" y="41"/>
                            </a:cubicBezTo>
                            <a:cubicBezTo>
                              <a:pt x="23" y="41"/>
                              <a:pt x="21" y="40"/>
                              <a:pt x="19" y="40"/>
                            </a:cubicBezTo>
                            <a:cubicBezTo>
                              <a:pt x="18" y="40"/>
                              <a:pt x="16" y="41"/>
                              <a:pt x="15" y="41"/>
                            </a:cubicBezTo>
                            <a:cubicBezTo>
                              <a:pt x="12" y="41"/>
                              <a:pt x="12" y="42"/>
                              <a:pt x="9" y="43"/>
                            </a:cubicBezTo>
                            <a:cubicBezTo>
                              <a:pt x="8" y="44"/>
                              <a:pt x="7" y="43"/>
                              <a:pt x="6" y="43"/>
                            </a:cubicBezTo>
                            <a:cubicBezTo>
                              <a:pt x="5" y="43"/>
                              <a:pt x="5" y="44"/>
                              <a:pt x="4" y="44"/>
                            </a:cubicBezTo>
                            <a:cubicBezTo>
                              <a:pt x="3" y="45"/>
                              <a:pt x="5" y="40"/>
                              <a:pt x="5" y="40"/>
                            </a:cubicBezTo>
                            <a:cubicBezTo>
                              <a:pt x="6" y="38"/>
                              <a:pt x="1" y="38"/>
                              <a:pt x="0" y="3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40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2" y="2727"/>
                        <a:ext cx="260" cy="207"/>
                      </a:xfrm>
                      <a:custGeom>
                        <a:avLst/>
                        <a:gdLst>
                          <a:gd name="T0" fmla="*/ 24 w 161"/>
                          <a:gd name="T1" fmla="*/ 73 h 128"/>
                          <a:gd name="T2" fmla="*/ 39 w 161"/>
                          <a:gd name="T3" fmla="*/ 73 h 128"/>
                          <a:gd name="T4" fmla="*/ 51 w 161"/>
                          <a:gd name="T5" fmla="*/ 67 h 128"/>
                          <a:gd name="T6" fmla="*/ 57 w 161"/>
                          <a:gd name="T7" fmla="*/ 56 h 128"/>
                          <a:gd name="T8" fmla="*/ 63 w 161"/>
                          <a:gd name="T9" fmla="*/ 54 h 128"/>
                          <a:gd name="T10" fmla="*/ 75 w 161"/>
                          <a:gd name="T11" fmla="*/ 52 h 128"/>
                          <a:gd name="T12" fmla="*/ 81 w 161"/>
                          <a:gd name="T13" fmla="*/ 43 h 128"/>
                          <a:gd name="T14" fmla="*/ 87 w 161"/>
                          <a:gd name="T15" fmla="*/ 38 h 128"/>
                          <a:gd name="T16" fmla="*/ 88 w 161"/>
                          <a:gd name="T17" fmla="*/ 30 h 128"/>
                          <a:gd name="T18" fmla="*/ 96 w 161"/>
                          <a:gd name="T19" fmla="*/ 25 h 128"/>
                          <a:gd name="T20" fmla="*/ 101 w 161"/>
                          <a:gd name="T21" fmla="*/ 20 h 128"/>
                          <a:gd name="T22" fmla="*/ 102 w 161"/>
                          <a:gd name="T23" fmla="*/ 17 h 128"/>
                          <a:gd name="T24" fmla="*/ 98 w 161"/>
                          <a:gd name="T25" fmla="*/ 11 h 128"/>
                          <a:gd name="T26" fmla="*/ 110 w 161"/>
                          <a:gd name="T27" fmla="*/ 3 h 128"/>
                          <a:gd name="T28" fmla="*/ 126 w 161"/>
                          <a:gd name="T29" fmla="*/ 2 h 128"/>
                          <a:gd name="T30" fmla="*/ 142 w 161"/>
                          <a:gd name="T31" fmla="*/ 4 h 128"/>
                          <a:gd name="T32" fmla="*/ 145 w 161"/>
                          <a:gd name="T33" fmla="*/ 12 h 128"/>
                          <a:gd name="T34" fmla="*/ 153 w 161"/>
                          <a:gd name="T35" fmla="*/ 20 h 128"/>
                          <a:gd name="T36" fmla="*/ 143 w 161"/>
                          <a:gd name="T37" fmla="*/ 24 h 128"/>
                          <a:gd name="T38" fmla="*/ 124 w 161"/>
                          <a:gd name="T39" fmla="*/ 27 h 128"/>
                          <a:gd name="T40" fmla="*/ 125 w 161"/>
                          <a:gd name="T41" fmla="*/ 34 h 128"/>
                          <a:gd name="T42" fmla="*/ 128 w 161"/>
                          <a:gd name="T43" fmla="*/ 41 h 128"/>
                          <a:gd name="T44" fmla="*/ 137 w 161"/>
                          <a:gd name="T45" fmla="*/ 46 h 128"/>
                          <a:gd name="T46" fmla="*/ 131 w 161"/>
                          <a:gd name="T47" fmla="*/ 58 h 128"/>
                          <a:gd name="T48" fmla="*/ 119 w 161"/>
                          <a:gd name="T49" fmla="*/ 69 h 128"/>
                          <a:gd name="T50" fmla="*/ 109 w 161"/>
                          <a:gd name="T51" fmla="*/ 80 h 128"/>
                          <a:gd name="T52" fmla="*/ 98 w 161"/>
                          <a:gd name="T53" fmla="*/ 89 h 128"/>
                          <a:gd name="T54" fmla="*/ 87 w 161"/>
                          <a:gd name="T55" fmla="*/ 90 h 128"/>
                          <a:gd name="T56" fmla="*/ 88 w 161"/>
                          <a:gd name="T57" fmla="*/ 105 h 128"/>
                          <a:gd name="T58" fmla="*/ 93 w 161"/>
                          <a:gd name="T59" fmla="*/ 113 h 128"/>
                          <a:gd name="T60" fmla="*/ 97 w 161"/>
                          <a:gd name="T61" fmla="*/ 122 h 128"/>
                          <a:gd name="T62" fmla="*/ 88 w 161"/>
                          <a:gd name="T63" fmla="*/ 123 h 128"/>
                          <a:gd name="T64" fmla="*/ 74 w 161"/>
                          <a:gd name="T65" fmla="*/ 123 h 128"/>
                          <a:gd name="T66" fmla="*/ 69 w 161"/>
                          <a:gd name="T67" fmla="*/ 128 h 128"/>
                          <a:gd name="T68" fmla="*/ 66 w 161"/>
                          <a:gd name="T69" fmla="*/ 127 h 128"/>
                          <a:gd name="T70" fmla="*/ 63 w 161"/>
                          <a:gd name="T71" fmla="*/ 126 h 128"/>
                          <a:gd name="T72" fmla="*/ 55 w 161"/>
                          <a:gd name="T73" fmla="*/ 117 h 128"/>
                          <a:gd name="T74" fmla="*/ 53 w 161"/>
                          <a:gd name="T75" fmla="*/ 113 h 128"/>
                          <a:gd name="T76" fmla="*/ 36 w 161"/>
                          <a:gd name="T77" fmla="*/ 115 h 128"/>
                          <a:gd name="T78" fmla="*/ 30 w 161"/>
                          <a:gd name="T79" fmla="*/ 113 h 128"/>
                          <a:gd name="T80" fmla="*/ 12 w 161"/>
                          <a:gd name="T81" fmla="*/ 114 h 128"/>
                          <a:gd name="T82" fmla="*/ 13 w 161"/>
                          <a:gd name="T83" fmla="*/ 103 h 128"/>
                          <a:gd name="T84" fmla="*/ 19 w 161"/>
                          <a:gd name="T85" fmla="*/ 95 h 128"/>
                          <a:gd name="T86" fmla="*/ 15 w 161"/>
                          <a:gd name="T87" fmla="*/ 85 h 128"/>
                          <a:gd name="T88" fmla="*/ 0 w 161"/>
                          <a:gd name="T89" fmla="*/ 70 h 12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161" h="128">
                            <a:moveTo>
                              <a:pt x="0" y="70"/>
                            </a:moveTo>
                            <a:cubicBezTo>
                              <a:pt x="4" y="71"/>
                              <a:pt x="7" y="72"/>
                              <a:pt x="11" y="73"/>
                            </a:cubicBezTo>
                            <a:cubicBezTo>
                              <a:pt x="16" y="75"/>
                              <a:pt x="20" y="73"/>
                              <a:pt x="24" y="73"/>
                            </a:cubicBezTo>
                            <a:cubicBezTo>
                              <a:pt x="26" y="73"/>
                              <a:pt x="27" y="74"/>
                              <a:pt x="29" y="74"/>
                            </a:cubicBezTo>
                            <a:cubicBezTo>
                              <a:pt x="31" y="74"/>
                              <a:pt x="32" y="73"/>
                              <a:pt x="34" y="73"/>
                            </a:cubicBezTo>
                            <a:cubicBezTo>
                              <a:pt x="36" y="72"/>
                              <a:pt x="37" y="73"/>
                              <a:pt x="39" y="73"/>
                            </a:cubicBezTo>
                            <a:cubicBezTo>
                              <a:pt x="41" y="73"/>
                              <a:pt x="43" y="72"/>
                              <a:pt x="44" y="72"/>
                            </a:cubicBezTo>
                            <a:cubicBezTo>
                              <a:pt x="46" y="71"/>
                              <a:pt x="50" y="71"/>
                              <a:pt x="51" y="69"/>
                            </a:cubicBezTo>
                            <a:cubicBezTo>
                              <a:pt x="52" y="69"/>
                              <a:pt x="50" y="68"/>
                              <a:pt x="51" y="67"/>
                            </a:cubicBezTo>
                            <a:cubicBezTo>
                              <a:pt x="52" y="65"/>
                              <a:pt x="51" y="63"/>
                              <a:pt x="52" y="61"/>
                            </a:cubicBezTo>
                            <a:cubicBezTo>
                              <a:pt x="52" y="59"/>
                              <a:pt x="53" y="60"/>
                              <a:pt x="54" y="59"/>
                            </a:cubicBezTo>
                            <a:cubicBezTo>
                              <a:pt x="55" y="58"/>
                              <a:pt x="56" y="57"/>
                              <a:pt x="57" y="56"/>
                            </a:cubicBezTo>
                            <a:cubicBezTo>
                              <a:pt x="58" y="55"/>
                              <a:pt x="59" y="57"/>
                              <a:pt x="60" y="57"/>
                            </a:cubicBezTo>
                            <a:cubicBezTo>
                              <a:pt x="62" y="57"/>
                              <a:pt x="64" y="56"/>
                              <a:pt x="65" y="56"/>
                            </a:cubicBezTo>
                            <a:cubicBezTo>
                              <a:pt x="65" y="55"/>
                              <a:pt x="64" y="55"/>
                              <a:pt x="63" y="54"/>
                            </a:cubicBezTo>
                            <a:cubicBezTo>
                              <a:pt x="65" y="54"/>
                              <a:pt x="67" y="53"/>
                              <a:pt x="68" y="52"/>
                            </a:cubicBezTo>
                            <a:cubicBezTo>
                              <a:pt x="70" y="50"/>
                              <a:pt x="72" y="53"/>
                              <a:pt x="72" y="51"/>
                            </a:cubicBezTo>
                            <a:cubicBezTo>
                              <a:pt x="74" y="51"/>
                              <a:pt x="74" y="51"/>
                              <a:pt x="75" y="52"/>
                            </a:cubicBezTo>
                            <a:cubicBezTo>
                              <a:pt x="75" y="53"/>
                              <a:pt x="76" y="53"/>
                              <a:pt x="77" y="52"/>
                            </a:cubicBezTo>
                            <a:cubicBezTo>
                              <a:pt x="80" y="51"/>
                              <a:pt x="80" y="48"/>
                              <a:pt x="80" y="46"/>
                            </a:cubicBezTo>
                            <a:cubicBezTo>
                              <a:pt x="79" y="45"/>
                              <a:pt x="81" y="44"/>
                              <a:pt x="81" y="43"/>
                            </a:cubicBezTo>
                            <a:cubicBezTo>
                              <a:pt x="82" y="42"/>
                              <a:pt x="82" y="41"/>
                              <a:pt x="82" y="40"/>
                            </a:cubicBezTo>
                            <a:cubicBezTo>
                              <a:pt x="81" y="39"/>
                              <a:pt x="83" y="39"/>
                              <a:pt x="84" y="39"/>
                            </a:cubicBezTo>
                            <a:cubicBezTo>
                              <a:pt x="85" y="38"/>
                              <a:pt x="86" y="39"/>
                              <a:pt x="87" y="38"/>
                            </a:cubicBezTo>
                            <a:cubicBezTo>
                              <a:pt x="89" y="37"/>
                              <a:pt x="89" y="37"/>
                              <a:pt x="89" y="35"/>
                            </a:cubicBezTo>
                            <a:cubicBezTo>
                              <a:pt x="88" y="34"/>
                              <a:pt x="88" y="33"/>
                              <a:pt x="87" y="32"/>
                            </a:cubicBezTo>
                            <a:cubicBezTo>
                              <a:pt x="85" y="31"/>
                              <a:pt x="85" y="29"/>
                              <a:pt x="88" y="30"/>
                            </a:cubicBezTo>
                            <a:cubicBezTo>
                              <a:pt x="90" y="30"/>
                              <a:pt x="96" y="31"/>
                              <a:pt x="97" y="28"/>
                            </a:cubicBezTo>
                            <a:cubicBezTo>
                              <a:pt x="97" y="27"/>
                              <a:pt x="97" y="27"/>
                              <a:pt x="97" y="26"/>
                            </a:cubicBezTo>
                            <a:cubicBezTo>
                              <a:pt x="97" y="26"/>
                              <a:pt x="95" y="25"/>
                              <a:pt x="96" y="25"/>
                            </a:cubicBezTo>
                            <a:cubicBezTo>
                              <a:pt x="96" y="25"/>
                              <a:pt x="96" y="24"/>
                              <a:pt x="97" y="24"/>
                            </a:cubicBezTo>
                            <a:cubicBezTo>
                              <a:pt x="96" y="24"/>
                              <a:pt x="97" y="23"/>
                              <a:pt x="98" y="23"/>
                            </a:cubicBezTo>
                            <a:cubicBezTo>
                              <a:pt x="99" y="22"/>
                              <a:pt x="101" y="21"/>
                              <a:pt x="101" y="20"/>
                            </a:cubicBezTo>
                            <a:cubicBezTo>
                              <a:pt x="101" y="20"/>
                              <a:pt x="101" y="19"/>
                              <a:pt x="102" y="19"/>
                            </a:cubicBezTo>
                            <a:cubicBezTo>
                              <a:pt x="102" y="18"/>
                              <a:pt x="101" y="18"/>
                              <a:pt x="101" y="18"/>
                            </a:cubicBezTo>
                            <a:cubicBezTo>
                              <a:pt x="101" y="17"/>
                              <a:pt x="101" y="17"/>
                              <a:pt x="102" y="17"/>
                            </a:cubicBezTo>
                            <a:cubicBezTo>
                              <a:pt x="102" y="16"/>
                              <a:pt x="102" y="15"/>
                              <a:pt x="101" y="15"/>
                            </a:cubicBezTo>
                            <a:cubicBezTo>
                              <a:pt x="101" y="14"/>
                              <a:pt x="101" y="13"/>
                              <a:pt x="100" y="13"/>
                            </a:cubicBezTo>
                            <a:cubicBezTo>
                              <a:pt x="100" y="12"/>
                              <a:pt x="99" y="11"/>
                              <a:pt x="98" y="11"/>
                            </a:cubicBezTo>
                            <a:cubicBezTo>
                              <a:pt x="97" y="10"/>
                              <a:pt x="102" y="6"/>
                              <a:pt x="103" y="7"/>
                            </a:cubicBezTo>
                            <a:cubicBezTo>
                              <a:pt x="104" y="7"/>
                              <a:pt x="105" y="6"/>
                              <a:pt x="106" y="5"/>
                            </a:cubicBezTo>
                            <a:cubicBezTo>
                              <a:pt x="107" y="4"/>
                              <a:pt x="108" y="4"/>
                              <a:pt x="110" y="3"/>
                            </a:cubicBezTo>
                            <a:cubicBezTo>
                              <a:pt x="113" y="2"/>
                              <a:pt x="115" y="2"/>
                              <a:pt x="118" y="2"/>
                            </a:cubicBezTo>
                            <a:cubicBezTo>
                              <a:pt x="120" y="2"/>
                              <a:pt x="122" y="2"/>
                              <a:pt x="123" y="2"/>
                            </a:cubicBezTo>
                            <a:cubicBezTo>
                              <a:pt x="124" y="3"/>
                              <a:pt x="124" y="3"/>
                              <a:pt x="126" y="2"/>
                            </a:cubicBezTo>
                            <a:cubicBezTo>
                              <a:pt x="128" y="1"/>
                              <a:pt x="132" y="0"/>
                              <a:pt x="133" y="2"/>
                            </a:cubicBezTo>
                            <a:cubicBezTo>
                              <a:pt x="135" y="0"/>
                              <a:pt x="137" y="2"/>
                              <a:pt x="138" y="3"/>
                            </a:cubicBezTo>
                            <a:cubicBezTo>
                              <a:pt x="138" y="4"/>
                              <a:pt x="141" y="3"/>
                              <a:pt x="142" y="4"/>
                            </a:cubicBezTo>
                            <a:cubicBezTo>
                              <a:pt x="143" y="5"/>
                              <a:pt x="143" y="6"/>
                              <a:pt x="143" y="7"/>
                            </a:cubicBezTo>
                            <a:cubicBezTo>
                              <a:pt x="143" y="8"/>
                              <a:pt x="143" y="9"/>
                              <a:pt x="143" y="10"/>
                            </a:cubicBezTo>
                            <a:cubicBezTo>
                              <a:pt x="143" y="11"/>
                              <a:pt x="145" y="12"/>
                              <a:pt x="145" y="12"/>
                            </a:cubicBezTo>
                            <a:cubicBezTo>
                              <a:pt x="146" y="13"/>
                              <a:pt x="148" y="12"/>
                              <a:pt x="149" y="12"/>
                            </a:cubicBezTo>
                            <a:cubicBezTo>
                              <a:pt x="148" y="15"/>
                              <a:pt x="157" y="17"/>
                              <a:pt x="161" y="16"/>
                            </a:cubicBezTo>
                            <a:cubicBezTo>
                              <a:pt x="159" y="16"/>
                              <a:pt x="153" y="19"/>
                              <a:pt x="153" y="20"/>
                            </a:cubicBezTo>
                            <a:cubicBezTo>
                              <a:pt x="153" y="20"/>
                              <a:pt x="152" y="21"/>
                              <a:pt x="152" y="21"/>
                            </a:cubicBezTo>
                            <a:cubicBezTo>
                              <a:pt x="151" y="21"/>
                              <a:pt x="150" y="22"/>
                              <a:pt x="150" y="22"/>
                            </a:cubicBezTo>
                            <a:cubicBezTo>
                              <a:pt x="150" y="23"/>
                              <a:pt x="144" y="24"/>
                              <a:pt x="143" y="24"/>
                            </a:cubicBezTo>
                            <a:cubicBezTo>
                              <a:pt x="139" y="26"/>
                              <a:pt x="137" y="24"/>
                              <a:pt x="134" y="24"/>
                            </a:cubicBezTo>
                            <a:cubicBezTo>
                              <a:pt x="131" y="23"/>
                              <a:pt x="128" y="22"/>
                              <a:pt x="125" y="23"/>
                            </a:cubicBezTo>
                            <a:cubicBezTo>
                              <a:pt x="123" y="24"/>
                              <a:pt x="122" y="26"/>
                              <a:pt x="124" y="27"/>
                            </a:cubicBezTo>
                            <a:cubicBezTo>
                              <a:pt x="126" y="28"/>
                              <a:pt x="122" y="29"/>
                              <a:pt x="124" y="30"/>
                            </a:cubicBezTo>
                            <a:cubicBezTo>
                              <a:pt x="124" y="30"/>
                              <a:pt x="128" y="30"/>
                              <a:pt x="127" y="31"/>
                            </a:cubicBezTo>
                            <a:cubicBezTo>
                              <a:pt x="125" y="32"/>
                              <a:pt x="123" y="33"/>
                              <a:pt x="125" y="34"/>
                            </a:cubicBezTo>
                            <a:cubicBezTo>
                              <a:pt x="127" y="35"/>
                              <a:pt x="124" y="37"/>
                              <a:pt x="125" y="38"/>
                            </a:cubicBezTo>
                            <a:cubicBezTo>
                              <a:pt x="126" y="39"/>
                              <a:pt x="127" y="39"/>
                              <a:pt x="127" y="40"/>
                            </a:cubicBezTo>
                            <a:cubicBezTo>
                              <a:pt x="128" y="40"/>
                              <a:pt x="128" y="40"/>
                              <a:pt x="128" y="41"/>
                            </a:cubicBezTo>
                            <a:cubicBezTo>
                              <a:pt x="128" y="42"/>
                              <a:pt x="128" y="42"/>
                              <a:pt x="129" y="42"/>
                            </a:cubicBezTo>
                            <a:cubicBezTo>
                              <a:pt x="132" y="42"/>
                              <a:pt x="130" y="44"/>
                              <a:pt x="133" y="45"/>
                            </a:cubicBezTo>
                            <a:cubicBezTo>
                              <a:pt x="134" y="45"/>
                              <a:pt x="137" y="45"/>
                              <a:pt x="137" y="46"/>
                            </a:cubicBezTo>
                            <a:cubicBezTo>
                              <a:pt x="138" y="48"/>
                              <a:pt x="134" y="49"/>
                              <a:pt x="133" y="49"/>
                            </a:cubicBezTo>
                            <a:cubicBezTo>
                              <a:pt x="131" y="50"/>
                              <a:pt x="128" y="51"/>
                              <a:pt x="130" y="53"/>
                            </a:cubicBezTo>
                            <a:cubicBezTo>
                              <a:pt x="131" y="54"/>
                              <a:pt x="128" y="58"/>
                              <a:pt x="131" y="58"/>
                            </a:cubicBezTo>
                            <a:cubicBezTo>
                              <a:pt x="130" y="59"/>
                              <a:pt x="127" y="59"/>
                              <a:pt x="127" y="61"/>
                            </a:cubicBezTo>
                            <a:cubicBezTo>
                              <a:pt x="126" y="62"/>
                              <a:pt x="122" y="64"/>
                              <a:pt x="124" y="65"/>
                            </a:cubicBezTo>
                            <a:cubicBezTo>
                              <a:pt x="125" y="67"/>
                              <a:pt x="120" y="68"/>
                              <a:pt x="119" y="69"/>
                            </a:cubicBezTo>
                            <a:cubicBezTo>
                              <a:pt x="118" y="69"/>
                              <a:pt x="118" y="71"/>
                              <a:pt x="118" y="72"/>
                            </a:cubicBezTo>
                            <a:cubicBezTo>
                              <a:pt x="117" y="73"/>
                              <a:pt x="116" y="75"/>
                              <a:pt x="115" y="76"/>
                            </a:cubicBezTo>
                            <a:cubicBezTo>
                              <a:pt x="114" y="78"/>
                              <a:pt x="111" y="79"/>
                              <a:pt x="109" y="80"/>
                            </a:cubicBezTo>
                            <a:cubicBezTo>
                              <a:pt x="108" y="81"/>
                              <a:pt x="108" y="82"/>
                              <a:pt x="108" y="83"/>
                            </a:cubicBezTo>
                            <a:cubicBezTo>
                              <a:pt x="107" y="84"/>
                              <a:pt x="106" y="85"/>
                              <a:pt x="105" y="86"/>
                            </a:cubicBezTo>
                            <a:cubicBezTo>
                              <a:pt x="103" y="89"/>
                              <a:pt x="101" y="89"/>
                              <a:pt x="98" y="89"/>
                            </a:cubicBezTo>
                            <a:cubicBezTo>
                              <a:pt x="97" y="90"/>
                              <a:pt x="96" y="90"/>
                              <a:pt x="94" y="90"/>
                            </a:cubicBezTo>
                            <a:cubicBezTo>
                              <a:pt x="93" y="90"/>
                              <a:pt x="93" y="89"/>
                              <a:pt x="92" y="88"/>
                            </a:cubicBezTo>
                            <a:cubicBezTo>
                              <a:pt x="91" y="86"/>
                              <a:pt x="88" y="89"/>
                              <a:pt x="87" y="90"/>
                            </a:cubicBezTo>
                            <a:cubicBezTo>
                              <a:pt x="86" y="92"/>
                              <a:pt x="84" y="94"/>
                              <a:pt x="82" y="96"/>
                            </a:cubicBezTo>
                            <a:cubicBezTo>
                              <a:pt x="81" y="99"/>
                              <a:pt x="82" y="100"/>
                              <a:pt x="85" y="101"/>
                            </a:cubicBezTo>
                            <a:cubicBezTo>
                              <a:pt x="87" y="102"/>
                              <a:pt x="89" y="102"/>
                              <a:pt x="88" y="105"/>
                            </a:cubicBezTo>
                            <a:cubicBezTo>
                              <a:pt x="88" y="106"/>
                              <a:pt x="87" y="110"/>
                              <a:pt x="90" y="110"/>
                            </a:cubicBezTo>
                            <a:cubicBezTo>
                              <a:pt x="91" y="110"/>
                              <a:pt x="92" y="109"/>
                              <a:pt x="93" y="110"/>
                            </a:cubicBezTo>
                            <a:cubicBezTo>
                              <a:pt x="93" y="111"/>
                              <a:pt x="92" y="112"/>
                              <a:pt x="93" y="113"/>
                            </a:cubicBezTo>
                            <a:cubicBezTo>
                              <a:pt x="94" y="115"/>
                              <a:pt x="96" y="116"/>
                              <a:pt x="96" y="119"/>
                            </a:cubicBezTo>
                            <a:cubicBezTo>
                              <a:pt x="96" y="120"/>
                              <a:pt x="97" y="119"/>
                              <a:pt x="96" y="120"/>
                            </a:cubicBezTo>
                            <a:cubicBezTo>
                              <a:pt x="95" y="120"/>
                              <a:pt x="96" y="122"/>
                              <a:pt x="97" y="122"/>
                            </a:cubicBezTo>
                            <a:cubicBezTo>
                              <a:pt x="95" y="123"/>
                              <a:pt x="93" y="125"/>
                              <a:pt x="92" y="123"/>
                            </a:cubicBezTo>
                            <a:cubicBezTo>
                              <a:pt x="91" y="122"/>
                              <a:pt x="90" y="122"/>
                              <a:pt x="89" y="123"/>
                            </a:cubicBezTo>
                            <a:cubicBezTo>
                              <a:pt x="89" y="123"/>
                              <a:pt x="88" y="123"/>
                              <a:pt x="88" y="123"/>
                            </a:cubicBezTo>
                            <a:cubicBezTo>
                              <a:pt x="87" y="123"/>
                              <a:pt x="87" y="124"/>
                              <a:pt x="87" y="124"/>
                            </a:cubicBezTo>
                            <a:cubicBezTo>
                              <a:pt x="84" y="125"/>
                              <a:pt x="81" y="123"/>
                              <a:pt x="79" y="123"/>
                            </a:cubicBezTo>
                            <a:cubicBezTo>
                              <a:pt x="77" y="123"/>
                              <a:pt x="76" y="124"/>
                              <a:pt x="74" y="123"/>
                            </a:cubicBezTo>
                            <a:cubicBezTo>
                              <a:pt x="74" y="124"/>
                              <a:pt x="75" y="126"/>
                              <a:pt x="73" y="126"/>
                            </a:cubicBezTo>
                            <a:cubicBezTo>
                              <a:pt x="72" y="126"/>
                              <a:pt x="69" y="126"/>
                              <a:pt x="69" y="128"/>
                            </a:cubicBezTo>
                            <a:cubicBezTo>
                              <a:pt x="69" y="127"/>
                              <a:pt x="69" y="127"/>
                              <a:pt x="69" y="128"/>
                            </a:cubicBezTo>
                            <a:cubicBezTo>
                              <a:pt x="68" y="128"/>
                              <a:pt x="68" y="127"/>
                              <a:pt x="67" y="127"/>
                            </a:cubicBezTo>
                            <a:cubicBezTo>
                              <a:pt x="68" y="127"/>
                              <a:pt x="68" y="128"/>
                              <a:pt x="67" y="128"/>
                            </a:cubicBezTo>
                            <a:cubicBezTo>
                              <a:pt x="67" y="128"/>
                              <a:pt x="66" y="128"/>
                              <a:pt x="66" y="127"/>
                            </a:cubicBezTo>
                            <a:cubicBezTo>
                              <a:pt x="66" y="128"/>
                              <a:pt x="65" y="128"/>
                              <a:pt x="64" y="128"/>
                            </a:cubicBezTo>
                            <a:cubicBezTo>
                              <a:pt x="64" y="128"/>
                              <a:pt x="64" y="127"/>
                              <a:pt x="64" y="127"/>
                            </a:cubicBezTo>
                            <a:cubicBezTo>
                              <a:pt x="63" y="128"/>
                              <a:pt x="61" y="126"/>
                              <a:pt x="63" y="126"/>
                            </a:cubicBezTo>
                            <a:cubicBezTo>
                              <a:pt x="61" y="126"/>
                              <a:pt x="59" y="124"/>
                              <a:pt x="61" y="123"/>
                            </a:cubicBezTo>
                            <a:cubicBezTo>
                              <a:pt x="59" y="122"/>
                              <a:pt x="61" y="119"/>
                              <a:pt x="59" y="119"/>
                            </a:cubicBezTo>
                            <a:cubicBezTo>
                              <a:pt x="59" y="118"/>
                              <a:pt x="54" y="118"/>
                              <a:pt x="55" y="117"/>
                            </a:cubicBezTo>
                            <a:cubicBezTo>
                              <a:pt x="55" y="115"/>
                              <a:pt x="55" y="114"/>
                              <a:pt x="54" y="112"/>
                            </a:cubicBezTo>
                            <a:cubicBezTo>
                              <a:pt x="53" y="111"/>
                              <a:pt x="50" y="110"/>
                              <a:pt x="49" y="112"/>
                            </a:cubicBezTo>
                            <a:cubicBezTo>
                              <a:pt x="51" y="112"/>
                              <a:pt x="52" y="111"/>
                              <a:pt x="53" y="113"/>
                            </a:cubicBezTo>
                            <a:cubicBezTo>
                              <a:pt x="51" y="112"/>
                              <a:pt x="49" y="112"/>
                              <a:pt x="47" y="113"/>
                            </a:cubicBezTo>
                            <a:cubicBezTo>
                              <a:pt x="46" y="113"/>
                              <a:pt x="44" y="113"/>
                              <a:pt x="42" y="113"/>
                            </a:cubicBezTo>
                            <a:cubicBezTo>
                              <a:pt x="41" y="113"/>
                              <a:pt x="35" y="113"/>
                              <a:pt x="36" y="115"/>
                            </a:cubicBezTo>
                            <a:cubicBezTo>
                              <a:pt x="35" y="115"/>
                              <a:pt x="35" y="115"/>
                              <a:pt x="35" y="114"/>
                            </a:cubicBezTo>
                            <a:cubicBezTo>
                              <a:pt x="32" y="115"/>
                              <a:pt x="31" y="112"/>
                              <a:pt x="29" y="112"/>
                            </a:cubicBezTo>
                            <a:cubicBezTo>
                              <a:pt x="29" y="113"/>
                              <a:pt x="30" y="113"/>
                              <a:pt x="30" y="113"/>
                            </a:cubicBezTo>
                            <a:cubicBezTo>
                              <a:pt x="28" y="113"/>
                              <a:pt x="23" y="112"/>
                              <a:pt x="24" y="115"/>
                            </a:cubicBezTo>
                            <a:cubicBezTo>
                              <a:pt x="23" y="114"/>
                              <a:pt x="13" y="113"/>
                              <a:pt x="14" y="116"/>
                            </a:cubicBezTo>
                            <a:cubicBezTo>
                              <a:pt x="13" y="116"/>
                              <a:pt x="13" y="115"/>
                              <a:pt x="12" y="114"/>
                            </a:cubicBezTo>
                            <a:cubicBezTo>
                              <a:pt x="11" y="114"/>
                              <a:pt x="11" y="115"/>
                              <a:pt x="11" y="115"/>
                            </a:cubicBezTo>
                            <a:cubicBezTo>
                              <a:pt x="8" y="117"/>
                              <a:pt x="7" y="115"/>
                              <a:pt x="7" y="113"/>
                            </a:cubicBezTo>
                            <a:cubicBezTo>
                              <a:pt x="7" y="111"/>
                              <a:pt x="8" y="102"/>
                              <a:pt x="13" y="103"/>
                            </a:cubicBezTo>
                            <a:cubicBezTo>
                              <a:pt x="12" y="100"/>
                              <a:pt x="21" y="102"/>
                              <a:pt x="22" y="100"/>
                            </a:cubicBezTo>
                            <a:cubicBezTo>
                              <a:pt x="22" y="99"/>
                              <a:pt x="23" y="96"/>
                              <a:pt x="23" y="95"/>
                            </a:cubicBezTo>
                            <a:cubicBezTo>
                              <a:pt x="22" y="95"/>
                              <a:pt x="21" y="95"/>
                              <a:pt x="19" y="95"/>
                            </a:cubicBezTo>
                            <a:cubicBezTo>
                              <a:pt x="18" y="95"/>
                              <a:pt x="18" y="93"/>
                              <a:pt x="18" y="92"/>
                            </a:cubicBezTo>
                            <a:cubicBezTo>
                              <a:pt x="19" y="90"/>
                              <a:pt x="18" y="88"/>
                              <a:pt x="18" y="86"/>
                            </a:cubicBezTo>
                            <a:cubicBezTo>
                              <a:pt x="18" y="85"/>
                              <a:pt x="16" y="85"/>
                              <a:pt x="15" y="85"/>
                            </a:cubicBezTo>
                            <a:cubicBezTo>
                              <a:pt x="14" y="84"/>
                              <a:pt x="13" y="83"/>
                              <a:pt x="11" y="83"/>
                            </a:cubicBezTo>
                            <a:cubicBezTo>
                              <a:pt x="8" y="81"/>
                              <a:pt x="7" y="80"/>
                              <a:pt x="6" y="77"/>
                            </a:cubicBezTo>
                            <a:cubicBezTo>
                              <a:pt x="4" y="74"/>
                              <a:pt x="2" y="72"/>
                              <a:pt x="0" y="7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41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2" y="2727"/>
                        <a:ext cx="260" cy="207"/>
                      </a:xfrm>
                      <a:custGeom>
                        <a:avLst/>
                        <a:gdLst>
                          <a:gd name="T0" fmla="*/ 24 w 161"/>
                          <a:gd name="T1" fmla="*/ 73 h 128"/>
                          <a:gd name="T2" fmla="*/ 39 w 161"/>
                          <a:gd name="T3" fmla="*/ 73 h 128"/>
                          <a:gd name="T4" fmla="*/ 51 w 161"/>
                          <a:gd name="T5" fmla="*/ 67 h 128"/>
                          <a:gd name="T6" fmla="*/ 57 w 161"/>
                          <a:gd name="T7" fmla="*/ 56 h 128"/>
                          <a:gd name="T8" fmla="*/ 63 w 161"/>
                          <a:gd name="T9" fmla="*/ 54 h 128"/>
                          <a:gd name="T10" fmla="*/ 75 w 161"/>
                          <a:gd name="T11" fmla="*/ 52 h 128"/>
                          <a:gd name="T12" fmla="*/ 81 w 161"/>
                          <a:gd name="T13" fmla="*/ 43 h 128"/>
                          <a:gd name="T14" fmla="*/ 87 w 161"/>
                          <a:gd name="T15" fmla="*/ 38 h 128"/>
                          <a:gd name="T16" fmla="*/ 88 w 161"/>
                          <a:gd name="T17" fmla="*/ 30 h 128"/>
                          <a:gd name="T18" fmla="*/ 96 w 161"/>
                          <a:gd name="T19" fmla="*/ 25 h 128"/>
                          <a:gd name="T20" fmla="*/ 101 w 161"/>
                          <a:gd name="T21" fmla="*/ 20 h 128"/>
                          <a:gd name="T22" fmla="*/ 102 w 161"/>
                          <a:gd name="T23" fmla="*/ 17 h 128"/>
                          <a:gd name="T24" fmla="*/ 98 w 161"/>
                          <a:gd name="T25" fmla="*/ 11 h 128"/>
                          <a:gd name="T26" fmla="*/ 110 w 161"/>
                          <a:gd name="T27" fmla="*/ 3 h 128"/>
                          <a:gd name="T28" fmla="*/ 126 w 161"/>
                          <a:gd name="T29" fmla="*/ 2 h 128"/>
                          <a:gd name="T30" fmla="*/ 142 w 161"/>
                          <a:gd name="T31" fmla="*/ 4 h 128"/>
                          <a:gd name="T32" fmla="*/ 145 w 161"/>
                          <a:gd name="T33" fmla="*/ 12 h 128"/>
                          <a:gd name="T34" fmla="*/ 153 w 161"/>
                          <a:gd name="T35" fmla="*/ 20 h 128"/>
                          <a:gd name="T36" fmla="*/ 143 w 161"/>
                          <a:gd name="T37" fmla="*/ 24 h 128"/>
                          <a:gd name="T38" fmla="*/ 124 w 161"/>
                          <a:gd name="T39" fmla="*/ 27 h 128"/>
                          <a:gd name="T40" fmla="*/ 125 w 161"/>
                          <a:gd name="T41" fmla="*/ 34 h 128"/>
                          <a:gd name="T42" fmla="*/ 128 w 161"/>
                          <a:gd name="T43" fmla="*/ 41 h 128"/>
                          <a:gd name="T44" fmla="*/ 137 w 161"/>
                          <a:gd name="T45" fmla="*/ 46 h 128"/>
                          <a:gd name="T46" fmla="*/ 131 w 161"/>
                          <a:gd name="T47" fmla="*/ 58 h 128"/>
                          <a:gd name="T48" fmla="*/ 119 w 161"/>
                          <a:gd name="T49" fmla="*/ 69 h 128"/>
                          <a:gd name="T50" fmla="*/ 109 w 161"/>
                          <a:gd name="T51" fmla="*/ 80 h 128"/>
                          <a:gd name="T52" fmla="*/ 98 w 161"/>
                          <a:gd name="T53" fmla="*/ 89 h 128"/>
                          <a:gd name="T54" fmla="*/ 87 w 161"/>
                          <a:gd name="T55" fmla="*/ 90 h 128"/>
                          <a:gd name="T56" fmla="*/ 88 w 161"/>
                          <a:gd name="T57" fmla="*/ 105 h 128"/>
                          <a:gd name="T58" fmla="*/ 93 w 161"/>
                          <a:gd name="T59" fmla="*/ 113 h 128"/>
                          <a:gd name="T60" fmla="*/ 97 w 161"/>
                          <a:gd name="T61" fmla="*/ 122 h 128"/>
                          <a:gd name="T62" fmla="*/ 88 w 161"/>
                          <a:gd name="T63" fmla="*/ 123 h 128"/>
                          <a:gd name="T64" fmla="*/ 74 w 161"/>
                          <a:gd name="T65" fmla="*/ 123 h 128"/>
                          <a:gd name="T66" fmla="*/ 69 w 161"/>
                          <a:gd name="T67" fmla="*/ 128 h 128"/>
                          <a:gd name="T68" fmla="*/ 66 w 161"/>
                          <a:gd name="T69" fmla="*/ 127 h 128"/>
                          <a:gd name="T70" fmla="*/ 63 w 161"/>
                          <a:gd name="T71" fmla="*/ 126 h 128"/>
                          <a:gd name="T72" fmla="*/ 55 w 161"/>
                          <a:gd name="T73" fmla="*/ 117 h 128"/>
                          <a:gd name="T74" fmla="*/ 53 w 161"/>
                          <a:gd name="T75" fmla="*/ 113 h 128"/>
                          <a:gd name="T76" fmla="*/ 36 w 161"/>
                          <a:gd name="T77" fmla="*/ 115 h 128"/>
                          <a:gd name="T78" fmla="*/ 30 w 161"/>
                          <a:gd name="T79" fmla="*/ 113 h 128"/>
                          <a:gd name="T80" fmla="*/ 12 w 161"/>
                          <a:gd name="T81" fmla="*/ 114 h 128"/>
                          <a:gd name="T82" fmla="*/ 13 w 161"/>
                          <a:gd name="T83" fmla="*/ 103 h 128"/>
                          <a:gd name="T84" fmla="*/ 19 w 161"/>
                          <a:gd name="T85" fmla="*/ 95 h 128"/>
                          <a:gd name="T86" fmla="*/ 15 w 161"/>
                          <a:gd name="T87" fmla="*/ 85 h 128"/>
                          <a:gd name="T88" fmla="*/ 0 w 161"/>
                          <a:gd name="T89" fmla="*/ 70 h 12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161" h="128">
                            <a:moveTo>
                              <a:pt x="0" y="70"/>
                            </a:moveTo>
                            <a:cubicBezTo>
                              <a:pt x="4" y="71"/>
                              <a:pt x="7" y="72"/>
                              <a:pt x="11" y="73"/>
                            </a:cubicBezTo>
                            <a:cubicBezTo>
                              <a:pt x="16" y="75"/>
                              <a:pt x="20" y="73"/>
                              <a:pt x="24" y="73"/>
                            </a:cubicBezTo>
                            <a:cubicBezTo>
                              <a:pt x="26" y="73"/>
                              <a:pt x="27" y="74"/>
                              <a:pt x="29" y="74"/>
                            </a:cubicBezTo>
                            <a:cubicBezTo>
                              <a:pt x="31" y="74"/>
                              <a:pt x="32" y="73"/>
                              <a:pt x="34" y="73"/>
                            </a:cubicBezTo>
                            <a:cubicBezTo>
                              <a:pt x="36" y="72"/>
                              <a:pt x="37" y="73"/>
                              <a:pt x="39" y="73"/>
                            </a:cubicBezTo>
                            <a:cubicBezTo>
                              <a:pt x="41" y="73"/>
                              <a:pt x="43" y="72"/>
                              <a:pt x="44" y="72"/>
                            </a:cubicBezTo>
                            <a:cubicBezTo>
                              <a:pt x="46" y="71"/>
                              <a:pt x="50" y="71"/>
                              <a:pt x="51" y="69"/>
                            </a:cubicBezTo>
                            <a:cubicBezTo>
                              <a:pt x="52" y="69"/>
                              <a:pt x="50" y="68"/>
                              <a:pt x="51" y="67"/>
                            </a:cubicBezTo>
                            <a:cubicBezTo>
                              <a:pt x="52" y="65"/>
                              <a:pt x="51" y="63"/>
                              <a:pt x="52" y="61"/>
                            </a:cubicBezTo>
                            <a:cubicBezTo>
                              <a:pt x="52" y="59"/>
                              <a:pt x="53" y="60"/>
                              <a:pt x="54" y="59"/>
                            </a:cubicBezTo>
                            <a:cubicBezTo>
                              <a:pt x="55" y="58"/>
                              <a:pt x="56" y="57"/>
                              <a:pt x="57" y="56"/>
                            </a:cubicBezTo>
                            <a:cubicBezTo>
                              <a:pt x="58" y="55"/>
                              <a:pt x="59" y="57"/>
                              <a:pt x="60" y="57"/>
                            </a:cubicBezTo>
                            <a:cubicBezTo>
                              <a:pt x="62" y="57"/>
                              <a:pt x="64" y="56"/>
                              <a:pt x="65" y="56"/>
                            </a:cubicBezTo>
                            <a:cubicBezTo>
                              <a:pt x="65" y="55"/>
                              <a:pt x="64" y="55"/>
                              <a:pt x="63" y="54"/>
                            </a:cubicBezTo>
                            <a:cubicBezTo>
                              <a:pt x="65" y="54"/>
                              <a:pt x="67" y="53"/>
                              <a:pt x="68" y="52"/>
                            </a:cubicBezTo>
                            <a:cubicBezTo>
                              <a:pt x="70" y="50"/>
                              <a:pt x="72" y="53"/>
                              <a:pt x="72" y="51"/>
                            </a:cubicBezTo>
                            <a:cubicBezTo>
                              <a:pt x="74" y="51"/>
                              <a:pt x="74" y="51"/>
                              <a:pt x="75" y="52"/>
                            </a:cubicBezTo>
                            <a:cubicBezTo>
                              <a:pt x="75" y="53"/>
                              <a:pt x="76" y="53"/>
                              <a:pt x="77" y="52"/>
                            </a:cubicBezTo>
                            <a:cubicBezTo>
                              <a:pt x="80" y="51"/>
                              <a:pt x="80" y="48"/>
                              <a:pt x="80" y="46"/>
                            </a:cubicBezTo>
                            <a:cubicBezTo>
                              <a:pt x="79" y="45"/>
                              <a:pt x="81" y="44"/>
                              <a:pt x="81" y="43"/>
                            </a:cubicBezTo>
                            <a:cubicBezTo>
                              <a:pt x="82" y="42"/>
                              <a:pt x="82" y="41"/>
                              <a:pt x="82" y="40"/>
                            </a:cubicBezTo>
                            <a:cubicBezTo>
                              <a:pt x="81" y="39"/>
                              <a:pt x="83" y="39"/>
                              <a:pt x="84" y="39"/>
                            </a:cubicBezTo>
                            <a:cubicBezTo>
                              <a:pt x="85" y="38"/>
                              <a:pt x="86" y="39"/>
                              <a:pt x="87" y="38"/>
                            </a:cubicBezTo>
                            <a:cubicBezTo>
                              <a:pt x="89" y="37"/>
                              <a:pt x="89" y="37"/>
                              <a:pt x="89" y="35"/>
                            </a:cubicBezTo>
                            <a:cubicBezTo>
                              <a:pt x="88" y="34"/>
                              <a:pt x="88" y="33"/>
                              <a:pt x="87" y="32"/>
                            </a:cubicBezTo>
                            <a:cubicBezTo>
                              <a:pt x="85" y="31"/>
                              <a:pt x="85" y="29"/>
                              <a:pt x="88" y="30"/>
                            </a:cubicBezTo>
                            <a:cubicBezTo>
                              <a:pt x="90" y="30"/>
                              <a:pt x="96" y="31"/>
                              <a:pt x="97" y="28"/>
                            </a:cubicBezTo>
                            <a:cubicBezTo>
                              <a:pt x="97" y="27"/>
                              <a:pt x="97" y="27"/>
                              <a:pt x="97" y="26"/>
                            </a:cubicBezTo>
                            <a:cubicBezTo>
                              <a:pt x="97" y="26"/>
                              <a:pt x="95" y="25"/>
                              <a:pt x="96" y="25"/>
                            </a:cubicBezTo>
                            <a:cubicBezTo>
                              <a:pt x="96" y="25"/>
                              <a:pt x="96" y="24"/>
                              <a:pt x="97" y="24"/>
                            </a:cubicBezTo>
                            <a:cubicBezTo>
                              <a:pt x="96" y="24"/>
                              <a:pt x="97" y="23"/>
                              <a:pt x="98" y="23"/>
                            </a:cubicBezTo>
                            <a:cubicBezTo>
                              <a:pt x="99" y="22"/>
                              <a:pt x="101" y="21"/>
                              <a:pt x="101" y="20"/>
                            </a:cubicBezTo>
                            <a:cubicBezTo>
                              <a:pt x="101" y="20"/>
                              <a:pt x="101" y="19"/>
                              <a:pt x="102" y="19"/>
                            </a:cubicBezTo>
                            <a:cubicBezTo>
                              <a:pt x="102" y="18"/>
                              <a:pt x="101" y="18"/>
                              <a:pt x="101" y="18"/>
                            </a:cubicBezTo>
                            <a:cubicBezTo>
                              <a:pt x="101" y="17"/>
                              <a:pt x="101" y="17"/>
                              <a:pt x="102" y="17"/>
                            </a:cubicBezTo>
                            <a:cubicBezTo>
                              <a:pt x="102" y="16"/>
                              <a:pt x="102" y="15"/>
                              <a:pt x="101" y="15"/>
                            </a:cubicBezTo>
                            <a:cubicBezTo>
                              <a:pt x="101" y="14"/>
                              <a:pt x="101" y="13"/>
                              <a:pt x="100" y="13"/>
                            </a:cubicBezTo>
                            <a:cubicBezTo>
                              <a:pt x="100" y="12"/>
                              <a:pt x="99" y="11"/>
                              <a:pt x="98" y="11"/>
                            </a:cubicBezTo>
                            <a:cubicBezTo>
                              <a:pt x="97" y="10"/>
                              <a:pt x="102" y="6"/>
                              <a:pt x="103" y="7"/>
                            </a:cubicBezTo>
                            <a:cubicBezTo>
                              <a:pt x="104" y="7"/>
                              <a:pt x="105" y="6"/>
                              <a:pt x="106" y="5"/>
                            </a:cubicBezTo>
                            <a:cubicBezTo>
                              <a:pt x="107" y="4"/>
                              <a:pt x="108" y="4"/>
                              <a:pt x="110" y="3"/>
                            </a:cubicBezTo>
                            <a:cubicBezTo>
                              <a:pt x="113" y="2"/>
                              <a:pt x="115" y="2"/>
                              <a:pt x="118" y="2"/>
                            </a:cubicBezTo>
                            <a:cubicBezTo>
                              <a:pt x="120" y="2"/>
                              <a:pt x="122" y="2"/>
                              <a:pt x="123" y="2"/>
                            </a:cubicBezTo>
                            <a:cubicBezTo>
                              <a:pt x="124" y="3"/>
                              <a:pt x="124" y="3"/>
                              <a:pt x="126" y="2"/>
                            </a:cubicBezTo>
                            <a:cubicBezTo>
                              <a:pt x="128" y="1"/>
                              <a:pt x="132" y="0"/>
                              <a:pt x="133" y="2"/>
                            </a:cubicBezTo>
                            <a:cubicBezTo>
                              <a:pt x="135" y="0"/>
                              <a:pt x="137" y="2"/>
                              <a:pt x="138" y="3"/>
                            </a:cubicBezTo>
                            <a:cubicBezTo>
                              <a:pt x="138" y="4"/>
                              <a:pt x="141" y="3"/>
                              <a:pt x="142" y="4"/>
                            </a:cubicBezTo>
                            <a:cubicBezTo>
                              <a:pt x="143" y="5"/>
                              <a:pt x="143" y="6"/>
                              <a:pt x="143" y="7"/>
                            </a:cubicBezTo>
                            <a:cubicBezTo>
                              <a:pt x="143" y="8"/>
                              <a:pt x="143" y="9"/>
                              <a:pt x="143" y="10"/>
                            </a:cubicBezTo>
                            <a:cubicBezTo>
                              <a:pt x="143" y="11"/>
                              <a:pt x="145" y="12"/>
                              <a:pt x="145" y="12"/>
                            </a:cubicBezTo>
                            <a:cubicBezTo>
                              <a:pt x="146" y="13"/>
                              <a:pt x="148" y="12"/>
                              <a:pt x="149" y="12"/>
                            </a:cubicBezTo>
                            <a:cubicBezTo>
                              <a:pt x="148" y="15"/>
                              <a:pt x="157" y="17"/>
                              <a:pt x="161" y="16"/>
                            </a:cubicBezTo>
                            <a:cubicBezTo>
                              <a:pt x="159" y="16"/>
                              <a:pt x="153" y="19"/>
                              <a:pt x="153" y="20"/>
                            </a:cubicBezTo>
                            <a:cubicBezTo>
                              <a:pt x="153" y="20"/>
                              <a:pt x="152" y="21"/>
                              <a:pt x="152" y="21"/>
                            </a:cubicBezTo>
                            <a:cubicBezTo>
                              <a:pt x="151" y="21"/>
                              <a:pt x="150" y="22"/>
                              <a:pt x="150" y="22"/>
                            </a:cubicBezTo>
                            <a:cubicBezTo>
                              <a:pt x="150" y="23"/>
                              <a:pt x="144" y="24"/>
                              <a:pt x="143" y="24"/>
                            </a:cubicBezTo>
                            <a:cubicBezTo>
                              <a:pt x="139" y="26"/>
                              <a:pt x="137" y="24"/>
                              <a:pt x="134" y="24"/>
                            </a:cubicBezTo>
                            <a:cubicBezTo>
                              <a:pt x="131" y="23"/>
                              <a:pt x="128" y="22"/>
                              <a:pt x="125" y="23"/>
                            </a:cubicBezTo>
                            <a:cubicBezTo>
                              <a:pt x="123" y="24"/>
                              <a:pt x="122" y="26"/>
                              <a:pt x="124" y="27"/>
                            </a:cubicBezTo>
                            <a:cubicBezTo>
                              <a:pt x="126" y="28"/>
                              <a:pt x="122" y="29"/>
                              <a:pt x="124" y="30"/>
                            </a:cubicBezTo>
                            <a:cubicBezTo>
                              <a:pt x="124" y="30"/>
                              <a:pt x="128" y="30"/>
                              <a:pt x="127" y="31"/>
                            </a:cubicBezTo>
                            <a:cubicBezTo>
                              <a:pt x="125" y="32"/>
                              <a:pt x="123" y="33"/>
                              <a:pt x="125" y="34"/>
                            </a:cubicBezTo>
                            <a:cubicBezTo>
                              <a:pt x="127" y="35"/>
                              <a:pt x="124" y="37"/>
                              <a:pt x="125" y="38"/>
                            </a:cubicBezTo>
                            <a:cubicBezTo>
                              <a:pt x="126" y="39"/>
                              <a:pt x="127" y="39"/>
                              <a:pt x="127" y="40"/>
                            </a:cubicBezTo>
                            <a:cubicBezTo>
                              <a:pt x="128" y="40"/>
                              <a:pt x="128" y="40"/>
                              <a:pt x="128" y="41"/>
                            </a:cubicBezTo>
                            <a:cubicBezTo>
                              <a:pt x="128" y="42"/>
                              <a:pt x="128" y="42"/>
                              <a:pt x="129" y="42"/>
                            </a:cubicBezTo>
                            <a:cubicBezTo>
                              <a:pt x="132" y="42"/>
                              <a:pt x="130" y="44"/>
                              <a:pt x="133" y="45"/>
                            </a:cubicBezTo>
                            <a:cubicBezTo>
                              <a:pt x="134" y="45"/>
                              <a:pt x="137" y="45"/>
                              <a:pt x="137" y="46"/>
                            </a:cubicBezTo>
                            <a:cubicBezTo>
                              <a:pt x="138" y="48"/>
                              <a:pt x="134" y="49"/>
                              <a:pt x="133" y="49"/>
                            </a:cubicBezTo>
                            <a:cubicBezTo>
                              <a:pt x="131" y="50"/>
                              <a:pt x="128" y="51"/>
                              <a:pt x="130" y="53"/>
                            </a:cubicBezTo>
                            <a:cubicBezTo>
                              <a:pt x="131" y="54"/>
                              <a:pt x="128" y="58"/>
                              <a:pt x="131" y="58"/>
                            </a:cubicBezTo>
                            <a:cubicBezTo>
                              <a:pt x="130" y="59"/>
                              <a:pt x="127" y="59"/>
                              <a:pt x="127" y="61"/>
                            </a:cubicBezTo>
                            <a:cubicBezTo>
                              <a:pt x="126" y="62"/>
                              <a:pt x="122" y="64"/>
                              <a:pt x="124" y="65"/>
                            </a:cubicBezTo>
                            <a:cubicBezTo>
                              <a:pt x="125" y="67"/>
                              <a:pt x="120" y="68"/>
                              <a:pt x="119" y="69"/>
                            </a:cubicBezTo>
                            <a:cubicBezTo>
                              <a:pt x="118" y="69"/>
                              <a:pt x="118" y="71"/>
                              <a:pt x="118" y="72"/>
                            </a:cubicBezTo>
                            <a:cubicBezTo>
                              <a:pt x="117" y="73"/>
                              <a:pt x="116" y="75"/>
                              <a:pt x="115" y="76"/>
                            </a:cubicBezTo>
                            <a:cubicBezTo>
                              <a:pt x="114" y="78"/>
                              <a:pt x="111" y="79"/>
                              <a:pt x="109" y="80"/>
                            </a:cubicBezTo>
                            <a:cubicBezTo>
                              <a:pt x="108" y="81"/>
                              <a:pt x="108" y="82"/>
                              <a:pt x="108" y="83"/>
                            </a:cubicBezTo>
                            <a:cubicBezTo>
                              <a:pt x="107" y="84"/>
                              <a:pt x="106" y="85"/>
                              <a:pt x="105" y="86"/>
                            </a:cubicBezTo>
                            <a:cubicBezTo>
                              <a:pt x="103" y="89"/>
                              <a:pt x="101" y="89"/>
                              <a:pt x="98" y="89"/>
                            </a:cubicBezTo>
                            <a:cubicBezTo>
                              <a:pt x="97" y="90"/>
                              <a:pt x="96" y="90"/>
                              <a:pt x="94" y="90"/>
                            </a:cubicBezTo>
                            <a:cubicBezTo>
                              <a:pt x="93" y="90"/>
                              <a:pt x="93" y="89"/>
                              <a:pt x="92" y="88"/>
                            </a:cubicBezTo>
                            <a:cubicBezTo>
                              <a:pt x="91" y="86"/>
                              <a:pt x="88" y="89"/>
                              <a:pt x="87" y="90"/>
                            </a:cubicBezTo>
                            <a:cubicBezTo>
                              <a:pt x="86" y="92"/>
                              <a:pt x="84" y="94"/>
                              <a:pt x="82" y="96"/>
                            </a:cubicBezTo>
                            <a:cubicBezTo>
                              <a:pt x="81" y="99"/>
                              <a:pt x="82" y="100"/>
                              <a:pt x="85" y="101"/>
                            </a:cubicBezTo>
                            <a:cubicBezTo>
                              <a:pt x="87" y="102"/>
                              <a:pt x="89" y="102"/>
                              <a:pt x="88" y="105"/>
                            </a:cubicBezTo>
                            <a:cubicBezTo>
                              <a:pt x="88" y="106"/>
                              <a:pt x="87" y="110"/>
                              <a:pt x="90" y="110"/>
                            </a:cubicBezTo>
                            <a:cubicBezTo>
                              <a:pt x="91" y="110"/>
                              <a:pt x="92" y="109"/>
                              <a:pt x="93" y="110"/>
                            </a:cubicBezTo>
                            <a:cubicBezTo>
                              <a:pt x="93" y="111"/>
                              <a:pt x="92" y="112"/>
                              <a:pt x="93" y="113"/>
                            </a:cubicBezTo>
                            <a:cubicBezTo>
                              <a:pt x="94" y="115"/>
                              <a:pt x="96" y="116"/>
                              <a:pt x="96" y="119"/>
                            </a:cubicBezTo>
                            <a:cubicBezTo>
                              <a:pt x="96" y="120"/>
                              <a:pt x="97" y="119"/>
                              <a:pt x="96" y="120"/>
                            </a:cubicBezTo>
                            <a:cubicBezTo>
                              <a:pt x="95" y="120"/>
                              <a:pt x="96" y="122"/>
                              <a:pt x="97" y="122"/>
                            </a:cubicBezTo>
                            <a:cubicBezTo>
                              <a:pt x="95" y="123"/>
                              <a:pt x="93" y="125"/>
                              <a:pt x="92" y="123"/>
                            </a:cubicBezTo>
                            <a:cubicBezTo>
                              <a:pt x="91" y="122"/>
                              <a:pt x="90" y="122"/>
                              <a:pt x="89" y="123"/>
                            </a:cubicBezTo>
                            <a:cubicBezTo>
                              <a:pt x="89" y="123"/>
                              <a:pt x="88" y="123"/>
                              <a:pt x="88" y="123"/>
                            </a:cubicBezTo>
                            <a:cubicBezTo>
                              <a:pt x="87" y="123"/>
                              <a:pt x="87" y="124"/>
                              <a:pt x="87" y="124"/>
                            </a:cubicBezTo>
                            <a:cubicBezTo>
                              <a:pt x="84" y="125"/>
                              <a:pt x="81" y="123"/>
                              <a:pt x="79" y="123"/>
                            </a:cubicBezTo>
                            <a:cubicBezTo>
                              <a:pt x="77" y="123"/>
                              <a:pt x="76" y="124"/>
                              <a:pt x="74" y="123"/>
                            </a:cubicBezTo>
                            <a:cubicBezTo>
                              <a:pt x="74" y="124"/>
                              <a:pt x="75" y="126"/>
                              <a:pt x="73" y="126"/>
                            </a:cubicBezTo>
                            <a:cubicBezTo>
                              <a:pt x="72" y="126"/>
                              <a:pt x="69" y="126"/>
                              <a:pt x="69" y="128"/>
                            </a:cubicBezTo>
                            <a:cubicBezTo>
                              <a:pt x="69" y="127"/>
                              <a:pt x="69" y="127"/>
                              <a:pt x="69" y="128"/>
                            </a:cubicBezTo>
                            <a:cubicBezTo>
                              <a:pt x="68" y="128"/>
                              <a:pt x="68" y="127"/>
                              <a:pt x="67" y="127"/>
                            </a:cubicBezTo>
                            <a:cubicBezTo>
                              <a:pt x="68" y="127"/>
                              <a:pt x="68" y="128"/>
                              <a:pt x="67" y="128"/>
                            </a:cubicBezTo>
                            <a:cubicBezTo>
                              <a:pt x="67" y="128"/>
                              <a:pt x="66" y="128"/>
                              <a:pt x="66" y="127"/>
                            </a:cubicBezTo>
                            <a:cubicBezTo>
                              <a:pt x="66" y="128"/>
                              <a:pt x="65" y="128"/>
                              <a:pt x="64" y="128"/>
                            </a:cubicBezTo>
                            <a:cubicBezTo>
                              <a:pt x="64" y="128"/>
                              <a:pt x="64" y="127"/>
                              <a:pt x="64" y="127"/>
                            </a:cubicBezTo>
                            <a:cubicBezTo>
                              <a:pt x="63" y="128"/>
                              <a:pt x="61" y="126"/>
                              <a:pt x="63" y="126"/>
                            </a:cubicBezTo>
                            <a:cubicBezTo>
                              <a:pt x="61" y="126"/>
                              <a:pt x="59" y="124"/>
                              <a:pt x="61" y="123"/>
                            </a:cubicBezTo>
                            <a:cubicBezTo>
                              <a:pt x="59" y="122"/>
                              <a:pt x="61" y="119"/>
                              <a:pt x="59" y="119"/>
                            </a:cubicBezTo>
                            <a:cubicBezTo>
                              <a:pt x="59" y="118"/>
                              <a:pt x="54" y="118"/>
                              <a:pt x="55" y="117"/>
                            </a:cubicBezTo>
                            <a:cubicBezTo>
                              <a:pt x="55" y="115"/>
                              <a:pt x="55" y="114"/>
                              <a:pt x="54" y="112"/>
                            </a:cubicBezTo>
                            <a:cubicBezTo>
                              <a:pt x="53" y="111"/>
                              <a:pt x="50" y="110"/>
                              <a:pt x="49" y="112"/>
                            </a:cubicBezTo>
                            <a:cubicBezTo>
                              <a:pt x="51" y="112"/>
                              <a:pt x="52" y="111"/>
                              <a:pt x="53" y="113"/>
                            </a:cubicBezTo>
                            <a:cubicBezTo>
                              <a:pt x="51" y="112"/>
                              <a:pt x="49" y="112"/>
                              <a:pt x="47" y="113"/>
                            </a:cubicBezTo>
                            <a:cubicBezTo>
                              <a:pt x="46" y="113"/>
                              <a:pt x="44" y="113"/>
                              <a:pt x="42" y="113"/>
                            </a:cubicBezTo>
                            <a:cubicBezTo>
                              <a:pt x="41" y="113"/>
                              <a:pt x="35" y="113"/>
                              <a:pt x="36" y="115"/>
                            </a:cubicBezTo>
                            <a:cubicBezTo>
                              <a:pt x="35" y="115"/>
                              <a:pt x="35" y="115"/>
                              <a:pt x="35" y="114"/>
                            </a:cubicBezTo>
                            <a:cubicBezTo>
                              <a:pt x="32" y="115"/>
                              <a:pt x="31" y="112"/>
                              <a:pt x="29" y="112"/>
                            </a:cubicBezTo>
                            <a:cubicBezTo>
                              <a:pt x="29" y="113"/>
                              <a:pt x="30" y="113"/>
                              <a:pt x="30" y="113"/>
                            </a:cubicBezTo>
                            <a:cubicBezTo>
                              <a:pt x="28" y="113"/>
                              <a:pt x="23" y="112"/>
                              <a:pt x="24" y="115"/>
                            </a:cubicBezTo>
                            <a:cubicBezTo>
                              <a:pt x="23" y="114"/>
                              <a:pt x="13" y="113"/>
                              <a:pt x="14" y="116"/>
                            </a:cubicBezTo>
                            <a:cubicBezTo>
                              <a:pt x="13" y="116"/>
                              <a:pt x="13" y="115"/>
                              <a:pt x="12" y="114"/>
                            </a:cubicBezTo>
                            <a:cubicBezTo>
                              <a:pt x="11" y="114"/>
                              <a:pt x="11" y="115"/>
                              <a:pt x="11" y="115"/>
                            </a:cubicBezTo>
                            <a:cubicBezTo>
                              <a:pt x="8" y="117"/>
                              <a:pt x="7" y="115"/>
                              <a:pt x="7" y="113"/>
                            </a:cubicBezTo>
                            <a:cubicBezTo>
                              <a:pt x="7" y="111"/>
                              <a:pt x="8" y="102"/>
                              <a:pt x="13" y="103"/>
                            </a:cubicBezTo>
                            <a:cubicBezTo>
                              <a:pt x="12" y="100"/>
                              <a:pt x="21" y="102"/>
                              <a:pt x="22" y="100"/>
                            </a:cubicBezTo>
                            <a:cubicBezTo>
                              <a:pt x="22" y="99"/>
                              <a:pt x="23" y="96"/>
                              <a:pt x="23" y="95"/>
                            </a:cubicBezTo>
                            <a:cubicBezTo>
                              <a:pt x="22" y="95"/>
                              <a:pt x="21" y="95"/>
                              <a:pt x="19" y="95"/>
                            </a:cubicBezTo>
                            <a:cubicBezTo>
                              <a:pt x="18" y="95"/>
                              <a:pt x="18" y="93"/>
                              <a:pt x="18" y="92"/>
                            </a:cubicBezTo>
                            <a:cubicBezTo>
                              <a:pt x="19" y="90"/>
                              <a:pt x="18" y="88"/>
                              <a:pt x="18" y="86"/>
                            </a:cubicBezTo>
                            <a:cubicBezTo>
                              <a:pt x="18" y="85"/>
                              <a:pt x="16" y="85"/>
                              <a:pt x="15" y="85"/>
                            </a:cubicBezTo>
                            <a:cubicBezTo>
                              <a:pt x="14" y="84"/>
                              <a:pt x="13" y="83"/>
                              <a:pt x="11" y="83"/>
                            </a:cubicBezTo>
                            <a:cubicBezTo>
                              <a:pt x="8" y="81"/>
                              <a:pt x="7" y="80"/>
                              <a:pt x="6" y="77"/>
                            </a:cubicBezTo>
                            <a:cubicBezTo>
                              <a:pt x="4" y="74"/>
                              <a:pt x="2" y="72"/>
                              <a:pt x="0" y="7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42" name="Freeform 15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400" y="3212"/>
                        <a:ext cx="712" cy="262"/>
                      </a:xfrm>
                      <a:custGeom>
                        <a:avLst/>
                        <a:gdLst>
                          <a:gd name="T0" fmla="*/ 389 w 440"/>
                          <a:gd name="T1" fmla="*/ 65 h 162"/>
                          <a:gd name="T2" fmla="*/ 417 w 440"/>
                          <a:gd name="T3" fmla="*/ 122 h 162"/>
                          <a:gd name="T4" fmla="*/ 382 w 440"/>
                          <a:gd name="T5" fmla="*/ 88 h 162"/>
                          <a:gd name="T6" fmla="*/ 355 w 440"/>
                          <a:gd name="T7" fmla="*/ 76 h 162"/>
                          <a:gd name="T8" fmla="*/ 361 w 440"/>
                          <a:gd name="T9" fmla="*/ 93 h 162"/>
                          <a:gd name="T10" fmla="*/ 403 w 440"/>
                          <a:gd name="T11" fmla="*/ 105 h 162"/>
                          <a:gd name="T12" fmla="*/ 430 w 440"/>
                          <a:gd name="T13" fmla="*/ 134 h 162"/>
                          <a:gd name="T14" fmla="*/ 236 w 440"/>
                          <a:gd name="T15" fmla="*/ 100 h 162"/>
                          <a:gd name="T16" fmla="*/ 267 w 440"/>
                          <a:gd name="T17" fmla="*/ 96 h 162"/>
                          <a:gd name="T18" fmla="*/ 266 w 440"/>
                          <a:gd name="T19" fmla="*/ 63 h 162"/>
                          <a:gd name="T20" fmla="*/ 289 w 440"/>
                          <a:gd name="T21" fmla="*/ 41 h 162"/>
                          <a:gd name="T22" fmla="*/ 237 w 440"/>
                          <a:gd name="T23" fmla="*/ 63 h 162"/>
                          <a:gd name="T24" fmla="*/ 265 w 440"/>
                          <a:gd name="T25" fmla="*/ 101 h 162"/>
                          <a:gd name="T26" fmla="*/ 271 w 440"/>
                          <a:gd name="T27" fmla="*/ 71 h 162"/>
                          <a:gd name="T28" fmla="*/ 279 w 440"/>
                          <a:gd name="T29" fmla="*/ 114 h 162"/>
                          <a:gd name="T30" fmla="*/ 298 w 440"/>
                          <a:gd name="T31" fmla="*/ 81 h 162"/>
                          <a:gd name="T32" fmla="*/ 308 w 440"/>
                          <a:gd name="T33" fmla="*/ 62 h 162"/>
                          <a:gd name="T34" fmla="*/ 310 w 440"/>
                          <a:gd name="T35" fmla="*/ 54 h 162"/>
                          <a:gd name="T36" fmla="*/ 317 w 440"/>
                          <a:gd name="T37" fmla="*/ 53 h 162"/>
                          <a:gd name="T38" fmla="*/ 313 w 440"/>
                          <a:gd name="T39" fmla="*/ 69 h 162"/>
                          <a:gd name="T40" fmla="*/ 328 w 440"/>
                          <a:gd name="T41" fmla="*/ 85 h 162"/>
                          <a:gd name="T42" fmla="*/ 322 w 440"/>
                          <a:gd name="T43" fmla="*/ 32 h 162"/>
                          <a:gd name="T44" fmla="*/ 339 w 440"/>
                          <a:gd name="T45" fmla="*/ 74 h 162"/>
                          <a:gd name="T46" fmla="*/ 343 w 440"/>
                          <a:gd name="T47" fmla="*/ 64 h 162"/>
                          <a:gd name="T48" fmla="*/ 282 w 440"/>
                          <a:gd name="T49" fmla="*/ 145 h 162"/>
                          <a:gd name="T50" fmla="*/ 101 w 440"/>
                          <a:gd name="T51" fmla="*/ 120 h 162"/>
                          <a:gd name="T52" fmla="*/ 139 w 440"/>
                          <a:gd name="T53" fmla="*/ 123 h 162"/>
                          <a:gd name="T54" fmla="*/ 133 w 440"/>
                          <a:gd name="T55" fmla="*/ 131 h 162"/>
                          <a:gd name="T56" fmla="*/ 180 w 440"/>
                          <a:gd name="T57" fmla="*/ 123 h 162"/>
                          <a:gd name="T58" fmla="*/ 188 w 440"/>
                          <a:gd name="T59" fmla="*/ 126 h 162"/>
                          <a:gd name="T60" fmla="*/ 222 w 440"/>
                          <a:gd name="T61" fmla="*/ 135 h 162"/>
                          <a:gd name="T62" fmla="*/ 217 w 440"/>
                          <a:gd name="T63" fmla="*/ 138 h 162"/>
                          <a:gd name="T64" fmla="*/ 264 w 440"/>
                          <a:gd name="T65" fmla="*/ 139 h 162"/>
                          <a:gd name="T66" fmla="*/ 247 w 440"/>
                          <a:gd name="T67" fmla="*/ 126 h 162"/>
                          <a:gd name="T68" fmla="*/ 267 w 440"/>
                          <a:gd name="T69" fmla="*/ 160 h 162"/>
                          <a:gd name="T70" fmla="*/ 280 w 440"/>
                          <a:gd name="T71" fmla="*/ 136 h 162"/>
                          <a:gd name="T72" fmla="*/ 305 w 440"/>
                          <a:gd name="T73" fmla="*/ 131 h 162"/>
                          <a:gd name="T74" fmla="*/ 326 w 440"/>
                          <a:gd name="T75" fmla="*/ 136 h 162"/>
                          <a:gd name="T76" fmla="*/ 351 w 440"/>
                          <a:gd name="T77" fmla="*/ 125 h 162"/>
                          <a:gd name="T78" fmla="*/ 374 w 440"/>
                          <a:gd name="T79" fmla="*/ 116 h 162"/>
                          <a:gd name="T80" fmla="*/ 106 w 440"/>
                          <a:gd name="T81" fmla="*/ 99 h 162"/>
                          <a:gd name="T82" fmla="*/ 84 w 440"/>
                          <a:gd name="T83" fmla="*/ 61 h 162"/>
                          <a:gd name="T84" fmla="*/ 55 w 440"/>
                          <a:gd name="T85" fmla="*/ 36 h 162"/>
                          <a:gd name="T86" fmla="*/ 20 w 440"/>
                          <a:gd name="T87" fmla="*/ 21 h 162"/>
                          <a:gd name="T88" fmla="*/ 72 w 440"/>
                          <a:gd name="T89" fmla="*/ 93 h 162"/>
                          <a:gd name="T90" fmla="*/ 24 w 440"/>
                          <a:gd name="T91" fmla="*/ 36 h 162"/>
                          <a:gd name="T92" fmla="*/ 40 w 440"/>
                          <a:gd name="T93" fmla="*/ 66 h 162"/>
                          <a:gd name="T94" fmla="*/ 74 w 440"/>
                          <a:gd name="T95" fmla="*/ 45 h 162"/>
                          <a:gd name="T96" fmla="*/ 81 w 440"/>
                          <a:gd name="T97" fmla="*/ 50 h 162"/>
                          <a:gd name="T98" fmla="*/ 90 w 440"/>
                          <a:gd name="T99" fmla="*/ 48 h 162"/>
                          <a:gd name="T100" fmla="*/ 95 w 440"/>
                          <a:gd name="T101" fmla="*/ 57 h 162"/>
                          <a:gd name="T102" fmla="*/ 116 w 440"/>
                          <a:gd name="T103" fmla="*/ 85 h 162"/>
                          <a:gd name="T104" fmla="*/ 136 w 440"/>
                          <a:gd name="T105" fmla="*/ 72 h 162"/>
                          <a:gd name="T106" fmla="*/ 219 w 440"/>
                          <a:gd name="T107" fmla="*/ 18 h 162"/>
                          <a:gd name="T108" fmla="*/ 231 w 440"/>
                          <a:gd name="T109" fmla="*/ 48 h 162"/>
                          <a:gd name="T110" fmla="*/ 216 w 440"/>
                          <a:gd name="T111" fmla="*/ 21 h 162"/>
                          <a:gd name="T112" fmla="*/ 181 w 440"/>
                          <a:gd name="T113" fmla="*/ 44 h 162"/>
                          <a:gd name="T114" fmla="*/ 138 w 440"/>
                          <a:gd name="T115" fmla="*/ 59 h 162"/>
                          <a:gd name="T116" fmla="*/ 158 w 440"/>
                          <a:gd name="T117" fmla="*/ 85 h 162"/>
                          <a:gd name="T118" fmla="*/ 207 w 440"/>
                          <a:gd name="T119" fmla="*/ 82 h 162"/>
                          <a:gd name="T120" fmla="*/ 380 w 440"/>
                          <a:gd name="T121" fmla="*/ 116 h 16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440" h="162">
                            <a:moveTo>
                              <a:pt x="374" y="95"/>
                            </a:moveTo>
                            <a:cubicBezTo>
                              <a:pt x="374" y="95"/>
                              <a:pt x="374" y="95"/>
                              <a:pt x="375" y="95"/>
                            </a:cubicBezTo>
                            <a:cubicBezTo>
                              <a:pt x="375" y="95"/>
                              <a:pt x="375" y="95"/>
                              <a:pt x="374" y="95"/>
                            </a:cubicBezTo>
                            <a:close/>
                            <a:moveTo>
                              <a:pt x="375" y="75"/>
                            </a:moveTo>
                            <a:cubicBezTo>
                              <a:pt x="375" y="75"/>
                              <a:pt x="375" y="74"/>
                              <a:pt x="376" y="74"/>
                            </a:cubicBezTo>
                            <a:cubicBezTo>
                              <a:pt x="375" y="74"/>
                              <a:pt x="375" y="75"/>
                              <a:pt x="375" y="75"/>
                            </a:cubicBezTo>
                            <a:close/>
                            <a:moveTo>
                              <a:pt x="377" y="76"/>
                            </a:moveTo>
                            <a:cubicBezTo>
                              <a:pt x="376" y="76"/>
                              <a:pt x="376" y="76"/>
                              <a:pt x="377" y="77"/>
                            </a:cubicBezTo>
                            <a:cubicBezTo>
                              <a:pt x="377" y="77"/>
                              <a:pt x="377" y="77"/>
                              <a:pt x="377" y="76"/>
                            </a:cubicBezTo>
                            <a:close/>
                            <a:moveTo>
                              <a:pt x="382" y="68"/>
                            </a:moveTo>
                            <a:cubicBezTo>
                              <a:pt x="383" y="68"/>
                              <a:pt x="382" y="66"/>
                              <a:pt x="382" y="66"/>
                            </a:cubicBezTo>
                            <a:cubicBezTo>
                              <a:pt x="380" y="66"/>
                              <a:pt x="381" y="68"/>
                              <a:pt x="382" y="68"/>
                            </a:cubicBezTo>
                            <a:close/>
                            <a:moveTo>
                              <a:pt x="384" y="71"/>
                            </a:moveTo>
                            <a:cubicBezTo>
                              <a:pt x="384" y="71"/>
                              <a:pt x="384" y="71"/>
                              <a:pt x="384" y="72"/>
                            </a:cubicBezTo>
                            <a:cubicBezTo>
                              <a:pt x="384" y="72"/>
                              <a:pt x="385" y="71"/>
                              <a:pt x="386" y="71"/>
                            </a:cubicBezTo>
                            <a:cubicBezTo>
                              <a:pt x="385" y="71"/>
                              <a:pt x="384" y="71"/>
                              <a:pt x="384" y="71"/>
                            </a:cubicBezTo>
                            <a:close/>
                            <a:moveTo>
                              <a:pt x="389" y="65"/>
                            </a:moveTo>
                            <a:cubicBezTo>
                              <a:pt x="390" y="64"/>
                              <a:pt x="387" y="63"/>
                              <a:pt x="386" y="63"/>
                            </a:cubicBezTo>
                            <a:cubicBezTo>
                              <a:pt x="386" y="64"/>
                              <a:pt x="388" y="66"/>
                              <a:pt x="389" y="65"/>
                            </a:cubicBezTo>
                            <a:close/>
                            <a:moveTo>
                              <a:pt x="387" y="73"/>
                            </a:moveTo>
                            <a:cubicBezTo>
                              <a:pt x="390" y="73"/>
                              <a:pt x="392" y="74"/>
                              <a:pt x="394" y="75"/>
                            </a:cubicBezTo>
                            <a:cubicBezTo>
                              <a:pt x="395" y="75"/>
                              <a:pt x="396" y="75"/>
                              <a:pt x="397" y="75"/>
                            </a:cubicBezTo>
                            <a:cubicBezTo>
                              <a:pt x="398" y="75"/>
                              <a:pt x="399" y="74"/>
                              <a:pt x="400" y="74"/>
                            </a:cubicBezTo>
                            <a:cubicBezTo>
                              <a:pt x="399" y="73"/>
                              <a:pt x="397" y="73"/>
                              <a:pt x="395" y="73"/>
                            </a:cubicBezTo>
                            <a:cubicBezTo>
                              <a:pt x="393" y="73"/>
                              <a:pt x="390" y="73"/>
                              <a:pt x="387" y="72"/>
                            </a:cubicBezTo>
                            <a:cubicBezTo>
                              <a:pt x="387" y="73"/>
                              <a:pt x="387" y="73"/>
                              <a:pt x="387" y="73"/>
                            </a:cubicBezTo>
                            <a:close/>
                            <a:moveTo>
                              <a:pt x="417" y="136"/>
                            </a:moveTo>
                            <a:cubicBezTo>
                              <a:pt x="417" y="136"/>
                              <a:pt x="417" y="136"/>
                              <a:pt x="417" y="136"/>
                            </a:cubicBezTo>
                            <a:cubicBezTo>
                              <a:pt x="418" y="135"/>
                              <a:pt x="422" y="131"/>
                              <a:pt x="421" y="130"/>
                            </a:cubicBezTo>
                            <a:cubicBezTo>
                              <a:pt x="418" y="128"/>
                              <a:pt x="417" y="127"/>
                              <a:pt x="413" y="129"/>
                            </a:cubicBezTo>
                            <a:cubicBezTo>
                              <a:pt x="410" y="130"/>
                              <a:pt x="409" y="134"/>
                              <a:pt x="408" y="137"/>
                            </a:cubicBezTo>
                            <a:cubicBezTo>
                              <a:pt x="408" y="137"/>
                              <a:pt x="407" y="138"/>
                              <a:pt x="407" y="138"/>
                            </a:cubicBezTo>
                            <a:cubicBezTo>
                              <a:pt x="409" y="137"/>
                              <a:pt x="411" y="138"/>
                              <a:pt x="413" y="138"/>
                            </a:cubicBezTo>
                            <a:cubicBezTo>
                              <a:pt x="415" y="138"/>
                              <a:pt x="416" y="137"/>
                              <a:pt x="417" y="136"/>
                            </a:cubicBezTo>
                            <a:cubicBezTo>
                              <a:pt x="416" y="137"/>
                              <a:pt x="418" y="138"/>
                              <a:pt x="419" y="138"/>
                            </a:cubicBezTo>
                            <a:cubicBezTo>
                              <a:pt x="419" y="138"/>
                              <a:pt x="419" y="138"/>
                              <a:pt x="420" y="138"/>
                            </a:cubicBezTo>
                            <a:cubicBezTo>
                              <a:pt x="419" y="137"/>
                              <a:pt x="419" y="135"/>
                              <a:pt x="417" y="136"/>
                            </a:cubicBezTo>
                            <a:close/>
                            <a:moveTo>
                              <a:pt x="417" y="122"/>
                            </a:moveTo>
                            <a:cubicBezTo>
                              <a:pt x="417" y="122"/>
                              <a:pt x="418" y="123"/>
                              <a:pt x="418" y="123"/>
                            </a:cubicBezTo>
                            <a:cubicBezTo>
                              <a:pt x="418" y="122"/>
                              <a:pt x="418" y="122"/>
                              <a:pt x="417" y="122"/>
                            </a:cubicBezTo>
                            <a:close/>
                            <a:moveTo>
                              <a:pt x="438" y="122"/>
                            </a:moveTo>
                            <a:cubicBezTo>
                              <a:pt x="438" y="120"/>
                              <a:pt x="439" y="118"/>
                              <a:pt x="439" y="116"/>
                            </a:cubicBezTo>
                            <a:cubicBezTo>
                              <a:pt x="440" y="111"/>
                              <a:pt x="439" y="105"/>
                              <a:pt x="439" y="99"/>
                            </a:cubicBezTo>
                            <a:cubicBezTo>
                              <a:pt x="439" y="93"/>
                              <a:pt x="440" y="88"/>
                              <a:pt x="440" y="82"/>
                            </a:cubicBezTo>
                            <a:cubicBezTo>
                              <a:pt x="438" y="82"/>
                              <a:pt x="436" y="80"/>
                              <a:pt x="434" y="80"/>
                            </a:cubicBezTo>
                            <a:cubicBezTo>
                              <a:pt x="432" y="80"/>
                              <a:pt x="431" y="79"/>
                              <a:pt x="430" y="80"/>
                            </a:cubicBezTo>
                            <a:cubicBezTo>
                              <a:pt x="428" y="80"/>
                              <a:pt x="425" y="78"/>
                              <a:pt x="424" y="78"/>
                            </a:cubicBezTo>
                            <a:cubicBezTo>
                              <a:pt x="422" y="77"/>
                              <a:pt x="420" y="76"/>
                              <a:pt x="418" y="75"/>
                            </a:cubicBezTo>
                            <a:cubicBezTo>
                              <a:pt x="416" y="74"/>
                              <a:pt x="413" y="73"/>
                              <a:pt x="411" y="72"/>
                            </a:cubicBezTo>
                            <a:cubicBezTo>
                              <a:pt x="409" y="71"/>
                              <a:pt x="408" y="72"/>
                              <a:pt x="406" y="72"/>
                            </a:cubicBezTo>
                            <a:cubicBezTo>
                              <a:pt x="406" y="73"/>
                              <a:pt x="402" y="74"/>
                              <a:pt x="403" y="75"/>
                            </a:cubicBezTo>
                            <a:cubicBezTo>
                              <a:pt x="404" y="76"/>
                              <a:pt x="403" y="77"/>
                              <a:pt x="402" y="77"/>
                            </a:cubicBezTo>
                            <a:cubicBezTo>
                              <a:pt x="400" y="78"/>
                              <a:pt x="399" y="78"/>
                              <a:pt x="397" y="78"/>
                            </a:cubicBezTo>
                            <a:cubicBezTo>
                              <a:pt x="395" y="78"/>
                              <a:pt x="395" y="81"/>
                              <a:pt x="394" y="82"/>
                            </a:cubicBezTo>
                            <a:cubicBezTo>
                              <a:pt x="392" y="83"/>
                              <a:pt x="392" y="85"/>
                              <a:pt x="391" y="86"/>
                            </a:cubicBezTo>
                            <a:cubicBezTo>
                              <a:pt x="390" y="87"/>
                              <a:pt x="389" y="88"/>
                              <a:pt x="387" y="89"/>
                            </a:cubicBezTo>
                            <a:cubicBezTo>
                              <a:pt x="386" y="90"/>
                              <a:pt x="383" y="89"/>
                              <a:pt x="382" y="88"/>
                            </a:cubicBezTo>
                            <a:cubicBezTo>
                              <a:pt x="381" y="87"/>
                              <a:pt x="381" y="86"/>
                              <a:pt x="380" y="86"/>
                            </a:cubicBezTo>
                            <a:cubicBezTo>
                              <a:pt x="380" y="85"/>
                              <a:pt x="380" y="85"/>
                              <a:pt x="380" y="84"/>
                            </a:cubicBezTo>
                            <a:cubicBezTo>
                              <a:pt x="380" y="84"/>
                              <a:pt x="380" y="80"/>
                              <a:pt x="378" y="81"/>
                            </a:cubicBezTo>
                            <a:cubicBezTo>
                              <a:pt x="377" y="82"/>
                              <a:pt x="378" y="83"/>
                              <a:pt x="378" y="84"/>
                            </a:cubicBezTo>
                            <a:cubicBezTo>
                              <a:pt x="376" y="81"/>
                              <a:pt x="373" y="77"/>
                              <a:pt x="375" y="73"/>
                            </a:cubicBezTo>
                            <a:cubicBezTo>
                              <a:pt x="375" y="72"/>
                              <a:pt x="376" y="70"/>
                              <a:pt x="375" y="69"/>
                            </a:cubicBezTo>
                            <a:cubicBezTo>
                              <a:pt x="374" y="68"/>
                              <a:pt x="373" y="66"/>
                              <a:pt x="374" y="65"/>
                            </a:cubicBezTo>
                            <a:cubicBezTo>
                              <a:pt x="372" y="64"/>
                              <a:pt x="370" y="65"/>
                              <a:pt x="367" y="64"/>
                            </a:cubicBezTo>
                            <a:cubicBezTo>
                              <a:pt x="365" y="63"/>
                              <a:pt x="363" y="61"/>
                              <a:pt x="361" y="61"/>
                            </a:cubicBezTo>
                            <a:cubicBezTo>
                              <a:pt x="358" y="60"/>
                              <a:pt x="356" y="61"/>
                              <a:pt x="354" y="62"/>
                            </a:cubicBezTo>
                            <a:cubicBezTo>
                              <a:pt x="352" y="64"/>
                              <a:pt x="349" y="64"/>
                              <a:pt x="347" y="65"/>
                            </a:cubicBezTo>
                            <a:cubicBezTo>
                              <a:pt x="347" y="65"/>
                              <a:pt x="347" y="66"/>
                              <a:pt x="347" y="67"/>
                            </a:cubicBezTo>
                            <a:cubicBezTo>
                              <a:pt x="347" y="68"/>
                              <a:pt x="343" y="70"/>
                              <a:pt x="345" y="71"/>
                            </a:cubicBezTo>
                            <a:cubicBezTo>
                              <a:pt x="346" y="71"/>
                              <a:pt x="348" y="71"/>
                              <a:pt x="347" y="70"/>
                            </a:cubicBezTo>
                            <a:cubicBezTo>
                              <a:pt x="348" y="70"/>
                              <a:pt x="351" y="73"/>
                              <a:pt x="352" y="71"/>
                            </a:cubicBezTo>
                            <a:cubicBezTo>
                              <a:pt x="352" y="72"/>
                              <a:pt x="353" y="72"/>
                              <a:pt x="353" y="72"/>
                            </a:cubicBezTo>
                            <a:cubicBezTo>
                              <a:pt x="352" y="74"/>
                              <a:pt x="354" y="72"/>
                              <a:pt x="354" y="73"/>
                            </a:cubicBezTo>
                            <a:cubicBezTo>
                              <a:pt x="354" y="74"/>
                              <a:pt x="354" y="74"/>
                              <a:pt x="354" y="74"/>
                            </a:cubicBezTo>
                            <a:cubicBezTo>
                              <a:pt x="353" y="75"/>
                              <a:pt x="354" y="76"/>
                              <a:pt x="355" y="76"/>
                            </a:cubicBezTo>
                            <a:cubicBezTo>
                              <a:pt x="355" y="76"/>
                              <a:pt x="355" y="77"/>
                              <a:pt x="355" y="77"/>
                            </a:cubicBezTo>
                            <a:cubicBezTo>
                              <a:pt x="356" y="78"/>
                              <a:pt x="357" y="79"/>
                              <a:pt x="358" y="78"/>
                            </a:cubicBezTo>
                            <a:cubicBezTo>
                              <a:pt x="358" y="78"/>
                              <a:pt x="359" y="78"/>
                              <a:pt x="360" y="78"/>
                            </a:cubicBezTo>
                            <a:cubicBezTo>
                              <a:pt x="361" y="79"/>
                              <a:pt x="361" y="78"/>
                              <a:pt x="363" y="79"/>
                            </a:cubicBezTo>
                            <a:cubicBezTo>
                              <a:pt x="364" y="79"/>
                              <a:pt x="366" y="78"/>
                              <a:pt x="367" y="78"/>
                            </a:cubicBezTo>
                            <a:cubicBezTo>
                              <a:pt x="370" y="79"/>
                              <a:pt x="371" y="77"/>
                              <a:pt x="373" y="77"/>
                            </a:cubicBezTo>
                            <a:cubicBezTo>
                              <a:pt x="372" y="78"/>
                              <a:pt x="371" y="80"/>
                              <a:pt x="373" y="78"/>
                            </a:cubicBezTo>
                            <a:cubicBezTo>
                              <a:pt x="372" y="79"/>
                              <a:pt x="372" y="80"/>
                              <a:pt x="373" y="80"/>
                            </a:cubicBezTo>
                            <a:cubicBezTo>
                              <a:pt x="372" y="80"/>
                              <a:pt x="372" y="80"/>
                              <a:pt x="371" y="80"/>
                            </a:cubicBezTo>
                            <a:cubicBezTo>
                              <a:pt x="372" y="81"/>
                              <a:pt x="372" y="82"/>
                              <a:pt x="371" y="82"/>
                            </a:cubicBezTo>
                            <a:cubicBezTo>
                              <a:pt x="371" y="82"/>
                              <a:pt x="370" y="81"/>
                              <a:pt x="370" y="82"/>
                            </a:cubicBezTo>
                            <a:cubicBezTo>
                              <a:pt x="370" y="81"/>
                              <a:pt x="368" y="83"/>
                              <a:pt x="368" y="81"/>
                            </a:cubicBezTo>
                            <a:cubicBezTo>
                              <a:pt x="368" y="82"/>
                              <a:pt x="368" y="82"/>
                              <a:pt x="367" y="83"/>
                            </a:cubicBezTo>
                            <a:cubicBezTo>
                              <a:pt x="368" y="80"/>
                              <a:pt x="364" y="80"/>
                              <a:pt x="363" y="82"/>
                            </a:cubicBezTo>
                            <a:cubicBezTo>
                              <a:pt x="361" y="85"/>
                              <a:pt x="359" y="82"/>
                              <a:pt x="357" y="83"/>
                            </a:cubicBezTo>
                            <a:cubicBezTo>
                              <a:pt x="355" y="83"/>
                              <a:pt x="353" y="85"/>
                              <a:pt x="356" y="85"/>
                            </a:cubicBezTo>
                            <a:cubicBezTo>
                              <a:pt x="358" y="85"/>
                              <a:pt x="360" y="90"/>
                              <a:pt x="362" y="89"/>
                            </a:cubicBezTo>
                            <a:cubicBezTo>
                              <a:pt x="362" y="90"/>
                              <a:pt x="364" y="91"/>
                              <a:pt x="362" y="92"/>
                            </a:cubicBezTo>
                            <a:cubicBezTo>
                              <a:pt x="362" y="92"/>
                              <a:pt x="361" y="92"/>
                              <a:pt x="361" y="93"/>
                            </a:cubicBezTo>
                            <a:cubicBezTo>
                              <a:pt x="361" y="94"/>
                              <a:pt x="362" y="96"/>
                              <a:pt x="363" y="96"/>
                            </a:cubicBezTo>
                            <a:cubicBezTo>
                              <a:pt x="364" y="97"/>
                              <a:pt x="367" y="95"/>
                              <a:pt x="367" y="94"/>
                            </a:cubicBezTo>
                            <a:cubicBezTo>
                              <a:pt x="367" y="94"/>
                              <a:pt x="367" y="93"/>
                              <a:pt x="367" y="93"/>
                            </a:cubicBezTo>
                            <a:cubicBezTo>
                              <a:pt x="368" y="92"/>
                              <a:pt x="368" y="92"/>
                              <a:pt x="368" y="92"/>
                            </a:cubicBezTo>
                            <a:cubicBezTo>
                              <a:pt x="369" y="91"/>
                              <a:pt x="370" y="91"/>
                              <a:pt x="368" y="90"/>
                            </a:cubicBezTo>
                            <a:cubicBezTo>
                              <a:pt x="370" y="90"/>
                              <a:pt x="370" y="89"/>
                              <a:pt x="370" y="88"/>
                            </a:cubicBezTo>
                            <a:cubicBezTo>
                              <a:pt x="370" y="86"/>
                              <a:pt x="371" y="86"/>
                              <a:pt x="372" y="85"/>
                            </a:cubicBezTo>
                            <a:cubicBezTo>
                              <a:pt x="372" y="87"/>
                              <a:pt x="370" y="88"/>
                              <a:pt x="370" y="90"/>
                            </a:cubicBezTo>
                            <a:cubicBezTo>
                              <a:pt x="370" y="91"/>
                              <a:pt x="370" y="91"/>
                              <a:pt x="371" y="92"/>
                            </a:cubicBezTo>
                            <a:cubicBezTo>
                              <a:pt x="371" y="93"/>
                              <a:pt x="372" y="92"/>
                              <a:pt x="372" y="91"/>
                            </a:cubicBezTo>
                            <a:cubicBezTo>
                              <a:pt x="372" y="94"/>
                              <a:pt x="373" y="94"/>
                              <a:pt x="375" y="94"/>
                            </a:cubicBezTo>
                            <a:cubicBezTo>
                              <a:pt x="374" y="95"/>
                              <a:pt x="376" y="96"/>
                              <a:pt x="376" y="94"/>
                            </a:cubicBezTo>
                            <a:cubicBezTo>
                              <a:pt x="377" y="95"/>
                              <a:pt x="378" y="96"/>
                              <a:pt x="379" y="95"/>
                            </a:cubicBezTo>
                            <a:cubicBezTo>
                              <a:pt x="380" y="94"/>
                              <a:pt x="381" y="95"/>
                              <a:pt x="382" y="95"/>
                            </a:cubicBezTo>
                            <a:cubicBezTo>
                              <a:pt x="381" y="95"/>
                              <a:pt x="379" y="95"/>
                              <a:pt x="379" y="96"/>
                            </a:cubicBezTo>
                            <a:cubicBezTo>
                              <a:pt x="380" y="98"/>
                              <a:pt x="382" y="99"/>
                              <a:pt x="384" y="100"/>
                            </a:cubicBezTo>
                            <a:cubicBezTo>
                              <a:pt x="386" y="100"/>
                              <a:pt x="389" y="100"/>
                              <a:pt x="391" y="100"/>
                            </a:cubicBezTo>
                            <a:cubicBezTo>
                              <a:pt x="393" y="101"/>
                              <a:pt x="395" y="102"/>
                              <a:pt x="397" y="103"/>
                            </a:cubicBezTo>
                            <a:cubicBezTo>
                              <a:pt x="398" y="104"/>
                              <a:pt x="402" y="104"/>
                              <a:pt x="403" y="105"/>
                            </a:cubicBezTo>
                            <a:cubicBezTo>
                              <a:pt x="403" y="105"/>
                              <a:pt x="405" y="106"/>
                              <a:pt x="406" y="106"/>
                            </a:cubicBezTo>
                            <a:cubicBezTo>
                              <a:pt x="407" y="107"/>
                              <a:pt x="407" y="107"/>
                              <a:pt x="408" y="107"/>
                            </a:cubicBezTo>
                            <a:cubicBezTo>
                              <a:pt x="409" y="108"/>
                              <a:pt x="411" y="111"/>
                              <a:pt x="411" y="109"/>
                            </a:cubicBezTo>
                            <a:cubicBezTo>
                              <a:pt x="412" y="110"/>
                              <a:pt x="411" y="111"/>
                              <a:pt x="411" y="112"/>
                            </a:cubicBezTo>
                            <a:cubicBezTo>
                              <a:pt x="412" y="112"/>
                              <a:pt x="414" y="111"/>
                              <a:pt x="414" y="111"/>
                            </a:cubicBezTo>
                            <a:cubicBezTo>
                              <a:pt x="412" y="112"/>
                              <a:pt x="413" y="114"/>
                              <a:pt x="415" y="113"/>
                            </a:cubicBezTo>
                            <a:cubicBezTo>
                              <a:pt x="413" y="114"/>
                              <a:pt x="414" y="116"/>
                              <a:pt x="415" y="118"/>
                            </a:cubicBezTo>
                            <a:cubicBezTo>
                              <a:pt x="415" y="119"/>
                              <a:pt x="416" y="120"/>
                              <a:pt x="417" y="120"/>
                            </a:cubicBezTo>
                            <a:cubicBezTo>
                              <a:pt x="418" y="121"/>
                              <a:pt x="419" y="121"/>
                              <a:pt x="417" y="122"/>
                            </a:cubicBezTo>
                            <a:cubicBezTo>
                              <a:pt x="419" y="122"/>
                              <a:pt x="421" y="123"/>
                              <a:pt x="422" y="124"/>
                            </a:cubicBezTo>
                            <a:cubicBezTo>
                              <a:pt x="420" y="124"/>
                              <a:pt x="418" y="122"/>
                              <a:pt x="416" y="124"/>
                            </a:cubicBezTo>
                            <a:cubicBezTo>
                              <a:pt x="418" y="125"/>
                              <a:pt x="421" y="128"/>
                              <a:pt x="423" y="126"/>
                            </a:cubicBezTo>
                            <a:cubicBezTo>
                              <a:pt x="422" y="127"/>
                              <a:pt x="419" y="126"/>
                              <a:pt x="418" y="127"/>
                            </a:cubicBezTo>
                            <a:cubicBezTo>
                              <a:pt x="419" y="127"/>
                              <a:pt x="419" y="129"/>
                              <a:pt x="421" y="129"/>
                            </a:cubicBezTo>
                            <a:cubicBezTo>
                              <a:pt x="422" y="130"/>
                              <a:pt x="420" y="132"/>
                              <a:pt x="420" y="133"/>
                            </a:cubicBezTo>
                            <a:cubicBezTo>
                              <a:pt x="420" y="134"/>
                              <a:pt x="418" y="136"/>
                              <a:pt x="420" y="136"/>
                            </a:cubicBezTo>
                            <a:cubicBezTo>
                              <a:pt x="421" y="136"/>
                              <a:pt x="422" y="135"/>
                              <a:pt x="423" y="134"/>
                            </a:cubicBezTo>
                            <a:cubicBezTo>
                              <a:pt x="422" y="136"/>
                              <a:pt x="424" y="136"/>
                              <a:pt x="426" y="135"/>
                            </a:cubicBezTo>
                            <a:cubicBezTo>
                              <a:pt x="427" y="135"/>
                              <a:pt x="429" y="135"/>
                              <a:pt x="430" y="134"/>
                            </a:cubicBezTo>
                            <a:cubicBezTo>
                              <a:pt x="428" y="136"/>
                              <a:pt x="433" y="138"/>
                              <a:pt x="434" y="139"/>
                            </a:cubicBezTo>
                            <a:cubicBezTo>
                              <a:pt x="436" y="141"/>
                              <a:pt x="437" y="143"/>
                              <a:pt x="439" y="145"/>
                            </a:cubicBezTo>
                            <a:cubicBezTo>
                              <a:pt x="439" y="139"/>
                              <a:pt x="439" y="133"/>
                              <a:pt x="439" y="127"/>
                            </a:cubicBezTo>
                            <a:cubicBezTo>
                              <a:pt x="439" y="126"/>
                              <a:pt x="440" y="125"/>
                              <a:pt x="439" y="123"/>
                            </a:cubicBezTo>
                            <a:cubicBezTo>
                              <a:pt x="439" y="123"/>
                              <a:pt x="438" y="122"/>
                              <a:pt x="438" y="122"/>
                            </a:cubicBezTo>
                            <a:close/>
                            <a:moveTo>
                              <a:pt x="15" y="32"/>
                            </a:moveTo>
                            <a:cubicBezTo>
                              <a:pt x="15" y="32"/>
                              <a:pt x="14" y="31"/>
                              <a:pt x="14" y="31"/>
                            </a:cubicBezTo>
                            <a:cubicBezTo>
                              <a:pt x="14" y="30"/>
                              <a:pt x="13" y="30"/>
                              <a:pt x="12" y="30"/>
                            </a:cubicBezTo>
                            <a:cubicBezTo>
                              <a:pt x="12" y="29"/>
                              <a:pt x="11" y="29"/>
                              <a:pt x="11" y="29"/>
                            </a:cubicBezTo>
                            <a:cubicBezTo>
                              <a:pt x="10" y="30"/>
                              <a:pt x="10" y="30"/>
                              <a:pt x="11" y="31"/>
                            </a:cubicBezTo>
                            <a:cubicBezTo>
                              <a:pt x="12" y="32"/>
                              <a:pt x="15" y="32"/>
                              <a:pt x="16" y="34"/>
                            </a:cubicBezTo>
                            <a:cubicBezTo>
                              <a:pt x="16" y="34"/>
                              <a:pt x="18" y="34"/>
                              <a:pt x="17" y="34"/>
                            </a:cubicBezTo>
                            <a:cubicBezTo>
                              <a:pt x="17" y="33"/>
                              <a:pt x="16" y="32"/>
                              <a:pt x="15" y="32"/>
                            </a:cubicBezTo>
                            <a:close/>
                            <a:moveTo>
                              <a:pt x="229" y="84"/>
                            </a:moveTo>
                            <a:cubicBezTo>
                              <a:pt x="229" y="85"/>
                              <a:pt x="230" y="84"/>
                              <a:pt x="229" y="86"/>
                            </a:cubicBezTo>
                            <a:cubicBezTo>
                              <a:pt x="228" y="87"/>
                              <a:pt x="230" y="90"/>
                              <a:pt x="230" y="91"/>
                            </a:cubicBezTo>
                            <a:cubicBezTo>
                              <a:pt x="231" y="91"/>
                              <a:pt x="233" y="90"/>
                              <a:pt x="234" y="90"/>
                            </a:cubicBezTo>
                            <a:cubicBezTo>
                              <a:pt x="237" y="90"/>
                              <a:pt x="235" y="92"/>
                              <a:pt x="236" y="93"/>
                            </a:cubicBezTo>
                            <a:cubicBezTo>
                              <a:pt x="237" y="96"/>
                              <a:pt x="237" y="97"/>
                              <a:pt x="236" y="100"/>
                            </a:cubicBezTo>
                            <a:cubicBezTo>
                              <a:pt x="236" y="102"/>
                              <a:pt x="236" y="105"/>
                              <a:pt x="234" y="107"/>
                            </a:cubicBezTo>
                            <a:cubicBezTo>
                              <a:pt x="234" y="108"/>
                              <a:pt x="235" y="109"/>
                              <a:pt x="235" y="111"/>
                            </a:cubicBezTo>
                            <a:cubicBezTo>
                              <a:pt x="236" y="110"/>
                              <a:pt x="237" y="112"/>
                              <a:pt x="239" y="111"/>
                            </a:cubicBezTo>
                            <a:cubicBezTo>
                              <a:pt x="240" y="111"/>
                              <a:pt x="240" y="110"/>
                              <a:pt x="241" y="111"/>
                            </a:cubicBezTo>
                            <a:cubicBezTo>
                              <a:pt x="242" y="111"/>
                              <a:pt x="243" y="109"/>
                              <a:pt x="244" y="110"/>
                            </a:cubicBezTo>
                            <a:cubicBezTo>
                              <a:pt x="244" y="108"/>
                              <a:pt x="242" y="107"/>
                              <a:pt x="243" y="105"/>
                            </a:cubicBezTo>
                            <a:cubicBezTo>
                              <a:pt x="244" y="103"/>
                              <a:pt x="244" y="101"/>
                              <a:pt x="244" y="98"/>
                            </a:cubicBezTo>
                            <a:cubicBezTo>
                              <a:pt x="243" y="96"/>
                              <a:pt x="244" y="95"/>
                              <a:pt x="244" y="92"/>
                            </a:cubicBezTo>
                            <a:cubicBezTo>
                              <a:pt x="244" y="92"/>
                              <a:pt x="244" y="91"/>
                              <a:pt x="244" y="90"/>
                            </a:cubicBezTo>
                            <a:cubicBezTo>
                              <a:pt x="244" y="88"/>
                              <a:pt x="243" y="88"/>
                              <a:pt x="243" y="87"/>
                            </a:cubicBezTo>
                            <a:cubicBezTo>
                              <a:pt x="242" y="84"/>
                              <a:pt x="247" y="82"/>
                              <a:pt x="249" y="82"/>
                            </a:cubicBezTo>
                            <a:cubicBezTo>
                              <a:pt x="251" y="83"/>
                              <a:pt x="251" y="87"/>
                              <a:pt x="250" y="88"/>
                            </a:cubicBezTo>
                            <a:cubicBezTo>
                              <a:pt x="247" y="91"/>
                              <a:pt x="252" y="94"/>
                              <a:pt x="255" y="96"/>
                            </a:cubicBezTo>
                            <a:cubicBezTo>
                              <a:pt x="256" y="96"/>
                              <a:pt x="253" y="101"/>
                              <a:pt x="255" y="102"/>
                            </a:cubicBezTo>
                            <a:cubicBezTo>
                              <a:pt x="255" y="103"/>
                              <a:pt x="258" y="104"/>
                              <a:pt x="259" y="104"/>
                            </a:cubicBezTo>
                            <a:cubicBezTo>
                              <a:pt x="260" y="104"/>
                              <a:pt x="260" y="102"/>
                              <a:pt x="260" y="101"/>
                            </a:cubicBezTo>
                            <a:cubicBezTo>
                              <a:pt x="260" y="100"/>
                              <a:pt x="263" y="100"/>
                              <a:pt x="264" y="99"/>
                            </a:cubicBezTo>
                            <a:cubicBezTo>
                              <a:pt x="265" y="99"/>
                              <a:pt x="268" y="100"/>
                              <a:pt x="266" y="99"/>
                            </a:cubicBezTo>
                            <a:cubicBezTo>
                              <a:pt x="267" y="101"/>
                              <a:pt x="269" y="96"/>
                              <a:pt x="267" y="96"/>
                            </a:cubicBezTo>
                            <a:cubicBezTo>
                              <a:pt x="266" y="98"/>
                              <a:pt x="266" y="95"/>
                              <a:pt x="264" y="95"/>
                            </a:cubicBezTo>
                            <a:cubicBezTo>
                              <a:pt x="265" y="95"/>
                              <a:pt x="265" y="95"/>
                              <a:pt x="265" y="94"/>
                            </a:cubicBezTo>
                            <a:cubicBezTo>
                              <a:pt x="264" y="94"/>
                              <a:pt x="263" y="93"/>
                              <a:pt x="262" y="92"/>
                            </a:cubicBezTo>
                            <a:cubicBezTo>
                              <a:pt x="261" y="91"/>
                              <a:pt x="263" y="90"/>
                              <a:pt x="262" y="89"/>
                            </a:cubicBezTo>
                            <a:cubicBezTo>
                              <a:pt x="262" y="90"/>
                              <a:pt x="263" y="90"/>
                              <a:pt x="263" y="90"/>
                            </a:cubicBezTo>
                            <a:cubicBezTo>
                              <a:pt x="262" y="89"/>
                              <a:pt x="262" y="88"/>
                              <a:pt x="264" y="88"/>
                            </a:cubicBezTo>
                            <a:cubicBezTo>
                              <a:pt x="263" y="87"/>
                              <a:pt x="263" y="87"/>
                              <a:pt x="263" y="87"/>
                            </a:cubicBezTo>
                            <a:cubicBezTo>
                              <a:pt x="262" y="86"/>
                              <a:pt x="262" y="85"/>
                              <a:pt x="262" y="85"/>
                            </a:cubicBezTo>
                            <a:cubicBezTo>
                              <a:pt x="261" y="84"/>
                              <a:pt x="260" y="84"/>
                              <a:pt x="260" y="83"/>
                            </a:cubicBezTo>
                            <a:cubicBezTo>
                              <a:pt x="259" y="83"/>
                              <a:pt x="259" y="82"/>
                              <a:pt x="259" y="81"/>
                            </a:cubicBezTo>
                            <a:cubicBezTo>
                              <a:pt x="258" y="80"/>
                              <a:pt x="258" y="79"/>
                              <a:pt x="256" y="78"/>
                            </a:cubicBezTo>
                            <a:cubicBezTo>
                              <a:pt x="255" y="77"/>
                              <a:pt x="255" y="75"/>
                              <a:pt x="253" y="76"/>
                            </a:cubicBezTo>
                            <a:cubicBezTo>
                              <a:pt x="253" y="75"/>
                              <a:pt x="253" y="75"/>
                              <a:pt x="253" y="74"/>
                            </a:cubicBezTo>
                            <a:cubicBezTo>
                              <a:pt x="255" y="75"/>
                              <a:pt x="256" y="76"/>
                              <a:pt x="257" y="74"/>
                            </a:cubicBezTo>
                            <a:cubicBezTo>
                              <a:pt x="259" y="73"/>
                              <a:pt x="260" y="73"/>
                              <a:pt x="262" y="72"/>
                            </a:cubicBezTo>
                            <a:cubicBezTo>
                              <a:pt x="264" y="70"/>
                              <a:pt x="266" y="65"/>
                              <a:pt x="270" y="65"/>
                            </a:cubicBezTo>
                            <a:cubicBezTo>
                              <a:pt x="270" y="65"/>
                              <a:pt x="271" y="68"/>
                              <a:pt x="272" y="67"/>
                            </a:cubicBezTo>
                            <a:cubicBezTo>
                              <a:pt x="272" y="66"/>
                              <a:pt x="274" y="64"/>
                              <a:pt x="273" y="63"/>
                            </a:cubicBezTo>
                            <a:cubicBezTo>
                              <a:pt x="272" y="62"/>
                              <a:pt x="267" y="62"/>
                              <a:pt x="266" y="63"/>
                            </a:cubicBezTo>
                            <a:cubicBezTo>
                              <a:pt x="267" y="63"/>
                              <a:pt x="267" y="64"/>
                              <a:pt x="268" y="64"/>
                            </a:cubicBezTo>
                            <a:cubicBezTo>
                              <a:pt x="266" y="64"/>
                              <a:pt x="261" y="63"/>
                              <a:pt x="261" y="65"/>
                            </a:cubicBezTo>
                            <a:cubicBezTo>
                              <a:pt x="260" y="67"/>
                              <a:pt x="256" y="67"/>
                              <a:pt x="256" y="65"/>
                            </a:cubicBezTo>
                            <a:cubicBezTo>
                              <a:pt x="254" y="65"/>
                              <a:pt x="253" y="67"/>
                              <a:pt x="252" y="68"/>
                            </a:cubicBezTo>
                            <a:cubicBezTo>
                              <a:pt x="251" y="70"/>
                              <a:pt x="251" y="71"/>
                              <a:pt x="249" y="70"/>
                            </a:cubicBezTo>
                            <a:cubicBezTo>
                              <a:pt x="248" y="70"/>
                              <a:pt x="246" y="70"/>
                              <a:pt x="246" y="69"/>
                            </a:cubicBezTo>
                            <a:cubicBezTo>
                              <a:pt x="246" y="68"/>
                              <a:pt x="246" y="67"/>
                              <a:pt x="245" y="67"/>
                            </a:cubicBezTo>
                            <a:cubicBezTo>
                              <a:pt x="244" y="65"/>
                              <a:pt x="244" y="66"/>
                              <a:pt x="243" y="66"/>
                            </a:cubicBezTo>
                            <a:cubicBezTo>
                              <a:pt x="240" y="64"/>
                              <a:pt x="240" y="58"/>
                              <a:pt x="241" y="56"/>
                            </a:cubicBezTo>
                            <a:cubicBezTo>
                              <a:pt x="242" y="54"/>
                              <a:pt x="243" y="53"/>
                              <a:pt x="245" y="52"/>
                            </a:cubicBezTo>
                            <a:cubicBezTo>
                              <a:pt x="246" y="51"/>
                              <a:pt x="249" y="52"/>
                              <a:pt x="250" y="53"/>
                            </a:cubicBezTo>
                            <a:cubicBezTo>
                              <a:pt x="251" y="53"/>
                              <a:pt x="253" y="52"/>
                              <a:pt x="254" y="52"/>
                            </a:cubicBezTo>
                            <a:cubicBezTo>
                              <a:pt x="256" y="51"/>
                              <a:pt x="256" y="52"/>
                              <a:pt x="258" y="53"/>
                            </a:cubicBezTo>
                            <a:cubicBezTo>
                              <a:pt x="260" y="53"/>
                              <a:pt x="263" y="52"/>
                              <a:pt x="265" y="52"/>
                            </a:cubicBezTo>
                            <a:cubicBezTo>
                              <a:pt x="267" y="52"/>
                              <a:pt x="269" y="52"/>
                              <a:pt x="271" y="54"/>
                            </a:cubicBezTo>
                            <a:cubicBezTo>
                              <a:pt x="273" y="55"/>
                              <a:pt x="281" y="54"/>
                              <a:pt x="283" y="52"/>
                            </a:cubicBezTo>
                            <a:cubicBezTo>
                              <a:pt x="284" y="51"/>
                              <a:pt x="285" y="49"/>
                              <a:pt x="286" y="48"/>
                            </a:cubicBezTo>
                            <a:cubicBezTo>
                              <a:pt x="288" y="46"/>
                              <a:pt x="288" y="44"/>
                              <a:pt x="290" y="42"/>
                            </a:cubicBezTo>
                            <a:cubicBezTo>
                              <a:pt x="289" y="42"/>
                              <a:pt x="289" y="41"/>
                              <a:pt x="289" y="41"/>
                            </a:cubicBezTo>
                            <a:cubicBezTo>
                              <a:pt x="289" y="41"/>
                              <a:pt x="288" y="40"/>
                              <a:pt x="287" y="41"/>
                            </a:cubicBezTo>
                            <a:cubicBezTo>
                              <a:pt x="286" y="42"/>
                              <a:pt x="286" y="43"/>
                              <a:pt x="285" y="43"/>
                            </a:cubicBezTo>
                            <a:cubicBezTo>
                              <a:pt x="283" y="44"/>
                              <a:pt x="284" y="44"/>
                              <a:pt x="283" y="45"/>
                            </a:cubicBezTo>
                            <a:cubicBezTo>
                              <a:pt x="283" y="46"/>
                              <a:pt x="282" y="46"/>
                              <a:pt x="281" y="46"/>
                            </a:cubicBezTo>
                            <a:cubicBezTo>
                              <a:pt x="280" y="49"/>
                              <a:pt x="277" y="49"/>
                              <a:pt x="275" y="49"/>
                            </a:cubicBezTo>
                            <a:cubicBezTo>
                              <a:pt x="273" y="48"/>
                              <a:pt x="271" y="48"/>
                              <a:pt x="269" y="48"/>
                            </a:cubicBezTo>
                            <a:cubicBezTo>
                              <a:pt x="269" y="48"/>
                              <a:pt x="268" y="49"/>
                              <a:pt x="267" y="49"/>
                            </a:cubicBezTo>
                            <a:cubicBezTo>
                              <a:pt x="264" y="48"/>
                              <a:pt x="263" y="47"/>
                              <a:pt x="260" y="47"/>
                            </a:cubicBezTo>
                            <a:cubicBezTo>
                              <a:pt x="259" y="47"/>
                              <a:pt x="258" y="47"/>
                              <a:pt x="256" y="47"/>
                            </a:cubicBezTo>
                            <a:cubicBezTo>
                              <a:pt x="255" y="47"/>
                              <a:pt x="254" y="45"/>
                              <a:pt x="253" y="45"/>
                            </a:cubicBezTo>
                            <a:cubicBezTo>
                              <a:pt x="252" y="45"/>
                              <a:pt x="248" y="43"/>
                              <a:pt x="248" y="45"/>
                            </a:cubicBezTo>
                            <a:cubicBezTo>
                              <a:pt x="248" y="48"/>
                              <a:pt x="245" y="50"/>
                              <a:pt x="243" y="48"/>
                            </a:cubicBezTo>
                            <a:cubicBezTo>
                              <a:pt x="243" y="48"/>
                              <a:pt x="242" y="49"/>
                              <a:pt x="241" y="50"/>
                            </a:cubicBezTo>
                            <a:cubicBezTo>
                              <a:pt x="240" y="51"/>
                              <a:pt x="240" y="52"/>
                              <a:pt x="239" y="53"/>
                            </a:cubicBezTo>
                            <a:cubicBezTo>
                              <a:pt x="237" y="54"/>
                              <a:pt x="240" y="56"/>
                              <a:pt x="238" y="58"/>
                            </a:cubicBezTo>
                            <a:cubicBezTo>
                              <a:pt x="238" y="57"/>
                              <a:pt x="237" y="57"/>
                              <a:pt x="236" y="57"/>
                            </a:cubicBezTo>
                            <a:cubicBezTo>
                              <a:pt x="237" y="59"/>
                              <a:pt x="238" y="58"/>
                              <a:pt x="238" y="60"/>
                            </a:cubicBezTo>
                            <a:cubicBezTo>
                              <a:pt x="237" y="62"/>
                              <a:pt x="239" y="64"/>
                              <a:pt x="239" y="65"/>
                            </a:cubicBezTo>
                            <a:cubicBezTo>
                              <a:pt x="238" y="65"/>
                              <a:pt x="238" y="64"/>
                              <a:pt x="237" y="63"/>
                            </a:cubicBezTo>
                            <a:cubicBezTo>
                              <a:pt x="236" y="66"/>
                              <a:pt x="234" y="67"/>
                              <a:pt x="234" y="71"/>
                            </a:cubicBezTo>
                            <a:cubicBezTo>
                              <a:pt x="234" y="72"/>
                              <a:pt x="234" y="73"/>
                              <a:pt x="234" y="75"/>
                            </a:cubicBezTo>
                            <a:cubicBezTo>
                              <a:pt x="234" y="76"/>
                              <a:pt x="232" y="77"/>
                              <a:pt x="232" y="79"/>
                            </a:cubicBezTo>
                            <a:cubicBezTo>
                              <a:pt x="232" y="81"/>
                              <a:pt x="228" y="82"/>
                              <a:pt x="229" y="84"/>
                            </a:cubicBezTo>
                            <a:close/>
                            <a:moveTo>
                              <a:pt x="259" y="109"/>
                            </a:moveTo>
                            <a:cubicBezTo>
                              <a:pt x="260" y="109"/>
                              <a:pt x="259" y="106"/>
                              <a:pt x="259" y="106"/>
                            </a:cubicBezTo>
                            <a:cubicBezTo>
                              <a:pt x="256" y="107"/>
                              <a:pt x="259" y="110"/>
                              <a:pt x="259" y="109"/>
                            </a:cubicBezTo>
                            <a:close/>
                            <a:moveTo>
                              <a:pt x="257" y="62"/>
                            </a:moveTo>
                            <a:cubicBezTo>
                              <a:pt x="257" y="62"/>
                              <a:pt x="258" y="62"/>
                              <a:pt x="258" y="61"/>
                            </a:cubicBezTo>
                            <a:cubicBezTo>
                              <a:pt x="258" y="61"/>
                              <a:pt x="257" y="61"/>
                              <a:pt x="257" y="62"/>
                            </a:cubicBezTo>
                            <a:close/>
                            <a:moveTo>
                              <a:pt x="260" y="61"/>
                            </a:moveTo>
                            <a:cubicBezTo>
                              <a:pt x="259" y="60"/>
                              <a:pt x="258" y="60"/>
                              <a:pt x="258" y="61"/>
                            </a:cubicBezTo>
                            <a:cubicBezTo>
                              <a:pt x="258" y="61"/>
                              <a:pt x="259" y="61"/>
                              <a:pt x="260" y="61"/>
                            </a:cubicBezTo>
                            <a:close/>
                            <a:moveTo>
                              <a:pt x="262" y="108"/>
                            </a:moveTo>
                            <a:cubicBezTo>
                              <a:pt x="262" y="109"/>
                              <a:pt x="264" y="109"/>
                              <a:pt x="264" y="108"/>
                            </a:cubicBezTo>
                            <a:cubicBezTo>
                              <a:pt x="264" y="108"/>
                              <a:pt x="264" y="109"/>
                              <a:pt x="264" y="109"/>
                            </a:cubicBezTo>
                            <a:cubicBezTo>
                              <a:pt x="265" y="109"/>
                              <a:pt x="266" y="108"/>
                              <a:pt x="265" y="107"/>
                            </a:cubicBezTo>
                            <a:cubicBezTo>
                              <a:pt x="264" y="106"/>
                              <a:pt x="266" y="106"/>
                              <a:pt x="266" y="105"/>
                            </a:cubicBezTo>
                            <a:cubicBezTo>
                              <a:pt x="266" y="104"/>
                              <a:pt x="267" y="101"/>
                              <a:pt x="265" y="101"/>
                            </a:cubicBezTo>
                            <a:cubicBezTo>
                              <a:pt x="264" y="102"/>
                              <a:pt x="263" y="102"/>
                              <a:pt x="263" y="103"/>
                            </a:cubicBezTo>
                            <a:cubicBezTo>
                              <a:pt x="261" y="104"/>
                              <a:pt x="263" y="105"/>
                              <a:pt x="263" y="106"/>
                            </a:cubicBezTo>
                            <a:cubicBezTo>
                              <a:pt x="262" y="106"/>
                              <a:pt x="261" y="108"/>
                              <a:pt x="262" y="108"/>
                            </a:cubicBezTo>
                            <a:close/>
                            <a:moveTo>
                              <a:pt x="267" y="112"/>
                            </a:moveTo>
                            <a:cubicBezTo>
                              <a:pt x="267" y="111"/>
                              <a:pt x="267" y="110"/>
                              <a:pt x="268" y="109"/>
                            </a:cubicBezTo>
                            <a:cubicBezTo>
                              <a:pt x="268" y="109"/>
                              <a:pt x="270" y="109"/>
                              <a:pt x="270" y="108"/>
                            </a:cubicBezTo>
                            <a:cubicBezTo>
                              <a:pt x="271" y="108"/>
                              <a:pt x="269" y="106"/>
                              <a:pt x="268" y="107"/>
                            </a:cubicBezTo>
                            <a:cubicBezTo>
                              <a:pt x="268" y="106"/>
                              <a:pt x="268" y="105"/>
                              <a:pt x="269" y="104"/>
                            </a:cubicBezTo>
                            <a:cubicBezTo>
                              <a:pt x="269" y="103"/>
                              <a:pt x="270" y="101"/>
                              <a:pt x="270" y="103"/>
                            </a:cubicBezTo>
                            <a:cubicBezTo>
                              <a:pt x="271" y="102"/>
                              <a:pt x="269" y="101"/>
                              <a:pt x="269" y="99"/>
                            </a:cubicBezTo>
                            <a:cubicBezTo>
                              <a:pt x="267" y="99"/>
                              <a:pt x="266" y="104"/>
                              <a:pt x="266" y="105"/>
                            </a:cubicBezTo>
                            <a:cubicBezTo>
                              <a:pt x="266" y="107"/>
                              <a:pt x="266" y="108"/>
                              <a:pt x="265" y="109"/>
                            </a:cubicBezTo>
                            <a:cubicBezTo>
                              <a:pt x="264" y="111"/>
                              <a:pt x="266" y="110"/>
                              <a:pt x="267" y="112"/>
                            </a:cubicBezTo>
                            <a:close/>
                            <a:moveTo>
                              <a:pt x="270" y="68"/>
                            </a:moveTo>
                            <a:cubicBezTo>
                              <a:pt x="269" y="68"/>
                              <a:pt x="269" y="68"/>
                              <a:pt x="268" y="68"/>
                            </a:cubicBezTo>
                            <a:cubicBezTo>
                              <a:pt x="267" y="69"/>
                              <a:pt x="267" y="71"/>
                              <a:pt x="268" y="72"/>
                            </a:cubicBezTo>
                            <a:cubicBezTo>
                              <a:pt x="269" y="72"/>
                              <a:pt x="269" y="71"/>
                              <a:pt x="270" y="70"/>
                            </a:cubicBezTo>
                            <a:cubicBezTo>
                              <a:pt x="271" y="71"/>
                              <a:pt x="270" y="73"/>
                              <a:pt x="271" y="73"/>
                            </a:cubicBezTo>
                            <a:cubicBezTo>
                              <a:pt x="271" y="72"/>
                              <a:pt x="271" y="72"/>
                              <a:pt x="271" y="71"/>
                            </a:cubicBezTo>
                            <a:cubicBezTo>
                              <a:pt x="275" y="73"/>
                              <a:pt x="274" y="67"/>
                              <a:pt x="271" y="70"/>
                            </a:cubicBezTo>
                            <a:cubicBezTo>
                              <a:pt x="270" y="69"/>
                              <a:pt x="272" y="69"/>
                              <a:pt x="270" y="68"/>
                            </a:cubicBezTo>
                            <a:close/>
                            <a:moveTo>
                              <a:pt x="269" y="95"/>
                            </a:moveTo>
                            <a:cubicBezTo>
                              <a:pt x="268" y="96"/>
                              <a:pt x="268" y="97"/>
                              <a:pt x="269" y="98"/>
                            </a:cubicBezTo>
                            <a:cubicBezTo>
                              <a:pt x="271" y="98"/>
                              <a:pt x="272" y="95"/>
                              <a:pt x="269" y="95"/>
                            </a:cubicBezTo>
                            <a:close/>
                            <a:moveTo>
                              <a:pt x="272" y="68"/>
                            </a:moveTo>
                            <a:cubicBezTo>
                              <a:pt x="272" y="69"/>
                              <a:pt x="271" y="69"/>
                              <a:pt x="272" y="69"/>
                            </a:cubicBezTo>
                            <a:cubicBezTo>
                              <a:pt x="272" y="69"/>
                              <a:pt x="272" y="69"/>
                              <a:pt x="272" y="68"/>
                            </a:cubicBezTo>
                            <a:close/>
                            <a:moveTo>
                              <a:pt x="272" y="74"/>
                            </a:moveTo>
                            <a:cubicBezTo>
                              <a:pt x="272" y="74"/>
                              <a:pt x="272" y="73"/>
                              <a:pt x="272" y="73"/>
                            </a:cubicBezTo>
                            <a:cubicBezTo>
                              <a:pt x="272" y="73"/>
                              <a:pt x="272" y="74"/>
                              <a:pt x="272" y="74"/>
                            </a:cubicBezTo>
                            <a:close/>
                            <a:moveTo>
                              <a:pt x="275" y="108"/>
                            </a:moveTo>
                            <a:cubicBezTo>
                              <a:pt x="274" y="108"/>
                              <a:pt x="274" y="108"/>
                              <a:pt x="274" y="107"/>
                            </a:cubicBezTo>
                            <a:cubicBezTo>
                              <a:pt x="274" y="108"/>
                              <a:pt x="274" y="108"/>
                              <a:pt x="275" y="108"/>
                            </a:cubicBezTo>
                            <a:close/>
                            <a:moveTo>
                              <a:pt x="275" y="110"/>
                            </a:moveTo>
                            <a:cubicBezTo>
                              <a:pt x="275" y="110"/>
                              <a:pt x="276" y="110"/>
                              <a:pt x="276" y="110"/>
                            </a:cubicBezTo>
                            <a:cubicBezTo>
                              <a:pt x="276" y="110"/>
                              <a:pt x="276" y="110"/>
                              <a:pt x="275" y="110"/>
                            </a:cubicBezTo>
                            <a:close/>
                            <a:moveTo>
                              <a:pt x="278" y="114"/>
                            </a:moveTo>
                            <a:cubicBezTo>
                              <a:pt x="278" y="114"/>
                              <a:pt x="278" y="114"/>
                              <a:pt x="279" y="114"/>
                            </a:cubicBezTo>
                            <a:cubicBezTo>
                              <a:pt x="279" y="114"/>
                              <a:pt x="278" y="114"/>
                              <a:pt x="278" y="114"/>
                            </a:cubicBezTo>
                            <a:close/>
                            <a:moveTo>
                              <a:pt x="289" y="73"/>
                            </a:moveTo>
                            <a:cubicBezTo>
                              <a:pt x="288" y="75"/>
                              <a:pt x="284" y="72"/>
                              <a:pt x="282" y="73"/>
                            </a:cubicBezTo>
                            <a:cubicBezTo>
                              <a:pt x="281" y="75"/>
                              <a:pt x="282" y="77"/>
                              <a:pt x="285" y="76"/>
                            </a:cubicBezTo>
                            <a:cubicBezTo>
                              <a:pt x="285" y="76"/>
                              <a:pt x="286" y="75"/>
                              <a:pt x="286" y="75"/>
                            </a:cubicBezTo>
                            <a:cubicBezTo>
                              <a:pt x="287" y="75"/>
                              <a:pt x="287" y="75"/>
                              <a:pt x="288" y="75"/>
                            </a:cubicBezTo>
                            <a:cubicBezTo>
                              <a:pt x="289" y="75"/>
                              <a:pt x="290" y="75"/>
                              <a:pt x="291" y="74"/>
                            </a:cubicBezTo>
                            <a:cubicBezTo>
                              <a:pt x="290" y="74"/>
                              <a:pt x="290" y="74"/>
                              <a:pt x="289" y="73"/>
                            </a:cubicBezTo>
                            <a:close/>
                            <a:moveTo>
                              <a:pt x="292" y="30"/>
                            </a:moveTo>
                            <a:cubicBezTo>
                              <a:pt x="291" y="30"/>
                              <a:pt x="291" y="31"/>
                              <a:pt x="292" y="31"/>
                            </a:cubicBezTo>
                            <a:cubicBezTo>
                              <a:pt x="292" y="31"/>
                              <a:pt x="292" y="31"/>
                              <a:pt x="292" y="30"/>
                            </a:cubicBezTo>
                            <a:close/>
                            <a:moveTo>
                              <a:pt x="294" y="25"/>
                            </a:moveTo>
                            <a:cubicBezTo>
                              <a:pt x="295" y="24"/>
                              <a:pt x="293" y="20"/>
                              <a:pt x="292" y="22"/>
                            </a:cubicBezTo>
                            <a:cubicBezTo>
                              <a:pt x="293" y="22"/>
                              <a:pt x="293" y="24"/>
                              <a:pt x="294" y="25"/>
                            </a:cubicBezTo>
                            <a:close/>
                            <a:moveTo>
                              <a:pt x="300" y="74"/>
                            </a:moveTo>
                            <a:cubicBezTo>
                              <a:pt x="297" y="74"/>
                              <a:pt x="294" y="75"/>
                              <a:pt x="292" y="74"/>
                            </a:cubicBezTo>
                            <a:cubicBezTo>
                              <a:pt x="291" y="75"/>
                              <a:pt x="294" y="75"/>
                              <a:pt x="294" y="75"/>
                            </a:cubicBezTo>
                            <a:cubicBezTo>
                              <a:pt x="296" y="75"/>
                              <a:pt x="299" y="76"/>
                              <a:pt x="300" y="74"/>
                            </a:cubicBezTo>
                            <a:close/>
                            <a:moveTo>
                              <a:pt x="298" y="81"/>
                            </a:moveTo>
                            <a:cubicBezTo>
                              <a:pt x="298" y="80"/>
                              <a:pt x="297" y="77"/>
                              <a:pt x="297" y="76"/>
                            </a:cubicBezTo>
                            <a:cubicBezTo>
                              <a:pt x="295" y="76"/>
                              <a:pt x="297" y="80"/>
                              <a:pt x="298" y="81"/>
                            </a:cubicBezTo>
                            <a:close/>
                            <a:moveTo>
                              <a:pt x="307" y="89"/>
                            </a:moveTo>
                            <a:cubicBezTo>
                              <a:pt x="309" y="88"/>
                              <a:pt x="306" y="87"/>
                              <a:pt x="305" y="87"/>
                            </a:cubicBezTo>
                            <a:cubicBezTo>
                              <a:pt x="303" y="86"/>
                              <a:pt x="301" y="87"/>
                              <a:pt x="299" y="87"/>
                            </a:cubicBezTo>
                            <a:cubicBezTo>
                              <a:pt x="297" y="87"/>
                              <a:pt x="297" y="88"/>
                              <a:pt x="298" y="90"/>
                            </a:cubicBezTo>
                            <a:cubicBezTo>
                              <a:pt x="299" y="92"/>
                              <a:pt x="302" y="93"/>
                              <a:pt x="304" y="94"/>
                            </a:cubicBezTo>
                            <a:cubicBezTo>
                              <a:pt x="305" y="93"/>
                              <a:pt x="308" y="93"/>
                              <a:pt x="309" y="92"/>
                            </a:cubicBezTo>
                            <a:cubicBezTo>
                              <a:pt x="310" y="90"/>
                              <a:pt x="309" y="89"/>
                              <a:pt x="307" y="89"/>
                            </a:cubicBezTo>
                            <a:close/>
                            <a:moveTo>
                              <a:pt x="303" y="19"/>
                            </a:moveTo>
                            <a:cubicBezTo>
                              <a:pt x="303" y="19"/>
                              <a:pt x="304" y="20"/>
                              <a:pt x="304" y="20"/>
                            </a:cubicBezTo>
                            <a:cubicBezTo>
                              <a:pt x="304" y="20"/>
                              <a:pt x="304" y="19"/>
                              <a:pt x="303" y="19"/>
                            </a:cubicBezTo>
                            <a:close/>
                            <a:moveTo>
                              <a:pt x="304" y="19"/>
                            </a:moveTo>
                            <a:cubicBezTo>
                              <a:pt x="305" y="18"/>
                              <a:pt x="306" y="16"/>
                              <a:pt x="305" y="15"/>
                            </a:cubicBezTo>
                            <a:cubicBezTo>
                              <a:pt x="305" y="14"/>
                              <a:pt x="305" y="13"/>
                              <a:pt x="304" y="14"/>
                            </a:cubicBezTo>
                            <a:cubicBezTo>
                              <a:pt x="304" y="15"/>
                              <a:pt x="305" y="16"/>
                              <a:pt x="305" y="17"/>
                            </a:cubicBezTo>
                            <a:cubicBezTo>
                              <a:pt x="304" y="17"/>
                              <a:pt x="303" y="18"/>
                              <a:pt x="304" y="19"/>
                            </a:cubicBezTo>
                            <a:close/>
                            <a:moveTo>
                              <a:pt x="309" y="60"/>
                            </a:moveTo>
                            <a:cubicBezTo>
                              <a:pt x="308" y="59"/>
                              <a:pt x="307" y="61"/>
                              <a:pt x="308" y="62"/>
                            </a:cubicBezTo>
                            <a:cubicBezTo>
                              <a:pt x="309" y="63"/>
                              <a:pt x="309" y="60"/>
                              <a:pt x="309" y="60"/>
                            </a:cubicBezTo>
                            <a:close/>
                            <a:moveTo>
                              <a:pt x="310" y="64"/>
                            </a:moveTo>
                            <a:cubicBezTo>
                              <a:pt x="310" y="64"/>
                              <a:pt x="309" y="63"/>
                              <a:pt x="309" y="63"/>
                            </a:cubicBezTo>
                            <a:cubicBezTo>
                              <a:pt x="308" y="63"/>
                              <a:pt x="308" y="65"/>
                              <a:pt x="310" y="64"/>
                            </a:cubicBezTo>
                            <a:close/>
                            <a:moveTo>
                              <a:pt x="310" y="49"/>
                            </a:moveTo>
                            <a:cubicBezTo>
                              <a:pt x="310" y="49"/>
                              <a:pt x="310" y="49"/>
                              <a:pt x="310" y="50"/>
                            </a:cubicBezTo>
                            <a:cubicBezTo>
                              <a:pt x="310" y="49"/>
                              <a:pt x="310" y="49"/>
                              <a:pt x="310" y="49"/>
                            </a:cubicBezTo>
                            <a:close/>
                            <a:moveTo>
                              <a:pt x="311" y="63"/>
                            </a:moveTo>
                            <a:cubicBezTo>
                              <a:pt x="311" y="63"/>
                              <a:pt x="310" y="65"/>
                              <a:pt x="311" y="65"/>
                            </a:cubicBezTo>
                            <a:cubicBezTo>
                              <a:pt x="312" y="64"/>
                              <a:pt x="313" y="64"/>
                              <a:pt x="313" y="65"/>
                            </a:cubicBezTo>
                            <a:cubicBezTo>
                              <a:pt x="313" y="66"/>
                              <a:pt x="317" y="64"/>
                              <a:pt x="314" y="64"/>
                            </a:cubicBezTo>
                            <a:cubicBezTo>
                              <a:pt x="313" y="63"/>
                              <a:pt x="312" y="63"/>
                              <a:pt x="313" y="62"/>
                            </a:cubicBezTo>
                            <a:cubicBezTo>
                              <a:pt x="313" y="61"/>
                              <a:pt x="312" y="60"/>
                              <a:pt x="312" y="60"/>
                            </a:cubicBezTo>
                            <a:cubicBezTo>
                              <a:pt x="311" y="60"/>
                              <a:pt x="311" y="61"/>
                              <a:pt x="311" y="61"/>
                            </a:cubicBezTo>
                            <a:cubicBezTo>
                              <a:pt x="310" y="61"/>
                              <a:pt x="310" y="60"/>
                              <a:pt x="310" y="60"/>
                            </a:cubicBezTo>
                            <a:cubicBezTo>
                              <a:pt x="309" y="62"/>
                              <a:pt x="310" y="62"/>
                              <a:pt x="311" y="63"/>
                            </a:cubicBezTo>
                            <a:close/>
                            <a:moveTo>
                              <a:pt x="310" y="54"/>
                            </a:moveTo>
                            <a:cubicBezTo>
                              <a:pt x="310" y="54"/>
                              <a:pt x="310" y="54"/>
                              <a:pt x="310" y="53"/>
                            </a:cubicBezTo>
                            <a:cubicBezTo>
                              <a:pt x="310" y="54"/>
                              <a:pt x="310" y="54"/>
                              <a:pt x="310" y="54"/>
                            </a:cubicBezTo>
                            <a:close/>
                            <a:moveTo>
                              <a:pt x="314" y="73"/>
                            </a:moveTo>
                            <a:cubicBezTo>
                              <a:pt x="315" y="73"/>
                              <a:pt x="316" y="73"/>
                              <a:pt x="316" y="73"/>
                            </a:cubicBezTo>
                            <a:cubicBezTo>
                              <a:pt x="319" y="74"/>
                              <a:pt x="316" y="71"/>
                              <a:pt x="316" y="71"/>
                            </a:cubicBezTo>
                            <a:cubicBezTo>
                              <a:pt x="314" y="70"/>
                              <a:pt x="313" y="70"/>
                              <a:pt x="311" y="71"/>
                            </a:cubicBezTo>
                            <a:cubicBezTo>
                              <a:pt x="310" y="72"/>
                              <a:pt x="311" y="73"/>
                              <a:pt x="312" y="74"/>
                            </a:cubicBezTo>
                            <a:cubicBezTo>
                              <a:pt x="313" y="74"/>
                              <a:pt x="313" y="73"/>
                              <a:pt x="314" y="73"/>
                            </a:cubicBezTo>
                            <a:close/>
                            <a:moveTo>
                              <a:pt x="311" y="50"/>
                            </a:moveTo>
                            <a:cubicBezTo>
                              <a:pt x="311" y="50"/>
                              <a:pt x="310" y="50"/>
                              <a:pt x="310" y="50"/>
                            </a:cubicBezTo>
                            <a:cubicBezTo>
                              <a:pt x="310" y="50"/>
                              <a:pt x="311" y="50"/>
                              <a:pt x="311" y="51"/>
                            </a:cubicBezTo>
                            <a:cubicBezTo>
                              <a:pt x="311" y="50"/>
                              <a:pt x="311" y="50"/>
                              <a:pt x="311" y="50"/>
                            </a:cubicBezTo>
                            <a:close/>
                            <a:moveTo>
                              <a:pt x="313" y="49"/>
                            </a:moveTo>
                            <a:cubicBezTo>
                              <a:pt x="312" y="50"/>
                              <a:pt x="312" y="50"/>
                              <a:pt x="312" y="51"/>
                            </a:cubicBezTo>
                            <a:cubicBezTo>
                              <a:pt x="312" y="52"/>
                              <a:pt x="312" y="53"/>
                              <a:pt x="313" y="54"/>
                            </a:cubicBezTo>
                            <a:cubicBezTo>
                              <a:pt x="314" y="55"/>
                              <a:pt x="313" y="56"/>
                              <a:pt x="313" y="57"/>
                            </a:cubicBezTo>
                            <a:cubicBezTo>
                              <a:pt x="313" y="58"/>
                              <a:pt x="313" y="59"/>
                              <a:pt x="313" y="60"/>
                            </a:cubicBezTo>
                            <a:cubicBezTo>
                              <a:pt x="314" y="61"/>
                              <a:pt x="315" y="61"/>
                              <a:pt x="315" y="62"/>
                            </a:cubicBezTo>
                            <a:cubicBezTo>
                              <a:pt x="316" y="63"/>
                              <a:pt x="318" y="66"/>
                              <a:pt x="320" y="65"/>
                            </a:cubicBezTo>
                            <a:cubicBezTo>
                              <a:pt x="316" y="62"/>
                              <a:pt x="316" y="59"/>
                              <a:pt x="315" y="55"/>
                            </a:cubicBezTo>
                            <a:cubicBezTo>
                              <a:pt x="315" y="53"/>
                              <a:pt x="315" y="52"/>
                              <a:pt x="317" y="53"/>
                            </a:cubicBezTo>
                            <a:cubicBezTo>
                              <a:pt x="319" y="54"/>
                              <a:pt x="322" y="54"/>
                              <a:pt x="324" y="54"/>
                            </a:cubicBezTo>
                            <a:cubicBezTo>
                              <a:pt x="323" y="54"/>
                              <a:pt x="323" y="52"/>
                              <a:pt x="322" y="52"/>
                            </a:cubicBezTo>
                            <a:cubicBezTo>
                              <a:pt x="321" y="51"/>
                              <a:pt x="318" y="51"/>
                              <a:pt x="319" y="49"/>
                            </a:cubicBezTo>
                            <a:cubicBezTo>
                              <a:pt x="320" y="47"/>
                              <a:pt x="322" y="47"/>
                              <a:pt x="323" y="46"/>
                            </a:cubicBezTo>
                            <a:cubicBezTo>
                              <a:pt x="323" y="45"/>
                              <a:pt x="322" y="43"/>
                              <a:pt x="323" y="42"/>
                            </a:cubicBezTo>
                            <a:cubicBezTo>
                              <a:pt x="321" y="41"/>
                              <a:pt x="318" y="43"/>
                              <a:pt x="317" y="45"/>
                            </a:cubicBezTo>
                            <a:cubicBezTo>
                              <a:pt x="319" y="45"/>
                              <a:pt x="317" y="46"/>
                              <a:pt x="317" y="46"/>
                            </a:cubicBezTo>
                            <a:cubicBezTo>
                              <a:pt x="315" y="47"/>
                              <a:pt x="316" y="48"/>
                              <a:pt x="315" y="49"/>
                            </a:cubicBezTo>
                            <a:cubicBezTo>
                              <a:pt x="314" y="50"/>
                              <a:pt x="313" y="49"/>
                              <a:pt x="313" y="48"/>
                            </a:cubicBezTo>
                            <a:cubicBezTo>
                              <a:pt x="312" y="47"/>
                              <a:pt x="314" y="47"/>
                              <a:pt x="314" y="46"/>
                            </a:cubicBezTo>
                            <a:cubicBezTo>
                              <a:pt x="316" y="45"/>
                              <a:pt x="317" y="42"/>
                              <a:pt x="316" y="40"/>
                            </a:cubicBezTo>
                            <a:cubicBezTo>
                              <a:pt x="316" y="40"/>
                              <a:pt x="315" y="39"/>
                              <a:pt x="315" y="39"/>
                            </a:cubicBezTo>
                            <a:cubicBezTo>
                              <a:pt x="315" y="38"/>
                              <a:pt x="317" y="37"/>
                              <a:pt x="316" y="36"/>
                            </a:cubicBezTo>
                            <a:cubicBezTo>
                              <a:pt x="314" y="36"/>
                              <a:pt x="313" y="38"/>
                              <a:pt x="313" y="40"/>
                            </a:cubicBezTo>
                            <a:cubicBezTo>
                              <a:pt x="312" y="42"/>
                              <a:pt x="310" y="44"/>
                              <a:pt x="311" y="46"/>
                            </a:cubicBezTo>
                            <a:cubicBezTo>
                              <a:pt x="311" y="47"/>
                              <a:pt x="311" y="48"/>
                              <a:pt x="312" y="48"/>
                            </a:cubicBezTo>
                            <a:cubicBezTo>
                              <a:pt x="312" y="49"/>
                              <a:pt x="312" y="49"/>
                              <a:pt x="313" y="49"/>
                            </a:cubicBezTo>
                            <a:close/>
                            <a:moveTo>
                              <a:pt x="311" y="69"/>
                            </a:moveTo>
                            <a:cubicBezTo>
                              <a:pt x="312" y="69"/>
                              <a:pt x="312" y="69"/>
                              <a:pt x="313" y="69"/>
                            </a:cubicBezTo>
                            <a:cubicBezTo>
                              <a:pt x="313" y="68"/>
                              <a:pt x="312" y="68"/>
                              <a:pt x="312" y="68"/>
                            </a:cubicBezTo>
                            <a:cubicBezTo>
                              <a:pt x="312" y="68"/>
                              <a:pt x="311" y="69"/>
                              <a:pt x="311" y="69"/>
                            </a:cubicBezTo>
                            <a:close/>
                            <a:moveTo>
                              <a:pt x="312" y="88"/>
                            </a:moveTo>
                            <a:cubicBezTo>
                              <a:pt x="312" y="89"/>
                              <a:pt x="312" y="89"/>
                              <a:pt x="313" y="89"/>
                            </a:cubicBezTo>
                            <a:cubicBezTo>
                              <a:pt x="313" y="89"/>
                              <a:pt x="312" y="89"/>
                              <a:pt x="312" y="88"/>
                            </a:cubicBezTo>
                            <a:close/>
                            <a:moveTo>
                              <a:pt x="313" y="88"/>
                            </a:moveTo>
                            <a:cubicBezTo>
                              <a:pt x="314" y="88"/>
                              <a:pt x="314" y="88"/>
                              <a:pt x="314" y="88"/>
                            </a:cubicBezTo>
                            <a:cubicBezTo>
                              <a:pt x="314" y="88"/>
                              <a:pt x="314" y="88"/>
                              <a:pt x="314" y="87"/>
                            </a:cubicBezTo>
                            <a:cubicBezTo>
                              <a:pt x="313" y="88"/>
                              <a:pt x="313" y="88"/>
                              <a:pt x="313" y="88"/>
                            </a:cubicBezTo>
                            <a:close/>
                            <a:moveTo>
                              <a:pt x="316" y="85"/>
                            </a:moveTo>
                            <a:cubicBezTo>
                              <a:pt x="316" y="85"/>
                              <a:pt x="315" y="86"/>
                              <a:pt x="315" y="86"/>
                            </a:cubicBezTo>
                            <a:cubicBezTo>
                              <a:pt x="316" y="86"/>
                              <a:pt x="316" y="86"/>
                              <a:pt x="316" y="85"/>
                            </a:cubicBezTo>
                            <a:close/>
                            <a:moveTo>
                              <a:pt x="343" y="91"/>
                            </a:moveTo>
                            <a:cubicBezTo>
                              <a:pt x="343" y="90"/>
                              <a:pt x="342" y="90"/>
                              <a:pt x="341" y="89"/>
                            </a:cubicBezTo>
                            <a:cubicBezTo>
                              <a:pt x="341" y="88"/>
                              <a:pt x="341" y="87"/>
                              <a:pt x="340" y="87"/>
                            </a:cubicBezTo>
                            <a:cubicBezTo>
                              <a:pt x="339" y="86"/>
                              <a:pt x="339" y="85"/>
                              <a:pt x="338" y="86"/>
                            </a:cubicBezTo>
                            <a:cubicBezTo>
                              <a:pt x="336" y="86"/>
                              <a:pt x="335" y="86"/>
                              <a:pt x="334" y="85"/>
                            </a:cubicBezTo>
                            <a:cubicBezTo>
                              <a:pt x="333" y="84"/>
                              <a:pt x="332" y="84"/>
                              <a:pt x="331" y="84"/>
                            </a:cubicBezTo>
                            <a:cubicBezTo>
                              <a:pt x="329" y="84"/>
                              <a:pt x="329" y="85"/>
                              <a:pt x="328" y="85"/>
                            </a:cubicBezTo>
                            <a:cubicBezTo>
                              <a:pt x="327" y="85"/>
                              <a:pt x="326" y="85"/>
                              <a:pt x="326" y="84"/>
                            </a:cubicBezTo>
                            <a:cubicBezTo>
                              <a:pt x="326" y="84"/>
                              <a:pt x="323" y="84"/>
                              <a:pt x="322" y="84"/>
                            </a:cubicBezTo>
                            <a:cubicBezTo>
                              <a:pt x="318" y="84"/>
                              <a:pt x="314" y="87"/>
                              <a:pt x="316" y="91"/>
                            </a:cubicBezTo>
                            <a:cubicBezTo>
                              <a:pt x="316" y="90"/>
                              <a:pt x="317" y="87"/>
                              <a:pt x="318" y="87"/>
                            </a:cubicBezTo>
                            <a:cubicBezTo>
                              <a:pt x="318" y="88"/>
                              <a:pt x="320" y="90"/>
                              <a:pt x="321" y="90"/>
                            </a:cubicBezTo>
                            <a:cubicBezTo>
                              <a:pt x="322" y="90"/>
                              <a:pt x="326" y="86"/>
                              <a:pt x="325" y="89"/>
                            </a:cubicBezTo>
                            <a:cubicBezTo>
                              <a:pt x="326" y="89"/>
                              <a:pt x="331" y="91"/>
                              <a:pt x="331" y="89"/>
                            </a:cubicBezTo>
                            <a:cubicBezTo>
                              <a:pt x="331" y="88"/>
                              <a:pt x="335" y="89"/>
                              <a:pt x="335" y="90"/>
                            </a:cubicBezTo>
                            <a:cubicBezTo>
                              <a:pt x="337" y="91"/>
                              <a:pt x="339" y="92"/>
                              <a:pt x="341" y="93"/>
                            </a:cubicBezTo>
                            <a:cubicBezTo>
                              <a:pt x="343" y="95"/>
                              <a:pt x="344" y="93"/>
                              <a:pt x="343" y="91"/>
                            </a:cubicBezTo>
                            <a:close/>
                            <a:moveTo>
                              <a:pt x="315" y="93"/>
                            </a:moveTo>
                            <a:cubicBezTo>
                              <a:pt x="317" y="93"/>
                              <a:pt x="317" y="92"/>
                              <a:pt x="318" y="92"/>
                            </a:cubicBezTo>
                            <a:cubicBezTo>
                              <a:pt x="317" y="93"/>
                              <a:pt x="320" y="92"/>
                              <a:pt x="319" y="91"/>
                            </a:cubicBezTo>
                            <a:cubicBezTo>
                              <a:pt x="318" y="91"/>
                              <a:pt x="318" y="92"/>
                              <a:pt x="317" y="91"/>
                            </a:cubicBezTo>
                            <a:cubicBezTo>
                              <a:pt x="316" y="92"/>
                              <a:pt x="315" y="92"/>
                              <a:pt x="315" y="93"/>
                            </a:cubicBezTo>
                            <a:close/>
                            <a:moveTo>
                              <a:pt x="318" y="34"/>
                            </a:moveTo>
                            <a:cubicBezTo>
                              <a:pt x="318" y="34"/>
                              <a:pt x="318" y="35"/>
                              <a:pt x="318" y="35"/>
                            </a:cubicBezTo>
                            <a:cubicBezTo>
                              <a:pt x="318" y="35"/>
                              <a:pt x="318" y="35"/>
                              <a:pt x="318" y="34"/>
                            </a:cubicBezTo>
                            <a:close/>
                            <a:moveTo>
                              <a:pt x="322" y="32"/>
                            </a:moveTo>
                            <a:cubicBezTo>
                              <a:pt x="321" y="32"/>
                              <a:pt x="320" y="33"/>
                              <a:pt x="319" y="33"/>
                            </a:cubicBezTo>
                            <a:cubicBezTo>
                              <a:pt x="318" y="34"/>
                              <a:pt x="318" y="36"/>
                              <a:pt x="319" y="38"/>
                            </a:cubicBezTo>
                            <a:cubicBezTo>
                              <a:pt x="322" y="37"/>
                              <a:pt x="324" y="34"/>
                              <a:pt x="322" y="32"/>
                            </a:cubicBezTo>
                            <a:close/>
                            <a:moveTo>
                              <a:pt x="320" y="92"/>
                            </a:moveTo>
                            <a:cubicBezTo>
                              <a:pt x="321" y="92"/>
                              <a:pt x="321" y="91"/>
                              <a:pt x="321" y="91"/>
                            </a:cubicBezTo>
                            <a:cubicBezTo>
                              <a:pt x="321" y="91"/>
                              <a:pt x="321" y="91"/>
                              <a:pt x="320" y="91"/>
                            </a:cubicBezTo>
                            <a:cubicBezTo>
                              <a:pt x="320" y="91"/>
                              <a:pt x="320" y="91"/>
                              <a:pt x="320" y="92"/>
                            </a:cubicBezTo>
                            <a:close/>
                            <a:moveTo>
                              <a:pt x="322" y="90"/>
                            </a:moveTo>
                            <a:cubicBezTo>
                              <a:pt x="321" y="91"/>
                              <a:pt x="322" y="92"/>
                              <a:pt x="323" y="92"/>
                            </a:cubicBezTo>
                            <a:cubicBezTo>
                              <a:pt x="323" y="91"/>
                              <a:pt x="323" y="90"/>
                              <a:pt x="322" y="90"/>
                            </a:cubicBezTo>
                            <a:close/>
                            <a:moveTo>
                              <a:pt x="331" y="58"/>
                            </a:moveTo>
                            <a:cubicBezTo>
                              <a:pt x="330" y="58"/>
                              <a:pt x="329" y="57"/>
                              <a:pt x="329" y="57"/>
                            </a:cubicBezTo>
                            <a:cubicBezTo>
                              <a:pt x="329" y="58"/>
                              <a:pt x="330" y="58"/>
                              <a:pt x="331" y="58"/>
                            </a:cubicBezTo>
                            <a:close/>
                            <a:moveTo>
                              <a:pt x="339" y="74"/>
                            </a:moveTo>
                            <a:cubicBezTo>
                              <a:pt x="338" y="72"/>
                              <a:pt x="334" y="74"/>
                              <a:pt x="333" y="75"/>
                            </a:cubicBezTo>
                            <a:cubicBezTo>
                              <a:pt x="333" y="76"/>
                              <a:pt x="334" y="76"/>
                              <a:pt x="335" y="76"/>
                            </a:cubicBezTo>
                            <a:cubicBezTo>
                              <a:pt x="336" y="76"/>
                              <a:pt x="336" y="77"/>
                              <a:pt x="337" y="77"/>
                            </a:cubicBezTo>
                            <a:cubicBezTo>
                              <a:pt x="338" y="77"/>
                              <a:pt x="338" y="76"/>
                              <a:pt x="339" y="76"/>
                            </a:cubicBezTo>
                            <a:cubicBezTo>
                              <a:pt x="338" y="75"/>
                              <a:pt x="340" y="75"/>
                              <a:pt x="339" y="74"/>
                            </a:cubicBezTo>
                            <a:close/>
                            <a:moveTo>
                              <a:pt x="334" y="68"/>
                            </a:moveTo>
                            <a:cubicBezTo>
                              <a:pt x="334" y="68"/>
                              <a:pt x="333" y="68"/>
                              <a:pt x="333" y="69"/>
                            </a:cubicBezTo>
                            <a:cubicBezTo>
                              <a:pt x="334" y="69"/>
                              <a:pt x="334" y="69"/>
                              <a:pt x="334" y="68"/>
                            </a:cubicBezTo>
                            <a:close/>
                            <a:moveTo>
                              <a:pt x="336" y="57"/>
                            </a:moveTo>
                            <a:cubicBezTo>
                              <a:pt x="336" y="57"/>
                              <a:pt x="336" y="57"/>
                              <a:pt x="336" y="58"/>
                            </a:cubicBezTo>
                            <a:cubicBezTo>
                              <a:pt x="336" y="57"/>
                              <a:pt x="336" y="57"/>
                              <a:pt x="336" y="57"/>
                            </a:cubicBezTo>
                            <a:close/>
                            <a:moveTo>
                              <a:pt x="338" y="59"/>
                            </a:moveTo>
                            <a:cubicBezTo>
                              <a:pt x="338" y="60"/>
                              <a:pt x="340" y="59"/>
                              <a:pt x="340" y="61"/>
                            </a:cubicBezTo>
                            <a:cubicBezTo>
                              <a:pt x="340" y="60"/>
                              <a:pt x="341" y="60"/>
                              <a:pt x="341" y="60"/>
                            </a:cubicBezTo>
                            <a:cubicBezTo>
                              <a:pt x="341" y="60"/>
                              <a:pt x="342" y="61"/>
                              <a:pt x="342" y="61"/>
                            </a:cubicBezTo>
                            <a:cubicBezTo>
                              <a:pt x="346" y="62"/>
                              <a:pt x="342" y="59"/>
                              <a:pt x="341" y="58"/>
                            </a:cubicBezTo>
                            <a:cubicBezTo>
                              <a:pt x="342" y="58"/>
                              <a:pt x="343" y="59"/>
                              <a:pt x="343" y="60"/>
                            </a:cubicBezTo>
                            <a:cubicBezTo>
                              <a:pt x="344" y="61"/>
                              <a:pt x="345" y="60"/>
                              <a:pt x="346" y="60"/>
                            </a:cubicBezTo>
                            <a:cubicBezTo>
                              <a:pt x="348" y="61"/>
                              <a:pt x="348" y="59"/>
                              <a:pt x="346" y="58"/>
                            </a:cubicBezTo>
                            <a:cubicBezTo>
                              <a:pt x="345" y="57"/>
                              <a:pt x="338" y="56"/>
                              <a:pt x="338" y="59"/>
                            </a:cubicBezTo>
                            <a:cubicBezTo>
                              <a:pt x="340" y="58"/>
                              <a:pt x="339" y="59"/>
                              <a:pt x="338" y="59"/>
                            </a:cubicBezTo>
                            <a:close/>
                            <a:moveTo>
                              <a:pt x="343" y="64"/>
                            </a:moveTo>
                            <a:cubicBezTo>
                              <a:pt x="342" y="65"/>
                              <a:pt x="340" y="65"/>
                              <a:pt x="339" y="65"/>
                            </a:cubicBezTo>
                            <a:cubicBezTo>
                              <a:pt x="339" y="66"/>
                              <a:pt x="344" y="66"/>
                              <a:pt x="343" y="64"/>
                            </a:cubicBezTo>
                            <a:close/>
                            <a:moveTo>
                              <a:pt x="341" y="61"/>
                            </a:moveTo>
                            <a:cubicBezTo>
                              <a:pt x="340" y="61"/>
                              <a:pt x="340" y="61"/>
                              <a:pt x="340" y="62"/>
                            </a:cubicBezTo>
                            <a:cubicBezTo>
                              <a:pt x="341" y="62"/>
                              <a:pt x="342" y="61"/>
                              <a:pt x="341" y="61"/>
                            </a:cubicBezTo>
                            <a:close/>
                            <a:moveTo>
                              <a:pt x="344" y="66"/>
                            </a:moveTo>
                            <a:cubicBezTo>
                              <a:pt x="340" y="66"/>
                              <a:pt x="342" y="68"/>
                              <a:pt x="344" y="70"/>
                            </a:cubicBezTo>
                            <a:cubicBezTo>
                              <a:pt x="345" y="71"/>
                              <a:pt x="347" y="66"/>
                              <a:pt x="344" y="66"/>
                            </a:cubicBezTo>
                            <a:close/>
                            <a:moveTo>
                              <a:pt x="346" y="67"/>
                            </a:moveTo>
                            <a:cubicBezTo>
                              <a:pt x="346" y="67"/>
                              <a:pt x="346" y="67"/>
                              <a:pt x="346" y="66"/>
                            </a:cubicBezTo>
                            <a:cubicBezTo>
                              <a:pt x="346" y="67"/>
                              <a:pt x="345" y="67"/>
                              <a:pt x="346" y="67"/>
                            </a:cubicBezTo>
                            <a:close/>
                            <a:moveTo>
                              <a:pt x="348" y="97"/>
                            </a:moveTo>
                            <a:cubicBezTo>
                              <a:pt x="348" y="97"/>
                              <a:pt x="348" y="96"/>
                              <a:pt x="347" y="96"/>
                            </a:cubicBezTo>
                            <a:cubicBezTo>
                              <a:pt x="348" y="97"/>
                              <a:pt x="348" y="97"/>
                              <a:pt x="348" y="97"/>
                            </a:cubicBezTo>
                            <a:close/>
                            <a:moveTo>
                              <a:pt x="349" y="96"/>
                            </a:moveTo>
                            <a:cubicBezTo>
                              <a:pt x="349" y="96"/>
                              <a:pt x="349" y="95"/>
                              <a:pt x="349" y="95"/>
                            </a:cubicBezTo>
                            <a:cubicBezTo>
                              <a:pt x="348" y="95"/>
                              <a:pt x="348" y="95"/>
                              <a:pt x="349" y="96"/>
                            </a:cubicBezTo>
                            <a:close/>
                            <a:moveTo>
                              <a:pt x="369" y="98"/>
                            </a:moveTo>
                            <a:cubicBezTo>
                              <a:pt x="369" y="97"/>
                              <a:pt x="367" y="97"/>
                              <a:pt x="367" y="96"/>
                            </a:cubicBezTo>
                            <a:cubicBezTo>
                              <a:pt x="366" y="97"/>
                              <a:pt x="369" y="98"/>
                              <a:pt x="369" y="98"/>
                            </a:cubicBezTo>
                            <a:close/>
                            <a:moveTo>
                              <a:pt x="282" y="145"/>
                            </a:moveTo>
                            <a:cubicBezTo>
                              <a:pt x="281" y="146"/>
                              <a:pt x="282" y="148"/>
                              <a:pt x="282" y="149"/>
                            </a:cubicBezTo>
                            <a:cubicBezTo>
                              <a:pt x="281" y="149"/>
                              <a:pt x="281" y="148"/>
                              <a:pt x="280" y="148"/>
                            </a:cubicBezTo>
                            <a:cubicBezTo>
                              <a:pt x="280" y="149"/>
                              <a:pt x="278" y="147"/>
                              <a:pt x="277" y="147"/>
                            </a:cubicBezTo>
                            <a:cubicBezTo>
                              <a:pt x="277" y="148"/>
                              <a:pt x="274" y="152"/>
                              <a:pt x="274" y="153"/>
                            </a:cubicBezTo>
                            <a:cubicBezTo>
                              <a:pt x="275" y="153"/>
                              <a:pt x="274" y="154"/>
                              <a:pt x="275" y="153"/>
                            </a:cubicBezTo>
                            <a:cubicBezTo>
                              <a:pt x="276" y="155"/>
                              <a:pt x="273" y="155"/>
                              <a:pt x="273" y="157"/>
                            </a:cubicBezTo>
                            <a:cubicBezTo>
                              <a:pt x="274" y="156"/>
                              <a:pt x="275" y="157"/>
                              <a:pt x="276" y="156"/>
                            </a:cubicBezTo>
                            <a:cubicBezTo>
                              <a:pt x="278" y="156"/>
                              <a:pt x="279" y="155"/>
                              <a:pt x="280" y="155"/>
                            </a:cubicBezTo>
                            <a:cubicBezTo>
                              <a:pt x="282" y="155"/>
                              <a:pt x="283" y="154"/>
                              <a:pt x="284" y="153"/>
                            </a:cubicBezTo>
                            <a:cubicBezTo>
                              <a:pt x="285" y="152"/>
                              <a:pt x="287" y="150"/>
                              <a:pt x="287" y="149"/>
                            </a:cubicBezTo>
                            <a:cubicBezTo>
                              <a:pt x="287" y="149"/>
                              <a:pt x="287" y="148"/>
                              <a:pt x="287" y="148"/>
                            </a:cubicBezTo>
                            <a:cubicBezTo>
                              <a:pt x="287" y="148"/>
                              <a:pt x="288" y="148"/>
                              <a:pt x="288" y="148"/>
                            </a:cubicBezTo>
                            <a:cubicBezTo>
                              <a:pt x="289" y="144"/>
                              <a:pt x="289" y="144"/>
                              <a:pt x="289" y="144"/>
                            </a:cubicBezTo>
                            <a:cubicBezTo>
                              <a:pt x="287" y="142"/>
                              <a:pt x="287" y="142"/>
                              <a:pt x="287" y="142"/>
                            </a:cubicBezTo>
                            <a:cubicBezTo>
                              <a:pt x="284" y="144"/>
                              <a:pt x="287" y="145"/>
                              <a:pt x="282" y="145"/>
                            </a:cubicBezTo>
                            <a:close/>
                            <a:moveTo>
                              <a:pt x="231" y="136"/>
                            </a:moveTo>
                            <a:cubicBezTo>
                              <a:pt x="232" y="136"/>
                              <a:pt x="232" y="136"/>
                              <a:pt x="232" y="135"/>
                            </a:cubicBezTo>
                            <a:cubicBezTo>
                              <a:pt x="231" y="135"/>
                              <a:pt x="231" y="136"/>
                              <a:pt x="231" y="136"/>
                            </a:cubicBezTo>
                            <a:close/>
                            <a:moveTo>
                              <a:pt x="101" y="120"/>
                            </a:moveTo>
                            <a:cubicBezTo>
                              <a:pt x="100" y="120"/>
                              <a:pt x="100" y="120"/>
                              <a:pt x="100" y="120"/>
                            </a:cubicBezTo>
                            <a:cubicBezTo>
                              <a:pt x="100" y="121"/>
                              <a:pt x="101" y="121"/>
                              <a:pt x="101" y="120"/>
                            </a:cubicBezTo>
                            <a:close/>
                            <a:moveTo>
                              <a:pt x="188" y="133"/>
                            </a:moveTo>
                            <a:cubicBezTo>
                              <a:pt x="188" y="132"/>
                              <a:pt x="186" y="131"/>
                              <a:pt x="185" y="131"/>
                            </a:cubicBezTo>
                            <a:cubicBezTo>
                              <a:pt x="183" y="130"/>
                              <a:pt x="183" y="131"/>
                              <a:pt x="181" y="131"/>
                            </a:cubicBezTo>
                            <a:cubicBezTo>
                              <a:pt x="179" y="131"/>
                              <a:pt x="177" y="132"/>
                              <a:pt x="176" y="131"/>
                            </a:cubicBezTo>
                            <a:cubicBezTo>
                              <a:pt x="175" y="131"/>
                              <a:pt x="172" y="130"/>
                              <a:pt x="172" y="129"/>
                            </a:cubicBezTo>
                            <a:cubicBezTo>
                              <a:pt x="171" y="129"/>
                              <a:pt x="173" y="125"/>
                              <a:pt x="171" y="127"/>
                            </a:cubicBezTo>
                            <a:cubicBezTo>
                              <a:pt x="171" y="125"/>
                              <a:pt x="170" y="124"/>
                              <a:pt x="170" y="123"/>
                            </a:cubicBezTo>
                            <a:cubicBezTo>
                              <a:pt x="169" y="124"/>
                              <a:pt x="167" y="123"/>
                              <a:pt x="166" y="123"/>
                            </a:cubicBezTo>
                            <a:cubicBezTo>
                              <a:pt x="165" y="123"/>
                              <a:pt x="165" y="123"/>
                              <a:pt x="165" y="123"/>
                            </a:cubicBezTo>
                            <a:cubicBezTo>
                              <a:pt x="164" y="122"/>
                              <a:pt x="163" y="123"/>
                              <a:pt x="162" y="122"/>
                            </a:cubicBezTo>
                            <a:cubicBezTo>
                              <a:pt x="161" y="122"/>
                              <a:pt x="160" y="120"/>
                              <a:pt x="159" y="121"/>
                            </a:cubicBezTo>
                            <a:cubicBezTo>
                              <a:pt x="159" y="122"/>
                              <a:pt x="157" y="122"/>
                              <a:pt x="156" y="121"/>
                            </a:cubicBezTo>
                            <a:cubicBezTo>
                              <a:pt x="154" y="118"/>
                              <a:pt x="153" y="118"/>
                              <a:pt x="151" y="121"/>
                            </a:cubicBezTo>
                            <a:cubicBezTo>
                              <a:pt x="151" y="122"/>
                              <a:pt x="151" y="124"/>
                              <a:pt x="149" y="124"/>
                            </a:cubicBezTo>
                            <a:cubicBezTo>
                              <a:pt x="148" y="124"/>
                              <a:pt x="147" y="123"/>
                              <a:pt x="146" y="123"/>
                            </a:cubicBezTo>
                            <a:cubicBezTo>
                              <a:pt x="145" y="123"/>
                              <a:pt x="145" y="123"/>
                              <a:pt x="144" y="123"/>
                            </a:cubicBezTo>
                            <a:cubicBezTo>
                              <a:pt x="142" y="123"/>
                              <a:pt x="141" y="123"/>
                              <a:pt x="139" y="123"/>
                            </a:cubicBezTo>
                            <a:cubicBezTo>
                              <a:pt x="138" y="123"/>
                              <a:pt x="137" y="122"/>
                              <a:pt x="136" y="122"/>
                            </a:cubicBezTo>
                            <a:cubicBezTo>
                              <a:pt x="133" y="124"/>
                              <a:pt x="132" y="120"/>
                              <a:pt x="130" y="118"/>
                            </a:cubicBezTo>
                            <a:cubicBezTo>
                              <a:pt x="129" y="116"/>
                              <a:pt x="129" y="118"/>
                              <a:pt x="128" y="118"/>
                            </a:cubicBezTo>
                            <a:cubicBezTo>
                              <a:pt x="127" y="118"/>
                              <a:pt x="125" y="116"/>
                              <a:pt x="124" y="117"/>
                            </a:cubicBezTo>
                            <a:cubicBezTo>
                              <a:pt x="123" y="117"/>
                              <a:pt x="122" y="116"/>
                              <a:pt x="121" y="115"/>
                            </a:cubicBezTo>
                            <a:cubicBezTo>
                              <a:pt x="120" y="114"/>
                              <a:pt x="119" y="115"/>
                              <a:pt x="117" y="114"/>
                            </a:cubicBezTo>
                            <a:cubicBezTo>
                              <a:pt x="117" y="115"/>
                              <a:pt x="116" y="116"/>
                              <a:pt x="114" y="115"/>
                            </a:cubicBezTo>
                            <a:cubicBezTo>
                              <a:pt x="114" y="115"/>
                              <a:pt x="110" y="114"/>
                              <a:pt x="109" y="115"/>
                            </a:cubicBezTo>
                            <a:cubicBezTo>
                              <a:pt x="109" y="112"/>
                              <a:pt x="106" y="115"/>
                              <a:pt x="106" y="116"/>
                            </a:cubicBezTo>
                            <a:cubicBezTo>
                              <a:pt x="106" y="117"/>
                              <a:pt x="106" y="120"/>
                              <a:pt x="104" y="119"/>
                            </a:cubicBezTo>
                            <a:cubicBezTo>
                              <a:pt x="104" y="120"/>
                              <a:pt x="103" y="121"/>
                              <a:pt x="103" y="122"/>
                            </a:cubicBezTo>
                            <a:cubicBezTo>
                              <a:pt x="102" y="121"/>
                              <a:pt x="101" y="121"/>
                              <a:pt x="100" y="122"/>
                            </a:cubicBezTo>
                            <a:cubicBezTo>
                              <a:pt x="103" y="123"/>
                              <a:pt x="106" y="122"/>
                              <a:pt x="109" y="123"/>
                            </a:cubicBezTo>
                            <a:cubicBezTo>
                              <a:pt x="110" y="124"/>
                              <a:pt x="111" y="124"/>
                              <a:pt x="112" y="124"/>
                            </a:cubicBezTo>
                            <a:cubicBezTo>
                              <a:pt x="114" y="125"/>
                              <a:pt x="112" y="126"/>
                              <a:pt x="111" y="127"/>
                            </a:cubicBezTo>
                            <a:cubicBezTo>
                              <a:pt x="111" y="129"/>
                              <a:pt x="119" y="129"/>
                              <a:pt x="120" y="129"/>
                            </a:cubicBezTo>
                            <a:cubicBezTo>
                              <a:pt x="123" y="129"/>
                              <a:pt x="125" y="131"/>
                              <a:pt x="128" y="132"/>
                            </a:cubicBezTo>
                            <a:cubicBezTo>
                              <a:pt x="129" y="132"/>
                              <a:pt x="130" y="132"/>
                              <a:pt x="131" y="132"/>
                            </a:cubicBezTo>
                            <a:cubicBezTo>
                              <a:pt x="132" y="131"/>
                              <a:pt x="131" y="131"/>
                              <a:pt x="133" y="131"/>
                            </a:cubicBezTo>
                            <a:cubicBezTo>
                              <a:pt x="136" y="131"/>
                              <a:pt x="139" y="131"/>
                              <a:pt x="143" y="132"/>
                            </a:cubicBezTo>
                            <a:cubicBezTo>
                              <a:pt x="146" y="133"/>
                              <a:pt x="150" y="135"/>
                              <a:pt x="154" y="136"/>
                            </a:cubicBezTo>
                            <a:cubicBezTo>
                              <a:pt x="156" y="136"/>
                              <a:pt x="158" y="136"/>
                              <a:pt x="160" y="137"/>
                            </a:cubicBezTo>
                            <a:cubicBezTo>
                              <a:pt x="161" y="137"/>
                              <a:pt x="162" y="137"/>
                              <a:pt x="164" y="137"/>
                            </a:cubicBezTo>
                            <a:cubicBezTo>
                              <a:pt x="167" y="137"/>
                              <a:pt x="171" y="139"/>
                              <a:pt x="174" y="137"/>
                            </a:cubicBezTo>
                            <a:cubicBezTo>
                              <a:pt x="176" y="135"/>
                              <a:pt x="180" y="138"/>
                              <a:pt x="182" y="139"/>
                            </a:cubicBezTo>
                            <a:cubicBezTo>
                              <a:pt x="183" y="140"/>
                              <a:pt x="187" y="140"/>
                              <a:pt x="187" y="140"/>
                            </a:cubicBezTo>
                            <a:cubicBezTo>
                              <a:pt x="187" y="141"/>
                              <a:pt x="188" y="142"/>
                              <a:pt x="189" y="141"/>
                            </a:cubicBezTo>
                            <a:cubicBezTo>
                              <a:pt x="189" y="141"/>
                              <a:pt x="188" y="139"/>
                              <a:pt x="188" y="139"/>
                            </a:cubicBezTo>
                            <a:cubicBezTo>
                              <a:pt x="186" y="137"/>
                              <a:pt x="188" y="135"/>
                              <a:pt x="188" y="133"/>
                            </a:cubicBezTo>
                            <a:close/>
                            <a:moveTo>
                              <a:pt x="136" y="132"/>
                            </a:moveTo>
                            <a:cubicBezTo>
                              <a:pt x="136" y="131"/>
                              <a:pt x="135" y="131"/>
                              <a:pt x="134" y="131"/>
                            </a:cubicBezTo>
                            <a:cubicBezTo>
                              <a:pt x="135" y="132"/>
                              <a:pt x="136" y="132"/>
                              <a:pt x="136" y="132"/>
                            </a:cubicBezTo>
                            <a:close/>
                            <a:moveTo>
                              <a:pt x="171" y="125"/>
                            </a:moveTo>
                            <a:cubicBezTo>
                              <a:pt x="172" y="126"/>
                              <a:pt x="175" y="127"/>
                              <a:pt x="175" y="126"/>
                            </a:cubicBezTo>
                            <a:cubicBezTo>
                              <a:pt x="177" y="127"/>
                              <a:pt x="178" y="126"/>
                              <a:pt x="180" y="126"/>
                            </a:cubicBezTo>
                            <a:cubicBezTo>
                              <a:pt x="181" y="125"/>
                              <a:pt x="182" y="125"/>
                              <a:pt x="182" y="125"/>
                            </a:cubicBezTo>
                            <a:cubicBezTo>
                              <a:pt x="182" y="124"/>
                              <a:pt x="183" y="124"/>
                              <a:pt x="184" y="124"/>
                            </a:cubicBezTo>
                            <a:cubicBezTo>
                              <a:pt x="184" y="123"/>
                              <a:pt x="181" y="123"/>
                              <a:pt x="180" y="123"/>
                            </a:cubicBezTo>
                            <a:cubicBezTo>
                              <a:pt x="178" y="123"/>
                              <a:pt x="176" y="123"/>
                              <a:pt x="173" y="123"/>
                            </a:cubicBezTo>
                            <a:cubicBezTo>
                              <a:pt x="172" y="123"/>
                              <a:pt x="170" y="125"/>
                              <a:pt x="171" y="125"/>
                            </a:cubicBezTo>
                            <a:close/>
                            <a:moveTo>
                              <a:pt x="170" y="113"/>
                            </a:moveTo>
                            <a:cubicBezTo>
                              <a:pt x="171" y="113"/>
                              <a:pt x="171" y="113"/>
                              <a:pt x="171" y="112"/>
                            </a:cubicBezTo>
                            <a:cubicBezTo>
                              <a:pt x="170" y="112"/>
                              <a:pt x="170" y="113"/>
                              <a:pt x="170" y="113"/>
                            </a:cubicBezTo>
                            <a:close/>
                            <a:moveTo>
                              <a:pt x="186" y="125"/>
                            </a:moveTo>
                            <a:cubicBezTo>
                              <a:pt x="187" y="125"/>
                              <a:pt x="186" y="126"/>
                              <a:pt x="187" y="126"/>
                            </a:cubicBezTo>
                            <a:cubicBezTo>
                              <a:pt x="187" y="125"/>
                              <a:pt x="187" y="125"/>
                              <a:pt x="186" y="125"/>
                            </a:cubicBezTo>
                            <a:close/>
                            <a:moveTo>
                              <a:pt x="194" y="135"/>
                            </a:moveTo>
                            <a:cubicBezTo>
                              <a:pt x="192" y="136"/>
                              <a:pt x="190" y="136"/>
                              <a:pt x="188" y="135"/>
                            </a:cubicBezTo>
                            <a:cubicBezTo>
                              <a:pt x="187" y="137"/>
                              <a:pt x="190" y="138"/>
                              <a:pt x="191" y="138"/>
                            </a:cubicBezTo>
                            <a:cubicBezTo>
                              <a:pt x="192" y="139"/>
                              <a:pt x="193" y="139"/>
                              <a:pt x="194" y="140"/>
                            </a:cubicBezTo>
                            <a:cubicBezTo>
                              <a:pt x="195" y="141"/>
                              <a:pt x="194" y="141"/>
                              <a:pt x="194" y="142"/>
                            </a:cubicBezTo>
                            <a:cubicBezTo>
                              <a:pt x="194" y="143"/>
                              <a:pt x="196" y="140"/>
                              <a:pt x="197" y="140"/>
                            </a:cubicBezTo>
                            <a:cubicBezTo>
                              <a:pt x="198" y="139"/>
                              <a:pt x="201" y="138"/>
                              <a:pt x="199" y="137"/>
                            </a:cubicBezTo>
                            <a:cubicBezTo>
                              <a:pt x="198" y="136"/>
                              <a:pt x="196" y="134"/>
                              <a:pt x="194" y="135"/>
                            </a:cubicBezTo>
                            <a:close/>
                            <a:moveTo>
                              <a:pt x="188" y="126"/>
                            </a:moveTo>
                            <a:cubicBezTo>
                              <a:pt x="189" y="126"/>
                              <a:pt x="189" y="126"/>
                              <a:pt x="189" y="126"/>
                            </a:cubicBezTo>
                            <a:lnTo>
                              <a:pt x="188" y="126"/>
                            </a:lnTo>
                            <a:close/>
                            <a:moveTo>
                              <a:pt x="198" y="124"/>
                            </a:moveTo>
                            <a:cubicBezTo>
                              <a:pt x="198" y="123"/>
                              <a:pt x="197" y="123"/>
                              <a:pt x="196" y="123"/>
                            </a:cubicBezTo>
                            <a:cubicBezTo>
                              <a:pt x="195" y="123"/>
                              <a:pt x="195" y="124"/>
                              <a:pt x="195" y="124"/>
                            </a:cubicBezTo>
                            <a:cubicBezTo>
                              <a:pt x="196" y="123"/>
                              <a:pt x="197" y="123"/>
                              <a:pt x="198" y="124"/>
                            </a:cubicBezTo>
                            <a:close/>
                            <a:moveTo>
                              <a:pt x="197" y="141"/>
                            </a:moveTo>
                            <a:cubicBezTo>
                              <a:pt x="198" y="141"/>
                              <a:pt x="198" y="141"/>
                              <a:pt x="198" y="142"/>
                            </a:cubicBezTo>
                            <a:cubicBezTo>
                              <a:pt x="199" y="141"/>
                              <a:pt x="199" y="141"/>
                              <a:pt x="198" y="140"/>
                            </a:cubicBezTo>
                            <a:cubicBezTo>
                              <a:pt x="198" y="140"/>
                              <a:pt x="198" y="141"/>
                              <a:pt x="197" y="141"/>
                            </a:cubicBezTo>
                            <a:close/>
                            <a:moveTo>
                              <a:pt x="206" y="136"/>
                            </a:moveTo>
                            <a:cubicBezTo>
                              <a:pt x="204" y="136"/>
                              <a:pt x="203" y="138"/>
                              <a:pt x="203" y="139"/>
                            </a:cubicBezTo>
                            <a:cubicBezTo>
                              <a:pt x="203" y="140"/>
                              <a:pt x="203" y="142"/>
                              <a:pt x="201" y="141"/>
                            </a:cubicBezTo>
                            <a:cubicBezTo>
                              <a:pt x="200" y="143"/>
                              <a:pt x="207" y="142"/>
                              <a:pt x="207" y="143"/>
                            </a:cubicBezTo>
                            <a:cubicBezTo>
                              <a:pt x="207" y="141"/>
                              <a:pt x="208" y="139"/>
                              <a:pt x="209" y="138"/>
                            </a:cubicBezTo>
                            <a:cubicBezTo>
                              <a:pt x="210" y="137"/>
                              <a:pt x="207" y="135"/>
                              <a:pt x="206" y="136"/>
                            </a:cubicBezTo>
                            <a:close/>
                            <a:moveTo>
                              <a:pt x="233" y="139"/>
                            </a:moveTo>
                            <a:cubicBezTo>
                              <a:pt x="231" y="141"/>
                              <a:pt x="231" y="138"/>
                              <a:pt x="231" y="137"/>
                            </a:cubicBezTo>
                            <a:cubicBezTo>
                              <a:pt x="230" y="136"/>
                              <a:pt x="228" y="137"/>
                              <a:pt x="228" y="139"/>
                            </a:cubicBezTo>
                            <a:cubicBezTo>
                              <a:pt x="228" y="137"/>
                              <a:pt x="227" y="135"/>
                              <a:pt x="225" y="137"/>
                            </a:cubicBezTo>
                            <a:cubicBezTo>
                              <a:pt x="224" y="138"/>
                              <a:pt x="223" y="136"/>
                              <a:pt x="222" y="135"/>
                            </a:cubicBezTo>
                            <a:cubicBezTo>
                              <a:pt x="221" y="134"/>
                              <a:pt x="218" y="135"/>
                              <a:pt x="219" y="136"/>
                            </a:cubicBezTo>
                            <a:cubicBezTo>
                              <a:pt x="220" y="138"/>
                              <a:pt x="222" y="139"/>
                              <a:pt x="224" y="140"/>
                            </a:cubicBezTo>
                            <a:cubicBezTo>
                              <a:pt x="223" y="140"/>
                              <a:pt x="222" y="141"/>
                              <a:pt x="221" y="141"/>
                            </a:cubicBezTo>
                            <a:cubicBezTo>
                              <a:pt x="219" y="141"/>
                              <a:pt x="219" y="140"/>
                              <a:pt x="218" y="139"/>
                            </a:cubicBezTo>
                            <a:cubicBezTo>
                              <a:pt x="217" y="137"/>
                              <a:pt x="212" y="138"/>
                              <a:pt x="210" y="139"/>
                            </a:cubicBezTo>
                            <a:cubicBezTo>
                              <a:pt x="209" y="140"/>
                              <a:pt x="210" y="141"/>
                              <a:pt x="210" y="142"/>
                            </a:cubicBezTo>
                            <a:cubicBezTo>
                              <a:pt x="209" y="143"/>
                              <a:pt x="211" y="144"/>
                              <a:pt x="212" y="144"/>
                            </a:cubicBezTo>
                            <a:cubicBezTo>
                              <a:pt x="212" y="144"/>
                              <a:pt x="213" y="144"/>
                              <a:pt x="213" y="144"/>
                            </a:cubicBezTo>
                            <a:cubicBezTo>
                              <a:pt x="214" y="143"/>
                              <a:pt x="214" y="144"/>
                              <a:pt x="215" y="144"/>
                            </a:cubicBezTo>
                            <a:cubicBezTo>
                              <a:pt x="217" y="144"/>
                              <a:pt x="219" y="142"/>
                              <a:pt x="220" y="143"/>
                            </a:cubicBezTo>
                            <a:cubicBezTo>
                              <a:pt x="222" y="142"/>
                              <a:pt x="224" y="142"/>
                              <a:pt x="225" y="140"/>
                            </a:cubicBezTo>
                            <a:cubicBezTo>
                              <a:pt x="226" y="140"/>
                              <a:pt x="225" y="142"/>
                              <a:pt x="225" y="142"/>
                            </a:cubicBezTo>
                            <a:cubicBezTo>
                              <a:pt x="226" y="142"/>
                              <a:pt x="227" y="142"/>
                              <a:pt x="227" y="142"/>
                            </a:cubicBezTo>
                            <a:cubicBezTo>
                              <a:pt x="228" y="141"/>
                              <a:pt x="229" y="142"/>
                              <a:pt x="230" y="142"/>
                            </a:cubicBezTo>
                            <a:cubicBezTo>
                              <a:pt x="229" y="141"/>
                              <a:pt x="229" y="141"/>
                              <a:pt x="228" y="141"/>
                            </a:cubicBezTo>
                            <a:cubicBezTo>
                              <a:pt x="230" y="140"/>
                              <a:pt x="232" y="142"/>
                              <a:pt x="233" y="139"/>
                            </a:cubicBezTo>
                            <a:close/>
                            <a:moveTo>
                              <a:pt x="217" y="138"/>
                            </a:moveTo>
                            <a:cubicBezTo>
                              <a:pt x="217" y="137"/>
                              <a:pt x="218" y="136"/>
                              <a:pt x="218" y="135"/>
                            </a:cubicBezTo>
                            <a:cubicBezTo>
                              <a:pt x="216" y="135"/>
                              <a:pt x="217" y="137"/>
                              <a:pt x="217" y="138"/>
                            </a:cubicBezTo>
                            <a:close/>
                            <a:moveTo>
                              <a:pt x="243" y="150"/>
                            </a:moveTo>
                            <a:cubicBezTo>
                              <a:pt x="243" y="150"/>
                              <a:pt x="241" y="147"/>
                              <a:pt x="240" y="147"/>
                            </a:cubicBezTo>
                            <a:cubicBezTo>
                              <a:pt x="240" y="147"/>
                              <a:pt x="236" y="147"/>
                              <a:pt x="236" y="147"/>
                            </a:cubicBezTo>
                            <a:cubicBezTo>
                              <a:pt x="234" y="148"/>
                              <a:pt x="231" y="146"/>
                              <a:pt x="230" y="149"/>
                            </a:cubicBezTo>
                            <a:cubicBezTo>
                              <a:pt x="231" y="151"/>
                              <a:pt x="233" y="151"/>
                              <a:pt x="235" y="151"/>
                            </a:cubicBezTo>
                            <a:cubicBezTo>
                              <a:pt x="238" y="151"/>
                              <a:pt x="240" y="153"/>
                              <a:pt x="241" y="154"/>
                            </a:cubicBezTo>
                            <a:cubicBezTo>
                              <a:pt x="244" y="157"/>
                              <a:pt x="250" y="155"/>
                              <a:pt x="247" y="152"/>
                            </a:cubicBezTo>
                            <a:cubicBezTo>
                              <a:pt x="245" y="151"/>
                              <a:pt x="245" y="150"/>
                              <a:pt x="243" y="150"/>
                            </a:cubicBezTo>
                            <a:close/>
                            <a:moveTo>
                              <a:pt x="235" y="140"/>
                            </a:moveTo>
                            <a:cubicBezTo>
                              <a:pt x="235" y="139"/>
                              <a:pt x="237" y="139"/>
                              <a:pt x="235" y="138"/>
                            </a:cubicBezTo>
                            <a:cubicBezTo>
                              <a:pt x="235" y="139"/>
                              <a:pt x="234" y="140"/>
                              <a:pt x="235" y="140"/>
                            </a:cubicBezTo>
                            <a:close/>
                            <a:moveTo>
                              <a:pt x="238" y="140"/>
                            </a:moveTo>
                            <a:cubicBezTo>
                              <a:pt x="237" y="140"/>
                              <a:pt x="237" y="140"/>
                              <a:pt x="237" y="140"/>
                            </a:cubicBezTo>
                            <a:cubicBezTo>
                              <a:pt x="237" y="140"/>
                              <a:pt x="237" y="141"/>
                              <a:pt x="237" y="141"/>
                            </a:cubicBezTo>
                            <a:cubicBezTo>
                              <a:pt x="238" y="142"/>
                              <a:pt x="238" y="140"/>
                              <a:pt x="238" y="140"/>
                            </a:cubicBezTo>
                            <a:close/>
                            <a:moveTo>
                              <a:pt x="269" y="137"/>
                            </a:moveTo>
                            <a:cubicBezTo>
                              <a:pt x="268" y="135"/>
                              <a:pt x="267" y="133"/>
                              <a:pt x="266" y="136"/>
                            </a:cubicBezTo>
                            <a:cubicBezTo>
                              <a:pt x="267" y="136"/>
                              <a:pt x="268" y="136"/>
                              <a:pt x="268" y="136"/>
                            </a:cubicBezTo>
                            <a:cubicBezTo>
                              <a:pt x="267" y="137"/>
                              <a:pt x="265" y="137"/>
                              <a:pt x="264" y="139"/>
                            </a:cubicBezTo>
                            <a:cubicBezTo>
                              <a:pt x="263" y="141"/>
                              <a:pt x="261" y="139"/>
                              <a:pt x="260" y="138"/>
                            </a:cubicBezTo>
                            <a:cubicBezTo>
                              <a:pt x="259" y="138"/>
                              <a:pt x="257" y="139"/>
                              <a:pt x="256" y="139"/>
                            </a:cubicBezTo>
                            <a:cubicBezTo>
                              <a:pt x="255" y="138"/>
                              <a:pt x="255" y="139"/>
                              <a:pt x="255" y="139"/>
                            </a:cubicBezTo>
                            <a:cubicBezTo>
                              <a:pt x="254" y="140"/>
                              <a:pt x="253" y="139"/>
                              <a:pt x="253" y="139"/>
                            </a:cubicBezTo>
                            <a:cubicBezTo>
                              <a:pt x="251" y="138"/>
                              <a:pt x="249" y="137"/>
                              <a:pt x="247" y="137"/>
                            </a:cubicBezTo>
                            <a:cubicBezTo>
                              <a:pt x="244" y="136"/>
                              <a:pt x="243" y="137"/>
                              <a:pt x="241" y="138"/>
                            </a:cubicBezTo>
                            <a:cubicBezTo>
                              <a:pt x="239" y="139"/>
                              <a:pt x="239" y="138"/>
                              <a:pt x="239" y="140"/>
                            </a:cubicBezTo>
                            <a:cubicBezTo>
                              <a:pt x="239" y="141"/>
                              <a:pt x="239" y="143"/>
                              <a:pt x="240" y="142"/>
                            </a:cubicBezTo>
                            <a:cubicBezTo>
                              <a:pt x="241" y="141"/>
                              <a:pt x="243" y="142"/>
                              <a:pt x="244" y="142"/>
                            </a:cubicBezTo>
                            <a:cubicBezTo>
                              <a:pt x="245" y="142"/>
                              <a:pt x="247" y="142"/>
                              <a:pt x="248" y="142"/>
                            </a:cubicBezTo>
                            <a:cubicBezTo>
                              <a:pt x="249" y="142"/>
                              <a:pt x="249" y="143"/>
                              <a:pt x="251" y="143"/>
                            </a:cubicBezTo>
                            <a:cubicBezTo>
                              <a:pt x="252" y="142"/>
                              <a:pt x="254" y="143"/>
                              <a:pt x="253" y="142"/>
                            </a:cubicBezTo>
                            <a:cubicBezTo>
                              <a:pt x="256" y="143"/>
                              <a:pt x="257" y="142"/>
                              <a:pt x="260" y="141"/>
                            </a:cubicBezTo>
                            <a:cubicBezTo>
                              <a:pt x="262" y="140"/>
                              <a:pt x="268" y="141"/>
                              <a:pt x="267" y="138"/>
                            </a:cubicBezTo>
                            <a:cubicBezTo>
                              <a:pt x="268" y="138"/>
                              <a:pt x="268" y="137"/>
                              <a:pt x="269" y="137"/>
                            </a:cubicBezTo>
                            <a:close/>
                            <a:moveTo>
                              <a:pt x="245" y="119"/>
                            </a:moveTo>
                            <a:cubicBezTo>
                              <a:pt x="245" y="117"/>
                              <a:pt x="245" y="115"/>
                              <a:pt x="245" y="113"/>
                            </a:cubicBezTo>
                            <a:cubicBezTo>
                              <a:pt x="243" y="113"/>
                              <a:pt x="244" y="118"/>
                              <a:pt x="245" y="119"/>
                            </a:cubicBezTo>
                            <a:close/>
                            <a:moveTo>
                              <a:pt x="247" y="126"/>
                            </a:moveTo>
                            <a:cubicBezTo>
                              <a:pt x="247" y="125"/>
                              <a:pt x="247" y="125"/>
                              <a:pt x="247" y="125"/>
                            </a:cubicBezTo>
                            <a:cubicBezTo>
                              <a:pt x="247" y="125"/>
                              <a:pt x="247" y="125"/>
                              <a:pt x="247" y="124"/>
                            </a:cubicBezTo>
                            <a:cubicBezTo>
                              <a:pt x="246" y="125"/>
                              <a:pt x="246" y="125"/>
                              <a:pt x="247" y="126"/>
                            </a:cubicBezTo>
                            <a:close/>
                            <a:moveTo>
                              <a:pt x="250" y="127"/>
                            </a:moveTo>
                            <a:cubicBezTo>
                              <a:pt x="249" y="127"/>
                              <a:pt x="249" y="127"/>
                              <a:pt x="248" y="127"/>
                            </a:cubicBezTo>
                            <a:cubicBezTo>
                              <a:pt x="248" y="127"/>
                              <a:pt x="250" y="127"/>
                              <a:pt x="250" y="127"/>
                            </a:cubicBezTo>
                            <a:close/>
                            <a:moveTo>
                              <a:pt x="256" y="159"/>
                            </a:moveTo>
                            <a:cubicBezTo>
                              <a:pt x="255" y="159"/>
                              <a:pt x="255" y="159"/>
                              <a:pt x="255" y="159"/>
                            </a:cubicBezTo>
                            <a:cubicBezTo>
                              <a:pt x="255" y="159"/>
                              <a:pt x="255" y="159"/>
                              <a:pt x="256" y="159"/>
                            </a:cubicBezTo>
                            <a:close/>
                            <a:moveTo>
                              <a:pt x="256" y="158"/>
                            </a:moveTo>
                            <a:cubicBezTo>
                              <a:pt x="256" y="158"/>
                              <a:pt x="256" y="159"/>
                              <a:pt x="256" y="159"/>
                            </a:cubicBezTo>
                            <a:cubicBezTo>
                              <a:pt x="257" y="159"/>
                              <a:pt x="258" y="159"/>
                              <a:pt x="259" y="158"/>
                            </a:cubicBezTo>
                            <a:cubicBezTo>
                              <a:pt x="259" y="158"/>
                              <a:pt x="259" y="158"/>
                              <a:pt x="259" y="158"/>
                            </a:cubicBezTo>
                            <a:cubicBezTo>
                              <a:pt x="258" y="157"/>
                              <a:pt x="257" y="158"/>
                              <a:pt x="256" y="158"/>
                            </a:cubicBezTo>
                            <a:close/>
                            <a:moveTo>
                              <a:pt x="267" y="160"/>
                            </a:moveTo>
                            <a:cubicBezTo>
                              <a:pt x="267" y="161"/>
                              <a:pt x="267" y="161"/>
                              <a:pt x="267" y="162"/>
                            </a:cubicBezTo>
                            <a:cubicBezTo>
                              <a:pt x="269" y="161"/>
                              <a:pt x="271" y="160"/>
                              <a:pt x="273" y="160"/>
                            </a:cubicBezTo>
                            <a:cubicBezTo>
                              <a:pt x="272" y="159"/>
                              <a:pt x="272" y="158"/>
                              <a:pt x="272" y="158"/>
                            </a:cubicBezTo>
                            <a:cubicBezTo>
                              <a:pt x="270" y="159"/>
                              <a:pt x="269" y="160"/>
                              <a:pt x="267" y="160"/>
                            </a:cubicBezTo>
                            <a:close/>
                            <a:moveTo>
                              <a:pt x="268" y="140"/>
                            </a:moveTo>
                            <a:cubicBezTo>
                              <a:pt x="269" y="139"/>
                              <a:pt x="269" y="138"/>
                              <a:pt x="270" y="138"/>
                            </a:cubicBezTo>
                            <a:cubicBezTo>
                              <a:pt x="269" y="138"/>
                              <a:pt x="268" y="138"/>
                              <a:pt x="268" y="139"/>
                            </a:cubicBezTo>
                            <a:cubicBezTo>
                              <a:pt x="268" y="139"/>
                              <a:pt x="268" y="139"/>
                              <a:pt x="268" y="140"/>
                            </a:cubicBezTo>
                            <a:close/>
                            <a:moveTo>
                              <a:pt x="272" y="137"/>
                            </a:moveTo>
                            <a:cubicBezTo>
                              <a:pt x="272" y="136"/>
                              <a:pt x="270" y="136"/>
                              <a:pt x="270" y="137"/>
                            </a:cubicBezTo>
                            <a:cubicBezTo>
                              <a:pt x="269" y="137"/>
                              <a:pt x="269" y="137"/>
                              <a:pt x="269" y="138"/>
                            </a:cubicBezTo>
                            <a:cubicBezTo>
                              <a:pt x="270" y="138"/>
                              <a:pt x="272" y="138"/>
                              <a:pt x="272" y="137"/>
                            </a:cubicBezTo>
                            <a:close/>
                            <a:moveTo>
                              <a:pt x="272" y="156"/>
                            </a:moveTo>
                            <a:cubicBezTo>
                              <a:pt x="273" y="156"/>
                              <a:pt x="273" y="155"/>
                              <a:pt x="272" y="155"/>
                            </a:cubicBezTo>
                            <a:cubicBezTo>
                              <a:pt x="272" y="155"/>
                              <a:pt x="272" y="156"/>
                              <a:pt x="272" y="156"/>
                            </a:cubicBezTo>
                            <a:close/>
                            <a:moveTo>
                              <a:pt x="274" y="139"/>
                            </a:moveTo>
                            <a:cubicBezTo>
                              <a:pt x="274" y="138"/>
                              <a:pt x="276" y="137"/>
                              <a:pt x="278" y="136"/>
                            </a:cubicBezTo>
                            <a:cubicBezTo>
                              <a:pt x="276" y="135"/>
                              <a:pt x="275" y="137"/>
                              <a:pt x="274" y="137"/>
                            </a:cubicBezTo>
                            <a:cubicBezTo>
                              <a:pt x="274" y="136"/>
                              <a:pt x="273" y="136"/>
                              <a:pt x="273" y="136"/>
                            </a:cubicBezTo>
                            <a:cubicBezTo>
                              <a:pt x="273" y="137"/>
                              <a:pt x="273" y="137"/>
                              <a:pt x="273" y="137"/>
                            </a:cubicBezTo>
                            <a:cubicBezTo>
                              <a:pt x="273" y="138"/>
                              <a:pt x="271" y="138"/>
                              <a:pt x="271" y="139"/>
                            </a:cubicBezTo>
                            <a:cubicBezTo>
                              <a:pt x="271" y="140"/>
                              <a:pt x="274" y="139"/>
                              <a:pt x="274" y="139"/>
                            </a:cubicBezTo>
                            <a:close/>
                            <a:moveTo>
                              <a:pt x="280" y="136"/>
                            </a:moveTo>
                            <a:cubicBezTo>
                              <a:pt x="280" y="137"/>
                              <a:pt x="279" y="137"/>
                              <a:pt x="278" y="137"/>
                            </a:cubicBezTo>
                            <a:cubicBezTo>
                              <a:pt x="278" y="137"/>
                              <a:pt x="278" y="138"/>
                              <a:pt x="278" y="138"/>
                            </a:cubicBezTo>
                            <a:cubicBezTo>
                              <a:pt x="278" y="138"/>
                              <a:pt x="279" y="138"/>
                              <a:pt x="279" y="139"/>
                            </a:cubicBezTo>
                            <a:cubicBezTo>
                              <a:pt x="280" y="138"/>
                              <a:pt x="282" y="137"/>
                              <a:pt x="280" y="136"/>
                            </a:cubicBezTo>
                            <a:close/>
                            <a:moveTo>
                              <a:pt x="282" y="138"/>
                            </a:moveTo>
                            <a:cubicBezTo>
                              <a:pt x="284" y="138"/>
                              <a:pt x="286" y="138"/>
                              <a:pt x="288" y="137"/>
                            </a:cubicBezTo>
                            <a:cubicBezTo>
                              <a:pt x="290" y="137"/>
                              <a:pt x="289" y="136"/>
                              <a:pt x="288" y="135"/>
                            </a:cubicBezTo>
                            <a:cubicBezTo>
                              <a:pt x="287" y="135"/>
                              <a:pt x="286" y="136"/>
                              <a:pt x="286" y="136"/>
                            </a:cubicBezTo>
                            <a:cubicBezTo>
                              <a:pt x="285" y="135"/>
                              <a:pt x="284" y="135"/>
                              <a:pt x="283" y="135"/>
                            </a:cubicBezTo>
                            <a:cubicBezTo>
                              <a:pt x="282" y="136"/>
                              <a:pt x="282" y="137"/>
                              <a:pt x="283" y="136"/>
                            </a:cubicBezTo>
                            <a:cubicBezTo>
                              <a:pt x="282" y="137"/>
                              <a:pt x="282" y="137"/>
                              <a:pt x="282" y="138"/>
                            </a:cubicBezTo>
                            <a:close/>
                            <a:moveTo>
                              <a:pt x="293" y="137"/>
                            </a:moveTo>
                            <a:cubicBezTo>
                              <a:pt x="293" y="136"/>
                              <a:pt x="294" y="136"/>
                              <a:pt x="294" y="135"/>
                            </a:cubicBezTo>
                            <a:cubicBezTo>
                              <a:pt x="293" y="135"/>
                              <a:pt x="293" y="136"/>
                              <a:pt x="293" y="137"/>
                            </a:cubicBezTo>
                            <a:close/>
                            <a:moveTo>
                              <a:pt x="299" y="131"/>
                            </a:moveTo>
                            <a:cubicBezTo>
                              <a:pt x="298" y="131"/>
                              <a:pt x="298" y="131"/>
                              <a:pt x="297" y="131"/>
                            </a:cubicBezTo>
                            <a:cubicBezTo>
                              <a:pt x="296" y="131"/>
                              <a:pt x="295" y="133"/>
                              <a:pt x="295" y="134"/>
                            </a:cubicBezTo>
                            <a:cubicBezTo>
                              <a:pt x="297" y="133"/>
                              <a:pt x="299" y="133"/>
                              <a:pt x="301" y="133"/>
                            </a:cubicBezTo>
                            <a:cubicBezTo>
                              <a:pt x="302" y="133"/>
                              <a:pt x="303" y="131"/>
                              <a:pt x="305" y="131"/>
                            </a:cubicBezTo>
                            <a:cubicBezTo>
                              <a:pt x="303" y="129"/>
                              <a:pt x="302" y="130"/>
                              <a:pt x="299" y="131"/>
                            </a:cubicBezTo>
                            <a:close/>
                            <a:moveTo>
                              <a:pt x="310" y="131"/>
                            </a:moveTo>
                            <a:cubicBezTo>
                              <a:pt x="311" y="130"/>
                              <a:pt x="311" y="130"/>
                              <a:pt x="311" y="129"/>
                            </a:cubicBezTo>
                            <a:cubicBezTo>
                              <a:pt x="310" y="130"/>
                              <a:pt x="310" y="130"/>
                              <a:pt x="310" y="131"/>
                            </a:cubicBezTo>
                            <a:close/>
                            <a:moveTo>
                              <a:pt x="314" y="136"/>
                            </a:moveTo>
                            <a:cubicBezTo>
                              <a:pt x="314" y="136"/>
                              <a:pt x="313" y="135"/>
                              <a:pt x="313" y="135"/>
                            </a:cubicBezTo>
                            <a:cubicBezTo>
                              <a:pt x="313" y="136"/>
                              <a:pt x="313" y="136"/>
                              <a:pt x="314" y="136"/>
                            </a:cubicBezTo>
                            <a:close/>
                            <a:moveTo>
                              <a:pt x="317" y="135"/>
                            </a:moveTo>
                            <a:cubicBezTo>
                              <a:pt x="316" y="135"/>
                              <a:pt x="315" y="135"/>
                              <a:pt x="314" y="135"/>
                            </a:cubicBezTo>
                            <a:cubicBezTo>
                              <a:pt x="314" y="136"/>
                              <a:pt x="317" y="137"/>
                              <a:pt x="317" y="135"/>
                            </a:cubicBezTo>
                            <a:close/>
                            <a:moveTo>
                              <a:pt x="317" y="137"/>
                            </a:moveTo>
                            <a:cubicBezTo>
                              <a:pt x="318" y="136"/>
                              <a:pt x="318" y="136"/>
                              <a:pt x="318" y="136"/>
                            </a:cubicBezTo>
                            <a:cubicBezTo>
                              <a:pt x="317" y="136"/>
                              <a:pt x="317" y="136"/>
                              <a:pt x="317" y="136"/>
                            </a:cubicBezTo>
                            <a:cubicBezTo>
                              <a:pt x="317" y="136"/>
                              <a:pt x="317" y="136"/>
                              <a:pt x="317" y="137"/>
                            </a:cubicBezTo>
                            <a:close/>
                            <a:moveTo>
                              <a:pt x="321" y="126"/>
                            </a:moveTo>
                            <a:cubicBezTo>
                              <a:pt x="322" y="126"/>
                              <a:pt x="323" y="126"/>
                              <a:pt x="322" y="125"/>
                            </a:cubicBezTo>
                            <a:cubicBezTo>
                              <a:pt x="322" y="125"/>
                              <a:pt x="321" y="125"/>
                              <a:pt x="321" y="126"/>
                            </a:cubicBezTo>
                            <a:close/>
                            <a:moveTo>
                              <a:pt x="324" y="136"/>
                            </a:moveTo>
                            <a:cubicBezTo>
                              <a:pt x="325" y="136"/>
                              <a:pt x="325" y="136"/>
                              <a:pt x="326" y="136"/>
                            </a:cubicBezTo>
                            <a:cubicBezTo>
                              <a:pt x="326" y="136"/>
                              <a:pt x="325" y="135"/>
                              <a:pt x="324" y="136"/>
                            </a:cubicBezTo>
                            <a:close/>
                            <a:moveTo>
                              <a:pt x="332" y="132"/>
                            </a:moveTo>
                            <a:cubicBezTo>
                              <a:pt x="331" y="133"/>
                              <a:pt x="331" y="134"/>
                              <a:pt x="333" y="134"/>
                            </a:cubicBezTo>
                            <a:cubicBezTo>
                              <a:pt x="335" y="134"/>
                              <a:pt x="334" y="132"/>
                              <a:pt x="332" y="132"/>
                            </a:cubicBezTo>
                            <a:close/>
                            <a:moveTo>
                              <a:pt x="342" y="137"/>
                            </a:moveTo>
                            <a:cubicBezTo>
                              <a:pt x="344" y="137"/>
                              <a:pt x="345" y="136"/>
                              <a:pt x="346" y="135"/>
                            </a:cubicBezTo>
                            <a:cubicBezTo>
                              <a:pt x="345" y="136"/>
                              <a:pt x="343" y="136"/>
                              <a:pt x="342" y="137"/>
                            </a:cubicBezTo>
                            <a:close/>
                            <a:moveTo>
                              <a:pt x="344" y="129"/>
                            </a:moveTo>
                            <a:cubicBezTo>
                              <a:pt x="344" y="129"/>
                              <a:pt x="344" y="129"/>
                              <a:pt x="343" y="129"/>
                            </a:cubicBezTo>
                            <a:cubicBezTo>
                              <a:pt x="343" y="130"/>
                              <a:pt x="344" y="130"/>
                              <a:pt x="344" y="129"/>
                            </a:cubicBezTo>
                            <a:close/>
                            <a:moveTo>
                              <a:pt x="345" y="128"/>
                            </a:moveTo>
                            <a:cubicBezTo>
                              <a:pt x="345" y="128"/>
                              <a:pt x="345" y="129"/>
                              <a:pt x="345" y="129"/>
                            </a:cubicBezTo>
                            <a:cubicBezTo>
                              <a:pt x="345" y="129"/>
                              <a:pt x="346" y="129"/>
                              <a:pt x="346" y="128"/>
                            </a:cubicBezTo>
                            <a:cubicBezTo>
                              <a:pt x="346" y="128"/>
                              <a:pt x="345" y="128"/>
                              <a:pt x="345" y="128"/>
                            </a:cubicBezTo>
                            <a:close/>
                            <a:moveTo>
                              <a:pt x="347" y="131"/>
                            </a:moveTo>
                            <a:cubicBezTo>
                              <a:pt x="344" y="130"/>
                              <a:pt x="346" y="136"/>
                              <a:pt x="348" y="133"/>
                            </a:cubicBezTo>
                            <a:cubicBezTo>
                              <a:pt x="348" y="132"/>
                              <a:pt x="350" y="131"/>
                              <a:pt x="351" y="130"/>
                            </a:cubicBezTo>
                            <a:cubicBezTo>
                              <a:pt x="351" y="129"/>
                              <a:pt x="350" y="127"/>
                              <a:pt x="352" y="126"/>
                            </a:cubicBezTo>
                            <a:cubicBezTo>
                              <a:pt x="351" y="126"/>
                              <a:pt x="351" y="126"/>
                              <a:pt x="351" y="125"/>
                            </a:cubicBezTo>
                            <a:cubicBezTo>
                              <a:pt x="349" y="125"/>
                              <a:pt x="345" y="130"/>
                              <a:pt x="347" y="131"/>
                            </a:cubicBezTo>
                            <a:close/>
                            <a:moveTo>
                              <a:pt x="352" y="125"/>
                            </a:moveTo>
                            <a:cubicBezTo>
                              <a:pt x="352" y="126"/>
                              <a:pt x="353" y="126"/>
                              <a:pt x="354" y="126"/>
                            </a:cubicBezTo>
                            <a:cubicBezTo>
                              <a:pt x="354" y="125"/>
                              <a:pt x="353" y="125"/>
                              <a:pt x="352" y="125"/>
                            </a:cubicBezTo>
                            <a:close/>
                            <a:moveTo>
                              <a:pt x="360" y="111"/>
                            </a:moveTo>
                            <a:cubicBezTo>
                              <a:pt x="360" y="112"/>
                              <a:pt x="360" y="114"/>
                              <a:pt x="361" y="114"/>
                            </a:cubicBezTo>
                            <a:cubicBezTo>
                              <a:pt x="362" y="114"/>
                              <a:pt x="361" y="112"/>
                              <a:pt x="361" y="111"/>
                            </a:cubicBezTo>
                            <a:cubicBezTo>
                              <a:pt x="361" y="111"/>
                              <a:pt x="360" y="111"/>
                              <a:pt x="360" y="111"/>
                            </a:cubicBezTo>
                            <a:close/>
                            <a:moveTo>
                              <a:pt x="362" y="111"/>
                            </a:moveTo>
                            <a:cubicBezTo>
                              <a:pt x="362" y="111"/>
                              <a:pt x="362" y="111"/>
                              <a:pt x="362" y="111"/>
                            </a:cubicBezTo>
                            <a:cubicBezTo>
                              <a:pt x="361" y="110"/>
                              <a:pt x="361" y="111"/>
                              <a:pt x="362" y="111"/>
                            </a:cubicBezTo>
                            <a:close/>
                            <a:moveTo>
                              <a:pt x="364" y="111"/>
                            </a:moveTo>
                            <a:cubicBezTo>
                              <a:pt x="363" y="112"/>
                              <a:pt x="362" y="113"/>
                              <a:pt x="362" y="115"/>
                            </a:cubicBezTo>
                            <a:cubicBezTo>
                              <a:pt x="363" y="114"/>
                              <a:pt x="365" y="110"/>
                              <a:pt x="365" y="108"/>
                            </a:cubicBezTo>
                            <a:cubicBezTo>
                              <a:pt x="364" y="108"/>
                              <a:pt x="364" y="110"/>
                              <a:pt x="364" y="111"/>
                            </a:cubicBezTo>
                            <a:close/>
                            <a:moveTo>
                              <a:pt x="374" y="116"/>
                            </a:moveTo>
                            <a:cubicBezTo>
                              <a:pt x="374" y="117"/>
                              <a:pt x="374" y="119"/>
                              <a:pt x="375" y="119"/>
                            </a:cubicBezTo>
                            <a:cubicBezTo>
                              <a:pt x="373" y="119"/>
                              <a:pt x="373" y="124"/>
                              <a:pt x="376" y="123"/>
                            </a:cubicBezTo>
                            <a:cubicBezTo>
                              <a:pt x="379" y="121"/>
                              <a:pt x="377" y="118"/>
                              <a:pt x="374" y="116"/>
                            </a:cubicBezTo>
                            <a:close/>
                            <a:moveTo>
                              <a:pt x="379" y="122"/>
                            </a:moveTo>
                            <a:cubicBezTo>
                              <a:pt x="380" y="121"/>
                              <a:pt x="380" y="121"/>
                              <a:pt x="380" y="120"/>
                            </a:cubicBezTo>
                            <a:cubicBezTo>
                              <a:pt x="379" y="121"/>
                              <a:pt x="379" y="121"/>
                              <a:pt x="379" y="122"/>
                            </a:cubicBezTo>
                            <a:close/>
                            <a:moveTo>
                              <a:pt x="380" y="120"/>
                            </a:moveTo>
                            <a:cubicBezTo>
                              <a:pt x="380" y="119"/>
                              <a:pt x="380" y="119"/>
                              <a:pt x="380" y="119"/>
                            </a:cubicBezTo>
                            <a:cubicBezTo>
                              <a:pt x="379" y="119"/>
                              <a:pt x="379" y="120"/>
                              <a:pt x="380" y="120"/>
                            </a:cubicBezTo>
                            <a:close/>
                            <a:moveTo>
                              <a:pt x="381" y="119"/>
                            </a:moveTo>
                            <a:cubicBezTo>
                              <a:pt x="382" y="116"/>
                              <a:pt x="380" y="118"/>
                              <a:pt x="381" y="119"/>
                            </a:cubicBezTo>
                            <a:close/>
                            <a:moveTo>
                              <a:pt x="71" y="108"/>
                            </a:moveTo>
                            <a:cubicBezTo>
                              <a:pt x="72" y="109"/>
                              <a:pt x="72" y="110"/>
                              <a:pt x="73" y="110"/>
                            </a:cubicBezTo>
                            <a:cubicBezTo>
                              <a:pt x="73" y="109"/>
                              <a:pt x="72" y="107"/>
                              <a:pt x="71" y="108"/>
                            </a:cubicBezTo>
                            <a:close/>
                            <a:moveTo>
                              <a:pt x="5" y="0"/>
                            </a:moveTo>
                            <a:cubicBezTo>
                              <a:pt x="5" y="1"/>
                              <a:pt x="6" y="1"/>
                              <a:pt x="6" y="1"/>
                            </a:cubicBezTo>
                            <a:cubicBezTo>
                              <a:pt x="7" y="2"/>
                              <a:pt x="7" y="0"/>
                              <a:pt x="5" y="0"/>
                            </a:cubicBezTo>
                            <a:close/>
                            <a:moveTo>
                              <a:pt x="100" y="109"/>
                            </a:moveTo>
                            <a:cubicBezTo>
                              <a:pt x="102" y="110"/>
                              <a:pt x="103" y="113"/>
                              <a:pt x="105" y="113"/>
                            </a:cubicBezTo>
                            <a:cubicBezTo>
                              <a:pt x="106" y="113"/>
                              <a:pt x="106" y="110"/>
                              <a:pt x="106" y="109"/>
                            </a:cubicBezTo>
                            <a:cubicBezTo>
                              <a:pt x="106" y="107"/>
                              <a:pt x="106" y="105"/>
                              <a:pt x="106" y="103"/>
                            </a:cubicBezTo>
                            <a:cubicBezTo>
                              <a:pt x="106" y="102"/>
                              <a:pt x="107" y="101"/>
                              <a:pt x="106" y="99"/>
                            </a:cubicBezTo>
                            <a:cubicBezTo>
                              <a:pt x="106" y="99"/>
                              <a:pt x="106" y="98"/>
                              <a:pt x="106" y="97"/>
                            </a:cubicBezTo>
                            <a:cubicBezTo>
                              <a:pt x="106" y="96"/>
                              <a:pt x="107" y="95"/>
                              <a:pt x="107" y="94"/>
                            </a:cubicBezTo>
                            <a:cubicBezTo>
                              <a:pt x="107" y="93"/>
                              <a:pt x="106" y="93"/>
                              <a:pt x="106" y="92"/>
                            </a:cubicBezTo>
                            <a:cubicBezTo>
                              <a:pt x="106" y="91"/>
                              <a:pt x="107" y="90"/>
                              <a:pt x="107" y="89"/>
                            </a:cubicBezTo>
                            <a:cubicBezTo>
                              <a:pt x="108" y="88"/>
                              <a:pt x="108" y="88"/>
                              <a:pt x="108" y="86"/>
                            </a:cubicBezTo>
                            <a:cubicBezTo>
                              <a:pt x="108" y="85"/>
                              <a:pt x="107" y="86"/>
                              <a:pt x="106" y="85"/>
                            </a:cubicBezTo>
                            <a:cubicBezTo>
                              <a:pt x="105" y="84"/>
                              <a:pt x="104" y="81"/>
                              <a:pt x="104" y="80"/>
                            </a:cubicBezTo>
                            <a:cubicBezTo>
                              <a:pt x="103" y="80"/>
                              <a:pt x="98" y="79"/>
                              <a:pt x="98" y="80"/>
                            </a:cubicBezTo>
                            <a:cubicBezTo>
                              <a:pt x="97" y="79"/>
                              <a:pt x="97" y="79"/>
                              <a:pt x="97" y="79"/>
                            </a:cubicBezTo>
                            <a:cubicBezTo>
                              <a:pt x="96" y="80"/>
                              <a:pt x="96" y="82"/>
                              <a:pt x="94" y="83"/>
                            </a:cubicBezTo>
                            <a:cubicBezTo>
                              <a:pt x="95" y="82"/>
                              <a:pt x="97" y="80"/>
                              <a:pt x="95" y="80"/>
                            </a:cubicBezTo>
                            <a:cubicBezTo>
                              <a:pt x="96" y="79"/>
                              <a:pt x="97" y="79"/>
                              <a:pt x="97" y="77"/>
                            </a:cubicBezTo>
                            <a:cubicBezTo>
                              <a:pt x="97" y="76"/>
                              <a:pt x="96" y="77"/>
                              <a:pt x="95" y="76"/>
                            </a:cubicBezTo>
                            <a:cubicBezTo>
                              <a:pt x="94" y="76"/>
                              <a:pt x="94" y="74"/>
                              <a:pt x="94" y="74"/>
                            </a:cubicBezTo>
                            <a:cubicBezTo>
                              <a:pt x="93" y="72"/>
                              <a:pt x="93" y="70"/>
                              <a:pt x="92" y="68"/>
                            </a:cubicBezTo>
                            <a:cubicBezTo>
                              <a:pt x="92" y="67"/>
                              <a:pt x="88" y="67"/>
                              <a:pt x="87" y="67"/>
                            </a:cubicBezTo>
                            <a:cubicBezTo>
                              <a:pt x="86" y="67"/>
                              <a:pt x="84" y="65"/>
                              <a:pt x="84" y="65"/>
                            </a:cubicBezTo>
                            <a:cubicBezTo>
                              <a:pt x="83" y="64"/>
                              <a:pt x="83" y="62"/>
                              <a:pt x="83" y="61"/>
                            </a:cubicBezTo>
                            <a:cubicBezTo>
                              <a:pt x="83" y="62"/>
                              <a:pt x="84" y="62"/>
                              <a:pt x="84" y="61"/>
                            </a:cubicBezTo>
                            <a:cubicBezTo>
                              <a:pt x="84" y="61"/>
                              <a:pt x="83" y="60"/>
                              <a:pt x="82" y="60"/>
                            </a:cubicBezTo>
                            <a:cubicBezTo>
                              <a:pt x="83" y="60"/>
                              <a:pt x="83" y="60"/>
                              <a:pt x="84" y="59"/>
                            </a:cubicBezTo>
                            <a:cubicBezTo>
                              <a:pt x="83" y="59"/>
                              <a:pt x="82" y="59"/>
                              <a:pt x="82" y="59"/>
                            </a:cubicBezTo>
                            <a:cubicBezTo>
                              <a:pt x="83" y="59"/>
                              <a:pt x="84" y="58"/>
                              <a:pt x="84" y="58"/>
                            </a:cubicBezTo>
                            <a:cubicBezTo>
                              <a:pt x="85" y="57"/>
                              <a:pt x="86" y="57"/>
                              <a:pt x="87" y="57"/>
                            </a:cubicBezTo>
                            <a:cubicBezTo>
                              <a:pt x="87" y="56"/>
                              <a:pt x="85" y="54"/>
                              <a:pt x="85" y="53"/>
                            </a:cubicBezTo>
                            <a:cubicBezTo>
                              <a:pt x="83" y="52"/>
                              <a:pt x="82" y="52"/>
                              <a:pt x="80" y="53"/>
                            </a:cubicBezTo>
                            <a:cubicBezTo>
                              <a:pt x="79" y="54"/>
                              <a:pt x="75" y="56"/>
                              <a:pt x="74" y="54"/>
                            </a:cubicBezTo>
                            <a:cubicBezTo>
                              <a:pt x="77" y="56"/>
                              <a:pt x="83" y="51"/>
                              <a:pt x="77" y="50"/>
                            </a:cubicBezTo>
                            <a:cubicBezTo>
                              <a:pt x="76" y="50"/>
                              <a:pt x="75" y="50"/>
                              <a:pt x="74" y="50"/>
                            </a:cubicBezTo>
                            <a:cubicBezTo>
                              <a:pt x="73" y="49"/>
                              <a:pt x="73" y="48"/>
                              <a:pt x="72" y="48"/>
                            </a:cubicBezTo>
                            <a:cubicBezTo>
                              <a:pt x="71" y="47"/>
                              <a:pt x="72" y="44"/>
                              <a:pt x="70" y="43"/>
                            </a:cubicBezTo>
                            <a:cubicBezTo>
                              <a:pt x="69" y="42"/>
                              <a:pt x="68" y="42"/>
                              <a:pt x="68" y="41"/>
                            </a:cubicBezTo>
                            <a:cubicBezTo>
                              <a:pt x="67" y="41"/>
                              <a:pt x="66" y="41"/>
                              <a:pt x="65" y="41"/>
                            </a:cubicBezTo>
                            <a:cubicBezTo>
                              <a:pt x="64" y="40"/>
                              <a:pt x="64" y="38"/>
                              <a:pt x="63" y="37"/>
                            </a:cubicBezTo>
                            <a:cubicBezTo>
                              <a:pt x="62" y="37"/>
                              <a:pt x="59" y="34"/>
                              <a:pt x="59" y="35"/>
                            </a:cubicBezTo>
                            <a:cubicBezTo>
                              <a:pt x="58" y="37"/>
                              <a:pt x="60" y="38"/>
                              <a:pt x="60" y="39"/>
                            </a:cubicBezTo>
                            <a:cubicBezTo>
                              <a:pt x="59" y="39"/>
                              <a:pt x="59" y="38"/>
                              <a:pt x="59" y="38"/>
                            </a:cubicBezTo>
                            <a:cubicBezTo>
                              <a:pt x="58" y="37"/>
                              <a:pt x="56" y="36"/>
                              <a:pt x="55" y="36"/>
                            </a:cubicBezTo>
                            <a:cubicBezTo>
                              <a:pt x="54" y="34"/>
                              <a:pt x="54" y="32"/>
                              <a:pt x="52" y="31"/>
                            </a:cubicBezTo>
                            <a:cubicBezTo>
                              <a:pt x="52" y="31"/>
                              <a:pt x="52" y="32"/>
                              <a:pt x="52" y="33"/>
                            </a:cubicBezTo>
                            <a:cubicBezTo>
                              <a:pt x="52" y="32"/>
                              <a:pt x="50" y="29"/>
                              <a:pt x="51" y="32"/>
                            </a:cubicBezTo>
                            <a:cubicBezTo>
                              <a:pt x="50" y="31"/>
                              <a:pt x="51" y="29"/>
                              <a:pt x="50" y="28"/>
                            </a:cubicBezTo>
                            <a:cubicBezTo>
                              <a:pt x="49" y="28"/>
                              <a:pt x="48" y="26"/>
                              <a:pt x="46" y="25"/>
                            </a:cubicBezTo>
                            <a:cubicBezTo>
                              <a:pt x="45" y="24"/>
                              <a:pt x="43" y="23"/>
                              <a:pt x="42" y="22"/>
                            </a:cubicBezTo>
                            <a:cubicBezTo>
                              <a:pt x="41" y="22"/>
                              <a:pt x="40" y="21"/>
                              <a:pt x="40" y="21"/>
                            </a:cubicBezTo>
                            <a:cubicBezTo>
                              <a:pt x="39" y="21"/>
                              <a:pt x="39" y="20"/>
                              <a:pt x="38" y="19"/>
                            </a:cubicBezTo>
                            <a:cubicBezTo>
                              <a:pt x="37" y="18"/>
                              <a:pt x="36" y="18"/>
                              <a:pt x="35" y="18"/>
                            </a:cubicBezTo>
                            <a:cubicBezTo>
                              <a:pt x="33" y="17"/>
                              <a:pt x="35" y="15"/>
                              <a:pt x="34" y="14"/>
                            </a:cubicBezTo>
                            <a:cubicBezTo>
                              <a:pt x="32" y="13"/>
                              <a:pt x="32" y="13"/>
                              <a:pt x="31" y="11"/>
                            </a:cubicBezTo>
                            <a:cubicBezTo>
                              <a:pt x="31" y="9"/>
                              <a:pt x="28" y="7"/>
                              <a:pt x="27" y="6"/>
                            </a:cubicBezTo>
                            <a:cubicBezTo>
                              <a:pt x="26" y="7"/>
                              <a:pt x="25" y="7"/>
                              <a:pt x="24" y="7"/>
                            </a:cubicBezTo>
                            <a:cubicBezTo>
                              <a:pt x="23" y="7"/>
                              <a:pt x="23" y="6"/>
                              <a:pt x="22" y="6"/>
                            </a:cubicBezTo>
                            <a:cubicBezTo>
                              <a:pt x="20" y="6"/>
                              <a:pt x="18" y="7"/>
                              <a:pt x="17" y="7"/>
                            </a:cubicBezTo>
                            <a:cubicBezTo>
                              <a:pt x="14" y="7"/>
                              <a:pt x="13" y="6"/>
                              <a:pt x="12" y="5"/>
                            </a:cubicBezTo>
                            <a:cubicBezTo>
                              <a:pt x="11" y="3"/>
                              <a:pt x="8" y="2"/>
                              <a:pt x="6" y="3"/>
                            </a:cubicBezTo>
                            <a:cubicBezTo>
                              <a:pt x="0" y="7"/>
                              <a:pt x="14" y="17"/>
                              <a:pt x="16" y="20"/>
                            </a:cubicBezTo>
                            <a:cubicBezTo>
                              <a:pt x="17" y="21"/>
                              <a:pt x="18" y="21"/>
                              <a:pt x="20" y="21"/>
                            </a:cubicBezTo>
                            <a:cubicBezTo>
                              <a:pt x="22" y="21"/>
                              <a:pt x="22" y="23"/>
                              <a:pt x="23" y="25"/>
                            </a:cubicBezTo>
                            <a:cubicBezTo>
                              <a:pt x="24" y="26"/>
                              <a:pt x="26" y="29"/>
                              <a:pt x="27" y="29"/>
                            </a:cubicBezTo>
                            <a:cubicBezTo>
                              <a:pt x="29" y="30"/>
                              <a:pt x="28" y="32"/>
                              <a:pt x="29" y="34"/>
                            </a:cubicBezTo>
                            <a:cubicBezTo>
                              <a:pt x="29" y="35"/>
                              <a:pt x="31" y="35"/>
                              <a:pt x="33" y="36"/>
                            </a:cubicBezTo>
                            <a:cubicBezTo>
                              <a:pt x="34" y="36"/>
                              <a:pt x="35" y="37"/>
                              <a:pt x="35" y="38"/>
                            </a:cubicBezTo>
                            <a:cubicBezTo>
                              <a:pt x="37" y="38"/>
                              <a:pt x="38" y="39"/>
                              <a:pt x="39" y="40"/>
                            </a:cubicBezTo>
                            <a:cubicBezTo>
                              <a:pt x="40" y="41"/>
                              <a:pt x="39" y="41"/>
                              <a:pt x="39" y="43"/>
                            </a:cubicBezTo>
                            <a:cubicBezTo>
                              <a:pt x="39" y="45"/>
                              <a:pt x="40" y="46"/>
                              <a:pt x="41" y="48"/>
                            </a:cubicBezTo>
                            <a:cubicBezTo>
                              <a:pt x="41" y="50"/>
                              <a:pt x="43" y="52"/>
                              <a:pt x="42" y="53"/>
                            </a:cubicBezTo>
                            <a:cubicBezTo>
                              <a:pt x="42" y="55"/>
                              <a:pt x="44" y="54"/>
                              <a:pt x="45" y="55"/>
                            </a:cubicBezTo>
                            <a:cubicBezTo>
                              <a:pt x="46" y="57"/>
                              <a:pt x="48" y="56"/>
                              <a:pt x="49" y="59"/>
                            </a:cubicBezTo>
                            <a:cubicBezTo>
                              <a:pt x="49" y="62"/>
                              <a:pt x="54" y="64"/>
                              <a:pt x="55" y="67"/>
                            </a:cubicBezTo>
                            <a:cubicBezTo>
                              <a:pt x="55" y="67"/>
                              <a:pt x="54" y="68"/>
                              <a:pt x="54" y="68"/>
                            </a:cubicBezTo>
                            <a:cubicBezTo>
                              <a:pt x="55" y="69"/>
                              <a:pt x="55" y="69"/>
                              <a:pt x="56" y="70"/>
                            </a:cubicBezTo>
                            <a:cubicBezTo>
                              <a:pt x="57" y="72"/>
                              <a:pt x="59" y="74"/>
                              <a:pt x="59" y="76"/>
                            </a:cubicBezTo>
                            <a:cubicBezTo>
                              <a:pt x="59" y="78"/>
                              <a:pt x="59" y="79"/>
                              <a:pt x="61" y="81"/>
                            </a:cubicBezTo>
                            <a:cubicBezTo>
                              <a:pt x="62" y="82"/>
                              <a:pt x="63" y="83"/>
                              <a:pt x="64" y="84"/>
                            </a:cubicBezTo>
                            <a:cubicBezTo>
                              <a:pt x="65" y="86"/>
                              <a:pt x="65" y="87"/>
                              <a:pt x="67" y="89"/>
                            </a:cubicBezTo>
                            <a:cubicBezTo>
                              <a:pt x="69" y="90"/>
                              <a:pt x="71" y="91"/>
                              <a:pt x="72" y="93"/>
                            </a:cubicBezTo>
                            <a:cubicBezTo>
                              <a:pt x="73" y="94"/>
                              <a:pt x="73" y="95"/>
                              <a:pt x="74" y="97"/>
                            </a:cubicBezTo>
                            <a:cubicBezTo>
                              <a:pt x="76" y="98"/>
                              <a:pt x="78" y="99"/>
                              <a:pt x="80" y="101"/>
                            </a:cubicBezTo>
                            <a:cubicBezTo>
                              <a:pt x="81" y="102"/>
                              <a:pt x="83" y="103"/>
                              <a:pt x="85" y="104"/>
                            </a:cubicBezTo>
                            <a:cubicBezTo>
                              <a:pt x="86" y="105"/>
                              <a:pt x="87" y="106"/>
                              <a:pt x="88" y="107"/>
                            </a:cubicBezTo>
                            <a:cubicBezTo>
                              <a:pt x="88" y="108"/>
                              <a:pt x="89" y="108"/>
                              <a:pt x="89" y="109"/>
                            </a:cubicBezTo>
                            <a:cubicBezTo>
                              <a:pt x="90" y="110"/>
                              <a:pt x="90" y="110"/>
                              <a:pt x="91" y="110"/>
                            </a:cubicBezTo>
                            <a:cubicBezTo>
                              <a:pt x="91" y="111"/>
                              <a:pt x="91" y="111"/>
                              <a:pt x="92" y="111"/>
                            </a:cubicBezTo>
                            <a:cubicBezTo>
                              <a:pt x="92" y="112"/>
                              <a:pt x="95" y="115"/>
                              <a:pt x="95" y="113"/>
                            </a:cubicBezTo>
                            <a:cubicBezTo>
                              <a:pt x="95" y="112"/>
                              <a:pt x="94" y="111"/>
                              <a:pt x="94" y="110"/>
                            </a:cubicBezTo>
                            <a:cubicBezTo>
                              <a:pt x="93" y="109"/>
                              <a:pt x="96" y="111"/>
                              <a:pt x="96" y="111"/>
                            </a:cubicBezTo>
                            <a:cubicBezTo>
                              <a:pt x="99" y="113"/>
                              <a:pt x="101" y="113"/>
                              <a:pt x="100" y="109"/>
                            </a:cubicBezTo>
                            <a:close/>
                            <a:moveTo>
                              <a:pt x="27" y="43"/>
                            </a:moveTo>
                            <a:cubicBezTo>
                              <a:pt x="25" y="42"/>
                              <a:pt x="25" y="44"/>
                              <a:pt x="24" y="43"/>
                            </a:cubicBezTo>
                            <a:cubicBezTo>
                              <a:pt x="24" y="45"/>
                              <a:pt x="25" y="46"/>
                              <a:pt x="26" y="47"/>
                            </a:cubicBezTo>
                            <a:cubicBezTo>
                              <a:pt x="26" y="48"/>
                              <a:pt x="27" y="48"/>
                              <a:pt x="28" y="49"/>
                            </a:cubicBezTo>
                            <a:cubicBezTo>
                              <a:pt x="28" y="49"/>
                              <a:pt x="28" y="50"/>
                              <a:pt x="29" y="51"/>
                            </a:cubicBezTo>
                            <a:cubicBezTo>
                              <a:pt x="31" y="53"/>
                              <a:pt x="31" y="48"/>
                              <a:pt x="31" y="47"/>
                            </a:cubicBezTo>
                            <a:cubicBezTo>
                              <a:pt x="30" y="46"/>
                              <a:pt x="28" y="43"/>
                              <a:pt x="27" y="43"/>
                            </a:cubicBezTo>
                            <a:close/>
                            <a:moveTo>
                              <a:pt x="24" y="36"/>
                            </a:moveTo>
                            <a:cubicBezTo>
                              <a:pt x="25" y="36"/>
                              <a:pt x="25" y="37"/>
                              <a:pt x="26" y="37"/>
                            </a:cubicBezTo>
                            <a:cubicBezTo>
                              <a:pt x="26" y="36"/>
                              <a:pt x="25" y="35"/>
                              <a:pt x="24" y="36"/>
                            </a:cubicBezTo>
                            <a:close/>
                            <a:moveTo>
                              <a:pt x="36" y="60"/>
                            </a:moveTo>
                            <a:cubicBezTo>
                              <a:pt x="35" y="60"/>
                              <a:pt x="35" y="61"/>
                              <a:pt x="35" y="62"/>
                            </a:cubicBezTo>
                            <a:cubicBezTo>
                              <a:pt x="34" y="63"/>
                              <a:pt x="37" y="63"/>
                              <a:pt x="36" y="61"/>
                            </a:cubicBezTo>
                            <a:cubicBezTo>
                              <a:pt x="37" y="61"/>
                              <a:pt x="36" y="60"/>
                              <a:pt x="36" y="60"/>
                            </a:cubicBezTo>
                            <a:close/>
                            <a:moveTo>
                              <a:pt x="35" y="57"/>
                            </a:moveTo>
                            <a:cubicBezTo>
                              <a:pt x="35" y="58"/>
                              <a:pt x="36" y="59"/>
                              <a:pt x="37" y="60"/>
                            </a:cubicBezTo>
                            <a:cubicBezTo>
                              <a:pt x="37" y="59"/>
                              <a:pt x="36" y="57"/>
                              <a:pt x="35" y="57"/>
                            </a:cubicBezTo>
                            <a:close/>
                            <a:moveTo>
                              <a:pt x="36" y="41"/>
                            </a:moveTo>
                            <a:cubicBezTo>
                              <a:pt x="37" y="41"/>
                              <a:pt x="37" y="41"/>
                              <a:pt x="37" y="41"/>
                            </a:cubicBezTo>
                            <a:cubicBezTo>
                              <a:pt x="37" y="41"/>
                              <a:pt x="37" y="41"/>
                              <a:pt x="36" y="41"/>
                            </a:cubicBezTo>
                            <a:close/>
                            <a:moveTo>
                              <a:pt x="39" y="56"/>
                            </a:moveTo>
                            <a:cubicBezTo>
                              <a:pt x="39" y="55"/>
                              <a:pt x="37" y="55"/>
                              <a:pt x="36" y="56"/>
                            </a:cubicBezTo>
                            <a:cubicBezTo>
                              <a:pt x="37" y="56"/>
                              <a:pt x="38" y="56"/>
                              <a:pt x="39" y="56"/>
                            </a:cubicBezTo>
                            <a:close/>
                            <a:moveTo>
                              <a:pt x="38" y="66"/>
                            </a:moveTo>
                            <a:cubicBezTo>
                              <a:pt x="38" y="67"/>
                              <a:pt x="37" y="69"/>
                              <a:pt x="38" y="70"/>
                            </a:cubicBezTo>
                            <a:cubicBezTo>
                              <a:pt x="39" y="71"/>
                              <a:pt x="40" y="74"/>
                              <a:pt x="42" y="74"/>
                            </a:cubicBezTo>
                            <a:cubicBezTo>
                              <a:pt x="46" y="74"/>
                              <a:pt x="40" y="67"/>
                              <a:pt x="40" y="66"/>
                            </a:cubicBezTo>
                            <a:cubicBezTo>
                              <a:pt x="40" y="66"/>
                              <a:pt x="39" y="66"/>
                              <a:pt x="38" y="66"/>
                            </a:cubicBezTo>
                            <a:close/>
                            <a:moveTo>
                              <a:pt x="47" y="77"/>
                            </a:moveTo>
                            <a:cubicBezTo>
                              <a:pt x="45" y="78"/>
                              <a:pt x="49" y="79"/>
                              <a:pt x="49" y="80"/>
                            </a:cubicBezTo>
                            <a:cubicBezTo>
                              <a:pt x="49" y="79"/>
                              <a:pt x="48" y="76"/>
                              <a:pt x="47" y="77"/>
                            </a:cubicBezTo>
                            <a:close/>
                            <a:moveTo>
                              <a:pt x="51" y="81"/>
                            </a:moveTo>
                            <a:cubicBezTo>
                              <a:pt x="50" y="82"/>
                              <a:pt x="51" y="83"/>
                              <a:pt x="51" y="84"/>
                            </a:cubicBezTo>
                            <a:cubicBezTo>
                              <a:pt x="51" y="85"/>
                              <a:pt x="52" y="84"/>
                              <a:pt x="53" y="83"/>
                            </a:cubicBezTo>
                            <a:cubicBezTo>
                              <a:pt x="53" y="83"/>
                              <a:pt x="51" y="81"/>
                              <a:pt x="51" y="81"/>
                            </a:cubicBezTo>
                            <a:close/>
                            <a:moveTo>
                              <a:pt x="55" y="86"/>
                            </a:moveTo>
                            <a:cubicBezTo>
                              <a:pt x="55" y="85"/>
                              <a:pt x="54" y="84"/>
                              <a:pt x="53" y="84"/>
                            </a:cubicBezTo>
                            <a:cubicBezTo>
                              <a:pt x="52" y="84"/>
                              <a:pt x="54" y="88"/>
                              <a:pt x="55" y="89"/>
                            </a:cubicBezTo>
                            <a:cubicBezTo>
                              <a:pt x="55" y="88"/>
                              <a:pt x="54" y="88"/>
                              <a:pt x="55" y="87"/>
                            </a:cubicBezTo>
                            <a:cubicBezTo>
                              <a:pt x="55" y="86"/>
                              <a:pt x="55" y="87"/>
                              <a:pt x="55" y="86"/>
                            </a:cubicBezTo>
                            <a:close/>
                            <a:moveTo>
                              <a:pt x="66" y="40"/>
                            </a:moveTo>
                            <a:cubicBezTo>
                              <a:pt x="67" y="41"/>
                              <a:pt x="67" y="39"/>
                              <a:pt x="68" y="38"/>
                            </a:cubicBezTo>
                            <a:cubicBezTo>
                              <a:pt x="67" y="37"/>
                              <a:pt x="65" y="36"/>
                              <a:pt x="64" y="38"/>
                            </a:cubicBezTo>
                            <a:cubicBezTo>
                              <a:pt x="64" y="39"/>
                              <a:pt x="64" y="40"/>
                              <a:pt x="66" y="40"/>
                            </a:cubicBezTo>
                            <a:close/>
                            <a:moveTo>
                              <a:pt x="72" y="43"/>
                            </a:moveTo>
                            <a:cubicBezTo>
                              <a:pt x="73" y="43"/>
                              <a:pt x="74" y="44"/>
                              <a:pt x="74" y="45"/>
                            </a:cubicBezTo>
                            <a:cubicBezTo>
                              <a:pt x="74" y="44"/>
                              <a:pt x="74" y="43"/>
                              <a:pt x="74" y="42"/>
                            </a:cubicBezTo>
                            <a:cubicBezTo>
                              <a:pt x="73" y="42"/>
                              <a:pt x="71" y="42"/>
                              <a:pt x="70" y="41"/>
                            </a:cubicBezTo>
                            <a:cubicBezTo>
                              <a:pt x="70" y="42"/>
                              <a:pt x="71" y="43"/>
                              <a:pt x="72" y="43"/>
                            </a:cubicBezTo>
                            <a:close/>
                            <a:moveTo>
                              <a:pt x="72" y="43"/>
                            </a:moveTo>
                            <a:cubicBezTo>
                              <a:pt x="71" y="45"/>
                              <a:pt x="72" y="47"/>
                              <a:pt x="74" y="48"/>
                            </a:cubicBezTo>
                            <a:cubicBezTo>
                              <a:pt x="74" y="47"/>
                              <a:pt x="74" y="46"/>
                              <a:pt x="74" y="45"/>
                            </a:cubicBezTo>
                            <a:cubicBezTo>
                              <a:pt x="74" y="45"/>
                              <a:pt x="73" y="44"/>
                              <a:pt x="72" y="43"/>
                            </a:cubicBezTo>
                            <a:close/>
                            <a:moveTo>
                              <a:pt x="74" y="49"/>
                            </a:moveTo>
                            <a:cubicBezTo>
                              <a:pt x="76" y="50"/>
                              <a:pt x="78" y="49"/>
                              <a:pt x="79" y="50"/>
                            </a:cubicBezTo>
                            <a:cubicBezTo>
                              <a:pt x="79" y="50"/>
                              <a:pt x="80" y="50"/>
                              <a:pt x="80" y="49"/>
                            </a:cubicBezTo>
                            <a:cubicBezTo>
                              <a:pt x="79" y="48"/>
                              <a:pt x="78" y="48"/>
                              <a:pt x="77" y="47"/>
                            </a:cubicBezTo>
                            <a:cubicBezTo>
                              <a:pt x="76" y="47"/>
                              <a:pt x="76" y="47"/>
                              <a:pt x="76" y="47"/>
                            </a:cubicBezTo>
                            <a:cubicBezTo>
                              <a:pt x="78" y="46"/>
                              <a:pt x="79" y="49"/>
                              <a:pt x="81" y="49"/>
                            </a:cubicBezTo>
                            <a:cubicBezTo>
                              <a:pt x="80" y="47"/>
                              <a:pt x="76" y="45"/>
                              <a:pt x="76" y="47"/>
                            </a:cubicBezTo>
                            <a:cubicBezTo>
                              <a:pt x="76" y="47"/>
                              <a:pt x="75" y="46"/>
                              <a:pt x="75" y="46"/>
                            </a:cubicBezTo>
                            <a:cubicBezTo>
                              <a:pt x="74" y="46"/>
                              <a:pt x="74" y="49"/>
                              <a:pt x="74" y="49"/>
                            </a:cubicBezTo>
                            <a:close/>
                            <a:moveTo>
                              <a:pt x="81" y="52"/>
                            </a:moveTo>
                            <a:cubicBezTo>
                              <a:pt x="81" y="52"/>
                              <a:pt x="82" y="52"/>
                              <a:pt x="82" y="51"/>
                            </a:cubicBezTo>
                            <a:cubicBezTo>
                              <a:pt x="82" y="51"/>
                              <a:pt x="81" y="50"/>
                              <a:pt x="81" y="50"/>
                            </a:cubicBezTo>
                            <a:cubicBezTo>
                              <a:pt x="80" y="51"/>
                              <a:pt x="80" y="51"/>
                              <a:pt x="81" y="52"/>
                            </a:cubicBezTo>
                            <a:close/>
                            <a:moveTo>
                              <a:pt x="83" y="47"/>
                            </a:moveTo>
                            <a:cubicBezTo>
                              <a:pt x="83" y="47"/>
                              <a:pt x="83" y="46"/>
                              <a:pt x="82" y="46"/>
                            </a:cubicBezTo>
                            <a:cubicBezTo>
                              <a:pt x="82" y="47"/>
                              <a:pt x="83" y="47"/>
                              <a:pt x="83" y="47"/>
                            </a:cubicBezTo>
                            <a:close/>
                            <a:moveTo>
                              <a:pt x="82" y="49"/>
                            </a:moveTo>
                            <a:cubicBezTo>
                              <a:pt x="82" y="50"/>
                              <a:pt x="83" y="50"/>
                              <a:pt x="83" y="51"/>
                            </a:cubicBezTo>
                            <a:cubicBezTo>
                              <a:pt x="84" y="50"/>
                              <a:pt x="84" y="50"/>
                              <a:pt x="84" y="50"/>
                            </a:cubicBezTo>
                            <a:cubicBezTo>
                              <a:pt x="84" y="49"/>
                              <a:pt x="83" y="49"/>
                              <a:pt x="82" y="49"/>
                            </a:cubicBezTo>
                            <a:close/>
                            <a:moveTo>
                              <a:pt x="84" y="60"/>
                            </a:moveTo>
                            <a:cubicBezTo>
                              <a:pt x="84" y="61"/>
                              <a:pt x="86" y="60"/>
                              <a:pt x="86" y="60"/>
                            </a:cubicBezTo>
                            <a:cubicBezTo>
                              <a:pt x="85" y="59"/>
                              <a:pt x="83" y="59"/>
                              <a:pt x="84" y="60"/>
                            </a:cubicBezTo>
                            <a:close/>
                            <a:moveTo>
                              <a:pt x="87" y="47"/>
                            </a:moveTo>
                            <a:cubicBezTo>
                              <a:pt x="87" y="48"/>
                              <a:pt x="88" y="48"/>
                              <a:pt x="88" y="48"/>
                            </a:cubicBezTo>
                            <a:cubicBezTo>
                              <a:pt x="88" y="47"/>
                              <a:pt x="88" y="47"/>
                              <a:pt x="87" y="47"/>
                            </a:cubicBezTo>
                            <a:close/>
                            <a:moveTo>
                              <a:pt x="90" y="46"/>
                            </a:moveTo>
                            <a:cubicBezTo>
                              <a:pt x="89" y="45"/>
                              <a:pt x="88" y="46"/>
                              <a:pt x="88" y="47"/>
                            </a:cubicBezTo>
                            <a:cubicBezTo>
                              <a:pt x="88" y="48"/>
                              <a:pt x="90" y="47"/>
                              <a:pt x="90" y="46"/>
                            </a:cubicBezTo>
                            <a:close/>
                            <a:moveTo>
                              <a:pt x="90" y="49"/>
                            </a:moveTo>
                            <a:cubicBezTo>
                              <a:pt x="91" y="48"/>
                              <a:pt x="91" y="48"/>
                              <a:pt x="90" y="48"/>
                            </a:cubicBezTo>
                            <a:cubicBezTo>
                              <a:pt x="90" y="49"/>
                              <a:pt x="90" y="49"/>
                              <a:pt x="90" y="49"/>
                            </a:cubicBezTo>
                            <a:close/>
                            <a:moveTo>
                              <a:pt x="93" y="48"/>
                            </a:moveTo>
                            <a:cubicBezTo>
                              <a:pt x="94" y="50"/>
                              <a:pt x="95" y="48"/>
                              <a:pt x="95" y="47"/>
                            </a:cubicBezTo>
                            <a:cubicBezTo>
                              <a:pt x="94" y="44"/>
                              <a:pt x="90" y="47"/>
                              <a:pt x="92" y="47"/>
                            </a:cubicBezTo>
                            <a:cubicBezTo>
                              <a:pt x="93" y="48"/>
                              <a:pt x="93" y="47"/>
                              <a:pt x="93" y="48"/>
                            </a:cubicBezTo>
                            <a:close/>
                            <a:moveTo>
                              <a:pt x="93" y="63"/>
                            </a:moveTo>
                            <a:cubicBezTo>
                              <a:pt x="94" y="62"/>
                              <a:pt x="94" y="61"/>
                              <a:pt x="93" y="60"/>
                            </a:cubicBezTo>
                            <a:cubicBezTo>
                              <a:pt x="93" y="61"/>
                              <a:pt x="92" y="61"/>
                              <a:pt x="91" y="61"/>
                            </a:cubicBezTo>
                            <a:cubicBezTo>
                              <a:pt x="90" y="61"/>
                              <a:pt x="92" y="63"/>
                              <a:pt x="92" y="63"/>
                            </a:cubicBezTo>
                            <a:cubicBezTo>
                              <a:pt x="92" y="63"/>
                              <a:pt x="93" y="62"/>
                              <a:pt x="93" y="63"/>
                            </a:cubicBezTo>
                            <a:close/>
                            <a:moveTo>
                              <a:pt x="93" y="56"/>
                            </a:moveTo>
                            <a:cubicBezTo>
                              <a:pt x="93" y="56"/>
                              <a:pt x="93" y="56"/>
                              <a:pt x="92" y="55"/>
                            </a:cubicBezTo>
                            <a:cubicBezTo>
                              <a:pt x="92" y="56"/>
                              <a:pt x="92" y="56"/>
                              <a:pt x="93" y="56"/>
                            </a:cubicBezTo>
                            <a:close/>
                            <a:moveTo>
                              <a:pt x="94" y="59"/>
                            </a:moveTo>
                            <a:cubicBezTo>
                              <a:pt x="94" y="59"/>
                              <a:pt x="95" y="59"/>
                              <a:pt x="96" y="59"/>
                            </a:cubicBezTo>
                            <a:cubicBezTo>
                              <a:pt x="96" y="60"/>
                              <a:pt x="97" y="60"/>
                              <a:pt x="98" y="60"/>
                            </a:cubicBezTo>
                            <a:cubicBezTo>
                              <a:pt x="98" y="59"/>
                              <a:pt x="94" y="57"/>
                              <a:pt x="93" y="57"/>
                            </a:cubicBezTo>
                            <a:cubicBezTo>
                              <a:pt x="93" y="57"/>
                              <a:pt x="92" y="60"/>
                              <a:pt x="94" y="59"/>
                            </a:cubicBezTo>
                            <a:close/>
                            <a:moveTo>
                              <a:pt x="95" y="57"/>
                            </a:moveTo>
                            <a:cubicBezTo>
                              <a:pt x="95" y="56"/>
                              <a:pt x="94" y="55"/>
                              <a:pt x="94" y="55"/>
                            </a:cubicBezTo>
                            <a:cubicBezTo>
                              <a:pt x="93" y="56"/>
                              <a:pt x="95" y="56"/>
                              <a:pt x="95" y="57"/>
                            </a:cubicBezTo>
                            <a:close/>
                            <a:moveTo>
                              <a:pt x="103" y="77"/>
                            </a:moveTo>
                            <a:cubicBezTo>
                              <a:pt x="104" y="77"/>
                              <a:pt x="106" y="78"/>
                              <a:pt x="106" y="78"/>
                            </a:cubicBezTo>
                            <a:cubicBezTo>
                              <a:pt x="106" y="79"/>
                              <a:pt x="107" y="80"/>
                              <a:pt x="107" y="81"/>
                            </a:cubicBezTo>
                            <a:cubicBezTo>
                              <a:pt x="107" y="83"/>
                              <a:pt x="106" y="83"/>
                              <a:pt x="108" y="84"/>
                            </a:cubicBezTo>
                            <a:cubicBezTo>
                              <a:pt x="109" y="85"/>
                              <a:pt x="113" y="87"/>
                              <a:pt x="114" y="87"/>
                            </a:cubicBezTo>
                            <a:cubicBezTo>
                              <a:pt x="115" y="86"/>
                              <a:pt x="114" y="86"/>
                              <a:pt x="114" y="85"/>
                            </a:cubicBezTo>
                            <a:cubicBezTo>
                              <a:pt x="113" y="84"/>
                              <a:pt x="114" y="82"/>
                              <a:pt x="116" y="82"/>
                            </a:cubicBezTo>
                            <a:cubicBezTo>
                              <a:pt x="114" y="81"/>
                              <a:pt x="112" y="81"/>
                              <a:pt x="111" y="80"/>
                            </a:cubicBezTo>
                            <a:cubicBezTo>
                              <a:pt x="110" y="80"/>
                              <a:pt x="109" y="77"/>
                              <a:pt x="109" y="76"/>
                            </a:cubicBezTo>
                            <a:cubicBezTo>
                              <a:pt x="109" y="75"/>
                              <a:pt x="109" y="73"/>
                              <a:pt x="108" y="72"/>
                            </a:cubicBezTo>
                            <a:cubicBezTo>
                              <a:pt x="106" y="70"/>
                              <a:pt x="104" y="72"/>
                              <a:pt x="106" y="74"/>
                            </a:cubicBezTo>
                            <a:cubicBezTo>
                              <a:pt x="105" y="74"/>
                              <a:pt x="102" y="70"/>
                              <a:pt x="102" y="73"/>
                            </a:cubicBezTo>
                            <a:cubicBezTo>
                              <a:pt x="103" y="75"/>
                              <a:pt x="100" y="75"/>
                              <a:pt x="99" y="76"/>
                            </a:cubicBezTo>
                            <a:cubicBezTo>
                              <a:pt x="101" y="77"/>
                              <a:pt x="101" y="78"/>
                              <a:pt x="103" y="77"/>
                            </a:cubicBezTo>
                            <a:close/>
                            <a:moveTo>
                              <a:pt x="115" y="85"/>
                            </a:moveTo>
                            <a:cubicBezTo>
                              <a:pt x="115" y="86"/>
                              <a:pt x="115" y="86"/>
                              <a:pt x="116" y="86"/>
                            </a:cubicBezTo>
                            <a:cubicBezTo>
                              <a:pt x="116" y="85"/>
                              <a:pt x="116" y="85"/>
                              <a:pt x="116" y="85"/>
                            </a:cubicBezTo>
                            <a:cubicBezTo>
                              <a:pt x="115" y="85"/>
                              <a:pt x="115" y="85"/>
                              <a:pt x="115" y="85"/>
                            </a:cubicBezTo>
                            <a:close/>
                            <a:moveTo>
                              <a:pt x="122" y="84"/>
                            </a:moveTo>
                            <a:cubicBezTo>
                              <a:pt x="121" y="84"/>
                              <a:pt x="121" y="84"/>
                              <a:pt x="121" y="85"/>
                            </a:cubicBezTo>
                            <a:cubicBezTo>
                              <a:pt x="121" y="85"/>
                              <a:pt x="122" y="85"/>
                              <a:pt x="122" y="84"/>
                            </a:cubicBezTo>
                            <a:close/>
                            <a:moveTo>
                              <a:pt x="125" y="87"/>
                            </a:moveTo>
                            <a:cubicBezTo>
                              <a:pt x="126" y="87"/>
                              <a:pt x="127" y="88"/>
                              <a:pt x="128" y="88"/>
                            </a:cubicBezTo>
                            <a:cubicBezTo>
                              <a:pt x="129" y="87"/>
                              <a:pt x="129" y="85"/>
                              <a:pt x="129" y="84"/>
                            </a:cubicBezTo>
                            <a:cubicBezTo>
                              <a:pt x="129" y="82"/>
                              <a:pt x="126" y="81"/>
                              <a:pt x="124" y="81"/>
                            </a:cubicBezTo>
                            <a:cubicBezTo>
                              <a:pt x="123" y="83"/>
                              <a:pt x="123" y="84"/>
                              <a:pt x="123" y="86"/>
                            </a:cubicBezTo>
                            <a:cubicBezTo>
                              <a:pt x="123" y="87"/>
                              <a:pt x="125" y="88"/>
                              <a:pt x="125" y="87"/>
                            </a:cubicBezTo>
                            <a:close/>
                            <a:moveTo>
                              <a:pt x="129" y="21"/>
                            </a:moveTo>
                            <a:cubicBezTo>
                              <a:pt x="128" y="21"/>
                              <a:pt x="128" y="21"/>
                              <a:pt x="128" y="22"/>
                            </a:cubicBezTo>
                            <a:cubicBezTo>
                              <a:pt x="130" y="22"/>
                              <a:pt x="131" y="20"/>
                              <a:pt x="130" y="18"/>
                            </a:cubicBezTo>
                            <a:cubicBezTo>
                              <a:pt x="128" y="16"/>
                              <a:pt x="126" y="18"/>
                              <a:pt x="127" y="20"/>
                            </a:cubicBezTo>
                            <a:cubicBezTo>
                              <a:pt x="128" y="20"/>
                              <a:pt x="129" y="20"/>
                              <a:pt x="129" y="21"/>
                            </a:cubicBezTo>
                            <a:close/>
                            <a:moveTo>
                              <a:pt x="136" y="72"/>
                            </a:moveTo>
                            <a:cubicBezTo>
                              <a:pt x="135" y="72"/>
                              <a:pt x="135" y="72"/>
                              <a:pt x="134" y="72"/>
                            </a:cubicBezTo>
                            <a:cubicBezTo>
                              <a:pt x="134" y="72"/>
                              <a:pt x="135" y="73"/>
                              <a:pt x="135" y="73"/>
                            </a:cubicBezTo>
                            <a:cubicBezTo>
                              <a:pt x="135" y="73"/>
                              <a:pt x="136" y="72"/>
                              <a:pt x="136" y="72"/>
                            </a:cubicBezTo>
                            <a:close/>
                            <a:moveTo>
                              <a:pt x="143" y="67"/>
                            </a:moveTo>
                            <a:cubicBezTo>
                              <a:pt x="142" y="65"/>
                              <a:pt x="139" y="68"/>
                              <a:pt x="141" y="69"/>
                            </a:cubicBezTo>
                            <a:cubicBezTo>
                              <a:pt x="142" y="69"/>
                              <a:pt x="144" y="68"/>
                              <a:pt x="143" y="67"/>
                            </a:cubicBezTo>
                            <a:close/>
                            <a:moveTo>
                              <a:pt x="204" y="96"/>
                            </a:moveTo>
                            <a:cubicBezTo>
                              <a:pt x="205" y="94"/>
                              <a:pt x="205" y="95"/>
                              <a:pt x="205" y="93"/>
                            </a:cubicBezTo>
                            <a:cubicBezTo>
                              <a:pt x="205" y="92"/>
                              <a:pt x="205" y="90"/>
                              <a:pt x="205" y="88"/>
                            </a:cubicBezTo>
                            <a:cubicBezTo>
                              <a:pt x="202" y="87"/>
                              <a:pt x="203" y="95"/>
                              <a:pt x="204" y="96"/>
                            </a:cubicBezTo>
                            <a:close/>
                            <a:moveTo>
                              <a:pt x="207" y="90"/>
                            </a:moveTo>
                            <a:cubicBezTo>
                              <a:pt x="206" y="90"/>
                              <a:pt x="206" y="91"/>
                              <a:pt x="206" y="91"/>
                            </a:cubicBezTo>
                            <a:cubicBezTo>
                              <a:pt x="206" y="91"/>
                              <a:pt x="207" y="90"/>
                              <a:pt x="207" y="90"/>
                            </a:cubicBezTo>
                            <a:close/>
                            <a:moveTo>
                              <a:pt x="217" y="25"/>
                            </a:moveTo>
                            <a:cubicBezTo>
                              <a:pt x="217" y="25"/>
                              <a:pt x="216" y="25"/>
                              <a:pt x="216" y="25"/>
                            </a:cubicBezTo>
                            <a:cubicBezTo>
                              <a:pt x="216" y="26"/>
                              <a:pt x="216" y="26"/>
                              <a:pt x="217" y="25"/>
                            </a:cubicBezTo>
                            <a:close/>
                            <a:moveTo>
                              <a:pt x="218" y="26"/>
                            </a:moveTo>
                            <a:cubicBezTo>
                              <a:pt x="218" y="25"/>
                              <a:pt x="218" y="24"/>
                              <a:pt x="217" y="24"/>
                            </a:cubicBezTo>
                            <a:cubicBezTo>
                              <a:pt x="217" y="25"/>
                              <a:pt x="218" y="25"/>
                              <a:pt x="218" y="26"/>
                            </a:cubicBezTo>
                            <a:close/>
                            <a:moveTo>
                              <a:pt x="219" y="18"/>
                            </a:moveTo>
                            <a:cubicBezTo>
                              <a:pt x="219" y="18"/>
                              <a:pt x="218" y="17"/>
                              <a:pt x="218" y="17"/>
                            </a:cubicBezTo>
                            <a:cubicBezTo>
                              <a:pt x="218" y="18"/>
                              <a:pt x="218" y="19"/>
                              <a:pt x="219" y="18"/>
                            </a:cubicBezTo>
                            <a:close/>
                            <a:moveTo>
                              <a:pt x="217" y="61"/>
                            </a:moveTo>
                            <a:cubicBezTo>
                              <a:pt x="217" y="61"/>
                              <a:pt x="217" y="61"/>
                              <a:pt x="217" y="60"/>
                            </a:cubicBezTo>
                            <a:cubicBezTo>
                              <a:pt x="217" y="61"/>
                              <a:pt x="217" y="61"/>
                              <a:pt x="217" y="61"/>
                            </a:cubicBezTo>
                            <a:close/>
                            <a:moveTo>
                              <a:pt x="220" y="24"/>
                            </a:moveTo>
                            <a:cubicBezTo>
                              <a:pt x="220" y="23"/>
                              <a:pt x="220" y="23"/>
                              <a:pt x="219" y="23"/>
                            </a:cubicBezTo>
                            <a:cubicBezTo>
                              <a:pt x="219" y="23"/>
                              <a:pt x="220" y="23"/>
                              <a:pt x="220" y="24"/>
                            </a:cubicBezTo>
                            <a:close/>
                            <a:moveTo>
                              <a:pt x="228" y="36"/>
                            </a:moveTo>
                            <a:cubicBezTo>
                              <a:pt x="227" y="36"/>
                              <a:pt x="227" y="35"/>
                              <a:pt x="227" y="35"/>
                            </a:cubicBezTo>
                            <a:cubicBezTo>
                              <a:pt x="227" y="35"/>
                              <a:pt x="227" y="36"/>
                              <a:pt x="228" y="36"/>
                            </a:cubicBezTo>
                            <a:close/>
                            <a:moveTo>
                              <a:pt x="215" y="65"/>
                            </a:moveTo>
                            <a:cubicBezTo>
                              <a:pt x="215" y="66"/>
                              <a:pt x="216" y="65"/>
                              <a:pt x="217" y="65"/>
                            </a:cubicBezTo>
                            <a:cubicBezTo>
                              <a:pt x="216" y="64"/>
                              <a:pt x="216" y="63"/>
                              <a:pt x="217" y="63"/>
                            </a:cubicBezTo>
                            <a:cubicBezTo>
                              <a:pt x="216" y="63"/>
                              <a:pt x="218" y="62"/>
                              <a:pt x="218" y="61"/>
                            </a:cubicBezTo>
                            <a:cubicBezTo>
                              <a:pt x="217" y="61"/>
                              <a:pt x="216" y="61"/>
                              <a:pt x="216" y="62"/>
                            </a:cubicBezTo>
                            <a:cubicBezTo>
                              <a:pt x="216" y="59"/>
                              <a:pt x="216" y="56"/>
                              <a:pt x="217" y="53"/>
                            </a:cubicBezTo>
                            <a:cubicBezTo>
                              <a:pt x="218" y="51"/>
                              <a:pt x="218" y="49"/>
                              <a:pt x="220" y="49"/>
                            </a:cubicBezTo>
                            <a:cubicBezTo>
                              <a:pt x="222" y="49"/>
                              <a:pt x="221" y="48"/>
                              <a:pt x="221" y="47"/>
                            </a:cubicBezTo>
                            <a:cubicBezTo>
                              <a:pt x="222" y="47"/>
                              <a:pt x="225" y="50"/>
                              <a:pt x="227" y="49"/>
                            </a:cubicBezTo>
                            <a:cubicBezTo>
                              <a:pt x="228" y="49"/>
                              <a:pt x="230" y="49"/>
                              <a:pt x="231" y="48"/>
                            </a:cubicBezTo>
                            <a:cubicBezTo>
                              <a:pt x="231" y="47"/>
                              <a:pt x="230" y="47"/>
                              <a:pt x="230" y="47"/>
                            </a:cubicBezTo>
                            <a:cubicBezTo>
                              <a:pt x="229" y="46"/>
                              <a:pt x="228" y="44"/>
                              <a:pt x="226" y="44"/>
                            </a:cubicBezTo>
                            <a:cubicBezTo>
                              <a:pt x="225" y="43"/>
                              <a:pt x="225" y="42"/>
                              <a:pt x="224" y="42"/>
                            </a:cubicBezTo>
                            <a:cubicBezTo>
                              <a:pt x="223" y="41"/>
                              <a:pt x="222" y="40"/>
                              <a:pt x="221" y="39"/>
                            </a:cubicBezTo>
                            <a:cubicBezTo>
                              <a:pt x="220" y="39"/>
                              <a:pt x="220" y="38"/>
                              <a:pt x="219" y="38"/>
                            </a:cubicBezTo>
                            <a:cubicBezTo>
                              <a:pt x="221" y="38"/>
                              <a:pt x="223" y="35"/>
                              <a:pt x="222" y="34"/>
                            </a:cubicBezTo>
                            <a:cubicBezTo>
                              <a:pt x="221" y="33"/>
                              <a:pt x="221" y="32"/>
                              <a:pt x="220" y="31"/>
                            </a:cubicBezTo>
                            <a:cubicBezTo>
                              <a:pt x="219" y="31"/>
                              <a:pt x="217" y="30"/>
                              <a:pt x="219" y="29"/>
                            </a:cubicBezTo>
                            <a:cubicBezTo>
                              <a:pt x="218" y="29"/>
                              <a:pt x="218" y="29"/>
                              <a:pt x="217" y="29"/>
                            </a:cubicBezTo>
                            <a:cubicBezTo>
                              <a:pt x="219" y="29"/>
                              <a:pt x="217" y="29"/>
                              <a:pt x="218" y="27"/>
                            </a:cubicBezTo>
                            <a:cubicBezTo>
                              <a:pt x="217" y="27"/>
                              <a:pt x="215" y="27"/>
                              <a:pt x="214" y="26"/>
                            </a:cubicBezTo>
                            <a:cubicBezTo>
                              <a:pt x="216" y="26"/>
                              <a:pt x="216" y="25"/>
                              <a:pt x="216" y="24"/>
                            </a:cubicBezTo>
                            <a:cubicBezTo>
                              <a:pt x="215" y="24"/>
                              <a:pt x="215" y="24"/>
                              <a:pt x="214" y="23"/>
                            </a:cubicBezTo>
                            <a:cubicBezTo>
                              <a:pt x="215" y="23"/>
                              <a:pt x="216" y="23"/>
                              <a:pt x="217" y="23"/>
                            </a:cubicBezTo>
                            <a:cubicBezTo>
                              <a:pt x="216" y="23"/>
                              <a:pt x="215" y="23"/>
                              <a:pt x="214" y="22"/>
                            </a:cubicBezTo>
                            <a:cubicBezTo>
                              <a:pt x="214" y="23"/>
                              <a:pt x="214" y="23"/>
                              <a:pt x="214" y="23"/>
                            </a:cubicBezTo>
                            <a:cubicBezTo>
                              <a:pt x="214" y="23"/>
                              <a:pt x="213" y="22"/>
                              <a:pt x="213" y="22"/>
                            </a:cubicBezTo>
                            <a:cubicBezTo>
                              <a:pt x="214" y="22"/>
                              <a:pt x="216" y="22"/>
                              <a:pt x="217" y="22"/>
                            </a:cubicBezTo>
                            <a:cubicBezTo>
                              <a:pt x="217" y="22"/>
                              <a:pt x="217" y="21"/>
                              <a:pt x="216" y="21"/>
                            </a:cubicBezTo>
                            <a:cubicBezTo>
                              <a:pt x="217" y="22"/>
                              <a:pt x="219" y="23"/>
                              <a:pt x="220" y="21"/>
                            </a:cubicBezTo>
                            <a:cubicBezTo>
                              <a:pt x="219" y="21"/>
                              <a:pt x="219" y="21"/>
                              <a:pt x="219" y="20"/>
                            </a:cubicBezTo>
                            <a:cubicBezTo>
                              <a:pt x="219" y="20"/>
                              <a:pt x="217" y="19"/>
                              <a:pt x="217" y="19"/>
                            </a:cubicBezTo>
                            <a:cubicBezTo>
                              <a:pt x="219" y="20"/>
                              <a:pt x="216" y="18"/>
                              <a:pt x="216" y="17"/>
                            </a:cubicBezTo>
                            <a:cubicBezTo>
                              <a:pt x="216" y="17"/>
                              <a:pt x="217" y="17"/>
                              <a:pt x="217" y="17"/>
                            </a:cubicBezTo>
                            <a:cubicBezTo>
                              <a:pt x="216" y="17"/>
                              <a:pt x="214" y="15"/>
                              <a:pt x="213" y="15"/>
                            </a:cubicBezTo>
                            <a:cubicBezTo>
                              <a:pt x="211" y="15"/>
                              <a:pt x="209" y="16"/>
                              <a:pt x="208" y="15"/>
                            </a:cubicBezTo>
                            <a:cubicBezTo>
                              <a:pt x="207" y="17"/>
                              <a:pt x="206" y="15"/>
                              <a:pt x="205" y="15"/>
                            </a:cubicBezTo>
                            <a:cubicBezTo>
                              <a:pt x="203" y="16"/>
                              <a:pt x="203" y="15"/>
                              <a:pt x="201" y="15"/>
                            </a:cubicBezTo>
                            <a:cubicBezTo>
                              <a:pt x="201" y="16"/>
                              <a:pt x="200" y="16"/>
                              <a:pt x="199" y="17"/>
                            </a:cubicBezTo>
                            <a:cubicBezTo>
                              <a:pt x="199" y="18"/>
                              <a:pt x="199" y="19"/>
                              <a:pt x="199" y="20"/>
                            </a:cubicBezTo>
                            <a:cubicBezTo>
                              <a:pt x="198" y="21"/>
                              <a:pt x="199" y="24"/>
                              <a:pt x="198" y="24"/>
                            </a:cubicBezTo>
                            <a:cubicBezTo>
                              <a:pt x="197" y="26"/>
                              <a:pt x="199" y="28"/>
                              <a:pt x="196" y="28"/>
                            </a:cubicBezTo>
                            <a:cubicBezTo>
                              <a:pt x="193" y="28"/>
                              <a:pt x="194" y="32"/>
                              <a:pt x="195" y="33"/>
                            </a:cubicBezTo>
                            <a:cubicBezTo>
                              <a:pt x="194" y="33"/>
                              <a:pt x="190" y="35"/>
                              <a:pt x="192" y="37"/>
                            </a:cubicBezTo>
                            <a:cubicBezTo>
                              <a:pt x="193" y="38"/>
                              <a:pt x="189" y="41"/>
                              <a:pt x="189" y="43"/>
                            </a:cubicBezTo>
                            <a:cubicBezTo>
                              <a:pt x="188" y="43"/>
                              <a:pt x="188" y="42"/>
                              <a:pt x="187" y="42"/>
                            </a:cubicBezTo>
                            <a:cubicBezTo>
                              <a:pt x="186" y="43"/>
                              <a:pt x="186" y="43"/>
                              <a:pt x="185" y="43"/>
                            </a:cubicBezTo>
                            <a:cubicBezTo>
                              <a:pt x="183" y="43"/>
                              <a:pt x="183" y="44"/>
                              <a:pt x="181" y="44"/>
                            </a:cubicBezTo>
                            <a:cubicBezTo>
                              <a:pt x="180" y="45"/>
                              <a:pt x="175" y="44"/>
                              <a:pt x="174" y="42"/>
                            </a:cubicBezTo>
                            <a:cubicBezTo>
                              <a:pt x="173" y="41"/>
                              <a:pt x="168" y="42"/>
                              <a:pt x="167" y="43"/>
                            </a:cubicBezTo>
                            <a:cubicBezTo>
                              <a:pt x="166" y="44"/>
                              <a:pt x="166" y="45"/>
                              <a:pt x="165" y="46"/>
                            </a:cubicBezTo>
                            <a:cubicBezTo>
                              <a:pt x="164" y="46"/>
                              <a:pt x="163" y="47"/>
                              <a:pt x="162" y="47"/>
                            </a:cubicBezTo>
                            <a:cubicBezTo>
                              <a:pt x="160" y="47"/>
                              <a:pt x="157" y="46"/>
                              <a:pt x="155" y="47"/>
                            </a:cubicBezTo>
                            <a:cubicBezTo>
                              <a:pt x="154" y="48"/>
                              <a:pt x="152" y="49"/>
                              <a:pt x="151" y="48"/>
                            </a:cubicBezTo>
                            <a:cubicBezTo>
                              <a:pt x="150" y="48"/>
                              <a:pt x="148" y="47"/>
                              <a:pt x="148" y="47"/>
                            </a:cubicBezTo>
                            <a:cubicBezTo>
                              <a:pt x="147" y="45"/>
                              <a:pt x="145" y="44"/>
                              <a:pt x="143" y="43"/>
                            </a:cubicBezTo>
                            <a:cubicBezTo>
                              <a:pt x="143" y="42"/>
                              <a:pt x="142" y="40"/>
                              <a:pt x="142" y="40"/>
                            </a:cubicBezTo>
                            <a:cubicBezTo>
                              <a:pt x="141" y="39"/>
                              <a:pt x="142" y="38"/>
                              <a:pt x="142" y="37"/>
                            </a:cubicBezTo>
                            <a:cubicBezTo>
                              <a:pt x="141" y="38"/>
                              <a:pt x="140" y="38"/>
                              <a:pt x="139" y="39"/>
                            </a:cubicBezTo>
                            <a:cubicBezTo>
                              <a:pt x="139" y="40"/>
                              <a:pt x="139" y="40"/>
                              <a:pt x="138" y="41"/>
                            </a:cubicBezTo>
                            <a:cubicBezTo>
                              <a:pt x="137" y="42"/>
                              <a:pt x="136" y="44"/>
                              <a:pt x="137" y="45"/>
                            </a:cubicBezTo>
                            <a:cubicBezTo>
                              <a:pt x="137" y="45"/>
                              <a:pt x="138" y="44"/>
                              <a:pt x="138" y="44"/>
                            </a:cubicBezTo>
                            <a:cubicBezTo>
                              <a:pt x="138" y="45"/>
                              <a:pt x="136" y="45"/>
                              <a:pt x="136" y="46"/>
                            </a:cubicBezTo>
                            <a:cubicBezTo>
                              <a:pt x="135" y="47"/>
                              <a:pt x="136" y="48"/>
                              <a:pt x="135" y="49"/>
                            </a:cubicBezTo>
                            <a:cubicBezTo>
                              <a:pt x="134" y="49"/>
                              <a:pt x="135" y="52"/>
                              <a:pt x="135" y="52"/>
                            </a:cubicBezTo>
                            <a:cubicBezTo>
                              <a:pt x="135" y="54"/>
                              <a:pt x="137" y="55"/>
                              <a:pt x="138" y="57"/>
                            </a:cubicBezTo>
                            <a:cubicBezTo>
                              <a:pt x="137" y="57"/>
                              <a:pt x="137" y="58"/>
                              <a:pt x="138" y="59"/>
                            </a:cubicBezTo>
                            <a:cubicBezTo>
                              <a:pt x="136" y="58"/>
                              <a:pt x="137" y="61"/>
                              <a:pt x="137" y="62"/>
                            </a:cubicBezTo>
                            <a:cubicBezTo>
                              <a:pt x="138" y="62"/>
                              <a:pt x="138" y="62"/>
                              <a:pt x="139" y="63"/>
                            </a:cubicBezTo>
                            <a:cubicBezTo>
                              <a:pt x="140" y="63"/>
                              <a:pt x="140" y="64"/>
                              <a:pt x="141" y="64"/>
                            </a:cubicBezTo>
                            <a:cubicBezTo>
                              <a:pt x="140" y="64"/>
                              <a:pt x="139" y="63"/>
                              <a:pt x="139" y="64"/>
                            </a:cubicBezTo>
                            <a:cubicBezTo>
                              <a:pt x="139" y="64"/>
                              <a:pt x="138" y="65"/>
                              <a:pt x="139" y="65"/>
                            </a:cubicBezTo>
                            <a:cubicBezTo>
                              <a:pt x="140" y="66"/>
                              <a:pt x="141" y="65"/>
                              <a:pt x="142" y="66"/>
                            </a:cubicBezTo>
                            <a:cubicBezTo>
                              <a:pt x="142" y="66"/>
                              <a:pt x="143" y="66"/>
                              <a:pt x="143" y="65"/>
                            </a:cubicBezTo>
                            <a:cubicBezTo>
                              <a:pt x="143" y="66"/>
                              <a:pt x="144" y="67"/>
                              <a:pt x="145" y="68"/>
                            </a:cubicBezTo>
                            <a:cubicBezTo>
                              <a:pt x="145" y="68"/>
                              <a:pt x="145" y="69"/>
                              <a:pt x="146" y="70"/>
                            </a:cubicBezTo>
                            <a:cubicBezTo>
                              <a:pt x="146" y="71"/>
                              <a:pt x="146" y="72"/>
                              <a:pt x="146" y="73"/>
                            </a:cubicBezTo>
                            <a:cubicBezTo>
                              <a:pt x="146" y="73"/>
                              <a:pt x="145" y="74"/>
                              <a:pt x="145" y="74"/>
                            </a:cubicBezTo>
                            <a:cubicBezTo>
                              <a:pt x="145" y="75"/>
                              <a:pt x="146" y="76"/>
                              <a:pt x="147" y="77"/>
                            </a:cubicBezTo>
                            <a:cubicBezTo>
                              <a:pt x="147" y="78"/>
                              <a:pt x="147" y="79"/>
                              <a:pt x="147" y="80"/>
                            </a:cubicBezTo>
                            <a:cubicBezTo>
                              <a:pt x="148" y="82"/>
                              <a:pt x="147" y="84"/>
                              <a:pt x="148" y="86"/>
                            </a:cubicBezTo>
                            <a:cubicBezTo>
                              <a:pt x="149" y="85"/>
                              <a:pt x="152" y="84"/>
                              <a:pt x="152" y="86"/>
                            </a:cubicBezTo>
                            <a:cubicBezTo>
                              <a:pt x="153" y="86"/>
                              <a:pt x="153" y="85"/>
                              <a:pt x="154" y="85"/>
                            </a:cubicBezTo>
                            <a:cubicBezTo>
                              <a:pt x="154" y="85"/>
                              <a:pt x="153" y="86"/>
                              <a:pt x="153" y="86"/>
                            </a:cubicBezTo>
                            <a:cubicBezTo>
                              <a:pt x="154" y="86"/>
                              <a:pt x="155" y="87"/>
                              <a:pt x="156" y="86"/>
                            </a:cubicBezTo>
                            <a:cubicBezTo>
                              <a:pt x="157" y="86"/>
                              <a:pt x="157" y="85"/>
                              <a:pt x="158" y="85"/>
                            </a:cubicBezTo>
                            <a:cubicBezTo>
                              <a:pt x="160" y="85"/>
                              <a:pt x="161" y="86"/>
                              <a:pt x="162" y="84"/>
                            </a:cubicBezTo>
                            <a:cubicBezTo>
                              <a:pt x="163" y="86"/>
                              <a:pt x="162" y="88"/>
                              <a:pt x="163" y="91"/>
                            </a:cubicBezTo>
                            <a:cubicBezTo>
                              <a:pt x="163" y="92"/>
                              <a:pt x="166" y="89"/>
                              <a:pt x="166" y="89"/>
                            </a:cubicBezTo>
                            <a:cubicBezTo>
                              <a:pt x="168" y="88"/>
                              <a:pt x="169" y="90"/>
                              <a:pt x="171" y="89"/>
                            </a:cubicBezTo>
                            <a:cubicBezTo>
                              <a:pt x="173" y="89"/>
                              <a:pt x="174" y="87"/>
                              <a:pt x="174" y="85"/>
                            </a:cubicBezTo>
                            <a:cubicBezTo>
                              <a:pt x="175" y="86"/>
                              <a:pt x="177" y="89"/>
                              <a:pt x="177" y="87"/>
                            </a:cubicBezTo>
                            <a:cubicBezTo>
                              <a:pt x="177" y="89"/>
                              <a:pt x="179" y="87"/>
                              <a:pt x="180" y="88"/>
                            </a:cubicBezTo>
                            <a:cubicBezTo>
                              <a:pt x="181" y="89"/>
                              <a:pt x="180" y="89"/>
                              <a:pt x="180" y="90"/>
                            </a:cubicBezTo>
                            <a:cubicBezTo>
                              <a:pt x="181" y="92"/>
                              <a:pt x="184" y="89"/>
                              <a:pt x="185" y="88"/>
                            </a:cubicBezTo>
                            <a:cubicBezTo>
                              <a:pt x="184" y="90"/>
                              <a:pt x="186" y="89"/>
                              <a:pt x="187" y="88"/>
                            </a:cubicBezTo>
                            <a:cubicBezTo>
                              <a:pt x="186" y="90"/>
                              <a:pt x="187" y="91"/>
                              <a:pt x="189" y="89"/>
                            </a:cubicBezTo>
                            <a:cubicBezTo>
                              <a:pt x="188" y="91"/>
                              <a:pt x="189" y="92"/>
                              <a:pt x="189" y="93"/>
                            </a:cubicBezTo>
                            <a:cubicBezTo>
                              <a:pt x="189" y="94"/>
                              <a:pt x="189" y="95"/>
                              <a:pt x="189" y="96"/>
                            </a:cubicBezTo>
                            <a:cubicBezTo>
                              <a:pt x="189" y="98"/>
                              <a:pt x="194" y="95"/>
                              <a:pt x="195" y="95"/>
                            </a:cubicBezTo>
                            <a:cubicBezTo>
                              <a:pt x="197" y="94"/>
                              <a:pt x="199" y="93"/>
                              <a:pt x="201" y="92"/>
                            </a:cubicBezTo>
                            <a:cubicBezTo>
                              <a:pt x="203" y="91"/>
                              <a:pt x="202" y="88"/>
                              <a:pt x="205" y="87"/>
                            </a:cubicBezTo>
                            <a:cubicBezTo>
                              <a:pt x="204" y="87"/>
                              <a:pt x="203" y="86"/>
                              <a:pt x="204" y="85"/>
                            </a:cubicBezTo>
                            <a:cubicBezTo>
                              <a:pt x="205" y="87"/>
                              <a:pt x="207" y="83"/>
                              <a:pt x="205" y="81"/>
                            </a:cubicBezTo>
                            <a:cubicBezTo>
                              <a:pt x="206" y="81"/>
                              <a:pt x="207" y="81"/>
                              <a:pt x="207" y="82"/>
                            </a:cubicBezTo>
                            <a:cubicBezTo>
                              <a:pt x="208" y="81"/>
                              <a:pt x="209" y="79"/>
                              <a:pt x="208" y="78"/>
                            </a:cubicBezTo>
                            <a:cubicBezTo>
                              <a:pt x="207" y="77"/>
                              <a:pt x="206" y="78"/>
                              <a:pt x="205" y="78"/>
                            </a:cubicBezTo>
                            <a:cubicBezTo>
                              <a:pt x="207" y="77"/>
                              <a:pt x="208" y="73"/>
                              <a:pt x="205" y="74"/>
                            </a:cubicBezTo>
                            <a:cubicBezTo>
                              <a:pt x="205" y="73"/>
                              <a:pt x="207" y="73"/>
                              <a:pt x="207" y="73"/>
                            </a:cubicBezTo>
                            <a:cubicBezTo>
                              <a:pt x="208" y="72"/>
                              <a:pt x="207" y="71"/>
                              <a:pt x="208" y="71"/>
                            </a:cubicBezTo>
                            <a:cubicBezTo>
                              <a:pt x="210" y="69"/>
                              <a:pt x="208" y="68"/>
                              <a:pt x="209" y="67"/>
                            </a:cubicBezTo>
                            <a:cubicBezTo>
                              <a:pt x="210" y="71"/>
                              <a:pt x="214" y="67"/>
                              <a:pt x="215" y="65"/>
                            </a:cubicBezTo>
                            <a:close/>
                            <a:moveTo>
                              <a:pt x="218" y="17"/>
                            </a:moveTo>
                            <a:cubicBezTo>
                              <a:pt x="219" y="17"/>
                              <a:pt x="220" y="18"/>
                              <a:pt x="221" y="18"/>
                            </a:cubicBezTo>
                            <a:cubicBezTo>
                              <a:pt x="221" y="17"/>
                              <a:pt x="219" y="17"/>
                              <a:pt x="218" y="17"/>
                            </a:cubicBezTo>
                            <a:close/>
                            <a:moveTo>
                              <a:pt x="380" y="116"/>
                            </a:moveTo>
                            <a:cubicBezTo>
                              <a:pt x="380" y="115"/>
                              <a:pt x="380" y="113"/>
                              <a:pt x="380" y="111"/>
                            </a:cubicBezTo>
                            <a:cubicBezTo>
                              <a:pt x="380" y="111"/>
                              <a:pt x="378" y="108"/>
                              <a:pt x="378" y="110"/>
                            </a:cubicBezTo>
                            <a:cubicBezTo>
                              <a:pt x="377" y="110"/>
                              <a:pt x="377" y="112"/>
                              <a:pt x="375" y="111"/>
                            </a:cubicBezTo>
                            <a:cubicBezTo>
                              <a:pt x="375" y="113"/>
                              <a:pt x="376" y="112"/>
                              <a:pt x="376" y="113"/>
                            </a:cubicBezTo>
                            <a:cubicBezTo>
                              <a:pt x="376" y="114"/>
                              <a:pt x="376" y="116"/>
                              <a:pt x="376" y="117"/>
                            </a:cubicBezTo>
                            <a:cubicBezTo>
                              <a:pt x="375" y="116"/>
                              <a:pt x="375" y="116"/>
                              <a:pt x="375" y="115"/>
                            </a:cubicBezTo>
                            <a:cubicBezTo>
                              <a:pt x="371" y="115"/>
                              <a:pt x="378" y="119"/>
                              <a:pt x="376" y="117"/>
                            </a:cubicBezTo>
                            <a:cubicBezTo>
                              <a:pt x="378" y="118"/>
                              <a:pt x="380" y="119"/>
                              <a:pt x="380" y="116"/>
                            </a:cubicBezTo>
                            <a:close/>
                            <a:moveTo>
                              <a:pt x="377" y="117"/>
                            </a:moveTo>
                            <a:cubicBezTo>
                              <a:pt x="376" y="118"/>
                              <a:pt x="377" y="120"/>
                              <a:pt x="378" y="119"/>
                            </a:cubicBezTo>
                            <a:cubicBezTo>
                              <a:pt x="379" y="119"/>
                              <a:pt x="378" y="118"/>
                              <a:pt x="377" y="117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43" name="Freeform 16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600" y="3007"/>
                        <a:ext cx="183" cy="108"/>
                      </a:xfrm>
                      <a:custGeom>
                        <a:avLst/>
                        <a:gdLst>
                          <a:gd name="T0" fmla="*/ 2 w 113"/>
                          <a:gd name="T1" fmla="*/ 49 h 67"/>
                          <a:gd name="T2" fmla="*/ 91 w 113"/>
                          <a:gd name="T3" fmla="*/ 67 h 67"/>
                          <a:gd name="T4" fmla="*/ 91 w 113"/>
                          <a:gd name="T5" fmla="*/ 67 h 67"/>
                          <a:gd name="T6" fmla="*/ 107 w 113"/>
                          <a:gd name="T7" fmla="*/ 62 h 67"/>
                          <a:gd name="T8" fmla="*/ 103 w 113"/>
                          <a:gd name="T9" fmla="*/ 64 h 67"/>
                          <a:gd name="T10" fmla="*/ 113 w 113"/>
                          <a:gd name="T11" fmla="*/ 63 h 67"/>
                          <a:gd name="T12" fmla="*/ 96 w 113"/>
                          <a:gd name="T13" fmla="*/ 17 h 67"/>
                          <a:gd name="T14" fmla="*/ 90 w 113"/>
                          <a:gd name="T15" fmla="*/ 2 h 67"/>
                          <a:gd name="T16" fmla="*/ 66 w 113"/>
                          <a:gd name="T17" fmla="*/ 4 h 67"/>
                          <a:gd name="T18" fmla="*/ 49 w 113"/>
                          <a:gd name="T19" fmla="*/ 13 h 67"/>
                          <a:gd name="T20" fmla="*/ 39 w 113"/>
                          <a:gd name="T21" fmla="*/ 17 h 67"/>
                          <a:gd name="T22" fmla="*/ 25 w 113"/>
                          <a:gd name="T23" fmla="*/ 16 h 67"/>
                          <a:gd name="T24" fmla="*/ 12 w 113"/>
                          <a:gd name="T25" fmla="*/ 17 h 67"/>
                          <a:gd name="T26" fmla="*/ 6 w 113"/>
                          <a:gd name="T27" fmla="*/ 17 h 67"/>
                          <a:gd name="T28" fmla="*/ 6 w 113"/>
                          <a:gd name="T29" fmla="*/ 23 h 67"/>
                          <a:gd name="T30" fmla="*/ 3 w 113"/>
                          <a:gd name="T31" fmla="*/ 26 h 67"/>
                          <a:gd name="T32" fmla="*/ 2 w 113"/>
                          <a:gd name="T33" fmla="*/ 33 h 67"/>
                          <a:gd name="T34" fmla="*/ 0 w 113"/>
                          <a:gd name="T35" fmla="*/ 37 h 67"/>
                          <a:gd name="T36" fmla="*/ 4 w 113"/>
                          <a:gd name="T37" fmla="*/ 41 h 67"/>
                          <a:gd name="T38" fmla="*/ 7 w 113"/>
                          <a:gd name="T39" fmla="*/ 52 h 67"/>
                          <a:gd name="T40" fmla="*/ 9 w 113"/>
                          <a:gd name="T41" fmla="*/ 62 h 67"/>
                          <a:gd name="T42" fmla="*/ 15 w 113"/>
                          <a:gd name="T43" fmla="*/ 62 h 67"/>
                          <a:gd name="T44" fmla="*/ 23 w 113"/>
                          <a:gd name="T45" fmla="*/ 61 h 67"/>
                          <a:gd name="T46" fmla="*/ 27 w 113"/>
                          <a:gd name="T47" fmla="*/ 58 h 67"/>
                          <a:gd name="T48" fmla="*/ 39 w 113"/>
                          <a:gd name="T49" fmla="*/ 55 h 67"/>
                          <a:gd name="T50" fmla="*/ 50 w 113"/>
                          <a:gd name="T51" fmla="*/ 50 h 67"/>
                          <a:gd name="T52" fmla="*/ 54 w 113"/>
                          <a:gd name="T53" fmla="*/ 49 h 67"/>
                          <a:gd name="T54" fmla="*/ 66 w 113"/>
                          <a:gd name="T55" fmla="*/ 42 h 67"/>
                          <a:gd name="T56" fmla="*/ 78 w 113"/>
                          <a:gd name="T57" fmla="*/ 39 h 67"/>
                          <a:gd name="T58" fmla="*/ 87 w 113"/>
                          <a:gd name="T59" fmla="*/ 35 h 67"/>
                          <a:gd name="T60" fmla="*/ 92 w 113"/>
                          <a:gd name="T61" fmla="*/ 29 h 67"/>
                          <a:gd name="T62" fmla="*/ 96 w 113"/>
                          <a:gd name="T63" fmla="*/ 17 h 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13" h="67">
                            <a:moveTo>
                              <a:pt x="2" y="50"/>
                            </a:moveTo>
                            <a:cubicBezTo>
                              <a:pt x="2" y="50"/>
                              <a:pt x="2" y="49"/>
                              <a:pt x="2" y="49"/>
                            </a:cubicBezTo>
                            <a:cubicBezTo>
                              <a:pt x="1" y="49"/>
                              <a:pt x="1" y="50"/>
                              <a:pt x="2" y="50"/>
                            </a:cubicBezTo>
                            <a:close/>
                            <a:moveTo>
                              <a:pt x="91" y="67"/>
                            </a:moveTo>
                            <a:cubicBezTo>
                              <a:pt x="92" y="67"/>
                              <a:pt x="92" y="67"/>
                              <a:pt x="93" y="67"/>
                            </a:cubicBezTo>
                            <a:cubicBezTo>
                              <a:pt x="93" y="66"/>
                              <a:pt x="92" y="67"/>
                              <a:pt x="91" y="67"/>
                            </a:cubicBezTo>
                            <a:close/>
                            <a:moveTo>
                              <a:pt x="109" y="62"/>
                            </a:moveTo>
                            <a:cubicBezTo>
                              <a:pt x="108" y="62"/>
                              <a:pt x="107" y="62"/>
                              <a:pt x="107" y="62"/>
                            </a:cubicBezTo>
                            <a:cubicBezTo>
                              <a:pt x="106" y="62"/>
                              <a:pt x="105" y="62"/>
                              <a:pt x="104" y="62"/>
                            </a:cubicBezTo>
                            <a:cubicBezTo>
                              <a:pt x="103" y="62"/>
                              <a:pt x="102" y="64"/>
                              <a:pt x="103" y="64"/>
                            </a:cubicBezTo>
                            <a:cubicBezTo>
                              <a:pt x="104" y="65"/>
                              <a:pt x="105" y="65"/>
                              <a:pt x="106" y="66"/>
                            </a:cubicBezTo>
                            <a:cubicBezTo>
                              <a:pt x="108" y="65"/>
                              <a:pt x="112" y="65"/>
                              <a:pt x="113" y="63"/>
                            </a:cubicBezTo>
                            <a:cubicBezTo>
                              <a:pt x="112" y="63"/>
                              <a:pt x="110" y="61"/>
                              <a:pt x="109" y="62"/>
                            </a:cubicBezTo>
                            <a:close/>
                            <a:moveTo>
                              <a:pt x="96" y="17"/>
                            </a:moveTo>
                            <a:cubicBezTo>
                              <a:pt x="98" y="15"/>
                              <a:pt x="93" y="10"/>
                              <a:pt x="93" y="8"/>
                            </a:cubicBezTo>
                            <a:cubicBezTo>
                              <a:pt x="92" y="6"/>
                              <a:pt x="92" y="3"/>
                              <a:pt x="90" y="2"/>
                            </a:cubicBezTo>
                            <a:cubicBezTo>
                              <a:pt x="88" y="0"/>
                              <a:pt x="81" y="2"/>
                              <a:pt x="79" y="2"/>
                            </a:cubicBezTo>
                            <a:cubicBezTo>
                              <a:pt x="75" y="3"/>
                              <a:pt x="70" y="3"/>
                              <a:pt x="66" y="4"/>
                            </a:cubicBezTo>
                            <a:cubicBezTo>
                              <a:pt x="62" y="4"/>
                              <a:pt x="59" y="6"/>
                              <a:pt x="55" y="8"/>
                            </a:cubicBezTo>
                            <a:cubicBezTo>
                              <a:pt x="52" y="9"/>
                              <a:pt x="51" y="11"/>
                              <a:pt x="49" y="13"/>
                            </a:cubicBezTo>
                            <a:cubicBezTo>
                              <a:pt x="48" y="16"/>
                              <a:pt x="47" y="21"/>
                              <a:pt x="43" y="20"/>
                            </a:cubicBezTo>
                            <a:cubicBezTo>
                              <a:pt x="40" y="20"/>
                              <a:pt x="41" y="17"/>
                              <a:pt x="39" y="17"/>
                            </a:cubicBezTo>
                            <a:cubicBezTo>
                              <a:pt x="35" y="18"/>
                              <a:pt x="33" y="18"/>
                              <a:pt x="30" y="17"/>
                            </a:cubicBezTo>
                            <a:cubicBezTo>
                              <a:pt x="28" y="17"/>
                              <a:pt x="26" y="16"/>
                              <a:pt x="25" y="16"/>
                            </a:cubicBezTo>
                            <a:cubicBezTo>
                              <a:pt x="23" y="16"/>
                              <a:pt x="21" y="16"/>
                              <a:pt x="19" y="16"/>
                            </a:cubicBezTo>
                            <a:cubicBezTo>
                              <a:pt x="17" y="16"/>
                              <a:pt x="15" y="17"/>
                              <a:pt x="12" y="17"/>
                            </a:cubicBezTo>
                            <a:cubicBezTo>
                              <a:pt x="11" y="17"/>
                              <a:pt x="11" y="16"/>
                              <a:pt x="9" y="16"/>
                            </a:cubicBezTo>
                            <a:cubicBezTo>
                              <a:pt x="8" y="15"/>
                              <a:pt x="7" y="16"/>
                              <a:pt x="6" y="17"/>
                            </a:cubicBezTo>
                            <a:cubicBezTo>
                              <a:pt x="6" y="18"/>
                              <a:pt x="5" y="20"/>
                              <a:pt x="6" y="21"/>
                            </a:cubicBezTo>
                            <a:cubicBezTo>
                              <a:pt x="6" y="21"/>
                              <a:pt x="7" y="22"/>
                              <a:pt x="6" y="23"/>
                            </a:cubicBezTo>
                            <a:cubicBezTo>
                              <a:pt x="6" y="24"/>
                              <a:pt x="5" y="24"/>
                              <a:pt x="4" y="25"/>
                            </a:cubicBezTo>
                            <a:cubicBezTo>
                              <a:pt x="4" y="26"/>
                              <a:pt x="4" y="26"/>
                              <a:pt x="3" y="26"/>
                            </a:cubicBezTo>
                            <a:cubicBezTo>
                              <a:pt x="2" y="27"/>
                              <a:pt x="2" y="27"/>
                              <a:pt x="3" y="28"/>
                            </a:cubicBezTo>
                            <a:cubicBezTo>
                              <a:pt x="3" y="30"/>
                              <a:pt x="2" y="31"/>
                              <a:pt x="2" y="33"/>
                            </a:cubicBezTo>
                            <a:cubicBezTo>
                              <a:pt x="1" y="34"/>
                              <a:pt x="3" y="36"/>
                              <a:pt x="2" y="37"/>
                            </a:cubicBezTo>
                            <a:cubicBezTo>
                              <a:pt x="2" y="37"/>
                              <a:pt x="0" y="37"/>
                              <a:pt x="0" y="37"/>
                            </a:cubicBezTo>
                            <a:cubicBezTo>
                              <a:pt x="0" y="37"/>
                              <a:pt x="2" y="38"/>
                              <a:pt x="2" y="38"/>
                            </a:cubicBezTo>
                            <a:cubicBezTo>
                              <a:pt x="3" y="39"/>
                              <a:pt x="4" y="40"/>
                              <a:pt x="4" y="41"/>
                            </a:cubicBezTo>
                            <a:cubicBezTo>
                              <a:pt x="4" y="44"/>
                              <a:pt x="4" y="47"/>
                              <a:pt x="5" y="49"/>
                            </a:cubicBezTo>
                            <a:cubicBezTo>
                              <a:pt x="5" y="50"/>
                              <a:pt x="6" y="51"/>
                              <a:pt x="7" y="52"/>
                            </a:cubicBezTo>
                            <a:cubicBezTo>
                              <a:pt x="7" y="53"/>
                              <a:pt x="7" y="54"/>
                              <a:pt x="7" y="55"/>
                            </a:cubicBezTo>
                            <a:cubicBezTo>
                              <a:pt x="6" y="58"/>
                              <a:pt x="10" y="59"/>
                              <a:pt x="9" y="62"/>
                            </a:cubicBezTo>
                            <a:cubicBezTo>
                              <a:pt x="10" y="62"/>
                              <a:pt x="11" y="61"/>
                              <a:pt x="12" y="62"/>
                            </a:cubicBezTo>
                            <a:cubicBezTo>
                              <a:pt x="13" y="62"/>
                              <a:pt x="14" y="63"/>
                              <a:pt x="15" y="62"/>
                            </a:cubicBezTo>
                            <a:cubicBezTo>
                              <a:pt x="18" y="62"/>
                              <a:pt x="19" y="60"/>
                              <a:pt x="22" y="61"/>
                            </a:cubicBezTo>
                            <a:cubicBezTo>
                              <a:pt x="22" y="61"/>
                              <a:pt x="23" y="60"/>
                              <a:pt x="23" y="61"/>
                            </a:cubicBezTo>
                            <a:cubicBezTo>
                              <a:pt x="24" y="61"/>
                              <a:pt x="24" y="60"/>
                              <a:pt x="24" y="59"/>
                            </a:cubicBezTo>
                            <a:cubicBezTo>
                              <a:pt x="25" y="59"/>
                              <a:pt x="26" y="59"/>
                              <a:pt x="27" y="58"/>
                            </a:cubicBezTo>
                            <a:cubicBezTo>
                              <a:pt x="29" y="57"/>
                              <a:pt x="29" y="56"/>
                              <a:pt x="32" y="55"/>
                            </a:cubicBezTo>
                            <a:cubicBezTo>
                              <a:pt x="34" y="55"/>
                              <a:pt x="37" y="54"/>
                              <a:pt x="39" y="55"/>
                            </a:cubicBezTo>
                            <a:cubicBezTo>
                              <a:pt x="40" y="55"/>
                              <a:pt x="43" y="53"/>
                              <a:pt x="44" y="53"/>
                            </a:cubicBezTo>
                            <a:cubicBezTo>
                              <a:pt x="46" y="52"/>
                              <a:pt x="48" y="51"/>
                              <a:pt x="50" y="50"/>
                            </a:cubicBezTo>
                            <a:cubicBezTo>
                              <a:pt x="50" y="50"/>
                              <a:pt x="51" y="49"/>
                              <a:pt x="52" y="49"/>
                            </a:cubicBezTo>
                            <a:cubicBezTo>
                              <a:pt x="52" y="49"/>
                              <a:pt x="53" y="49"/>
                              <a:pt x="54" y="49"/>
                            </a:cubicBezTo>
                            <a:cubicBezTo>
                              <a:pt x="54" y="49"/>
                              <a:pt x="55" y="49"/>
                              <a:pt x="56" y="49"/>
                            </a:cubicBezTo>
                            <a:cubicBezTo>
                              <a:pt x="60" y="48"/>
                              <a:pt x="61" y="44"/>
                              <a:pt x="66" y="42"/>
                            </a:cubicBezTo>
                            <a:cubicBezTo>
                              <a:pt x="67" y="42"/>
                              <a:pt x="69" y="41"/>
                              <a:pt x="71" y="41"/>
                            </a:cubicBezTo>
                            <a:cubicBezTo>
                              <a:pt x="74" y="41"/>
                              <a:pt x="76" y="39"/>
                              <a:pt x="78" y="39"/>
                            </a:cubicBezTo>
                            <a:cubicBezTo>
                              <a:pt x="80" y="38"/>
                              <a:pt x="82" y="38"/>
                              <a:pt x="84" y="37"/>
                            </a:cubicBezTo>
                            <a:cubicBezTo>
                              <a:pt x="85" y="37"/>
                              <a:pt x="86" y="36"/>
                              <a:pt x="87" y="35"/>
                            </a:cubicBezTo>
                            <a:cubicBezTo>
                              <a:pt x="89" y="35"/>
                              <a:pt x="91" y="35"/>
                              <a:pt x="91" y="33"/>
                            </a:cubicBezTo>
                            <a:cubicBezTo>
                              <a:pt x="92" y="32"/>
                              <a:pt x="91" y="30"/>
                              <a:pt x="92" y="29"/>
                            </a:cubicBezTo>
                            <a:cubicBezTo>
                              <a:pt x="93" y="25"/>
                              <a:pt x="98" y="25"/>
                              <a:pt x="101" y="23"/>
                            </a:cubicBezTo>
                            <a:cubicBezTo>
                              <a:pt x="98" y="23"/>
                              <a:pt x="99" y="18"/>
                              <a:pt x="96" y="17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44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10" y="3487"/>
                        <a:ext cx="112" cy="217"/>
                      </a:xfrm>
                      <a:custGeom>
                        <a:avLst/>
                        <a:gdLst>
                          <a:gd name="T0" fmla="*/ 2 w 69"/>
                          <a:gd name="T1" fmla="*/ 107 h 134"/>
                          <a:gd name="T2" fmla="*/ 5 w 69"/>
                          <a:gd name="T3" fmla="*/ 114 h 134"/>
                          <a:gd name="T4" fmla="*/ 7 w 69"/>
                          <a:gd name="T5" fmla="*/ 125 h 134"/>
                          <a:gd name="T6" fmla="*/ 12 w 69"/>
                          <a:gd name="T7" fmla="*/ 130 h 134"/>
                          <a:gd name="T8" fmla="*/ 20 w 69"/>
                          <a:gd name="T9" fmla="*/ 133 h 134"/>
                          <a:gd name="T10" fmla="*/ 33 w 69"/>
                          <a:gd name="T11" fmla="*/ 129 h 134"/>
                          <a:gd name="T12" fmla="*/ 38 w 69"/>
                          <a:gd name="T13" fmla="*/ 126 h 134"/>
                          <a:gd name="T14" fmla="*/ 41 w 69"/>
                          <a:gd name="T15" fmla="*/ 117 h 134"/>
                          <a:gd name="T16" fmla="*/ 49 w 69"/>
                          <a:gd name="T17" fmla="*/ 94 h 134"/>
                          <a:gd name="T18" fmla="*/ 53 w 69"/>
                          <a:gd name="T19" fmla="*/ 79 h 134"/>
                          <a:gd name="T20" fmla="*/ 56 w 69"/>
                          <a:gd name="T21" fmla="*/ 69 h 134"/>
                          <a:gd name="T22" fmla="*/ 62 w 69"/>
                          <a:gd name="T23" fmla="*/ 49 h 134"/>
                          <a:gd name="T24" fmla="*/ 63 w 69"/>
                          <a:gd name="T25" fmla="*/ 43 h 134"/>
                          <a:gd name="T26" fmla="*/ 63 w 69"/>
                          <a:gd name="T27" fmla="*/ 35 h 134"/>
                          <a:gd name="T28" fmla="*/ 69 w 69"/>
                          <a:gd name="T29" fmla="*/ 35 h 134"/>
                          <a:gd name="T30" fmla="*/ 66 w 69"/>
                          <a:gd name="T31" fmla="*/ 24 h 134"/>
                          <a:gd name="T32" fmla="*/ 61 w 69"/>
                          <a:gd name="T33" fmla="*/ 10 h 134"/>
                          <a:gd name="T34" fmla="*/ 61 w 69"/>
                          <a:gd name="T35" fmla="*/ 7 h 134"/>
                          <a:gd name="T36" fmla="*/ 58 w 69"/>
                          <a:gd name="T37" fmla="*/ 4 h 134"/>
                          <a:gd name="T38" fmla="*/ 53 w 69"/>
                          <a:gd name="T39" fmla="*/ 7 h 134"/>
                          <a:gd name="T40" fmla="*/ 50 w 69"/>
                          <a:gd name="T41" fmla="*/ 16 h 134"/>
                          <a:gd name="T42" fmla="*/ 49 w 69"/>
                          <a:gd name="T43" fmla="*/ 20 h 134"/>
                          <a:gd name="T44" fmla="*/ 46 w 69"/>
                          <a:gd name="T45" fmla="*/ 21 h 134"/>
                          <a:gd name="T46" fmla="*/ 43 w 69"/>
                          <a:gd name="T47" fmla="*/ 26 h 134"/>
                          <a:gd name="T48" fmla="*/ 43 w 69"/>
                          <a:gd name="T49" fmla="*/ 28 h 134"/>
                          <a:gd name="T50" fmla="*/ 41 w 69"/>
                          <a:gd name="T51" fmla="*/ 28 h 134"/>
                          <a:gd name="T52" fmla="*/ 37 w 69"/>
                          <a:gd name="T53" fmla="*/ 33 h 134"/>
                          <a:gd name="T54" fmla="*/ 36 w 69"/>
                          <a:gd name="T55" fmla="*/ 36 h 134"/>
                          <a:gd name="T56" fmla="*/ 32 w 69"/>
                          <a:gd name="T57" fmla="*/ 36 h 134"/>
                          <a:gd name="T58" fmla="*/ 30 w 69"/>
                          <a:gd name="T59" fmla="*/ 39 h 134"/>
                          <a:gd name="T60" fmla="*/ 29 w 69"/>
                          <a:gd name="T61" fmla="*/ 39 h 134"/>
                          <a:gd name="T62" fmla="*/ 24 w 69"/>
                          <a:gd name="T63" fmla="*/ 39 h 134"/>
                          <a:gd name="T64" fmla="*/ 20 w 69"/>
                          <a:gd name="T65" fmla="*/ 42 h 134"/>
                          <a:gd name="T66" fmla="*/ 16 w 69"/>
                          <a:gd name="T67" fmla="*/ 42 h 134"/>
                          <a:gd name="T68" fmla="*/ 12 w 69"/>
                          <a:gd name="T69" fmla="*/ 46 h 134"/>
                          <a:gd name="T70" fmla="*/ 7 w 69"/>
                          <a:gd name="T71" fmla="*/ 57 h 134"/>
                          <a:gd name="T72" fmla="*/ 10 w 69"/>
                          <a:gd name="T73" fmla="*/ 68 h 134"/>
                          <a:gd name="T74" fmla="*/ 11 w 69"/>
                          <a:gd name="T75" fmla="*/ 77 h 134"/>
                          <a:gd name="T76" fmla="*/ 9 w 69"/>
                          <a:gd name="T77" fmla="*/ 83 h 134"/>
                          <a:gd name="T78" fmla="*/ 5 w 69"/>
                          <a:gd name="T79" fmla="*/ 91 h 134"/>
                          <a:gd name="T80" fmla="*/ 0 w 69"/>
                          <a:gd name="T81" fmla="*/ 99 h 1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</a:cxnLst>
                        <a:rect l="0" t="0" r="r" b="b"/>
                        <a:pathLst>
                          <a:path w="69" h="134">
                            <a:moveTo>
                              <a:pt x="0" y="99"/>
                            </a:moveTo>
                            <a:cubicBezTo>
                              <a:pt x="1" y="102"/>
                              <a:pt x="0" y="105"/>
                              <a:pt x="2" y="107"/>
                            </a:cubicBezTo>
                            <a:cubicBezTo>
                              <a:pt x="3" y="109"/>
                              <a:pt x="4" y="110"/>
                              <a:pt x="4" y="111"/>
                            </a:cubicBezTo>
                            <a:cubicBezTo>
                              <a:pt x="5" y="112"/>
                              <a:pt x="6" y="113"/>
                              <a:pt x="5" y="114"/>
                            </a:cubicBezTo>
                            <a:cubicBezTo>
                              <a:pt x="4" y="115"/>
                              <a:pt x="4" y="120"/>
                              <a:pt x="5" y="121"/>
                            </a:cubicBezTo>
                            <a:cubicBezTo>
                              <a:pt x="6" y="123"/>
                              <a:pt x="7" y="124"/>
                              <a:pt x="7" y="125"/>
                            </a:cubicBezTo>
                            <a:cubicBezTo>
                              <a:pt x="8" y="128"/>
                              <a:pt x="10" y="128"/>
                              <a:pt x="12" y="129"/>
                            </a:cubicBezTo>
                            <a:cubicBezTo>
                              <a:pt x="9" y="128"/>
                              <a:pt x="11" y="130"/>
                              <a:pt x="12" y="130"/>
                            </a:cubicBezTo>
                            <a:cubicBezTo>
                              <a:pt x="13" y="130"/>
                              <a:pt x="14" y="130"/>
                              <a:pt x="14" y="130"/>
                            </a:cubicBezTo>
                            <a:cubicBezTo>
                              <a:pt x="16" y="131"/>
                              <a:pt x="18" y="133"/>
                              <a:pt x="20" y="133"/>
                            </a:cubicBezTo>
                            <a:cubicBezTo>
                              <a:pt x="23" y="134"/>
                              <a:pt x="27" y="130"/>
                              <a:pt x="30" y="129"/>
                            </a:cubicBezTo>
                            <a:cubicBezTo>
                              <a:pt x="31" y="129"/>
                              <a:pt x="32" y="129"/>
                              <a:pt x="33" y="129"/>
                            </a:cubicBezTo>
                            <a:cubicBezTo>
                              <a:pt x="34" y="129"/>
                              <a:pt x="35" y="128"/>
                              <a:pt x="36" y="128"/>
                            </a:cubicBezTo>
                            <a:cubicBezTo>
                              <a:pt x="37" y="128"/>
                              <a:pt x="37" y="127"/>
                              <a:pt x="38" y="126"/>
                            </a:cubicBezTo>
                            <a:cubicBezTo>
                              <a:pt x="38" y="124"/>
                              <a:pt x="39" y="123"/>
                              <a:pt x="39" y="122"/>
                            </a:cubicBezTo>
                            <a:cubicBezTo>
                              <a:pt x="40" y="120"/>
                              <a:pt x="41" y="118"/>
                              <a:pt x="41" y="117"/>
                            </a:cubicBezTo>
                            <a:cubicBezTo>
                              <a:pt x="42" y="114"/>
                              <a:pt x="43" y="110"/>
                              <a:pt x="44" y="107"/>
                            </a:cubicBezTo>
                            <a:cubicBezTo>
                              <a:pt x="45" y="102"/>
                              <a:pt x="47" y="98"/>
                              <a:pt x="49" y="94"/>
                            </a:cubicBezTo>
                            <a:cubicBezTo>
                              <a:pt x="50" y="90"/>
                              <a:pt x="50" y="86"/>
                              <a:pt x="52" y="83"/>
                            </a:cubicBezTo>
                            <a:cubicBezTo>
                              <a:pt x="52" y="82"/>
                              <a:pt x="53" y="80"/>
                              <a:pt x="53" y="79"/>
                            </a:cubicBezTo>
                            <a:cubicBezTo>
                              <a:pt x="53" y="79"/>
                              <a:pt x="54" y="77"/>
                              <a:pt x="54" y="76"/>
                            </a:cubicBezTo>
                            <a:cubicBezTo>
                              <a:pt x="55" y="74"/>
                              <a:pt x="55" y="71"/>
                              <a:pt x="56" y="69"/>
                            </a:cubicBezTo>
                            <a:cubicBezTo>
                              <a:pt x="58" y="65"/>
                              <a:pt x="59" y="62"/>
                              <a:pt x="60" y="58"/>
                            </a:cubicBezTo>
                            <a:cubicBezTo>
                              <a:pt x="60" y="55"/>
                              <a:pt x="58" y="51"/>
                              <a:pt x="62" y="49"/>
                            </a:cubicBezTo>
                            <a:cubicBezTo>
                              <a:pt x="62" y="49"/>
                              <a:pt x="63" y="47"/>
                              <a:pt x="63" y="46"/>
                            </a:cubicBezTo>
                            <a:cubicBezTo>
                              <a:pt x="63" y="45"/>
                              <a:pt x="63" y="44"/>
                              <a:pt x="63" y="43"/>
                            </a:cubicBezTo>
                            <a:cubicBezTo>
                              <a:pt x="63" y="42"/>
                              <a:pt x="62" y="42"/>
                              <a:pt x="62" y="41"/>
                            </a:cubicBezTo>
                            <a:cubicBezTo>
                              <a:pt x="62" y="41"/>
                              <a:pt x="60" y="35"/>
                              <a:pt x="63" y="35"/>
                            </a:cubicBezTo>
                            <a:cubicBezTo>
                              <a:pt x="65" y="36"/>
                              <a:pt x="64" y="40"/>
                              <a:pt x="66" y="40"/>
                            </a:cubicBezTo>
                            <a:cubicBezTo>
                              <a:pt x="68" y="41"/>
                              <a:pt x="69" y="36"/>
                              <a:pt x="69" y="35"/>
                            </a:cubicBezTo>
                            <a:cubicBezTo>
                              <a:pt x="69" y="33"/>
                              <a:pt x="68" y="32"/>
                              <a:pt x="68" y="31"/>
                            </a:cubicBezTo>
                            <a:cubicBezTo>
                              <a:pt x="67" y="29"/>
                              <a:pt x="67" y="26"/>
                              <a:pt x="66" y="24"/>
                            </a:cubicBezTo>
                            <a:cubicBezTo>
                              <a:pt x="66" y="19"/>
                              <a:pt x="65" y="14"/>
                              <a:pt x="62" y="9"/>
                            </a:cubicBezTo>
                            <a:cubicBezTo>
                              <a:pt x="62" y="10"/>
                              <a:pt x="62" y="10"/>
                              <a:pt x="61" y="10"/>
                            </a:cubicBezTo>
                            <a:cubicBezTo>
                              <a:pt x="62" y="9"/>
                              <a:pt x="61" y="9"/>
                              <a:pt x="61" y="9"/>
                            </a:cubicBezTo>
                            <a:cubicBezTo>
                              <a:pt x="60" y="8"/>
                              <a:pt x="61" y="8"/>
                              <a:pt x="61" y="7"/>
                            </a:cubicBezTo>
                            <a:cubicBezTo>
                              <a:pt x="60" y="6"/>
                              <a:pt x="59" y="4"/>
                              <a:pt x="58" y="5"/>
                            </a:cubicBezTo>
                            <a:cubicBezTo>
                              <a:pt x="58" y="4"/>
                              <a:pt x="58" y="4"/>
                              <a:pt x="58" y="4"/>
                            </a:cubicBezTo>
                            <a:cubicBezTo>
                              <a:pt x="60" y="4"/>
                              <a:pt x="56" y="0"/>
                              <a:pt x="57" y="3"/>
                            </a:cubicBezTo>
                            <a:cubicBezTo>
                              <a:pt x="57" y="5"/>
                              <a:pt x="54" y="7"/>
                              <a:pt x="53" y="7"/>
                            </a:cubicBezTo>
                            <a:cubicBezTo>
                              <a:pt x="56" y="8"/>
                              <a:pt x="54" y="11"/>
                              <a:pt x="54" y="13"/>
                            </a:cubicBezTo>
                            <a:cubicBezTo>
                              <a:pt x="53" y="15"/>
                              <a:pt x="53" y="16"/>
                              <a:pt x="50" y="16"/>
                            </a:cubicBezTo>
                            <a:cubicBezTo>
                              <a:pt x="51" y="18"/>
                              <a:pt x="50" y="16"/>
                              <a:pt x="49" y="17"/>
                            </a:cubicBezTo>
                            <a:cubicBezTo>
                              <a:pt x="49" y="18"/>
                              <a:pt x="49" y="19"/>
                              <a:pt x="49" y="20"/>
                            </a:cubicBezTo>
                            <a:cubicBezTo>
                              <a:pt x="48" y="20"/>
                              <a:pt x="45" y="15"/>
                              <a:pt x="45" y="18"/>
                            </a:cubicBezTo>
                            <a:cubicBezTo>
                              <a:pt x="45" y="19"/>
                              <a:pt x="45" y="20"/>
                              <a:pt x="46" y="21"/>
                            </a:cubicBezTo>
                            <a:cubicBezTo>
                              <a:pt x="46" y="22"/>
                              <a:pt x="45" y="25"/>
                              <a:pt x="45" y="23"/>
                            </a:cubicBezTo>
                            <a:cubicBezTo>
                              <a:pt x="45" y="24"/>
                              <a:pt x="42" y="24"/>
                              <a:pt x="43" y="26"/>
                            </a:cubicBezTo>
                            <a:cubicBezTo>
                              <a:pt x="44" y="27"/>
                              <a:pt x="46" y="27"/>
                              <a:pt x="46" y="29"/>
                            </a:cubicBezTo>
                            <a:cubicBezTo>
                              <a:pt x="46" y="27"/>
                              <a:pt x="44" y="27"/>
                              <a:pt x="43" y="28"/>
                            </a:cubicBezTo>
                            <a:cubicBezTo>
                              <a:pt x="42" y="29"/>
                              <a:pt x="42" y="31"/>
                              <a:pt x="40" y="32"/>
                            </a:cubicBezTo>
                            <a:cubicBezTo>
                              <a:pt x="40" y="30"/>
                              <a:pt x="41" y="30"/>
                              <a:pt x="41" y="28"/>
                            </a:cubicBezTo>
                            <a:cubicBezTo>
                              <a:pt x="39" y="29"/>
                              <a:pt x="40" y="29"/>
                              <a:pt x="39" y="30"/>
                            </a:cubicBezTo>
                            <a:cubicBezTo>
                              <a:pt x="39" y="31"/>
                              <a:pt x="37" y="32"/>
                              <a:pt x="37" y="33"/>
                            </a:cubicBezTo>
                            <a:cubicBezTo>
                              <a:pt x="37" y="33"/>
                              <a:pt x="38" y="34"/>
                              <a:pt x="38" y="35"/>
                            </a:cubicBezTo>
                            <a:cubicBezTo>
                              <a:pt x="39" y="36"/>
                              <a:pt x="36" y="36"/>
                              <a:pt x="36" y="36"/>
                            </a:cubicBezTo>
                            <a:cubicBezTo>
                              <a:pt x="36" y="36"/>
                              <a:pt x="37" y="33"/>
                              <a:pt x="35" y="34"/>
                            </a:cubicBezTo>
                            <a:cubicBezTo>
                              <a:pt x="34" y="34"/>
                              <a:pt x="33" y="35"/>
                              <a:pt x="32" y="36"/>
                            </a:cubicBezTo>
                            <a:cubicBezTo>
                              <a:pt x="31" y="36"/>
                              <a:pt x="30" y="37"/>
                              <a:pt x="30" y="38"/>
                            </a:cubicBezTo>
                            <a:cubicBezTo>
                              <a:pt x="30" y="38"/>
                              <a:pt x="30" y="39"/>
                              <a:pt x="30" y="39"/>
                            </a:cubicBezTo>
                            <a:cubicBezTo>
                              <a:pt x="30" y="40"/>
                              <a:pt x="31" y="40"/>
                              <a:pt x="31" y="40"/>
                            </a:cubicBezTo>
                            <a:cubicBezTo>
                              <a:pt x="30" y="40"/>
                              <a:pt x="29" y="40"/>
                              <a:pt x="29" y="39"/>
                            </a:cubicBezTo>
                            <a:cubicBezTo>
                              <a:pt x="29" y="38"/>
                              <a:pt x="27" y="38"/>
                              <a:pt x="27" y="39"/>
                            </a:cubicBezTo>
                            <a:cubicBezTo>
                              <a:pt x="26" y="39"/>
                              <a:pt x="24" y="38"/>
                              <a:pt x="24" y="39"/>
                            </a:cubicBezTo>
                            <a:cubicBezTo>
                              <a:pt x="23" y="39"/>
                              <a:pt x="23" y="40"/>
                              <a:pt x="23" y="41"/>
                            </a:cubicBezTo>
                            <a:cubicBezTo>
                              <a:pt x="23" y="39"/>
                              <a:pt x="21" y="41"/>
                              <a:pt x="20" y="42"/>
                            </a:cubicBezTo>
                            <a:cubicBezTo>
                              <a:pt x="20" y="41"/>
                              <a:pt x="20" y="41"/>
                              <a:pt x="19" y="40"/>
                            </a:cubicBezTo>
                            <a:cubicBezTo>
                              <a:pt x="18" y="41"/>
                              <a:pt x="17" y="42"/>
                              <a:pt x="16" y="42"/>
                            </a:cubicBezTo>
                            <a:cubicBezTo>
                              <a:pt x="15" y="43"/>
                              <a:pt x="13" y="42"/>
                              <a:pt x="12" y="43"/>
                            </a:cubicBezTo>
                            <a:cubicBezTo>
                              <a:pt x="12" y="43"/>
                              <a:pt x="12" y="46"/>
                              <a:pt x="12" y="46"/>
                            </a:cubicBezTo>
                            <a:cubicBezTo>
                              <a:pt x="12" y="47"/>
                              <a:pt x="11" y="49"/>
                              <a:pt x="11" y="50"/>
                            </a:cubicBezTo>
                            <a:cubicBezTo>
                              <a:pt x="9" y="52"/>
                              <a:pt x="6" y="55"/>
                              <a:pt x="7" y="57"/>
                            </a:cubicBezTo>
                            <a:cubicBezTo>
                              <a:pt x="9" y="58"/>
                              <a:pt x="8" y="61"/>
                              <a:pt x="8" y="63"/>
                            </a:cubicBezTo>
                            <a:cubicBezTo>
                              <a:pt x="8" y="65"/>
                              <a:pt x="10" y="66"/>
                              <a:pt x="10" y="68"/>
                            </a:cubicBezTo>
                            <a:cubicBezTo>
                              <a:pt x="10" y="70"/>
                              <a:pt x="10" y="71"/>
                              <a:pt x="11" y="72"/>
                            </a:cubicBezTo>
                            <a:cubicBezTo>
                              <a:pt x="12" y="74"/>
                              <a:pt x="12" y="75"/>
                              <a:pt x="11" y="77"/>
                            </a:cubicBezTo>
                            <a:cubicBezTo>
                              <a:pt x="11" y="78"/>
                              <a:pt x="13" y="78"/>
                              <a:pt x="12" y="79"/>
                            </a:cubicBezTo>
                            <a:cubicBezTo>
                              <a:pt x="11" y="81"/>
                              <a:pt x="10" y="82"/>
                              <a:pt x="9" y="83"/>
                            </a:cubicBezTo>
                            <a:cubicBezTo>
                              <a:pt x="9" y="85"/>
                              <a:pt x="7" y="86"/>
                              <a:pt x="7" y="88"/>
                            </a:cubicBezTo>
                            <a:cubicBezTo>
                              <a:pt x="6" y="89"/>
                              <a:pt x="7" y="91"/>
                              <a:pt x="5" y="91"/>
                            </a:cubicBezTo>
                            <a:cubicBezTo>
                              <a:pt x="3" y="92"/>
                              <a:pt x="3" y="92"/>
                              <a:pt x="3" y="94"/>
                            </a:cubicBezTo>
                            <a:cubicBezTo>
                              <a:pt x="3" y="96"/>
                              <a:pt x="1" y="97"/>
                              <a:pt x="0" y="9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45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10" y="3487"/>
                        <a:ext cx="112" cy="217"/>
                      </a:xfrm>
                      <a:custGeom>
                        <a:avLst/>
                        <a:gdLst>
                          <a:gd name="T0" fmla="*/ 2 w 69"/>
                          <a:gd name="T1" fmla="*/ 107 h 134"/>
                          <a:gd name="T2" fmla="*/ 5 w 69"/>
                          <a:gd name="T3" fmla="*/ 114 h 134"/>
                          <a:gd name="T4" fmla="*/ 7 w 69"/>
                          <a:gd name="T5" fmla="*/ 125 h 134"/>
                          <a:gd name="T6" fmla="*/ 12 w 69"/>
                          <a:gd name="T7" fmla="*/ 130 h 134"/>
                          <a:gd name="T8" fmla="*/ 20 w 69"/>
                          <a:gd name="T9" fmla="*/ 133 h 134"/>
                          <a:gd name="T10" fmla="*/ 33 w 69"/>
                          <a:gd name="T11" fmla="*/ 129 h 134"/>
                          <a:gd name="T12" fmla="*/ 38 w 69"/>
                          <a:gd name="T13" fmla="*/ 126 h 134"/>
                          <a:gd name="T14" fmla="*/ 41 w 69"/>
                          <a:gd name="T15" fmla="*/ 117 h 134"/>
                          <a:gd name="T16" fmla="*/ 49 w 69"/>
                          <a:gd name="T17" fmla="*/ 94 h 134"/>
                          <a:gd name="T18" fmla="*/ 53 w 69"/>
                          <a:gd name="T19" fmla="*/ 79 h 134"/>
                          <a:gd name="T20" fmla="*/ 56 w 69"/>
                          <a:gd name="T21" fmla="*/ 69 h 134"/>
                          <a:gd name="T22" fmla="*/ 62 w 69"/>
                          <a:gd name="T23" fmla="*/ 49 h 134"/>
                          <a:gd name="T24" fmla="*/ 63 w 69"/>
                          <a:gd name="T25" fmla="*/ 43 h 134"/>
                          <a:gd name="T26" fmla="*/ 63 w 69"/>
                          <a:gd name="T27" fmla="*/ 35 h 134"/>
                          <a:gd name="T28" fmla="*/ 69 w 69"/>
                          <a:gd name="T29" fmla="*/ 35 h 134"/>
                          <a:gd name="T30" fmla="*/ 66 w 69"/>
                          <a:gd name="T31" fmla="*/ 24 h 134"/>
                          <a:gd name="T32" fmla="*/ 61 w 69"/>
                          <a:gd name="T33" fmla="*/ 10 h 134"/>
                          <a:gd name="T34" fmla="*/ 61 w 69"/>
                          <a:gd name="T35" fmla="*/ 7 h 134"/>
                          <a:gd name="T36" fmla="*/ 58 w 69"/>
                          <a:gd name="T37" fmla="*/ 4 h 134"/>
                          <a:gd name="T38" fmla="*/ 53 w 69"/>
                          <a:gd name="T39" fmla="*/ 7 h 134"/>
                          <a:gd name="T40" fmla="*/ 50 w 69"/>
                          <a:gd name="T41" fmla="*/ 16 h 134"/>
                          <a:gd name="T42" fmla="*/ 49 w 69"/>
                          <a:gd name="T43" fmla="*/ 20 h 134"/>
                          <a:gd name="T44" fmla="*/ 46 w 69"/>
                          <a:gd name="T45" fmla="*/ 21 h 134"/>
                          <a:gd name="T46" fmla="*/ 43 w 69"/>
                          <a:gd name="T47" fmla="*/ 26 h 134"/>
                          <a:gd name="T48" fmla="*/ 43 w 69"/>
                          <a:gd name="T49" fmla="*/ 28 h 134"/>
                          <a:gd name="T50" fmla="*/ 41 w 69"/>
                          <a:gd name="T51" fmla="*/ 28 h 134"/>
                          <a:gd name="T52" fmla="*/ 37 w 69"/>
                          <a:gd name="T53" fmla="*/ 33 h 134"/>
                          <a:gd name="T54" fmla="*/ 36 w 69"/>
                          <a:gd name="T55" fmla="*/ 36 h 134"/>
                          <a:gd name="T56" fmla="*/ 32 w 69"/>
                          <a:gd name="T57" fmla="*/ 36 h 134"/>
                          <a:gd name="T58" fmla="*/ 30 w 69"/>
                          <a:gd name="T59" fmla="*/ 39 h 134"/>
                          <a:gd name="T60" fmla="*/ 29 w 69"/>
                          <a:gd name="T61" fmla="*/ 39 h 134"/>
                          <a:gd name="T62" fmla="*/ 24 w 69"/>
                          <a:gd name="T63" fmla="*/ 39 h 134"/>
                          <a:gd name="T64" fmla="*/ 20 w 69"/>
                          <a:gd name="T65" fmla="*/ 42 h 134"/>
                          <a:gd name="T66" fmla="*/ 16 w 69"/>
                          <a:gd name="T67" fmla="*/ 42 h 134"/>
                          <a:gd name="T68" fmla="*/ 12 w 69"/>
                          <a:gd name="T69" fmla="*/ 46 h 134"/>
                          <a:gd name="T70" fmla="*/ 7 w 69"/>
                          <a:gd name="T71" fmla="*/ 57 h 134"/>
                          <a:gd name="T72" fmla="*/ 10 w 69"/>
                          <a:gd name="T73" fmla="*/ 68 h 134"/>
                          <a:gd name="T74" fmla="*/ 11 w 69"/>
                          <a:gd name="T75" fmla="*/ 77 h 134"/>
                          <a:gd name="T76" fmla="*/ 9 w 69"/>
                          <a:gd name="T77" fmla="*/ 83 h 134"/>
                          <a:gd name="T78" fmla="*/ 5 w 69"/>
                          <a:gd name="T79" fmla="*/ 91 h 134"/>
                          <a:gd name="T80" fmla="*/ 0 w 69"/>
                          <a:gd name="T81" fmla="*/ 99 h 1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</a:cxnLst>
                        <a:rect l="0" t="0" r="r" b="b"/>
                        <a:pathLst>
                          <a:path w="69" h="134">
                            <a:moveTo>
                              <a:pt x="0" y="99"/>
                            </a:moveTo>
                            <a:cubicBezTo>
                              <a:pt x="1" y="102"/>
                              <a:pt x="0" y="105"/>
                              <a:pt x="2" y="107"/>
                            </a:cubicBezTo>
                            <a:cubicBezTo>
                              <a:pt x="3" y="109"/>
                              <a:pt x="4" y="110"/>
                              <a:pt x="4" y="111"/>
                            </a:cubicBezTo>
                            <a:cubicBezTo>
                              <a:pt x="5" y="112"/>
                              <a:pt x="6" y="113"/>
                              <a:pt x="5" y="114"/>
                            </a:cubicBezTo>
                            <a:cubicBezTo>
                              <a:pt x="4" y="115"/>
                              <a:pt x="4" y="120"/>
                              <a:pt x="5" y="121"/>
                            </a:cubicBezTo>
                            <a:cubicBezTo>
                              <a:pt x="6" y="123"/>
                              <a:pt x="7" y="124"/>
                              <a:pt x="7" y="125"/>
                            </a:cubicBezTo>
                            <a:cubicBezTo>
                              <a:pt x="8" y="128"/>
                              <a:pt x="10" y="128"/>
                              <a:pt x="12" y="129"/>
                            </a:cubicBezTo>
                            <a:cubicBezTo>
                              <a:pt x="9" y="128"/>
                              <a:pt x="11" y="130"/>
                              <a:pt x="12" y="130"/>
                            </a:cubicBezTo>
                            <a:cubicBezTo>
                              <a:pt x="13" y="130"/>
                              <a:pt x="14" y="130"/>
                              <a:pt x="14" y="130"/>
                            </a:cubicBezTo>
                            <a:cubicBezTo>
                              <a:pt x="16" y="131"/>
                              <a:pt x="18" y="133"/>
                              <a:pt x="20" y="133"/>
                            </a:cubicBezTo>
                            <a:cubicBezTo>
                              <a:pt x="23" y="134"/>
                              <a:pt x="27" y="130"/>
                              <a:pt x="30" y="129"/>
                            </a:cubicBezTo>
                            <a:cubicBezTo>
                              <a:pt x="31" y="129"/>
                              <a:pt x="32" y="129"/>
                              <a:pt x="33" y="129"/>
                            </a:cubicBezTo>
                            <a:cubicBezTo>
                              <a:pt x="34" y="129"/>
                              <a:pt x="35" y="128"/>
                              <a:pt x="36" y="128"/>
                            </a:cubicBezTo>
                            <a:cubicBezTo>
                              <a:pt x="37" y="128"/>
                              <a:pt x="37" y="127"/>
                              <a:pt x="38" y="126"/>
                            </a:cubicBezTo>
                            <a:cubicBezTo>
                              <a:pt x="38" y="124"/>
                              <a:pt x="39" y="123"/>
                              <a:pt x="39" y="122"/>
                            </a:cubicBezTo>
                            <a:cubicBezTo>
                              <a:pt x="40" y="120"/>
                              <a:pt x="41" y="118"/>
                              <a:pt x="41" y="117"/>
                            </a:cubicBezTo>
                            <a:cubicBezTo>
                              <a:pt x="42" y="114"/>
                              <a:pt x="43" y="110"/>
                              <a:pt x="44" y="107"/>
                            </a:cubicBezTo>
                            <a:cubicBezTo>
                              <a:pt x="45" y="102"/>
                              <a:pt x="47" y="98"/>
                              <a:pt x="49" y="94"/>
                            </a:cubicBezTo>
                            <a:cubicBezTo>
                              <a:pt x="50" y="90"/>
                              <a:pt x="50" y="86"/>
                              <a:pt x="52" y="83"/>
                            </a:cubicBezTo>
                            <a:cubicBezTo>
                              <a:pt x="52" y="82"/>
                              <a:pt x="53" y="80"/>
                              <a:pt x="53" y="79"/>
                            </a:cubicBezTo>
                            <a:cubicBezTo>
                              <a:pt x="53" y="79"/>
                              <a:pt x="54" y="77"/>
                              <a:pt x="54" y="76"/>
                            </a:cubicBezTo>
                            <a:cubicBezTo>
                              <a:pt x="55" y="74"/>
                              <a:pt x="55" y="71"/>
                              <a:pt x="56" y="69"/>
                            </a:cubicBezTo>
                            <a:cubicBezTo>
                              <a:pt x="58" y="65"/>
                              <a:pt x="59" y="62"/>
                              <a:pt x="60" y="58"/>
                            </a:cubicBezTo>
                            <a:cubicBezTo>
                              <a:pt x="60" y="55"/>
                              <a:pt x="58" y="51"/>
                              <a:pt x="62" y="49"/>
                            </a:cubicBezTo>
                            <a:cubicBezTo>
                              <a:pt x="62" y="49"/>
                              <a:pt x="63" y="47"/>
                              <a:pt x="63" y="46"/>
                            </a:cubicBezTo>
                            <a:cubicBezTo>
                              <a:pt x="63" y="45"/>
                              <a:pt x="63" y="44"/>
                              <a:pt x="63" y="43"/>
                            </a:cubicBezTo>
                            <a:cubicBezTo>
                              <a:pt x="63" y="42"/>
                              <a:pt x="62" y="42"/>
                              <a:pt x="62" y="41"/>
                            </a:cubicBezTo>
                            <a:cubicBezTo>
                              <a:pt x="62" y="41"/>
                              <a:pt x="60" y="35"/>
                              <a:pt x="63" y="35"/>
                            </a:cubicBezTo>
                            <a:cubicBezTo>
                              <a:pt x="65" y="36"/>
                              <a:pt x="64" y="40"/>
                              <a:pt x="66" y="40"/>
                            </a:cubicBezTo>
                            <a:cubicBezTo>
                              <a:pt x="68" y="41"/>
                              <a:pt x="69" y="36"/>
                              <a:pt x="69" y="35"/>
                            </a:cubicBezTo>
                            <a:cubicBezTo>
                              <a:pt x="69" y="33"/>
                              <a:pt x="68" y="32"/>
                              <a:pt x="68" y="31"/>
                            </a:cubicBezTo>
                            <a:cubicBezTo>
                              <a:pt x="67" y="29"/>
                              <a:pt x="67" y="26"/>
                              <a:pt x="66" y="24"/>
                            </a:cubicBezTo>
                            <a:cubicBezTo>
                              <a:pt x="66" y="19"/>
                              <a:pt x="65" y="14"/>
                              <a:pt x="62" y="9"/>
                            </a:cubicBezTo>
                            <a:cubicBezTo>
                              <a:pt x="62" y="10"/>
                              <a:pt x="62" y="10"/>
                              <a:pt x="61" y="10"/>
                            </a:cubicBezTo>
                            <a:cubicBezTo>
                              <a:pt x="62" y="9"/>
                              <a:pt x="61" y="9"/>
                              <a:pt x="61" y="9"/>
                            </a:cubicBezTo>
                            <a:cubicBezTo>
                              <a:pt x="60" y="8"/>
                              <a:pt x="61" y="8"/>
                              <a:pt x="61" y="7"/>
                            </a:cubicBezTo>
                            <a:cubicBezTo>
                              <a:pt x="60" y="6"/>
                              <a:pt x="59" y="4"/>
                              <a:pt x="58" y="5"/>
                            </a:cubicBezTo>
                            <a:cubicBezTo>
                              <a:pt x="58" y="4"/>
                              <a:pt x="58" y="4"/>
                              <a:pt x="58" y="4"/>
                            </a:cubicBezTo>
                            <a:cubicBezTo>
                              <a:pt x="60" y="4"/>
                              <a:pt x="56" y="0"/>
                              <a:pt x="57" y="3"/>
                            </a:cubicBezTo>
                            <a:cubicBezTo>
                              <a:pt x="57" y="5"/>
                              <a:pt x="54" y="7"/>
                              <a:pt x="53" y="7"/>
                            </a:cubicBezTo>
                            <a:cubicBezTo>
                              <a:pt x="56" y="8"/>
                              <a:pt x="54" y="11"/>
                              <a:pt x="54" y="13"/>
                            </a:cubicBezTo>
                            <a:cubicBezTo>
                              <a:pt x="53" y="15"/>
                              <a:pt x="53" y="16"/>
                              <a:pt x="50" y="16"/>
                            </a:cubicBezTo>
                            <a:cubicBezTo>
                              <a:pt x="51" y="18"/>
                              <a:pt x="50" y="16"/>
                              <a:pt x="49" y="17"/>
                            </a:cubicBezTo>
                            <a:cubicBezTo>
                              <a:pt x="49" y="18"/>
                              <a:pt x="49" y="19"/>
                              <a:pt x="49" y="20"/>
                            </a:cubicBezTo>
                            <a:cubicBezTo>
                              <a:pt x="48" y="20"/>
                              <a:pt x="45" y="15"/>
                              <a:pt x="45" y="18"/>
                            </a:cubicBezTo>
                            <a:cubicBezTo>
                              <a:pt x="45" y="19"/>
                              <a:pt x="45" y="20"/>
                              <a:pt x="46" y="21"/>
                            </a:cubicBezTo>
                            <a:cubicBezTo>
                              <a:pt x="46" y="22"/>
                              <a:pt x="45" y="25"/>
                              <a:pt x="45" y="23"/>
                            </a:cubicBezTo>
                            <a:cubicBezTo>
                              <a:pt x="45" y="24"/>
                              <a:pt x="42" y="24"/>
                              <a:pt x="43" y="26"/>
                            </a:cubicBezTo>
                            <a:cubicBezTo>
                              <a:pt x="44" y="27"/>
                              <a:pt x="46" y="27"/>
                              <a:pt x="46" y="29"/>
                            </a:cubicBezTo>
                            <a:cubicBezTo>
                              <a:pt x="46" y="27"/>
                              <a:pt x="44" y="27"/>
                              <a:pt x="43" y="28"/>
                            </a:cubicBezTo>
                            <a:cubicBezTo>
                              <a:pt x="42" y="29"/>
                              <a:pt x="42" y="31"/>
                              <a:pt x="40" y="32"/>
                            </a:cubicBezTo>
                            <a:cubicBezTo>
                              <a:pt x="40" y="30"/>
                              <a:pt x="41" y="30"/>
                              <a:pt x="41" y="28"/>
                            </a:cubicBezTo>
                            <a:cubicBezTo>
                              <a:pt x="39" y="29"/>
                              <a:pt x="40" y="29"/>
                              <a:pt x="39" y="30"/>
                            </a:cubicBezTo>
                            <a:cubicBezTo>
                              <a:pt x="39" y="31"/>
                              <a:pt x="37" y="32"/>
                              <a:pt x="37" y="33"/>
                            </a:cubicBezTo>
                            <a:cubicBezTo>
                              <a:pt x="37" y="33"/>
                              <a:pt x="38" y="34"/>
                              <a:pt x="38" y="35"/>
                            </a:cubicBezTo>
                            <a:cubicBezTo>
                              <a:pt x="39" y="36"/>
                              <a:pt x="36" y="36"/>
                              <a:pt x="36" y="36"/>
                            </a:cubicBezTo>
                            <a:cubicBezTo>
                              <a:pt x="36" y="36"/>
                              <a:pt x="37" y="33"/>
                              <a:pt x="35" y="34"/>
                            </a:cubicBezTo>
                            <a:cubicBezTo>
                              <a:pt x="34" y="34"/>
                              <a:pt x="33" y="35"/>
                              <a:pt x="32" y="36"/>
                            </a:cubicBezTo>
                            <a:cubicBezTo>
                              <a:pt x="31" y="36"/>
                              <a:pt x="30" y="37"/>
                              <a:pt x="30" y="38"/>
                            </a:cubicBezTo>
                            <a:cubicBezTo>
                              <a:pt x="30" y="38"/>
                              <a:pt x="30" y="39"/>
                              <a:pt x="30" y="39"/>
                            </a:cubicBezTo>
                            <a:cubicBezTo>
                              <a:pt x="30" y="40"/>
                              <a:pt x="31" y="40"/>
                              <a:pt x="31" y="40"/>
                            </a:cubicBezTo>
                            <a:cubicBezTo>
                              <a:pt x="30" y="40"/>
                              <a:pt x="29" y="40"/>
                              <a:pt x="29" y="39"/>
                            </a:cubicBezTo>
                            <a:cubicBezTo>
                              <a:pt x="29" y="38"/>
                              <a:pt x="27" y="38"/>
                              <a:pt x="27" y="39"/>
                            </a:cubicBezTo>
                            <a:cubicBezTo>
                              <a:pt x="26" y="39"/>
                              <a:pt x="24" y="38"/>
                              <a:pt x="24" y="39"/>
                            </a:cubicBezTo>
                            <a:cubicBezTo>
                              <a:pt x="23" y="39"/>
                              <a:pt x="23" y="40"/>
                              <a:pt x="23" y="41"/>
                            </a:cubicBezTo>
                            <a:cubicBezTo>
                              <a:pt x="23" y="39"/>
                              <a:pt x="21" y="41"/>
                              <a:pt x="20" y="42"/>
                            </a:cubicBezTo>
                            <a:cubicBezTo>
                              <a:pt x="20" y="41"/>
                              <a:pt x="20" y="41"/>
                              <a:pt x="19" y="40"/>
                            </a:cubicBezTo>
                            <a:cubicBezTo>
                              <a:pt x="18" y="41"/>
                              <a:pt x="17" y="42"/>
                              <a:pt x="16" y="42"/>
                            </a:cubicBezTo>
                            <a:cubicBezTo>
                              <a:pt x="15" y="43"/>
                              <a:pt x="13" y="42"/>
                              <a:pt x="12" y="43"/>
                            </a:cubicBezTo>
                            <a:cubicBezTo>
                              <a:pt x="12" y="43"/>
                              <a:pt x="12" y="46"/>
                              <a:pt x="12" y="46"/>
                            </a:cubicBezTo>
                            <a:cubicBezTo>
                              <a:pt x="12" y="47"/>
                              <a:pt x="11" y="49"/>
                              <a:pt x="11" y="50"/>
                            </a:cubicBezTo>
                            <a:cubicBezTo>
                              <a:pt x="9" y="52"/>
                              <a:pt x="6" y="55"/>
                              <a:pt x="7" y="57"/>
                            </a:cubicBezTo>
                            <a:cubicBezTo>
                              <a:pt x="9" y="58"/>
                              <a:pt x="8" y="61"/>
                              <a:pt x="8" y="63"/>
                            </a:cubicBezTo>
                            <a:cubicBezTo>
                              <a:pt x="8" y="65"/>
                              <a:pt x="10" y="66"/>
                              <a:pt x="10" y="68"/>
                            </a:cubicBezTo>
                            <a:cubicBezTo>
                              <a:pt x="10" y="70"/>
                              <a:pt x="10" y="71"/>
                              <a:pt x="11" y="72"/>
                            </a:cubicBezTo>
                            <a:cubicBezTo>
                              <a:pt x="12" y="74"/>
                              <a:pt x="12" y="75"/>
                              <a:pt x="11" y="77"/>
                            </a:cubicBezTo>
                            <a:cubicBezTo>
                              <a:pt x="11" y="78"/>
                              <a:pt x="13" y="78"/>
                              <a:pt x="12" y="79"/>
                            </a:cubicBezTo>
                            <a:cubicBezTo>
                              <a:pt x="11" y="81"/>
                              <a:pt x="10" y="82"/>
                              <a:pt x="9" y="83"/>
                            </a:cubicBezTo>
                            <a:cubicBezTo>
                              <a:pt x="9" y="85"/>
                              <a:pt x="7" y="86"/>
                              <a:pt x="7" y="88"/>
                            </a:cubicBezTo>
                            <a:cubicBezTo>
                              <a:pt x="6" y="89"/>
                              <a:pt x="7" y="91"/>
                              <a:pt x="5" y="91"/>
                            </a:cubicBezTo>
                            <a:cubicBezTo>
                              <a:pt x="3" y="92"/>
                              <a:pt x="3" y="92"/>
                              <a:pt x="3" y="94"/>
                            </a:cubicBezTo>
                            <a:cubicBezTo>
                              <a:pt x="3" y="96"/>
                              <a:pt x="1" y="97"/>
                              <a:pt x="0" y="9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46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6" y="3510"/>
                        <a:ext cx="3" cy="3"/>
                      </a:xfrm>
                      <a:custGeom>
                        <a:avLst/>
                        <a:gdLst>
                          <a:gd name="T0" fmla="*/ 2 w 2"/>
                          <a:gd name="T1" fmla="*/ 2 h 2"/>
                          <a:gd name="T2" fmla="*/ 1 w 2"/>
                          <a:gd name="T3" fmla="*/ 0 h 2"/>
                          <a:gd name="T4" fmla="*/ 2 w 2"/>
                          <a:gd name="T5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2" y="2"/>
                            </a:moveTo>
                            <a:cubicBezTo>
                              <a:pt x="2" y="1"/>
                              <a:pt x="2" y="0"/>
                              <a:pt x="1" y="0"/>
                            </a:cubicBezTo>
                            <a:cubicBezTo>
                              <a:pt x="0" y="1"/>
                              <a:pt x="1" y="2"/>
                              <a:pt x="2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47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6" y="3510"/>
                        <a:ext cx="3" cy="3"/>
                      </a:xfrm>
                      <a:custGeom>
                        <a:avLst/>
                        <a:gdLst>
                          <a:gd name="T0" fmla="*/ 2 w 2"/>
                          <a:gd name="T1" fmla="*/ 2 h 2"/>
                          <a:gd name="T2" fmla="*/ 1 w 2"/>
                          <a:gd name="T3" fmla="*/ 0 h 2"/>
                          <a:gd name="T4" fmla="*/ 2 w 2"/>
                          <a:gd name="T5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2" y="2"/>
                            </a:moveTo>
                            <a:cubicBezTo>
                              <a:pt x="2" y="1"/>
                              <a:pt x="2" y="0"/>
                              <a:pt x="1" y="0"/>
                            </a:cubicBezTo>
                            <a:cubicBezTo>
                              <a:pt x="0" y="1"/>
                              <a:pt x="1" y="2"/>
                              <a:pt x="2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48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2" y="3565"/>
                        <a:ext cx="3" cy="5"/>
                      </a:xfrm>
                      <a:custGeom>
                        <a:avLst/>
                        <a:gdLst>
                          <a:gd name="T0" fmla="*/ 2 w 2"/>
                          <a:gd name="T1" fmla="*/ 0 h 3"/>
                          <a:gd name="T2" fmla="*/ 2 w 2"/>
                          <a:gd name="T3" fmla="*/ 0 h 3"/>
                          <a:gd name="T4" fmla="*/ 0 w 2"/>
                          <a:gd name="T5" fmla="*/ 3 h 3"/>
                          <a:gd name="T6" fmla="*/ 2 w 2"/>
                          <a:gd name="T7" fmla="*/ 0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" h="3">
                            <a:moveTo>
                              <a:pt x="2" y="0"/>
                            </a:moveTo>
                            <a:cubicBezTo>
                              <a:pt x="2" y="0"/>
                              <a:pt x="2" y="0"/>
                              <a:pt x="2" y="0"/>
                            </a:cubicBezTo>
                            <a:cubicBezTo>
                              <a:pt x="1" y="0"/>
                              <a:pt x="0" y="1"/>
                              <a:pt x="0" y="3"/>
                            </a:cubicBezTo>
                            <a:cubicBezTo>
                              <a:pt x="1" y="2"/>
                              <a:pt x="1" y="1"/>
                              <a:pt x="2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49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2" y="3565"/>
                        <a:ext cx="3" cy="5"/>
                      </a:xfrm>
                      <a:custGeom>
                        <a:avLst/>
                        <a:gdLst>
                          <a:gd name="T0" fmla="*/ 2 w 2"/>
                          <a:gd name="T1" fmla="*/ 0 h 3"/>
                          <a:gd name="T2" fmla="*/ 2 w 2"/>
                          <a:gd name="T3" fmla="*/ 0 h 3"/>
                          <a:gd name="T4" fmla="*/ 0 w 2"/>
                          <a:gd name="T5" fmla="*/ 3 h 3"/>
                          <a:gd name="T6" fmla="*/ 2 w 2"/>
                          <a:gd name="T7" fmla="*/ 0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" h="3">
                            <a:moveTo>
                              <a:pt x="2" y="0"/>
                            </a:moveTo>
                            <a:cubicBezTo>
                              <a:pt x="2" y="0"/>
                              <a:pt x="2" y="0"/>
                              <a:pt x="2" y="0"/>
                            </a:cubicBezTo>
                            <a:cubicBezTo>
                              <a:pt x="1" y="0"/>
                              <a:pt x="0" y="1"/>
                              <a:pt x="0" y="3"/>
                            </a:cubicBezTo>
                            <a:cubicBezTo>
                              <a:pt x="1" y="2"/>
                              <a:pt x="1" y="1"/>
                              <a:pt x="2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50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5" y="3138"/>
                        <a:ext cx="94" cy="100"/>
                      </a:xfrm>
                      <a:custGeom>
                        <a:avLst/>
                        <a:gdLst>
                          <a:gd name="T0" fmla="*/ 2 w 58"/>
                          <a:gd name="T1" fmla="*/ 38 h 62"/>
                          <a:gd name="T2" fmla="*/ 1 w 58"/>
                          <a:gd name="T3" fmla="*/ 30 h 62"/>
                          <a:gd name="T4" fmla="*/ 5 w 58"/>
                          <a:gd name="T5" fmla="*/ 28 h 62"/>
                          <a:gd name="T6" fmla="*/ 3 w 58"/>
                          <a:gd name="T7" fmla="*/ 23 h 62"/>
                          <a:gd name="T8" fmla="*/ 6 w 58"/>
                          <a:gd name="T9" fmla="*/ 18 h 62"/>
                          <a:gd name="T10" fmla="*/ 7 w 58"/>
                          <a:gd name="T11" fmla="*/ 12 h 62"/>
                          <a:gd name="T12" fmla="*/ 8 w 58"/>
                          <a:gd name="T13" fmla="*/ 5 h 62"/>
                          <a:gd name="T14" fmla="*/ 11 w 58"/>
                          <a:gd name="T15" fmla="*/ 2 h 62"/>
                          <a:gd name="T16" fmla="*/ 18 w 58"/>
                          <a:gd name="T17" fmla="*/ 4 h 62"/>
                          <a:gd name="T18" fmla="*/ 21 w 58"/>
                          <a:gd name="T19" fmla="*/ 1 h 62"/>
                          <a:gd name="T20" fmla="*/ 24 w 58"/>
                          <a:gd name="T21" fmla="*/ 5 h 62"/>
                          <a:gd name="T22" fmla="*/ 32 w 58"/>
                          <a:gd name="T23" fmla="*/ 4 h 62"/>
                          <a:gd name="T24" fmla="*/ 41 w 58"/>
                          <a:gd name="T25" fmla="*/ 11 h 62"/>
                          <a:gd name="T26" fmla="*/ 51 w 58"/>
                          <a:gd name="T27" fmla="*/ 7 h 62"/>
                          <a:gd name="T28" fmla="*/ 56 w 58"/>
                          <a:gd name="T29" fmla="*/ 13 h 62"/>
                          <a:gd name="T30" fmla="*/ 56 w 58"/>
                          <a:gd name="T31" fmla="*/ 16 h 62"/>
                          <a:gd name="T32" fmla="*/ 58 w 58"/>
                          <a:gd name="T33" fmla="*/ 24 h 62"/>
                          <a:gd name="T34" fmla="*/ 53 w 58"/>
                          <a:gd name="T35" fmla="*/ 31 h 62"/>
                          <a:gd name="T36" fmla="*/ 52 w 58"/>
                          <a:gd name="T37" fmla="*/ 44 h 62"/>
                          <a:gd name="T38" fmla="*/ 56 w 58"/>
                          <a:gd name="T39" fmla="*/ 54 h 62"/>
                          <a:gd name="T40" fmla="*/ 54 w 58"/>
                          <a:gd name="T41" fmla="*/ 53 h 62"/>
                          <a:gd name="T42" fmla="*/ 49 w 58"/>
                          <a:gd name="T43" fmla="*/ 53 h 62"/>
                          <a:gd name="T44" fmla="*/ 44 w 58"/>
                          <a:gd name="T45" fmla="*/ 52 h 62"/>
                          <a:gd name="T46" fmla="*/ 46 w 58"/>
                          <a:gd name="T47" fmla="*/ 51 h 62"/>
                          <a:gd name="T48" fmla="*/ 40 w 58"/>
                          <a:gd name="T49" fmla="*/ 52 h 62"/>
                          <a:gd name="T50" fmla="*/ 44 w 58"/>
                          <a:gd name="T51" fmla="*/ 53 h 62"/>
                          <a:gd name="T52" fmla="*/ 34 w 58"/>
                          <a:gd name="T53" fmla="*/ 53 h 62"/>
                          <a:gd name="T54" fmla="*/ 34 w 58"/>
                          <a:gd name="T55" fmla="*/ 54 h 62"/>
                          <a:gd name="T56" fmla="*/ 18 w 58"/>
                          <a:gd name="T57" fmla="*/ 58 h 62"/>
                          <a:gd name="T58" fmla="*/ 10 w 58"/>
                          <a:gd name="T59" fmla="*/ 57 h 62"/>
                          <a:gd name="T60" fmla="*/ 10 w 58"/>
                          <a:gd name="T61" fmla="*/ 46 h 62"/>
                          <a:gd name="T62" fmla="*/ 2 w 58"/>
                          <a:gd name="T63" fmla="*/ 41 h 6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58" h="62">
                            <a:moveTo>
                              <a:pt x="0" y="40"/>
                            </a:moveTo>
                            <a:cubicBezTo>
                              <a:pt x="1" y="39"/>
                              <a:pt x="2" y="39"/>
                              <a:pt x="2" y="38"/>
                            </a:cubicBezTo>
                            <a:cubicBezTo>
                              <a:pt x="3" y="37"/>
                              <a:pt x="3" y="36"/>
                              <a:pt x="3" y="35"/>
                            </a:cubicBezTo>
                            <a:cubicBezTo>
                              <a:pt x="3" y="34"/>
                              <a:pt x="2" y="31"/>
                              <a:pt x="1" y="30"/>
                            </a:cubicBezTo>
                            <a:cubicBezTo>
                              <a:pt x="2" y="30"/>
                              <a:pt x="3" y="30"/>
                              <a:pt x="4" y="30"/>
                            </a:cubicBezTo>
                            <a:cubicBezTo>
                              <a:pt x="4" y="29"/>
                              <a:pt x="5" y="29"/>
                              <a:pt x="5" y="28"/>
                            </a:cubicBezTo>
                            <a:cubicBezTo>
                              <a:pt x="4" y="27"/>
                              <a:pt x="5" y="25"/>
                              <a:pt x="6" y="26"/>
                            </a:cubicBezTo>
                            <a:cubicBezTo>
                              <a:pt x="5" y="25"/>
                              <a:pt x="4" y="24"/>
                              <a:pt x="3" y="23"/>
                            </a:cubicBezTo>
                            <a:cubicBezTo>
                              <a:pt x="3" y="20"/>
                              <a:pt x="8" y="22"/>
                              <a:pt x="9" y="22"/>
                            </a:cubicBezTo>
                            <a:cubicBezTo>
                              <a:pt x="8" y="21"/>
                              <a:pt x="9" y="19"/>
                              <a:pt x="6" y="18"/>
                            </a:cubicBezTo>
                            <a:cubicBezTo>
                              <a:pt x="7" y="17"/>
                              <a:pt x="7" y="16"/>
                              <a:pt x="8" y="16"/>
                            </a:cubicBezTo>
                            <a:cubicBezTo>
                              <a:pt x="7" y="14"/>
                              <a:pt x="7" y="14"/>
                              <a:pt x="7" y="12"/>
                            </a:cubicBezTo>
                            <a:cubicBezTo>
                              <a:pt x="4" y="14"/>
                              <a:pt x="4" y="8"/>
                              <a:pt x="4" y="7"/>
                            </a:cubicBezTo>
                            <a:cubicBezTo>
                              <a:pt x="5" y="6"/>
                              <a:pt x="7" y="5"/>
                              <a:pt x="8" y="5"/>
                            </a:cubicBezTo>
                            <a:cubicBezTo>
                              <a:pt x="8" y="4"/>
                              <a:pt x="8" y="3"/>
                              <a:pt x="8" y="3"/>
                            </a:cubicBezTo>
                            <a:cubicBezTo>
                              <a:pt x="9" y="2"/>
                              <a:pt x="10" y="3"/>
                              <a:pt x="11" y="2"/>
                            </a:cubicBezTo>
                            <a:cubicBezTo>
                              <a:pt x="11" y="4"/>
                              <a:pt x="14" y="6"/>
                              <a:pt x="16" y="5"/>
                            </a:cubicBezTo>
                            <a:cubicBezTo>
                              <a:pt x="15" y="4"/>
                              <a:pt x="16" y="4"/>
                              <a:pt x="18" y="4"/>
                            </a:cubicBezTo>
                            <a:cubicBezTo>
                              <a:pt x="19" y="4"/>
                              <a:pt x="19" y="1"/>
                              <a:pt x="19" y="0"/>
                            </a:cubicBezTo>
                            <a:cubicBezTo>
                              <a:pt x="19" y="1"/>
                              <a:pt x="20" y="2"/>
                              <a:pt x="21" y="1"/>
                            </a:cubicBezTo>
                            <a:cubicBezTo>
                              <a:pt x="21" y="1"/>
                              <a:pt x="22" y="0"/>
                              <a:pt x="22" y="0"/>
                            </a:cubicBezTo>
                            <a:cubicBezTo>
                              <a:pt x="23" y="1"/>
                              <a:pt x="22" y="5"/>
                              <a:pt x="24" y="5"/>
                            </a:cubicBezTo>
                            <a:cubicBezTo>
                              <a:pt x="25" y="5"/>
                              <a:pt x="28" y="1"/>
                              <a:pt x="29" y="3"/>
                            </a:cubicBezTo>
                            <a:cubicBezTo>
                              <a:pt x="30" y="4"/>
                              <a:pt x="31" y="3"/>
                              <a:pt x="32" y="4"/>
                            </a:cubicBezTo>
                            <a:cubicBezTo>
                              <a:pt x="34" y="5"/>
                              <a:pt x="34" y="6"/>
                              <a:pt x="35" y="7"/>
                            </a:cubicBezTo>
                            <a:cubicBezTo>
                              <a:pt x="36" y="9"/>
                              <a:pt x="38" y="10"/>
                              <a:pt x="41" y="11"/>
                            </a:cubicBezTo>
                            <a:cubicBezTo>
                              <a:pt x="41" y="9"/>
                              <a:pt x="44" y="8"/>
                              <a:pt x="45" y="8"/>
                            </a:cubicBezTo>
                            <a:cubicBezTo>
                              <a:pt x="47" y="7"/>
                              <a:pt x="51" y="9"/>
                              <a:pt x="51" y="7"/>
                            </a:cubicBezTo>
                            <a:cubicBezTo>
                              <a:pt x="52" y="8"/>
                              <a:pt x="53" y="9"/>
                              <a:pt x="53" y="10"/>
                            </a:cubicBezTo>
                            <a:cubicBezTo>
                              <a:pt x="54" y="11"/>
                              <a:pt x="54" y="12"/>
                              <a:pt x="56" y="13"/>
                            </a:cubicBezTo>
                            <a:cubicBezTo>
                              <a:pt x="56" y="12"/>
                              <a:pt x="56" y="12"/>
                              <a:pt x="56" y="12"/>
                            </a:cubicBezTo>
                            <a:cubicBezTo>
                              <a:pt x="57" y="13"/>
                              <a:pt x="55" y="14"/>
                              <a:pt x="56" y="16"/>
                            </a:cubicBezTo>
                            <a:cubicBezTo>
                              <a:pt x="56" y="17"/>
                              <a:pt x="57" y="18"/>
                              <a:pt x="57" y="19"/>
                            </a:cubicBezTo>
                            <a:cubicBezTo>
                              <a:pt x="57" y="20"/>
                              <a:pt x="58" y="23"/>
                              <a:pt x="58" y="24"/>
                            </a:cubicBezTo>
                            <a:cubicBezTo>
                              <a:pt x="57" y="25"/>
                              <a:pt x="56" y="26"/>
                              <a:pt x="55" y="27"/>
                            </a:cubicBezTo>
                            <a:cubicBezTo>
                              <a:pt x="54" y="29"/>
                              <a:pt x="53" y="30"/>
                              <a:pt x="53" y="31"/>
                            </a:cubicBezTo>
                            <a:cubicBezTo>
                              <a:pt x="52" y="33"/>
                              <a:pt x="51" y="36"/>
                              <a:pt x="51" y="37"/>
                            </a:cubicBezTo>
                            <a:cubicBezTo>
                              <a:pt x="51" y="39"/>
                              <a:pt x="52" y="42"/>
                              <a:pt x="52" y="44"/>
                            </a:cubicBezTo>
                            <a:cubicBezTo>
                              <a:pt x="53" y="45"/>
                              <a:pt x="54" y="47"/>
                              <a:pt x="54" y="49"/>
                            </a:cubicBezTo>
                            <a:cubicBezTo>
                              <a:pt x="57" y="48"/>
                              <a:pt x="55" y="52"/>
                              <a:pt x="56" y="54"/>
                            </a:cubicBezTo>
                            <a:cubicBezTo>
                              <a:pt x="55" y="54"/>
                              <a:pt x="54" y="54"/>
                              <a:pt x="54" y="54"/>
                            </a:cubicBezTo>
                            <a:cubicBezTo>
                              <a:pt x="54" y="54"/>
                              <a:pt x="54" y="53"/>
                              <a:pt x="54" y="53"/>
                            </a:cubicBezTo>
                            <a:cubicBezTo>
                              <a:pt x="53" y="55"/>
                              <a:pt x="52" y="52"/>
                              <a:pt x="51" y="51"/>
                            </a:cubicBezTo>
                            <a:cubicBezTo>
                              <a:pt x="51" y="52"/>
                              <a:pt x="50" y="53"/>
                              <a:pt x="49" y="53"/>
                            </a:cubicBezTo>
                            <a:cubicBezTo>
                              <a:pt x="48" y="54"/>
                              <a:pt x="47" y="53"/>
                              <a:pt x="46" y="53"/>
                            </a:cubicBezTo>
                            <a:cubicBezTo>
                              <a:pt x="46" y="53"/>
                              <a:pt x="45" y="53"/>
                              <a:pt x="44" y="52"/>
                            </a:cubicBezTo>
                            <a:cubicBezTo>
                              <a:pt x="45" y="52"/>
                              <a:pt x="46" y="53"/>
                              <a:pt x="46" y="52"/>
                            </a:cubicBezTo>
                            <a:cubicBezTo>
                              <a:pt x="46" y="52"/>
                              <a:pt x="46" y="52"/>
                              <a:pt x="46" y="51"/>
                            </a:cubicBezTo>
                            <a:cubicBezTo>
                              <a:pt x="46" y="53"/>
                              <a:pt x="45" y="52"/>
                              <a:pt x="44" y="52"/>
                            </a:cubicBezTo>
                            <a:cubicBezTo>
                              <a:pt x="44" y="52"/>
                              <a:pt x="41" y="52"/>
                              <a:pt x="40" y="52"/>
                            </a:cubicBezTo>
                            <a:cubicBezTo>
                              <a:pt x="40" y="52"/>
                              <a:pt x="36" y="53"/>
                              <a:pt x="36" y="53"/>
                            </a:cubicBezTo>
                            <a:cubicBezTo>
                              <a:pt x="38" y="54"/>
                              <a:pt x="42" y="51"/>
                              <a:pt x="44" y="53"/>
                            </a:cubicBezTo>
                            <a:cubicBezTo>
                              <a:pt x="41" y="53"/>
                              <a:pt x="39" y="53"/>
                              <a:pt x="36" y="53"/>
                            </a:cubicBezTo>
                            <a:cubicBezTo>
                              <a:pt x="36" y="54"/>
                              <a:pt x="35" y="54"/>
                              <a:pt x="34" y="53"/>
                            </a:cubicBezTo>
                            <a:cubicBezTo>
                              <a:pt x="34" y="52"/>
                              <a:pt x="31" y="53"/>
                              <a:pt x="31" y="53"/>
                            </a:cubicBezTo>
                            <a:cubicBezTo>
                              <a:pt x="32" y="53"/>
                              <a:pt x="33" y="53"/>
                              <a:pt x="34" y="54"/>
                            </a:cubicBezTo>
                            <a:cubicBezTo>
                              <a:pt x="31" y="54"/>
                              <a:pt x="28" y="54"/>
                              <a:pt x="25" y="55"/>
                            </a:cubicBezTo>
                            <a:cubicBezTo>
                              <a:pt x="23" y="56"/>
                              <a:pt x="20" y="58"/>
                              <a:pt x="18" y="58"/>
                            </a:cubicBezTo>
                            <a:cubicBezTo>
                              <a:pt x="16" y="58"/>
                              <a:pt x="13" y="59"/>
                              <a:pt x="12" y="60"/>
                            </a:cubicBezTo>
                            <a:cubicBezTo>
                              <a:pt x="10" y="62"/>
                              <a:pt x="9" y="59"/>
                              <a:pt x="10" y="57"/>
                            </a:cubicBezTo>
                            <a:cubicBezTo>
                              <a:pt x="10" y="55"/>
                              <a:pt x="11" y="53"/>
                              <a:pt x="11" y="52"/>
                            </a:cubicBezTo>
                            <a:cubicBezTo>
                              <a:pt x="12" y="50"/>
                              <a:pt x="11" y="48"/>
                              <a:pt x="10" y="46"/>
                            </a:cubicBezTo>
                            <a:cubicBezTo>
                              <a:pt x="9" y="45"/>
                              <a:pt x="7" y="45"/>
                              <a:pt x="7" y="43"/>
                            </a:cubicBezTo>
                            <a:cubicBezTo>
                              <a:pt x="7" y="41"/>
                              <a:pt x="1" y="43"/>
                              <a:pt x="2" y="41"/>
                            </a:cubicBezTo>
                            <a:cubicBezTo>
                              <a:pt x="1" y="41"/>
                              <a:pt x="1" y="41"/>
                              <a:pt x="0" y="4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51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5" y="3138"/>
                        <a:ext cx="94" cy="100"/>
                      </a:xfrm>
                      <a:custGeom>
                        <a:avLst/>
                        <a:gdLst>
                          <a:gd name="T0" fmla="*/ 2 w 58"/>
                          <a:gd name="T1" fmla="*/ 38 h 62"/>
                          <a:gd name="T2" fmla="*/ 1 w 58"/>
                          <a:gd name="T3" fmla="*/ 30 h 62"/>
                          <a:gd name="T4" fmla="*/ 5 w 58"/>
                          <a:gd name="T5" fmla="*/ 28 h 62"/>
                          <a:gd name="T6" fmla="*/ 3 w 58"/>
                          <a:gd name="T7" fmla="*/ 23 h 62"/>
                          <a:gd name="T8" fmla="*/ 6 w 58"/>
                          <a:gd name="T9" fmla="*/ 18 h 62"/>
                          <a:gd name="T10" fmla="*/ 7 w 58"/>
                          <a:gd name="T11" fmla="*/ 12 h 62"/>
                          <a:gd name="T12" fmla="*/ 8 w 58"/>
                          <a:gd name="T13" fmla="*/ 5 h 62"/>
                          <a:gd name="T14" fmla="*/ 11 w 58"/>
                          <a:gd name="T15" fmla="*/ 2 h 62"/>
                          <a:gd name="T16" fmla="*/ 18 w 58"/>
                          <a:gd name="T17" fmla="*/ 4 h 62"/>
                          <a:gd name="T18" fmla="*/ 21 w 58"/>
                          <a:gd name="T19" fmla="*/ 1 h 62"/>
                          <a:gd name="T20" fmla="*/ 24 w 58"/>
                          <a:gd name="T21" fmla="*/ 5 h 62"/>
                          <a:gd name="T22" fmla="*/ 32 w 58"/>
                          <a:gd name="T23" fmla="*/ 4 h 62"/>
                          <a:gd name="T24" fmla="*/ 41 w 58"/>
                          <a:gd name="T25" fmla="*/ 11 h 62"/>
                          <a:gd name="T26" fmla="*/ 51 w 58"/>
                          <a:gd name="T27" fmla="*/ 7 h 62"/>
                          <a:gd name="T28" fmla="*/ 56 w 58"/>
                          <a:gd name="T29" fmla="*/ 13 h 62"/>
                          <a:gd name="T30" fmla="*/ 56 w 58"/>
                          <a:gd name="T31" fmla="*/ 16 h 62"/>
                          <a:gd name="T32" fmla="*/ 58 w 58"/>
                          <a:gd name="T33" fmla="*/ 24 h 62"/>
                          <a:gd name="T34" fmla="*/ 53 w 58"/>
                          <a:gd name="T35" fmla="*/ 31 h 62"/>
                          <a:gd name="T36" fmla="*/ 52 w 58"/>
                          <a:gd name="T37" fmla="*/ 44 h 62"/>
                          <a:gd name="T38" fmla="*/ 56 w 58"/>
                          <a:gd name="T39" fmla="*/ 54 h 62"/>
                          <a:gd name="T40" fmla="*/ 54 w 58"/>
                          <a:gd name="T41" fmla="*/ 53 h 62"/>
                          <a:gd name="T42" fmla="*/ 49 w 58"/>
                          <a:gd name="T43" fmla="*/ 53 h 62"/>
                          <a:gd name="T44" fmla="*/ 44 w 58"/>
                          <a:gd name="T45" fmla="*/ 52 h 62"/>
                          <a:gd name="T46" fmla="*/ 46 w 58"/>
                          <a:gd name="T47" fmla="*/ 51 h 62"/>
                          <a:gd name="T48" fmla="*/ 40 w 58"/>
                          <a:gd name="T49" fmla="*/ 52 h 62"/>
                          <a:gd name="T50" fmla="*/ 44 w 58"/>
                          <a:gd name="T51" fmla="*/ 53 h 62"/>
                          <a:gd name="T52" fmla="*/ 34 w 58"/>
                          <a:gd name="T53" fmla="*/ 53 h 62"/>
                          <a:gd name="T54" fmla="*/ 34 w 58"/>
                          <a:gd name="T55" fmla="*/ 54 h 62"/>
                          <a:gd name="T56" fmla="*/ 18 w 58"/>
                          <a:gd name="T57" fmla="*/ 58 h 62"/>
                          <a:gd name="T58" fmla="*/ 10 w 58"/>
                          <a:gd name="T59" fmla="*/ 57 h 62"/>
                          <a:gd name="T60" fmla="*/ 10 w 58"/>
                          <a:gd name="T61" fmla="*/ 46 h 62"/>
                          <a:gd name="T62" fmla="*/ 2 w 58"/>
                          <a:gd name="T63" fmla="*/ 41 h 6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58" h="62">
                            <a:moveTo>
                              <a:pt x="0" y="40"/>
                            </a:moveTo>
                            <a:cubicBezTo>
                              <a:pt x="1" y="39"/>
                              <a:pt x="2" y="39"/>
                              <a:pt x="2" y="38"/>
                            </a:cubicBezTo>
                            <a:cubicBezTo>
                              <a:pt x="3" y="37"/>
                              <a:pt x="3" y="36"/>
                              <a:pt x="3" y="35"/>
                            </a:cubicBezTo>
                            <a:cubicBezTo>
                              <a:pt x="3" y="34"/>
                              <a:pt x="2" y="31"/>
                              <a:pt x="1" y="30"/>
                            </a:cubicBezTo>
                            <a:cubicBezTo>
                              <a:pt x="2" y="30"/>
                              <a:pt x="3" y="30"/>
                              <a:pt x="4" y="30"/>
                            </a:cubicBezTo>
                            <a:cubicBezTo>
                              <a:pt x="4" y="29"/>
                              <a:pt x="5" y="29"/>
                              <a:pt x="5" y="28"/>
                            </a:cubicBezTo>
                            <a:cubicBezTo>
                              <a:pt x="4" y="27"/>
                              <a:pt x="5" y="25"/>
                              <a:pt x="6" y="26"/>
                            </a:cubicBezTo>
                            <a:cubicBezTo>
                              <a:pt x="5" y="25"/>
                              <a:pt x="4" y="24"/>
                              <a:pt x="3" y="23"/>
                            </a:cubicBezTo>
                            <a:cubicBezTo>
                              <a:pt x="3" y="20"/>
                              <a:pt x="8" y="22"/>
                              <a:pt x="9" y="22"/>
                            </a:cubicBezTo>
                            <a:cubicBezTo>
                              <a:pt x="8" y="21"/>
                              <a:pt x="9" y="19"/>
                              <a:pt x="6" y="18"/>
                            </a:cubicBezTo>
                            <a:cubicBezTo>
                              <a:pt x="7" y="17"/>
                              <a:pt x="7" y="16"/>
                              <a:pt x="8" y="16"/>
                            </a:cubicBezTo>
                            <a:cubicBezTo>
                              <a:pt x="7" y="14"/>
                              <a:pt x="7" y="14"/>
                              <a:pt x="7" y="12"/>
                            </a:cubicBezTo>
                            <a:cubicBezTo>
                              <a:pt x="4" y="14"/>
                              <a:pt x="4" y="8"/>
                              <a:pt x="4" y="7"/>
                            </a:cubicBezTo>
                            <a:cubicBezTo>
                              <a:pt x="5" y="6"/>
                              <a:pt x="7" y="5"/>
                              <a:pt x="8" y="5"/>
                            </a:cubicBezTo>
                            <a:cubicBezTo>
                              <a:pt x="8" y="4"/>
                              <a:pt x="8" y="3"/>
                              <a:pt x="8" y="3"/>
                            </a:cubicBezTo>
                            <a:cubicBezTo>
                              <a:pt x="9" y="2"/>
                              <a:pt x="10" y="3"/>
                              <a:pt x="11" y="2"/>
                            </a:cubicBezTo>
                            <a:cubicBezTo>
                              <a:pt x="11" y="4"/>
                              <a:pt x="14" y="6"/>
                              <a:pt x="16" y="5"/>
                            </a:cubicBezTo>
                            <a:cubicBezTo>
                              <a:pt x="15" y="4"/>
                              <a:pt x="16" y="4"/>
                              <a:pt x="18" y="4"/>
                            </a:cubicBezTo>
                            <a:cubicBezTo>
                              <a:pt x="19" y="4"/>
                              <a:pt x="19" y="1"/>
                              <a:pt x="19" y="0"/>
                            </a:cubicBezTo>
                            <a:cubicBezTo>
                              <a:pt x="19" y="1"/>
                              <a:pt x="20" y="2"/>
                              <a:pt x="21" y="1"/>
                            </a:cubicBezTo>
                            <a:cubicBezTo>
                              <a:pt x="21" y="1"/>
                              <a:pt x="22" y="0"/>
                              <a:pt x="22" y="0"/>
                            </a:cubicBezTo>
                            <a:cubicBezTo>
                              <a:pt x="23" y="1"/>
                              <a:pt x="22" y="5"/>
                              <a:pt x="24" y="5"/>
                            </a:cubicBezTo>
                            <a:cubicBezTo>
                              <a:pt x="25" y="5"/>
                              <a:pt x="28" y="1"/>
                              <a:pt x="29" y="3"/>
                            </a:cubicBezTo>
                            <a:cubicBezTo>
                              <a:pt x="30" y="4"/>
                              <a:pt x="31" y="3"/>
                              <a:pt x="32" y="4"/>
                            </a:cubicBezTo>
                            <a:cubicBezTo>
                              <a:pt x="34" y="5"/>
                              <a:pt x="34" y="6"/>
                              <a:pt x="35" y="7"/>
                            </a:cubicBezTo>
                            <a:cubicBezTo>
                              <a:pt x="36" y="9"/>
                              <a:pt x="38" y="10"/>
                              <a:pt x="41" y="11"/>
                            </a:cubicBezTo>
                            <a:cubicBezTo>
                              <a:pt x="41" y="9"/>
                              <a:pt x="44" y="8"/>
                              <a:pt x="45" y="8"/>
                            </a:cubicBezTo>
                            <a:cubicBezTo>
                              <a:pt x="47" y="7"/>
                              <a:pt x="51" y="9"/>
                              <a:pt x="51" y="7"/>
                            </a:cubicBezTo>
                            <a:cubicBezTo>
                              <a:pt x="52" y="8"/>
                              <a:pt x="53" y="9"/>
                              <a:pt x="53" y="10"/>
                            </a:cubicBezTo>
                            <a:cubicBezTo>
                              <a:pt x="54" y="11"/>
                              <a:pt x="54" y="12"/>
                              <a:pt x="56" y="13"/>
                            </a:cubicBezTo>
                            <a:cubicBezTo>
                              <a:pt x="56" y="12"/>
                              <a:pt x="56" y="12"/>
                              <a:pt x="56" y="12"/>
                            </a:cubicBezTo>
                            <a:cubicBezTo>
                              <a:pt x="57" y="13"/>
                              <a:pt x="55" y="14"/>
                              <a:pt x="56" y="16"/>
                            </a:cubicBezTo>
                            <a:cubicBezTo>
                              <a:pt x="56" y="17"/>
                              <a:pt x="57" y="18"/>
                              <a:pt x="57" y="19"/>
                            </a:cubicBezTo>
                            <a:cubicBezTo>
                              <a:pt x="57" y="20"/>
                              <a:pt x="58" y="23"/>
                              <a:pt x="58" y="24"/>
                            </a:cubicBezTo>
                            <a:cubicBezTo>
                              <a:pt x="57" y="25"/>
                              <a:pt x="56" y="26"/>
                              <a:pt x="55" y="27"/>
                            </a:cubicBezTo>
                            <a:cubicBezTo>
                              <a:pt x="54" y="29"/>
                              <a:pt x="53" y="30"/>
                              <a:pt x="53" y="31"/>
                            </a:cubicBezTo>
                            <a:cubicBezTo>
                              <a:pt x="52" y="33"/>
                              <a:pt x="51" y="36"/>
                              <a:pt x="51" y="37"/>
                            </a:cubicBezTo>
                            <a:cubicBezTo>
                              <a:pt x="51" y="39"/>
                              <a:pt x="52" y="42"/>
                              <a:pt x="52" y="44"/>
                            </a:cubicBezTo>
                            <a:cubicBezTo>
                              <a:pt x="53" y="45"/>
                              <a:pt x="54" y="47"/>
                              <a:pt x="54" y="49"/>
                            </a:cubicBezTo>
                            <a:cubicBezTo>
                              <a:pt x="57" y="48"/>
                              <a:pt x="55" y="52"/>
                              <a:pt x="56" y="54"/>
                            </a:cubicBezTo>
                            <a:cubicBezTo>
                              <a:pt x="55" y="54"/>
                              <a:pt x="54" y="54"/>
                              <a:pt x="54" y="54"/>
                            </a:cubicBezTo>
                            <a:cubicBezTo>
                              <a:pt x="54" y="54"/>
                              <a:pt x="54" y="53"/>
                              <a:pt x="54" y="53"/>
                            </a:cubicBezTo>
                            <a:cubicBezTo>
                              <a:pt x="53" y="55"/>
                              <a:pt x="52" y="52"/>
                              <a:pt x="51" y="51"/>
                            </a:cubicBezTo>
                            <a:cubicBezTo>
                              <a:pt x="51" y="52"/>
                              <a:pt x="50" y="53"/>
                              <a:pt x="49" y="53"/>
                            </a:cubicBezTo>
                            <a:cubicBezTo>
                              <a:pt x="48" y="54"/>
                              <a:pt x="47" y="53"/>
                              <a:pt x="46" y="53"/>
                            </a:cubicBezTo>
                            <a:cubicBezTo>
                              <a:pt x="46" y="53"/>
                              <a:pt x="45" y="53"/>
                              <a:pt x="44" y="52"/>
                            </a:cubicBezTo>
                            <a:cubicBezTo>
                              <a:pt x="45" y="52"/>
                              <a:pt x="46" y="53"/>
                              <a:pt x="46" y="52"/>
                            </a:cubicBezTo>
                            <a:cubicBezTo>
                              <a:pt x="46" y="52"/>
                              <a:pt x="46" y="52"/>
                              <a:pt x="46" y="51"/>
                            </a:cubicBezTo>
                            <a:cubicBezTo>
                              <a:pt x="46" y="53"/>
                              <a:pt x="45" y="52"/>
                              <a:pt x="44" y="52"/>
                            </a:cubicBezTo>
                            <a:cubicBezTo>
                              <a:pt x="44" y="52"/>
                              <a:pt x="41" y="52"/>
                              <a:pt x="40" y="52"/>
                            </a:cubicBezTo>
                            <a:cubicBezTo>
                              <a:pt x="40" y="52"/>
                              <a:pt x="36" y="53"/>
                              <a:pt x="36" y="53"/>
                            </a:cubicBezTo>
                            <a:cubicBezTo>
                              <a:pt x="38" y="54"/>
                              <a:pt x="42" y="51"/>
                              <a:pt x="44" y="53"/>
                            </a:cubicBezTo>
                            <a:cubicBezTo>
                              <a:pt x="41" y="53"/>
                              <a:pt x="39" y="53"/>
                              <a:pt x="36" y="53"/>
                            </a:cubicBezTo>
                            <a:cubicBezTo>
                              <a:pt x="36" y="54"/>
                              <a:pt x="35" y="54"/>
                              <a:pt x="34" y="53"/>
                            </a:cubicBezTo>
                            <a:cubicBezTo>
                              <a:pt x="34" y="52"/>
                              <a:pt x="31" y="53"/>
                              <a:pt x="31" y="53"/>
                            </a:cubicBezTo>
                            <a:cubicBezTo>
                              <a:pt x="32" y="53"/>
                              <a:pt x="33" y="53"/>
                              <a:pt x="34" y="54"/>
                            </a:cubicBezTo>
                            <a:cubicBezTo>
                              <a:pt x="31" y="54"/>
                              <a:pt x="28" y="54"/>
                              <a:pt x="25" y="55"/>
                            </a:cubicBezTo>
                            <a:cubicBezTo>
                              <a:pt x="23" y="56"/>
                              <a:pt x="20" y="58"/>
                              <a:pt x="18" y="58"/>
                            </a:cubicBezTo>
                            <a:cubicBezTo>
                              <a:pt x="16" y="58"/>
                              <a:pt x="13" y="59"/>
                              <a:pt x="12" y="60"/>
                            </a:cubicBezTo>
                            <a:cubicBezTo>
                              <a:pt x="10" y="62"/>
                              <a:pt x="9" y="59"/>
                              <a:pt x="10" y="57"/>
                            </a:cubicBezTo>
                            <a:cubicBezTo>
                              <a:pt x="10" y="55"/>
                              <a:pt x="11" y="53"/>
                              <a:pt x="11" y="52"/>
                            </a:cubicBezTo>
                            <a:cubicBezTo>
                              <a:pt x="12" y="50"/>
                              <a:pt x="11" y="48"/>
                              <a:pt x="10" y="46"/>
                            </a:cubicBezTo>
                            <a:cubicBezTo>
                              <a:pt x="9" y="45"/>
                              <a:pt x="7" y="45"/>
                              <a:pt x="7" y="43"/>
                            </a:cubicBezTo>
                            <a:cubicBezTo>
                              <a:pt x="7" y="41"/>
                              <a:pt x="1" y="43"/>
                              <a:pt x="2" y="41"/>
                            </a:cubicBezTo>
                            <a:cubicBezTo>
                              <a:pt x="1" y="41"/>
                              <a:pt x="1" y="41"/>
                              <a:pt x="0" y="4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52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4" y="2727"/>
                        <a:ext cx="318" cy="285"/>
                      </a:xfrm>
                      <a:custGeom>
                        <a:avLst/>
                        <a:gdLst>
                          <a:gd name="T0" fmla="*/ 0 w 197"/>
                          <a:gd name="T1" fmla="*/ 82 h 176"/>
                          <a:gd name="T2" fmla="*/ 11 w 197"/>
                          <a:gd name="T3" fmla="*/ 74 h 176"/>
                          <a:gd name="T4" fmla="*/ 21 w 197"/>
                          <a:gd name="T5" fmla="*/ 71 h 176"/>
                          <a:gd name="T6" fmla="*/ 30 w 197"/>
                          <a:gd name="T7" fmla="*/ 69 h 176"/>
                          <a:gd name="T8" fmla="*/ 41 w 197"/>
                          <a:gd name="T9" fmla="*/ 62 h 176"/>
                          <a:gd name="T10" fmla="*/ 48 w 197"/>
                          <a:gd name="T11" fmla="*/ 58 h 176"/>
                          <a:gd name="T12" fmla="*/ 49 w 197"/>
                          <a:gd name="T13" fmla="*/ 52 h 176"/>
                          <a:gd name="T14" fmla="*/ 71 w 197"/>
                          <a:gd name="T15" fmla="*/ 48 h 176"/>
                          <a:gd name="T16" fmla="*/ 69 w 197"/>
                          <a:gd name="T17" fmla="*/ 42 h 176"/>
                          <a:gd name="T18" fmla="*/ 67 w 197"/>
                          <a:gd name="T19" fmla="*/ 35 h 176"/>
                          <a:gd name="T20" fmla="*/ 67 w 197"/>
                          <a:gd name="T21" fmla="*/ 29 h 176"/>
                          <a:gd name="T22" fmla="*/ 66 w 197"/>
                          <a:gd name="T23" fmla="*/ 23 h 176"/>
                          <a:gd name="T24" fmla="*/ 68 w 197"/>
                          <a:gd name="T25" fmla="*/ 18 h 176"/>
                          <a:gd name="T26" fmla="*/ 73 w 197"/>
                          <a:gd name="T27" fmla="*/ 14 h 176"/>
                          <a:gd name="T28" fmla="*/ 78 w 197"/>
                          <a:gd name="T29" fmla="*/ 12 h 176"/>
                          <a:gd name="T30" fmla="*/ 97 w 197"/>
                          <a:gd name="T31" fmla="*/ 6 h 176"/>
                          <a:gd name="T32" fmla="*/ 112 w 197"/>
                          <a:gd name="T33" fmla="*/ 3 h 176"/>
                          <a:gd name="T34" fmla="*/ 117 w 197"/>
                          <a:gd name="T35" fmla="*/ 3 h 176"/>
                          <a:gd name="T36" fmla="*/ 131 w 197"/>
                          <a:gd name="T37" fmla="*/ 4 h 176"/>
                          <a:gd name="T38" fmla="*/ 142 w 197"/>
                          <a:gd name="T39" fmla="*/ 2 h 176"/>
                          <a:gd name="T40" fmla="*/ 151 w 197"/>
                          <a:gd name="T41" fmla="*/ 1 h 176"/>
                          <a:gd name="T42" fmla="*/ 157 w 197"/>
                          <a:gd name="T43" fmla="*/ 1 h 176"/>
                          <a:gd name="T44" fmla="*/ 164 w 197"/>
                          <a:gd name="T45" fmla="*/ 2 h 176"/>
                          <a:gd name="T46" fmla="*/ 161 w 197"/>
                          <a:gd name="T47" fmla="*/ 13 h 176"/>
                          <a:gd name="T48" fmla="*/ 154 w 197"/>
                          <a:gd name="T49" fmla="*/ 29 h 176"/>
                          <a:gd name="T50" fmla="*/ 158 w 197"/>
                          <a:gd name="T51" fmla="*/ 38 h 176"/>
                          <a:gd name="T52" fmla="*/ 168 w 197"/>
                          <a:gd name="T53" fmla="*/ 48 h 176"/>
                          <a:gd name="T54" fmla="*/ 173 w 197"/>
                          <a:gd name="T55" fmla="*/ 66 h 176"/>
                          <a:gd name="T56" fmla="*/ 176 w 197"/>
                          <a:gd name="T57" fmla="*/ 75 h 176"/>
                          <a:gd name="T58" fmla="*/ 176 w 197"/>
                          <a:gd name="T59" fmla="*/ 92 h 176"/>
                          <a:gd name="T60" fmla="*/ 173 w 197"/>
                          <a:gd name="T61" fmla="*/ 104 h 176"/>
                          <a:gd name="T62" fmla="*/ 180 w 197"/>
                          <a:gd name="T63" fmla="*/ 121 h 176"/>
                          <a:gd name="T64" fmla="*/ 189 w 197"/>
                          <a:gd name="T65" fmla="*/ 122 h 176"/>
                          <a:gd name="T66" fmla="*/ 195 w 197"/>
                          <a:gd name="T67" fmla="*/ 132 h 176"/>
                          <a:gd name="T68" fmla="*/ 160 w 197"/>
                          <a:gd name="T69" fmla="*/ 152 h 176"/>
                          <a:gd name="T70" fmla="*/ 144 w 197"/>
                          <a:gd name="T71" fmla="*/ 165 h 176"/>
                          <a:gd name="T72" fmla="*/ 132 w 197"/>
                          <a:gd name="T73" fmla="*/ 171 h 176"/>
                          <a:gd name="T74" fmla="*/ 112 w 197"/>
                          <a:gd name="T75" fmla="*/ 173 h 176"/>
                          <a:gd name="T76" fmla="*/ 113 w 197"/>
                          <a:gd name="T77" fmla="*/ 166 h 176"/>
                          <a:gd name="T78" fmla="*/ 103 w 197"/>
                          <a:gd name="T79" fmla="*/ 162 h 176"/>
                          <a:gd name="T80" fmla="*/ 94 w 197"/>
                          <a:gd name="T81" fmla="*/ 157 h 176"/>
                          <a:gd name="T82" fmla="*/ 90 w 197"/>
                          <a:gd name="T83" fmla="*/ 152 h 176"/>
                          <a:gd name="T84" fmla="*/ 70 w 197"/>
                          <a:gd name="T85" fmla="*/ 138 h 176"/>
                          <a:gd name="T86" fmla="*/ 0 w 197"/>
                          <a:gd name="T87" fmla="*/ 95 h 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197" h="176">
                            <a:moveTo>
                              <a:pt x="0" y="95"/>
                            </a:moveTo>
                            <a:cubicBezTo>
                              <a:pt x="1" y="91"/>
                              <a:pt x="1" y="86"/>
                              <a:pt x="0" y="82"/>
                            </a:cubicBezTo>
                            <a:cubicBezTo>
                              <a:pt x="0" y="80"/>
                              <a:pt x="5" y="78"/>
                              <a:pt x="7" y="76"/>
                            </a:cubicBezTo>
                            <a:cubicBezTo>
                              <a:pt x="8" y="76"/>
                              <a:pt x="10" y="74"/>
                              <a:pt x="11" y="74"/>
                            </a:cubicBezTo>
                            <a:cubicBezTo>
                              <a:pt x="13" y="74"/>
                              <a:pt x="14" y="73"/>
                              <a:pt x="15" y="72"/>
                            </a:cubicBezTo>
                            <a:cubicBezTo>
                              <a:pt x="18" y="71"/>
                              <a:pt x="20" y="74"/>
                              <a:pt x="21" y="71"/>
                            </a:cubicBezTo>
                            <a:cubicBezTo>
                              <a:pt x="22" y="70"/>
                              <a:pt x="24" y="70"/>
                              <a:pt x="25" y="70"/>
                            </a:cubicBezTo>
                            <a:cubicBezTo>
                              <a:pt x="27" y="70"/>
                              <a:pt x="28" y="70"/>
                              <a:pt x="30" y="69"/>
                            </a:cubicBezTo>
                            <a:cubicBezTo>
                              <a:pt x="34" y="68"/>
                              <a:pt x="34" y="65"/>
                              <a:pt x="37" y="63"/>
                            </a:cubicBezTo>
                            <a:cubicBezTo>
                              <a:pt x="38" y="63"/>
                              <a:pt x="40" y="62"/>
                              <a:pt x="41" y="62"/>
                            </a:cubicBezTo>
                            <a:cubicBezTo>
                              <a:pt x="43" y="61"/>
                              <a:pt x="44" y="60"/>
                              <a:pt x="45" y="60"/>
                            </a:cubicBezTo>
                            <a:cubicBezTo>
                              <a:pt x="46" y="59"/>
                              <a:pt x="50" y="59"/>
                              <a:pt x="48" y="58"/>
                            </a:cubicBezTo>
                            <a:cubicBezTo>
                              <a:pt x="47" y="57"/>
                              <a:pt x="45" y="56"/>
                              <a:pt x="47" y="55"/>
                            </a:cubicBezTo>
                            <a:cubicBezTo>
                              <a:pt x="45" y="54"/>
                              <a:pt x="47" y="52"/>
                              <a:pt x="49" y="52"/>
                            </a:cubicBezTo>
                            <a:cubicBezTo>
                              <a:pt x="51" y="52"/>
                              <a:pt x="54" y="51"/>
                              <a:pt x="54" y="49"/>
                            </a:cubicBezTo>
                            <a:cubicBezTo>
                              <a:pt x="56" y="46"/>
                              <a:pt x="68" y="49"/>
                              <a:pt x="71" y="48"/>
                            </a:cubicBezTo>
                            <a:cubicBezTo>
                              <a:pt x="68" y="47"/>
                              <a:pt x="74" y="45"/>
                              <a:pt x="72" y="44"/>
                            </a:cubicBezTo>
                            <a:cubicBezTo>
                              <a:pt x="71" y="43"/>
                              <a:pt x="70" y="42"/>
                              <a:pt x="69" y="42"/>
                            </a:cubicBezTo>
                            <a:cubicBezTo>
                              <a:pt x="68" y="41"/>
                              <a:pt x="68" y="39"/>
                              <a:pt x="67" y="38"/>
                            </a:cubicBezTo>
                            <a:cubicBezTo>
                              <a:pt x="66" y="37"/>
                              <a:pt x="67" y="36"/>
                              <a:pt x="67" y="35"/>
                            </a:cubicBezTo>
                            <a:cubicBezTo>
                              <a:pt x="68" y="34"/>
                              <a:pt x="66" y="33"/>
                              <a:pt x="66" y="32"/>
                            </a:cubicBezTo>
                            <a:cubicBezTo>
                              <a:pt x="66" y="31"/>
                              <a:pt x="67" y="30"/>
                              <a:pt x="67" y="29"/>
                            </a:cubicBezTo>
                            <a:cubicBezTo>
                              <a:pt x="67" y="28"/>
                              <a:pt x="65" y="26"/>
                              <a:pt x="67" y="25"/>
                            </a:cubicBezTo>
                            <a:cubicBezTo>
                              <a:pt x="65" y="25"/>
                              <a:pt x="66" y="24"/>
                              <a:pt x="66" y="23"/>
                            </a:cubicBezTo>
                            <a:cubicBezTo>
                              <a:pt x="65" y="21"/>
                              <a:pt x="62" y="21"/>
                              <a:pt x="62" y="20"/>
                            </a:cubicBezTo>
                            <a:cubicBezTo>
                              <a:pt x="65" y="20"/>
                              <a:pt x="66" y="19"/>
                              <a:pt x="68" y="18"/>
                            </a:cubicBezTo>
                            <a:cubicBezTo>
                              <a:pt x="69" y="17"/>
                              <a:pt x="70" y="17"/>
                              <a:pt x="71" y="16"/>
                            </a:cubicBezTo>
                            <a:cubicBezTo>
                              <a:pt x="71" y="15"/>
                              <a:pt x="72" y="14"/>
                              <a:pt x="73" y="14"/>
                            </a:cubicBezTo>
                            <a:cubicBezTo>
                              <a:pt x="74" y="14"/>
                              <a:pt x="75" y="13"/>
                              <a:pt x="76" y="13"/>
                            </a:cubicBezTo>
                            <a:cubicBezTo>
                              <a:pt x="76" y="14"/>
                              <a:pt x="78" y="13"/>
                              <a:pt x="78" y="12"/>
                            </a:cubicBezTo>
                            <a:cubicBezTo>
                              <a:pt x="80" y="11"/>
                              <a:pt x="82" y="14"/>
                              <a:pt x="83" y="11"/>
                            </a:cubicBezTo>
                            <a:cubicBezTo>
                              <a:pt x="85" y="8"/>
                              <a:pt x="93" y="6"/>
                              <a:pt x="97" y="6"/>
                            </a:cubicBezTo>
                            <a:cubicBezTo>
                              <a:pt x="100" y="5"/>
                              <a:pt x="103" y="5"/>
                              <a:pt x="106" y="5"/>
                            </a:cubicBezTo>
                            <a:cubicBezTo>
                              <a:pt x="108" y="5"/>
                              <a:pt x="110" y="2"/>
                              <a:pt x="112" y="3"/>
                            </a:cubicBezTo>
                            <a:cubicBezTo>
                              <a:pt x="113" y="4"/>
                              <a:pt x="113" y="4"/>
                              <a:pt x="113" y="3"/>
                            </a:cubicBezTo>
                            <a:cubicBezTo>
                              <a:pt x="113" y="3"/>
                              <a:pt x="116" y="3"/>
                              <a:pt x="117" y="3"/>
                            </a:cubicBezTo>
                            <a:cubicBezTo>
                              <a:pt x="120" y="2"/>
                              <a:pt x="123" y="2"/>
                              <a:pt x="126" y="2"/>
                            </a:cubicBezTo>
                            <a:cubicBezTo>
                              <a:pt x="129" y="2"/>
                              <a:pt x="129" y="3"/>
                              <a:pt x="131" y="4"/>
                            </a:cubicBezTo>
                            <a:cubicBezTo>
                              <a:pt x="134" y="5"/>
                              <a:pt x="135" y="3"/>
                              <a:pt x="137" y="3"/>
                            </a:cubicBezTo>
                            <a:cubicBezTo>
                              <a:pt x="138" y="3"/>
                              <a:pt x="142" y="3"/>
                              <a:pt x="142" y="2"/>
                            </a:cubicBezTo>
                            <a:cubicBezTo>
                              <a:pt x="141" y="0"/>
                              <a:pt x="145" y="1"/>
                              <a:pt x="145" y="1"/>
                            </a:cubicBezTo>
                            <a:cubicBezTo>
                              <a:pt x="147" y="2"/>
                              <a:pt x="149" y="3"/>
                              <a:pt x="151" y="1"/>
                            </a:cubicBezTo>
                            <a:cubicBezTo>
                              <a:pt x="152" y="1"/>
                              <a:pt x="151" y="0"/>
                              <a:pt x="153" y="0"/>
                            </a:cubicBezTo>
                            <a:cubicBezTo>
                              <a:pt x="154" y="1"/>
                              <a:pt x="155" y="1"/>
                              <a:pt x="157" y="1"/>
                            </a:cubicBezTo>
                            <a:cubicBezTo>
                              <a:pt x="155" y="3"/>
                              <a:pt x="158" y="2"/>
                              <a:pt x="159" y="2"/>
                            </a:cubicBezTo>
                            <a:cubicBezTo>
                              <a:pt x="161" y="2"/>
                              <a:pt x="163" y="2"/>
                              <a:pt x="164" y="2"/>
                            </a:cubicBezTo>
                            <a:cubicBezTo>
                              <a:pt x="164" y="4"/>
                              <a:pt x="161" y="5"/>
                              <a:pt x="160" y="6"/>
                            </a:cubicBezTo>
                            <a:cubicBezTo>
                              <a:pt x="164" y="7"/>
                              <a:pt x="160" y="11"/>
                              <a:pt x="161" y="13"/>
                            </a:cubicBezTo>
                            <a:cubicBezTo>
                              <a:pt x="162" y="16"/>
                              <a:pt x="162" y="19"/>
                              <a:pt x="161" y="22"/>
                            </a:cubicBezTo>
                            <a:cubicBezTo>
                              <a:pt x="160" y="25"/>
                              <a:pt x="157" y="27"/>
                              <a:pt x="154" y="29"/>
                            </a:cubicBezTo>
                            <a:cubicBezTo>
                              <a:pt x="153" y="30"/>
                              <a:pt x="154" y="32"/>
                              <a:pt x="155" y="34"/>
                            </a:cubicBezTo>
                            <a:cubicBezTo>
                              <a:pt x="156" y="35"/>
                              <a:pt x="155" y="37"/>
                              <a:pt x="158" y="38"/>
                            </a:cubicBezTo>
                            <a:cubicBezTo>
                              <a:pt x="162" y="40"/>
                              <a:pt x="161" y="44"/>
                              <a:pt x="164" y="45"/>
                            </a:cubicBezTo>
                            <a:cubicBezTo>
                              <a:pt x="165" y="46"/>
                              <a:pt x="167" y="47"/>
                              <a:pt x="168" y="48"/>
                            </a:cubicBezTo>
                            <a:cubicBezTo>
                              <a:pt x="169" y="50"/>
                              <a:pt x="170" y="52"/>
                              <a:pt x="170" y="54"/>
                            </a:cubicBezTo>
                            <a:cubicBezTo>
                              <a:pt x="171" y="58"/>
                              <a:pt x="173" y="62"/>
                              <a:pt x="173" y="66"/>
                            </a:cubicBezTo>
                            <a:cubicBezTo>
                              <a:pt x="173" y="67"/>
                              <a:pt x="170" y="67"/>
                              <a:pt x="172" y="69"/>
                            </a:cubicBezTo>
                            <a:cubicBezTo>
                              <a:pt x="174" y="71"/>
                              <a:pt x="175" y="73"/>
                              <a:pt x="176" y="75"/>
                            </a:cubicBezTo>
                            <a:cubicBezTo>
                              <a:pt x="177" y="79"/>
                              <a:pt x="174" y="83"/>
                              <a:pt x="176" y="87"/>
                            </a:cubicBezTo>
                            <a:cubicBezTo>
                              <a:pt x="177" y="89"/>
                              <a:pt x="177" y="90"/>
                              <a:pt x="176" y="92"/>
                            </a:cubicBezTo>
                            <a:cubicBezTo>
                              <a:pt x="175" y="94"/>
                              <a:pt x="176" y="96"/>
                              <a:pt x="176" y="98"/>
                            </a:cubicBezTo>
                            <a:cubicBezTo>
                              <a:pt x="177" y="102"/>
                              <a:pt x="176" y="102"/>
                              <a:pt x="173" y="104"/>
                            </a:cubicBezTo>
                            <a:cubicBezTo>
                              <a:pt x="170" y="106"/>
                              <a:pt x="175" y="109"/>
                              <a:pt x="176" y="111"/>
                            </a:cubicBezTo>
                            <a:cubicBezTo>
                              <a:pt x="179" y="114"/>
                              <a:pt x="177" y="118"/>
                              <a:pt x="180" y="121"/>
                            </a:cubicBezTo>
                            <a:cubicBezTo>
                              <a:pt x="182" y="122"/>
                              <a:pt x="183" y="121"/>
                              <a:pt x="184" y="121"/>
                            </a:cubicBezTo>
                            <a:cubicBezTo>
                              <a:pt x="186" y="121"/>
                              <a:pt x="188" y="122"/>
                              <a:pt x="189" y="122"/>
                            </a:cubicBezTo>
                            <a:cubicBezTo>
                              <a:pt x="193" y="124"/>
                              <a:pt x="194" y="126"/>
                              <a:pt x="195" y="129"/>
                            </a:cubicBezTo>
                            <a:cubicBezTo>
                              <a:pt x="196" y="131"/>
                              <a:pt x="197" y="131"/>
                              <a:pt x="195" y="132"/>
                            </a:cubicBezTo>
                            <a:cubicBezTo>
                              <a:pt x="193" y="133"/>
                              <a:pt x="190" y="134"/>
                              <a:pt x="188" y="135"/>
                            </a:cubicBezTo>
                            <a:cubicBezTo>
                              <a:pt x="179" y="141"/>
                              <a:pt x="170" y="146"/>
                              <a:pt x="160" y="152"/>
                            </a:cubicBezTo>
                            <a:cubicBezTo>
                              <a:pt x="157" y="155"/>
                              <a:pt x="153" y="157"/>
                              <a:pt x="149" y="160"/>
                            </a:cubicBezTo>
                            <a:cubicBezTo>
                              <a:pt x="147" y="162"/>
                              <a:pt x="145" y="163"/>
                              <a:pt x="144" y="165"/>
                            </a:cubicBezTo>
                            <a:cubicBezTo>
                              <a:pt x="142" y="166"/>
                              <a:pt x="140" y="169"/>
                              <a:pt x="138" y="170"/>
                            </a:cubicBezTo>
                            <a:cubicBezTo>
                              <a:pt x="136" y="171"/>
                              <a:pt x="133" y="171"/>
                              <a:pt x="132" y="171"/>
                            </a:cubicBezTo>
                            <a:cubicBezTo>
                              <a:pt x="129" y="172"/>
                              <a:pt x="127" y="172"/>
                              <a:pt x="124" y="172"/>
                            </a:cubicBezTo>
                            <a:cubicBezTo>
                              <a:pt x="123" y="173"/>
                              <a:pt x="112" y="176"/>
                              <a:pt x="112" y="173"/>
                            </a:cubicBezTo>
                            <a:cubicBezTo>
                              <a:pt x="113" y="171"/>
                              <a:pt x="113" y="171"/>
                              <a:pt x="113" y="170"/>
                            </a:cubicBezTo>
                            <a:cubicBezTo>
                              <a:pt x="113" y="169"/>
                              <a:pt x="114" y="167"/>
                              <a:pt x="113" y="166"/>
                            </a:cubicBezTo>
                            <a:cubicBezTo>
                              <a:pt x="111" y="166"/>
                              <a:pt x="109" y="165"/>
                              <a:pt x="107" y="164"/>
                            </a:cubicBezTo>
                            <a:cubicBezTo>
                              <a:pt x="106" y="164"/>
                              <a:pt x="104" y="162"/>
                              <a:pt x="103" y="162"/>
                            </a:cubicBezTo>
                            <a:cubicBezTo>
                              <a:pt x="100" y="164"/>
                              <a:pt x="99" y="160"/>
                              <a:pt x="97" y="159"/>
                            </a:cubicBezTo>
                            <a:cubicBezTo>
                              <a:pt x="96" y="158"/>
                              <a:pt x="95" y="158"/>
                              <a:pt x="94" y="157"/>
                            </a:cubicBezTo>
                            <a:cubicBezTo>
                              <a:pt x="93" y="157"/>
                              <a:pt x="94" y="155"/>
                              <a:pt x="94" y="154"/>
                            </a:cubicBezTo>
                            <a:cubicBezTo>
                              <a:pt x="93" y="153"/>
                              <a:pt x="91" y="152"/>
                              <a:pt x="90" y="152"/>
                            </a:cubicBezTo>
                            <a:cubicBezTo>
                              <a:pt x="88" y="151"/>
                              <a:pt x="86" y="149"/>
                              <a:pt x="84" y="148"/>
                            </a:cubicBezTo>
                            <a:cubicBezTo>
                              <a:pt x="79" y="145"/>
                              <a:pt x="75" y="142"/>
                              <a:pt x="70" y="138"/>
                            </a:cubicBezTo>
                            <a:cubicBezTo>
                              <a:pt x="52" y="126"/>
                              <a:pt x="34" y="114"/>
                              <a:pt x="14" y="103"/>
                            </a:cubicBezTo>
                            <a:cubicBezTo>
                              <a:pt x="10" y="100"/>
                              <a:pt x="5" y="97"/>
                              <a:pt x="0" y="9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53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4" y="2727"/>
                        <a:ext cx="318" cy="285"/>
                      </a:xfrm>
                      <a:custGeom>
                        <a:avLst/>
                        <a:gdLst>
                          <a:gd name="T0" fmla="*/ 0 w 197"/>
                          <a:gd name="T1" fmla="*/ 82 h 176"/>
                          <a:gd name="T2" fmla="*/ 11 w 197"/>
                          <a:gd name="T3" fmla="*/ 74 h 176"/>
                          <a:gd name="T4" fmla="*/ 21 w 197"/>
                          <a:gd name="T5" fmla="*/ 71 h 176"/>
                          <a:gd name="T6" fmla="*/ 30 w 197"/>
                          <a:gd name="T7" fmla="*/ 69 h 176"/>
                          <a:gd name="T8" fmla="*/ 41 w 197"/>
                          <a:gd name="T9" fmla="*/ 62 h 176"/>
                          <a:gd name="T10" fmla="*/ 48 w 197"/>
                          <a:gd name="T11" fmla="*/ 58 h 176"/>
                          <a:gd name="T12" fmla="*/ 49 w 197"/>
                          <a:gd name="T13" fmla="*/ 52 h 176"/>
                          <a:gd name="T14" fmla="*/ 71 w 197"/>
                          <a:gd name="T15" fmla="*/ 48 h 176"/>
                          <a:gd name="T16" fmla="*/ 69 w 197"/>
                          <a:gd name="T17" fmla="*/ 42 h 176"/>
                          <a:gd name="T18" fmla="*/ 67 w 197"/>
                          <a:gd name="T19" fmla="*/ 35 h 176"/>
                          <a:gd name="T20" fmla="*/ 67 w 197"/>
                          <a:gd name="T21" fmla="*/ 29 h 176"/>
                          <a:gd name="T22" fmla="*/ 66 w 197"/>
                          <a:gd name="T23" fmla="*/ 23 h 176"/>
                          <a:gd name="T24" fmla="*/ 68 w 197"/>
                          <a:gd name="T25" fmla="*/ 18 h 176"/>
                          <a:gd name="T26" fmla="*/ 73 w 197"/>
                          <a:gd name="T27" fmla="*/ 14 h 176"/>
                          <a:gd name="T28" fmla="*/ 78 w 197"/>
                          <a:gd name="T29" fmla="*/ 12 h 176"/>
                          <a:gd name="T30" fmla="*/ 97 w 197"/>
                          <a:gd name="T31" fmla="*/ 6 h 176"/>
                          <a:gd name="T32" fmla="*/ 112 w 197"/>
                          <a:gd name="T33" fmla="*/ 3 h 176"/>
                          <a:gd name="T34" fmla="*/ 117 w 197"/>
                          <a:gd name="T35" fmla="*/ 3 h 176"/>
                          <a:gd name="T36" fmla="*/ 131 w 197"/>
                          <a:gd name="T37" fmla="*/ 4 h 176"/>
                          <a:gd name="T38" fmla="*/ 142 w 197"/>
                          <a:gd name="T39" fmla="*/ 2 h 176"/>
                          <a:gd name="T40" fmla="*/ 151 w 197"/>
                          <a:gd name="T41" fmla="*/ 1 h 176"/>
                          <a:gd name="T42" fmla="*/ 157 w 197"/>
                          <a:gd name="T43" fmla="*/ 1 h 176"/>
                          <a:gd name="T44" fmla="*/ 164 w 197"/>
                          <a:gd name="T45" fmla="*/ 2 h 176"/>
                          <a:gd name="T46" fmla="*/ 161 w 197"/>
                          <a:gd name="T47" fmla="*/ 13 h 176"/>
                          <a:gd name="T48" fmla="*/ 154 w 197"/>
                          <a:gd name="T49" fmla="*/ 29 h 176"/>
                          <a:gd name="T50" fmla="*/ 158 w 197"/>
                          <a:gd name="T51" fmla="*/ 38 h 176"/>
                          <a:gd name="T52" fmla="*/ 168 w 197"/>
                          <a:gd name="T53" fmla="*/ 48 h 176"/>
                          <a:gd name="T54" fmla="*/ 173 w 197"/>
                          <a:gd name="T55" fmla="*/ 66 h 176"/>
                          <a:gd name="T56" fmla="*/ 176 w 197"/>
                          <a:gd name="T57" fmla="*/ 75 h 176"/>
                          <a:gd name="T58" fmla="*/ 176 w 197"/>
                          <a:gd name="T59" fmla="*/ 92 h 176"/>
                          <a:gd name="T60" fmla="*/ 173 w 197"/>
                          <a:gd name="T61" fmla="*/ 104 h 176"/>
                          <a:gd name="T62" fmla="*/ 180 w 197"/>
                          <a:gd name="T63" fmla="*/ 121 h 176"/>
                          <a:gd name="T64" fmla="*/ 189 w 197"/>
                          <a:gd name="T65" fmla="*/ 122 h 176"/>
                          <a:gd name="T66" fmla="*/ 195 w 197"/>
                          <a:gd name="T67" fmla="*/ 132 h 176"/>
                          <a:gd name="T68" fmla="*/ 160 w 197"/>
                          <a:gd name="T69" fmla="*/ 152 h 176"/>
                          <a:gd name="T70" fmla="*/ 144 w 197"/>
                          <a:gd name="T71" fmla="*/ 165 h 176"/>
                          <a:gd name="T72" fmla="*/ 132 w 197"/>
                          <a:gd name="T73" fmla="*/ 171 h 176"/>
                          <a:gd name="T74" fmla="*/ 112 w 197"/>
                          <a:gd name="T75" fmla="*/ 173 h 176"/>
                          <a:gd name="T76" fmla="*/ 113 w 197"/>
                          <a:gd name="T77" fmla="*/ 166 h 176"/>
                          <a:gd name="T78" fmla="*/ 103 w 197"/>
                          <a:gd name="T79" fmla="*/ 162 h 176"/>
                          <a:gd name="T80" fmla="*/ 94 w 197"/>
                          <a:gd name="T81" fmla="*/ 157 h 176"/>
                          <a:gd name="T82" fmla="*/ 90 w 197"/>
                          <a:gd name="T83" fmla="*/ 152 h 176"/>
                          <a:gd name="T84" fmla="*/ 70 w 197"/>
                          <a:gd name="T85" fmla="*/ 138 h 176"/>
                          <a:gd name="T86" fmla="*/ 0 w 197"/>
                          <a:gd name="T87" fmla="*/ 95 h 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197" h="176">
                            <a:moveTo>
                              <a:pt x="0" y="95"/>
                            </a:moveTo>
                            <a:cubicBezTo>
                              <a:pt x="1" y="91"/>
                              <a:pt x="1" y="86"/>
                              <a:pt x="0" y="82"/>
                            </a:cubicBezTo>
                            <a:cubicBezTo>
                              <a:pt x="0" y="80"/>
                              <a:pt x="5" y="78"/>
                              <a:pt x="7" y="76"/>
                            </a:cubicBezTo>
                            <a:cubicBezTo>
                              <a:pt x="8" y="76"/>
                              <a:pt x="10" y="74"/>
                              <a:pt x="11" y="74"/>
                            </a:cubicBezTo>
                            <a:cubicBezTo>
                              <a:pt x="13" y="74"/>
                              <a:pt x="14" y="73"/>
                              <a:pt x="15" y="72"/>
                            </a:cubicBezTo>
                            <a:cubicBezTo>
                              <a:pt x="18" y="71"/>
                              <a:pt x="20" y="74"/>
                              <a:pt x="21" y="71"/>
                            </a:cubicBezTo>
                            <a:cubicBezTo>
                              <a:pt x="22" y="70"/>
                              <a:pt x="24" y="70"/>
                              <a:pt x="25" y="70"/>
                            </a:cubicBezTo>
                            <a:cubicBezTo>
                              <a:pt x="27" y="70"/>
                              <a:pt x="28" y="70"/>
                              <a:pt x="30" y="69"/>
                            </a:cubicBezTo>
                            <a:cubicBezTo>
                              <a:pt x="34" y="68"/>
                              <a:pt x="34" y="65"/>
                              <a:pt x="37" y="63"/>
                            </a:cubicBezTo>
                            <a:cubicBezTo>
                              <a:pt x="38" y="63"/>
                              <a:pt x="40" y="62"/>
                              <a:pt x="41" y="62"/>
                            </a:cubicBezTo>
                            <a:cubicBezTo>
                              <a:pt x="43" y="61"/>
                              <a:pt x="44" y="60"/>
                              <a:pt x="45" y="60"/>
                            </a:cubicBezTo>
                            <a:cubicBezTo>
                              <a:pt x="46" y="59"/>
                              <a:pt x="50" y="59"/>
                              <a:pt x="48" y="58"/>
                            </a:cubicBezTo>
                            <a:cubicBezTo>
                              <a:pt x="47" y="57"/>
                              <a:pt x="45" y="56"/>
                              <a:pt x="47" y="55"/>
                            </a:cubicBezTo>
                            <a:cubicBezTo>
                              <a:pt x="45" y="54"/>
                              <a:pt x="47" y="52"/>
                              <a:pt x="49" y="52"/>
                            </a:cubicBezTo>
                            <a:cubicBezTo>
                              <a:pt x="51" y="52"/>
                              <a:pt x="54" y="51"/>
                              <a:pt x="54" y="49"/>
                            </a:cubicBezTo>
                            <a:cubicBezTo>
                              <a:pt x="56" y="46"/>
                              <a:pt x="68" y="49"/>
                              <a:pt x="71" y="48"/>
                            </a:cubicBezTo>
                            <a:cubicBezTo>
                              <a:pt x="68" y="47"/>
                              <a:pt x="74" y="45"/>
                              <a:pt x="72" y="44"/>
                            </a:cubicBezTo>
                            <a:cubicBezTo>
                              <a:pt x="71" y="43"/>
                              <a:pt x="70" y="42"/>
                              <a:pt x="69" y="42"/>
                            </a:cubicBezTo>
                            <a:cubicBezTo>
                              <a:pt x="68" y="41"/>
                              <a:pt x="68" y="39"/>
                              <a:pt x="67" y="38"/>
                            </a:cubicBezTo>
                            <a:cubicBezTo>
                              <a:pt x="66" y="37"/>
                              <a:pt x="67" y="36"/>
                              <a:pt x="67" y="35"/>
                            </a:cubicBezTo>
                            <a:cubicBezTo>
                              <a:pt x="68" y="34"/>
                              <a:pt x="66" y="33"/>
                              <a:pt x="66" y="32"/>
                            </a:cubicBezTo>
                            <a:cubicBezTo>
                              <a:pt x="66" y="31"/>
                              <a:pt x="67" y="30"/>
                              <a:pt x="67" y="29"/>
                            </a:cubicBezTo>
                            <a:cubicBezTo>
                              <a:pt x="67" y="28"/>
                              <a:pt x="65" y="26"/>
                              <a:pt x="67" y="25"/>
                            </a:cubicBezTo>
                            <a:cubicBezTo>
                              <a:pt x="65" y="25"/>
                              <a:pt x="66" y="24"/>
                              <a:pt x="66" y="23"/>
                            </a:cubicBezTo>
                            <a:cubicBezTo>
                              <a:pt x="65" y="21"/>
                              <a:pt x="62" y="21"/>
                              <a:pt x="62" y="20"/>
                            </a:cubicBezTo>
                            <a:cubicBezTo>
                              <a:pt x="65" y="20"/>
                              <a:pt x="66" y="19"/>
                              <a:pt x="68" y="18"/>
                            </a:cubicBezTo>
                            <a:cubicBezTo>
                              <a:pt x="69" y="17"/>
                              <a:pt x="70" y="17"/>
                              <a:pt x="71" y="16"/>
                            </a:cubicBezTo>
                            <a:cubicBezTo>
                              <a:pt x="71" y="15"/>
                              <a:pt x="72" y="14"/>
                              <a:pt x="73" y="14"/>
                            </a:cubicBezTo>
                            <a:cubicBezTo>
                              <a:pt x="74" y="14"/>
                              <a:pt x="75" y="13"/>
                              <a:pt x="76" y="13"/>
                            </a:cubicBezTo>
                            <a:cubicBezTo>
                              <a:pt x="76" y="14"/>
                              <a:pt x="78" y="13"/>
                              <a:pt x="78" y="12"/>
                            </a:cubicBezTo>
                            <a:cubicBezTo>
                              <a:pt x="80" y="11"/>
                              <a:pt x="82" y="14"/>
                              <a:pt x="83" y="11"/>
                            </a:cubicBezTo>
                            <a:cubicBezTo>
                              <a:pt x="85" y="8"/>
                              <a:pt x="93" y="6"/>
                              <a:pt x="97" y="6"/>
                            </a:cubicBezTo>
                            <a:cubicBezTo>
                              <a:pt x="100" y="5"/>
                              <a:pt x="103" y="5"/>
                              <a:pt x="106" y="5"/>
                            </a:cubicBezTo>
                            <a:cubicBezTo>
                              <a:pt x="108" y="5"/>
                              <a:pt x="110" y="2"/>
                              <a:pt x="112" y="3"/>
                            </a:cubicBezTo>
                            <a:cubicBezTo>
                              <a:pt x="113" y="4"/>
                              <a:pt x="113" y="4"/>
                              <a:pt x="113" y="3"/>
                            </a:cubicBezTo>
                            <a:cubicBezTo>
                              <a:pt x="113" y="3"/>
                              <a:pt x="116" y="3"/>
                              <a:pt x="117" y="3"/>
                            </a:cubicBezTo>
                            <a:cubicBezTo>
                              <a:pt x="120" y="2"/>
                              <a:pt x="123" y="2"/>
                              <a:pt x="126" y="2"/>
                            </a:cubicBezTo>
                            <a:cubicBezTo>
                              <a:pt x="129" y="2"/>
                              <a:pt x="129" y="3"/>
                              <a:pt x="131" y="4"/>
                            </a:cubicBezTo>
                            <a:cubicBezTo>
                              <a:pt x="134" y="5"/>
                              <a:pt x="135" y="3"/>
                              <a:pt x="137" y="3"/>
                            </a:cubicBezTo>
                            <a:cubicBezTo>
                              <a:pt x="138" y="3"/>
                              <a:pt x="142" y="3"/>
                              <a:pt x="142" y="2"/>
                            </a:cubicBezTo>
                            <a:cubicBezTo>
                              <a:pt x="141" y="0"/>
                              <a:pt x="145" y="1"/>
                              <a:pt x="145" y="1"/>
                            </a:cubicBezTo>
                            <a:cubicBezTo>
                              <a:pt x="147" y="2"/>
                              <a:pt x="149" y="3"/>
                              <a:pt x="151" y="1"/>
                            </a:cubicBezTo>
                            <a:cubicBezTo>
                              <a:pt x="152" y="1"/>
                              <a:pt x="151" y="0"/>
                              <a:pt x="153" y="0"/>
                            </a:cubicBezTo>
                            <a:cubicBezTo>
                              <a:pt x="154" y="1"/>
                              <a:pt x="155" y="1"/>
                              <a:pt x="157" y="1"/>
                            </a:cubicBezTo>
                            <a:cubicBezTo>
                              <a:pt x="155" y="3"/>
                              <a:pt x="158" y="2"/>
                              <a:pt x="159" y="2"/>
                            </a:cubicBezTo>
                            <a:cubicBezTo>
                              <a:pt x="161" y="2"/>
                              <a:pt x="163" y="2"/>
                              <a:pt x="164" y="2"/>
                            </a:cubicBezTo>
                            <a:cubicBezTo>
                              <a:pt x="164" y="4"/>
                              <a:pt x="161" y="5"/>
                              <a:pt x="160" y="6"/>
                            </a:cubicBezTo>
                            <a:cubicBezTo>
                              <a:pt x="164" y="7"/>
                              <a:pt x="160" y="11"/>
                              <a:pt x="161" y="13"/>
                            </a:cubicBezTo>
                            <a:cubicBezTo>
                              <a:pt x="162" y="16"/>
                              <a:pt x="162" y="19"/>
                              <a:pt x="161" y="22"/>
                            </a:cubicBezTo>
                            <a:cubicBezTo>
                              <a:pt x="160" y="25"/>
                              <a:pt x="157" y="27"/>
                              <a:pt x="154" y="29"/>
                            </a:cubicBezTo>
                            <a:cubicBezTo>
                              <a:pt x="153" y="30"/>
                              <a:pt x="154" y="32"/>
                              <a:pt x="155" y="34"/>
                            </a:cubicBezTo>
                            <a:cubicBezTo>
                              <a:pt x="156" y="35"/>
                              <a:pt x="155" y="37"/>
                              <a:pt x="158" y="38"/>
                            </a:cubicBezTo>
                            <a:cubicBezTo>
                              <a:pt x="162" y="40"/>
                              <a:pt x="161" y="44"/>
                              <a:pt x="164" y="45"/>
                            </a:cubicBezTo>
                            <a:cubicBezTo>
                              <a:pt x="165" y="46"/>
                              <a:pt x="167" y="47"/>
                              <a:pt x="168" y="48"/>
                            </a:cubicBezTo>
                            <a:cubicBezTo>
                              <a:pt x="169" y="50"/>
                              <a:pt x="170" y="52"/>
                              <a:pt x="170" y="54"/>
                            </a:cubicBezTo>
                            <a:cubicBezTo>
                              <a:pt x="171" y="58"/>
                              <a:pt x="173" y="62"/>
                              <a:pt x="173" y="66"/>
                            </a:cubicBezTo>
                            <a:cubicBezTo>
                              <a:pt x="173" y="67"/>
                              <a:pt x="170" y="67"/>
                              <a:pt x="172" y="69"/>
                            </a:cubicBezTo>
                            <a:cubicBezTo>
                              <a:pt x="174" y="71"/>
                              <a:pt x="175" y="73"/>
                              <a:pt x="176" y="75"/>
                            </a:cubicBezTo>
                            <a:cubicBezTo>
                              <a:pt x="177" y="79"/>
                              <a:pt x="174" y="83"/>
                              <a:pt x="176" y="87"/>
                            </a:cubicBezTo>
                            <a:cubicBezTo>
                              <a:pt x="177" y="89"/>
                              <a:pt x="177" y="90"/>
                              <a:pt x="176" y="92"/>
                            </a:cubicBezTo>
                            <a:cubicBezTo>
                              <a:pt x="175" y="94"/>
                              <a:pt x="176" y="96"/>
                              <a:pt x="176" y="98"/>
                            </a:cubicBezTo>
                            <a:cubicBezTo>
                              <a:pt x="177" y="102"/>
                              <a:pt x="176" y="102"/>
                              <a:pt x="173" y="104"/>
                            </a:cubicBezTo>
                            <a:cubicBezTo>
                              <a:pt x="170" y="106"/>
                              <a:pt x="175" y="109"/>
                              <a:pt x="176" y="111"/>
                            </a:cubicBezTo>
                            <a:cubicBezTo>
                              <a:pt x="179" y="114"/>
                              <a:pt x="177" y="118"/>
                              <a:pt x="180" y="121"/>
                            </a:cubicBezTo>
                            <a:cubicBezTo>
                              <a:pt x="182" y="122"/>
                              <a:pt x="183" y="121"/>
                              <a:pt x="184" y="121"/>
                            </a:cubicBezTo>
                            <a:cubicBezTo>
                              <a:pt x="186" y="121"/>
                              <a:pt x="188" y="122"/>
                              <a:pt x="189" y="122"/>
                            </a:cubicBezTo>
                            <a:cubicBezTo>
                              <a:pt x="193" y="124"/>
                              <a:pt x="194" y="126"/>
                              <a:pt x="195" y="129"/>
                            </a:cubicBezTo>
                            <a:cubicBezTo>
                              <a:pt x="196" y="131"/>
                              <a:pt x="197" y="131"/>
                              <a:pt x="195" y="132"/>
                            </a:cubicBezTo>
                            <a:cubicBezTo>
                              <a:pt x="193" y="133"/>
                              <a:pt x="190" y="134"/>
                              <a:pt x="188" y="135"/>
                            </a:cubicBezTo>
                            <a:cubicBezTo>
                              <a:pt x="179" y="141"/>
                              <a:pt x="170" y="146"/>
                              <a:pt x="160" y="152"/>
                            </a:cubicBezTo>
                            <a:cubicBezTo>
                              <a:pt x="157" y="155"/>
                              <a:pt x="153" y="157"/>
                              <a:pt x="149" y="160"/>
                            </a:cubicBezTo>
                            <a:cubicBezTo>
                              <a:pt x="147" y="162"/>
                              <a:pt x="145" y="163"/>
                              <a:pt x="144" y="165"/>
                            </a:cubicBezTo>
                            <a:cubicBezTo>
                              <a:pt x="142" y="166"/>
                              <a:pt x="140" y="169"/>
                              <a:pt x="138" y="170"/>
                            </a:cubicBezTo>
                            <a:cubicBezTo>
                              <a:pt x="136" y="171"/>
                              <a:pt x="133" y="171"/>
                              <a:pt x="132" y="171"/>
                            </a:cubicBezTo>
                            <a:cubicBezTo>
                              <a:pt x="129" y="172"/>
                              <a:pt x="127" y="172"/>
                              <a:pt x="124" y="172"/>
                            </a:cubicBezTo>
                            <a:cubicBezTo>
                              <a:pt x="123" y="173"/>
                              <a:pt x="112" y="176"/>
                              <a:pt x="112" y="173"/>
                            </a:cubicBezTo>
                            <a:cubicBezTo>
                              <a:pt x="113" y="171"/>
                              <a:pt x="113" y="171"/>
                              <a:pt x="113" y="170"/>
                            </a:cubicBezTo>
                            <a:cubicBezTo>
                              <a:pt x="113" y="169"/>
                              <a:pt x="114" y="167"/>
                              <a:pt x="113" y="166"/>
                            </a:cubicBezTo>
                            <a:cubicBezTo>
                              <a:pt x="111" y="166"/>
                              <a:pt x="109" y="165"/>
                              <a:pt x="107" y="164"/>
                            </a:cubicBezTo>
                            <a:cubicBezTo>
                              <a:pt x="106" y="164"/>
                              <a:pt x="104" y="162"/>
                              <a:pt x="103" y="162"/>
                            </a:cubicBezTo>
                            <a:cubicBezTo>
                              <a:pt x="100" y="164"/>
                              <a:pt x="99" y="160"/>
                              <a:pt x="97" y="159"/>
                            </a:cubicBezTo>
                            <a:cubicBezTo>
                              <a:pt x="96" y="158"/>
                              <a:pt x="95" y="158"/>
                              <a:pt x="94" y="157"/>
                            </a:cubicBezTo>
                            <a:cubicBezTo>
                              <a:pt x="93" y="157"/>
                              <a:pt x="94" y="155"/>
                              <a:pt x="94" y="154"/>
                            </a:cubicBezTo>
                            <a:cubicBezTo>
                              <a:pt x="93" y="153"/>
                              <a:pt x="91" y="152"/>
                              <a:pt x="90" y="152"/>
                            </a:cubicBezTo>
                            <a:cubicBezTo>
                              <a:pt x="88" y="151"/>
                              <a:pt x="86" y="149"/>
                              <a:pt x="84" y="148"/>
                            </a:cubicBezTo>
                            <a:cubicBezTo>
                              <a:pt x="79" y="145"/>
                              <a:pt x="75" y="142"/>
                              <a:pt x="70" y="138"/>
                            </a:cubicBezTo>
                            <a:cubicBezTo>
                              <a:pt x="52" y="126"/>
                              <a:pt x="34" y="114"/>
                              <a:pt x="14" y="103"/>
                            </a:cubicBezTo>
                            <a:cubicBezTo>
                              <a:pt x="10" y="100"/>
                              <a:pt x="5" y="97"/>
                              <a:pt x="0" y="9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54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39" y="2560"/>
                        <a:ext cx="71" cy="34"/>
                      </a:xfrm>
                      <a:custGeom>
                        <a:avLst/>
                        <a:gdLst>
                          <a:gd name="T0" fmla="*/ 0 w 44"/>
                          <a:gd name="T1" fmla="*/ 16 h 21"/>
                          <a:gd name="T2" fmla="*/ 1 w 44"/>
                          <a:gd name="T3" fmla="*/ 15 h 21"/>
                          <a:gd name="T4" fmla="*/ 1 w 44"/>
                          <a:gd name="T5" fmla="*/ 13 h 21"/>
                          <a:gd name="T6" fmla="*/ 4 w 44"/>
                          <a:gd name="T7" fmla="*/ 11 h 21"/>
                          <a:gd name="T8" fmla="*/ 11 w 44"/>
                          <a:gd name="T9" fmla="*/ 5 h 21"/>
                          <a:gd name="T10" fmla="*/ 11 w 44"/>
                          <a:gd name="T11" fmla="*/ 3 h 21"/>
                          <a:gd name="T12" fmla="*/ 16 w 44"/>
                          <a:gd name="T13" fmla="*/ 2 h 21"/>
                          <a:gd name="T14" fmla="*/ 21 w 44"/>
                          <a:gd name="T15" fmla="*/ 2 h 21"/>
                          <a:gd name="T16" fmla="*/ 25 w 44"/>
                          <a:gd name="T17" fmla="*/ 2 h 21"/>
                          <a:gd name="T18" fmla="*/ 25 w 44"/>
                          <a:gd name="T19" fmla="*/ 1 h 21"/>
                          <a:gd name="T20" fmla="*/ 26 w 44"/>
                          <a:gd name="T21" fmla="*/ 1 h 21"/>
                          <a:gd name="T22" fmla="*/ 30 w 44"/>
                          <a:gd name="T23" fmla="*/ 1 h 21"/>
                          <a:gd name="T24" fmla="*/ 34 w 44"/>
                          <a:gd name="T25" fmla="*/ 3 h 21"/>
                          <a:gd name="T26" fmla="*/ 33 w 44"/>
                          <a:gd name="T27" fmla="*/ 7 h 21"/>
                          <a:gd name="T28" fmla="*/ 40 w 44"/>
                          <a:gd name="T29" fmla="*/ 9 h 21"/>
                          <a:gd name="T30" fmla="*/ 42 w 44"/>
                          <a:gd name="T31" fmla="*/ 8 h 21"/>
                          <a:gd name="T32" fmla="*/ 42 w 44"/>
                          <a:gd name="T33" fmla="*/ 10 h 21"/>
                          <a:gd name="T34" fmla="*/ 42 w 44"/>
                          <a:gd name="T35" fmla="*/ 12 h 21"/>
                          <a:gd name="T36" fmla="*/ 40 w 44"/>
                          <a:gd name="T37" fmla="*/ 12 h 21"/>
                          <a:gd name="T38" fmla="*/ 39 w 44"/>
                          <a:gd name="T39" fmla="*/ 13 h 21"/>
                          <a:gd name="T40" fmla="*/ 39 w 44"/>
                          <a:gd name="T41" fmla="*/ 15 h 21"/>
                          <a:gd name="T42" fmla="*/ 36 w 44"/>
                          <a:gd name="T43" fmla="*/ 14 h 21"/>
                          <a:gd name="T44" fmla="*/ 33 w 44"/>
                          <a:gd name="T45" fmla="*/ 14 h 21"/>
                          <a:gd name="T46" fmla="*/ 32 w 44"/>
                          <a:gd name="T47" fmla="*/ 13 h 21"/>
                          <a:gd name="T48" fmla="*/ 30 w 44"/>
                          <a:gd name="T49" fmla="*/ 16 h 21"/>
                          <a:gd name="T50" fmla="*/ 27 w 44"/>
                          <a:gd name="T51" fmla="*/ 18 h 21"/>
                          <a:gd name="T52" fmla="*/ 25 w 44"/>
                          <a:gd name="T53" fmla="*/ 16 h 21"/>
                          <a:gd name="T54" fmla="*/ 23 w 44"/>
                          <a:gd name="T55" fmla="*/ 13 h 21"/>
                          <a:gd name="T56" fmla="*/ 20 w 44"/>
                          <a:gd name="T57" fmla="*/ 15 h 21"/>
                          <a:gd name="T58" fmla="*/ 17 w 44"/>
                          <a:gd name="T59" fmla="*/ 18 h 21"/>
                          <a:gd name="T60" fmla="*/ 10 w 44"/>
                          <a:gd name="T61" fmla="*/ 17 h 21"/>
                          <a:gd name="T62" fmla="*/ 8 w 44"/>
                          <a:gd name="T63" fmla="*/ 15 h 21"/>
                          <a:gd name="T64" fmla="*/ 6 w 44"/>
                          <a:gd name="T65" fmla="*/ 13 h 21"/>
                          <a:gd name="T66" fmla="*/ 0 w 44"/>
                          <a:gd name="T67" fmla="*/ 16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44" h="21">
                            <a:moveTo>
                              <a:pt x="0" y="16"/>
                            </a:moveTo>
                            <a:cubicBezTo>
                              <a:pt x="0" y="16"/>
                              <a:pt x="1" y="15"/>
                              <a:pt x="1" y="15"/>
                            </a:cubicBezTo>
                            <a:cubicBezTo>
                              <a:pt x="2" y="14"/>
                              <a:pt x="1" y="13"/>
                              <a:pt x="1" y="13"/>
                            </a:cubicBezTo>
                            <a:cubicBezTo>
                              <a:pt x="2" y="12"/>
                              <a:pt x="3" y="11"/>
                              <a:pt x="4" y="11"/>
                            </a:cubicBezTo>
                            <a:cubicBezTo>
                              <a:pt x="6" y="8"/>
                              <a:pt x="8" y="7"/>
                              <a:pt x="11" y="5"/>
                            </a:cubicBezTo>
                            <a:cubicBezTo>
                              <a:pt x="8" y="5"/>
                              <a:pt x="10" y="2"/>
                              <a:pt x="11" y="3"/>
                            </a:cubicBezTo>
                            <a:cubicBezTo>
                              <a:pt x="14" y="5"/>
                              <a:pt x="14" y="2"/>
                              <a:pt x="16" y="2"/>
                            </a:cubicBezTo>
                            <a:cubicBezTo>
                              <a:pt x="15" y="3"/>
                              <a:pt x="20" y="2"/>
                              <a:pt x="21" y="2"/>
                            </a:cubicBezTo>
                            <a:cubicBezTo>
                              <a:pt x="23" y="2"/>
                              <a:pt x="25" y="2"/>
                              <a:pt x="25" y="2"/>
                            </a:cubicBezTo>
                            <a:cubicBezTo>
                              <a:pt x="24" y="2"/>
                              <a:pt x="23" y="1"/>
                              <a:pt x="25" y="1"/>
                            </a:cubicBezTo>
                            <a:cubicBezTo>
                              <a:pt x="25" y="0"/>
                              <a:pt x="26" y="0"/>
                              <a:pt x="26" y="1"/>
                            </a:cubicBezTo>
                            <a:cubicBezTo>
                              <a:pt x="26" y="2"/>
                              <a:pt x="29" y="1"/>
                              <a:pt x="30" y="1"/>
                            </a:cubicBezTo>
                            <a:cubicBezTo>
                              <a:pt x="31" y="1"/>
                              <a:pt x="33" y="2"/>
                              <a:pt x="34" y="3"/>
                            </a:cubicBezTo>
                            <a:cubicBezTo>
                              <a:pt x="36" y="4"/>
                              <a:pt x="34" y="6"/>
                              <a:pt x="33" y="7"/>
                            </a:cubicBezTo>
                            <a:cubicBezTo>
                              <a:pt x="37" y="7"/>
                              <a:pt x="37" y="9"/>
                              <a:pt x="40" y="9"/>
                            </a:cubicBezTo>
                            <a:cubicBezTo>
                              <a:pt x="41" y="9"/>
                              <a:pt x="41" y="8"/>
                              <a:pt x="42" y="8"/>
                            </a:cubicBezTo>
                            <a:cubicBezTo>
                              <a:pt x="44" y="8"/>
                              <a:pt x="43" y="10"/>
                              <a:pt x="42" y="10"/>
                            </a:cubicBezTo>
                            <a:cubicBezTo>
                              <a:pt x="42" y="11"/>
                              <a:pt x="44" y="12"/>
                              <a:pt x="42" y="12"/>
                            </a:cubicBezTo>
                            <a:cubicBezTo>
                              <a:pt x="41" y="12"/>
                              <a:pt x="41" y="11"/>
                              <a:pt x="40" y="12"/>
                            </a:cubicBezTo>
                            <a:cubicBezTo>
                              <a:pt x="39" y="12"/>
                              <a:pt x="38" y="13"/>
                              <a:pt x="39" y="13"/>
                            </a:cubicBezTo>
                            <a:cubicBezTo>
                              <a:pt x="40" y="14"/>
                              <a:pt x="40" y="14"/>
                              <a:pt x="39" y="15"/>
                            </a:cubicBezTo>
                            <a:cubicBezTo>
                              <a:pt x="38" y="15"/>
                              <a:pt x="38" y="14"/>
                              <a:pt x="36" y="14"/>
                            </a:cubicBezTo>
                            <a:cubicBezTo>
                              <a:pt x="35" y="14"/>
                              <a:pt x="35" y="15"/>
                              <a:pt x="33" y="14"/>
                            </a:cubicBezTo>
                            <a:cubicBezTo>
                              <a:pt x="33" y="13"/>
                              <a:pt x="32" y="11"/>
                              <a:pt x="32" y="13"/>
                            </a:cubicBezTo>
                            <a:cubicBezTo>
                              <a:pt x="31" y="15"/>
                              <a:pt x="31" y="15"/>
                              <a:pt x="30" y="16"/>
                            </a:cubicBezTo>
                            <a:cubicBezTo>
                              <a:pt x="28" y="18"/>
                              <a:pt x="30" y="21"/>
                              <a:pt x="27" y="18"/>
                            </a:cubicBezTo>
                            <a:cubicBezTo>
                              <a:pt x="27" y="17"/>
                              <a:pt x="26" y="17"/>
                              <a:pt x="25" y="16"/>
                            </a:cubicBezTo>
                            <a:cubicBezTo>
                              <a:pt x="24" y="15"/>
                              <a:pt x="24" y="14"/>
                              <a:pt x="23" y="13"/>
                            </a:cubicBezTo>
                            <a:cubicBezTo>
                              <a:pt x="22" y="14"/>
                              <a:pt x="22" y="15"/>
                              <a:pt x="20" y="15"/>
                            </a:cubicBezTo>
                            <a:cubicBezTo>
                              <a:pt x="22" y="16"/>
                              <a:pt x="19" y="18"/>
                              <a:pt x="17" y="18"/>
                            </a:cubicBezTo>
                            <a:cubicBezTo>
                              <a:pt x="14" y="18"/>
                              <a:pt x="12" y="19"/>
                              <a:pt x="10" y="17"/>
                            </a:cubicBezTo>
                            <a:cubicBezTo>
                              <a:pt x="9" y="17"/>
                              <a:pt x="8" y="16"/>
                              <a:pt x="8" y="15"/>
                            </a:cubicBezTo>
                            <a:cubicBezTo>
                              <a:pt x="8" y="13"/>
                              <a:pt x="7" y="13"/>
                              <a:pt x="6" y="13"/>
                            </a:cubicBezTo>
                            <a:cubicBezTo>
                              <a:pt x="3" y="13"/>
                              <a:pt x="3" y="16"/>
                              <a:pt x="0" y="16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55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6" y="3101"/>
                        <a:ext cx="120" cy="178"/>
                      </a:xfrm>
                      <a:custGeom>
                        <a:avLst/>
                        <a:gdLst>
                          <a:gd name="T0" fmla="*/ 4 w 74"/>
                          <a:gd name="T1" fmla="*/ 76 h 110"/>
                          <a:gd name="T2" fmla="*/ 6 w 74"/>
                          <a:gd name="T3" fmla="*/ 69 h 110"/>
                          <a:gd name="T4" fmla="*/ 13 w 74"/>
                          <a:gd name="T5" fmla="*/ 62 h 110"/>
                          <a:gd name="T6" fmla="*/ 20 w 74"/>
                          <a:gd name="T7" fmla="*/ 60 h 110"/>
                          <a:gd name="T8" fmla="*/ 25 w 74"/>
                          <a:gd name="T9" fmla="*/ 61 h 110"/>
                          <a:gd name="T10" fmla="*/ 30 w 74"/>
                          <a:gd name="T11" fmla="*/ 61 h 110"/>
                          <a:gd name="T12" fmla="*/ 33 w 74"/>
                          <a:gd name="T13" fmla="*/ 56 h 110"/>
                          <a:gd name="T14" fmla="*/ 37 w 74"/>
                          <a:gd name="T15" fmla="*/ 45 h 110"/>
                          <a:gd name="T16" fmla="*/ 42 w 74"/>
                          <a:gd name="T17" fmla="*/ 40 h 110"/>
                          <a:gd name="T18" fmla="*/ 46 w 74"/>
                          <a:gd name="T19" fmla="*/ 33 h 110"/>
                          <a:gd name="T20" fmla="*/ 48 w 74"/>
                          <a:gd name="T21" fmla="*/ 28 h 110"/>
                          <a:gd name="T22" fmla="*/ 53 w 74"/>
                          <a:gd name="T23" fmla="*/ 18 h 110"/>
                          <a:gd name="T24" fmla="*/ 59 w 74"/>
                          <a:gd name="T25" fmla="*/ 13 h 110"/>
                          <a:gd name="T26" fmla="*/ 57 w 74"/>
                          <a:gd name="T27" fmla="*/ 7 h 110"/>
                          <a:gd name="T28" fmla="*/ 58 w 74"/>
                          <a:gd name="T29" fmla="*/ 1 h 110"/>
                          <a:gd name="T30" fmla="*/ 63 w 74"/>
                          <a:gd name="T31" fmla="*/ 10 h 110"/>
                          <a:gd name="T32" fmla="*/ 69 w 74"/>
                          <a:gd name="T33" fmla="*/ 30 h 110"/>
                          <a:gd name="T34" fmla="*/ 55 w 74"/>
                          <a:gd name="T35" fmla="*/ 31 h 110"/>
                          <a:gd name="T36" fmla="*/ 63 w 74"/>
                          <a:gd name="T37" fmla="*/ 43 h 110"/>
                          <a:gd name="T38" fmla="*/ 68 w 74"/>
                          <a:gd name="T39" fmla="*/ 51 h 110"/>
                          <a:gd name="T40" fmla="*/ 63 w 74"/>
                          <a:gd name="T41" fmla="*/ 61 h 110"/>
                          <a:gd name="T42" fmla="*/ 61 w 74"/>
                          <a:gd name="T43" fmla="*/ 65 h 110"/>
                          <a:gd name="T44" fmla="*/ 59 w 74"/>
                          <a:gd name="T45" fmla="*/ 73 h 110"/>
                          <a:gd name="T46" fmla="*/ 60 w 74"/>
                          <a:gd name="T47" fmla="*/ 76 h 110"/>
                          <a:gd name="T48" fmla="*/ 63 w 74"/>
                          <a:gd name="T49" fmla="*/ 84 h 110"/>
                          <a:gd name="T50" fmla="*/ 69 w 74"/>
                          <a:gd name="T51" fmla="*/ 95 h 110"/>
                          <a:gd name="T52" fmla="*/ 73 w 74"/>
                          <a:gd name="T53" fmla="*/ 97 h 110"/>
                          <a:gd name="T54" fmla="*/ 74 w 74"/>
                          <a:gd name="T55" fmla="*/ 105 h 110"/>
                          <a:gd name="T56" fmla="*/ 68 w 74"/>
                          <a:gd name="T57" fmla="*/ 107 h 110"/>
                          <a:gd name="T58" fmla="*/ 62 w 74"/>
                          <a:gd name="T59" fmla="*/ 106 h 110"/>
                          <a:gd name="T60" fmla="*/ 54 w 74"/>
                          <a:gd name="T61" fmla="*/ 105 h 110"/>
                          <a:gd name="T62" fmla="*/ 47 w 74"/>
                          <a:gd name="T63" fmla="*/ 105 h 110"/>
                          <a:gd name="T64" fmla="*/ 40 w 74"/>
                          <a:gd name="T65" fmla="*/ 104 h 110"/>
                          <a:gd name="T66" fmla="*/ 29 w 74"/>
                          <a:gd name="T67" fmla="*/ 104 h 110"/>
                          <a:gd name="T68" fmla="*/ 24 w 74"/>
                          <a:gd name="T69" fmla="*/ 105 h 110"/>
                          <a:gd name="T70" fmla="*/ 14 w 74"/>
                          <a:gd name="T71" fmla="*/ 100 h 110"/>
                          <a:gd name="T72" fmla="*/ 14 w 74"/>
                          <a:gd name="T73" fmla="*/ 91 h 110"/>
                          <a:gd name="T74" fmla="*/ 12 w 74"/>
                          <a:gd name="T75" fmla="*/ 88 h 110"/>
                          <a:gd name="T76" fmla="*/ 10 w 74"/>
                          <a:gd name="T77" fmla="*/ 87 h 110"/>
                          <a:gd name="T78" fmla="*/ 10 w 74"/>
                          <a:gd name="T79" fmla="*/ 88 h 110"/>
                          <a:gd name="T80" fmla="*/ 6 w 74"/>
                          <a:gd name="T81" fmla="*/ 86 h 110"/>
                          <a:gd name="T82" fmla="*/ 3 w 74"/>
                          <a:gd name="T83" fmla="*/ 81 h 110"/>
                          <a:gd name="T84" fmla="*/ 2 w 74"/>
                          <a:gd name="T85" fmla="*/ 80 h 1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74" h="110">
                            <a:moveTo>
                              <a:pt x="2" y="80"/>
                            </a:moveTo>
                            <a:cubicBezTo>
                              <a:pt x="3" y="79"/>
                              <a:pt x="4" y="77"/>
                              <a:pt x="4" y="76"/>
                            </a:cubicBezTo>
                            <a:cubicBezTo>
                              <a:pt x="4" y="75"/>
                              <a:pt x="5" y="73"/>
                              <a:pt x="5" y="72"/>
                            </a:cubicBezTo>
                            <a:cubicBezTo>
                              <a:pt x="5" y="70"/>
                              <a:pt x="5" y="70"/>
                              <a:pt x="6" y="69"/>
                            </a:cubicBezTo>
                            <a:cubicBezTo>
                              <a:pt x="8" y="68"/>
                              <a:pt x="9" y="66"/>
                              <a:pt x="10" y="65"/>
                            </a:cubicBezTo>
                            <a:cubicBezTo>
                              <a:pt x="11" y="64"/>
                              <a:pt x="12" y="63"/>
                              <a:pt x="13" y="62"/>
                            </a:cubicBezTo>
                            <a:cubicBezTo>
                              <a:pt x="13" y="61"/>
                              <a:pt x="15" y="59"/>
                              <a:pt x="16" y="59"/>
                            </a:cubicBezTo>
                            <a:cubicBezTo>
                              <a:pt x="17" y="59"/>
                              <a:pt x="18" y="60"/>
                              <a:pt x="20" y="60"/>
                            </a:cubicBezTo>
                            <a:cubicBezTo>
                              <a:pt x="21" y="60"/>
                              <a:pt x="21" y="58"/>
                              <a:pt x="21" y="57"/>
                            </a:cubicBezTo>
                            <a:cubicBezTo>
                              <a:pt x="21" y="58"/>
                              <a:pt x="24" y="60"/>
                              <a:pt x="25" y="61"/>
                            </a:cubicBezTo>
                            <a:cubicBezTo>
                              <a:pt x="26" y="61"/>
                              <a:pt x="25" y="65"/>
                              <a:pt x="28" y="64"/>
                            </a:cubicBezTo>
                            <a:cubicBezTo>
                              <a:pt x="29" y="63"/>
                              <a:pt x="30" y="62"/>
                              <a:pt x="30" y="61"/>
                            </a:cubicBezTo>
                            <a:cubicBezTo>
                              <a:pt x="30" y="60"/>
                              <a:pt x="32" y="59"/>
                              <a:pt x="32" y="58"/>
                            </a:cubicBezTo>
                            <a:cubicBezTo>
                              <a:pt x="33" y="57"/>
                              <a:pt x="32" y="57"/>
                              <a:pt x="33" y="56"/>
                            </a:cubicBezTo>
                            <a:cubicBezTo>
                              <a:pt x="34" y="53"/>
                              <a:pt x="36" y="51"/>
                              <a:pt x="36" y="49"/>
                            </a:cubicBezTo>
                            <a:cubicBezTo>
                              <a:pt x="37" y="48"/>
                              <a:pt x="36" y="47"/>
                              <a:pt x="37" y="45"/>
                            </a:cubicBezTo>
                            <a:cubicBezTo>
                              <a:pt x="37" y="45"/>
                              <a:pt x="38" y="45"/>
                              <a:pt x="38" y="44"/>
                            </a:cubicBezTo>
                            <a:cubicBezTo>
                              <a:pt x="39" y="42"/>
                              <a:pt x="42" y="43"/>
                              <a:pt x="42" y="40"/>
                            </a:cubicBezTo>
                            <a:cubicBezTo>
                              <a:pt x="42" y="40"/>
                              <a:pt x="44" y="36"/>
                              <a:pt x="42" y="36"/>
                            </a:cubicBezTo>
                            <a:cubicBezTo>
                              <a:pt x="44" y="35"/>
                              <a:pt x="46" y="34"/>
                              <a:pt x="46" y="33"/>
                            </a:cubicBezTo>
                            <a:cubicBezTo>
                              <a:pt x="46" y="32"/>
                              <a:pt x="46" y="31"/>
                              <a:pt x="46" y="30"/>
                            </a:cubicBezTo>
                            <a:cubicBezTo>
                              <a:pt x="46" y="29"/>
                              <a:pt x="48" y="29"/>
                              <a:pt x="48" y="28"/>
                            </a:cubicBezTo>
                            <a:cubicBezTo>
                              <a:pt x="49" y="26"/>
                              <a:pt x="49" y="24"/>
                              <a:pt x="50" y="22"/>
                            </a:cubicBezTo>
                            <a:cubicBezTo>
                              <a:pt x="51" y="21"/>
                              <a:pt x="52" y="18"/>
                              <a:pt x="53" y="18"/>
                            </a:cubicBezTo>
                            <a:cubicBezTo>
                              <a:pt x="55" y="17"/>
                              <a:pt x="59" y="17"/>
                              <a:pt x="59" y="15"/>
                            </a:cubicBezTo>
                            <a:cubicBezTo>
                              <a:pt x="60" y="14"/>
                              <a:pt x="59" y="13"/>
                              <a:pt x="59" y="13"/>
                            </a:cubicBezTo>
                            <a:cubicBezTo>
                              <a:pt x="60" y="12"/>
                              <a:pt x="59" y="10"/>
                              <a:pt x="60" y="9"/>
                            </a:cubicBezTo>
                            <a:cubicBezTo>
                              <a:pt x="60" y="8"/>
                              <a:pt x="57" y="7"/>
                              <a:pt x="57" y="7"/>
                            </a:cubicBezTo>
                            <a:cubicBezTo>
                              <a:pt x="54" y="7"/>
                              <a:pt x="54" y="2"/>
                              <a:pt x="54" y="0"/>
                            </a:cubicBezTo>
                            <a:cubicBezTo>
                              <a:pt x="55" y="0"/>
                              <a:pt x="57" y="0"/>
                              <a:pt x="58" y="1"/>
                            </a:cubicBezTo>
                            <a:cubicBezTo>
                              <a:pt x="59" y="2"/>
                              <a:pt x="58" y="3"/>
                              <a:pt x="60" y="4"/>
                            </a:cubicBezTo>
                            <a:cubicBezTo>
                              <a:pt x="62" y="5"/>
                              <a:pt x="61" y="8"/>
                              <a:pt x="63" y="10"/>
                            </a:cubicBezTo>
                            <a:cubicBezTo>
                              <a:pt x="65" y="12"/>
                              <a:pt x="63" y="18"/>
                              <a:pt x="63" y="20"/>
                            </a:cubicBezTo>
                            <a:cubicBezTo>
                              <a:pt x="63" y="24"/>
                              <a:pt x="66" y="28"/>
                              <a:pt x="69" y="30"/>
                            </a:cubicBezTo>
                            <a:cubicBezTo>
                              <a:pt x="67" y="31"/>
                              <a:pt x="64" y="30"/>
                              <a:pt x="61" y="30"/>
                            </a:cubicBezTo>
                            <a:cubicBezTo>
                              <a:pt x="59" y="31"/>
                              <a:pt x="56" y="29"/>
                              <a:pt x="55" y="31"/>
                            </a:cubicBezTo>
                            <a:cubicBezTo>
                              <a:pt x="53" y="33"/>
                              <a:pt x="53" y="34"/>
                              <a:pt x="55" y="36"/>
                            </a:cubicBezTo>
                            <a:cubicBezTo>
                              <a:pt x="58" y="38"/>
                              <a:pt x="60" y="41"/>
                              <a:pt x="63" y="43"/>
                            </a:cubicBezTo>
                            <a:cubicBezTo>
                              <a:pt x="64" y="43"/>
                              <a:pt x="65" y="44"/>
                              <a:pt x="65" y="45"/>
                            </a:cubicBezTo>
                            <a:cubicBezTo>
                              <a:pt x="66" y="46"/>
                              <a:pt x="66" y="50"/>
                              <a:pt x="68" y="51"/>
                            </a:cubicBezTo>
                            <a:cubicBezTo>
                              <a:pt x="69" y="52"/>
                              <a:pt x="67" y="54"/>
                              <a:pt x="66" y="55"/>
                            </a:cubicBezTo>
                            <a:cubicBezTo>
                              <a:pt x="65" y="57"/>
                              <a:pt x="64" y="59"/>
                              <a:pt x="63" y="61"/>
                            </a:cubicBezTo>
                            <a:cubicBezTo>
                              <a:pt x="63" y="61"/>
                              <a:pt x="62" y="61"/>
                              <a:pt x="62" y="62"/>
                            </a:cubicBezTo>
                            <a:cubicBezTo>
                              <a:pt x="62" y="63"/>
                              <a:pt x="61" y="64"/>
                              <a:pt x="61" y="65"/>
                            </a:cubicBezTo>
                            <a:cubicBezTo>
                              <a:pt x="60" y="66"/>
                              <a:pt x="56" y="67"/>
                              <a:pt x="58" y="68"/>
                            </a:cubicBezTo>
                            <a:cubicBezTo>
                              <a:pt x="59" y="70"/>
                              <a:pt x="59" y="71"/>
                              <a:pt x="59" y="73"/>
                            </a:cubicBezTo>
                            <a:cubicBezTo>
                              <a:pt x="59" y="73"/>
                              <a:pt x="59" y="74"/>
                              <a:pt x="58" y="75"/>
                            </a:cubicBezTo>
                            <a:cubicBezTo>
                              <a:pt x="59" y="75"/>
                              <a:pt x="60" y="76"/>
                              <a:pt x="60" y="76"/>
                            </a:cubicBezTo>
                            <a:cubicBezTo>
                              <a:pt x="60" y="78"/>
                              <a:pt x="60" y="81"/>
                              <a:pt x="61" y="82"/>
                            </a:cubicBezTo>
                            <a:cubicBezTo>
                              <a:pt x="62" y="83"/>
                              <a:pt x="63" y="83"/>
                              <a:pt x="63" y="84"/>
                            </a:cubicBezTo>
                            <a:cubicBezTo>
                              <a:pt x="64" y="85"/>
                              <a:pt x="64" y="86"/>
                              <a:pt x="65" y="87"/>
                            </a:cubicBezTo>
                            <a:cubicBezTo>
                              <a:pt x="62" y="87"/>
                              <a:pt x="68" y="94"/>
                              <a:pt x="69" y="95"/>
                            </a:cubicBezTo>
                            <a:cubicBezTo>
                              <a:pt x="70" y="95"/>
                              <a:pt x="70" y="96"/>
                              <a:pt x="71" y="96"/>
                            </a:cubicBezTo>
                            <a:cubicBezTo>
                              <a:pt x="72" y="96"/>
                              <a:pt x="72" y="97"/>
                              <a:pt x="73" y="97"/>
                            </a:cubicBezTo>
                            <a:cubicBezTo>
                              <a:pt x="73" y="98"/>
                              <a:pt x="73" y="99"/>
                              <a:pt x="73" y="99"/>
                            </a:cubicBezTo>
                            <a:cubicBezTo>
                              <a:pt x="73" y="101"/>
                              <a:pt x="74" y="103"/>
                              <a:pt x="74" y="105"/>
                            </a:cubicBezTo>
                            <a:cubicBezTo>
                              <a:pt x="72" y="105"/>
                              <a:pt x="74" y="109"/>
                              <a:pt x="73" y="110"/>
                            </a:cubicBezTo>
                            <a:cubicBezTo>
                              <a:pt x="72" y="109"/>
                              <a:pt x="70" y="108"/>
                              <a:pt x="68" y="107"/>
                            </a:cubicBezTo>
                            <a:cubicBezTo>
                              <a:pt x="68" y="107"/>
                              <a:pt x="65" y="106"/>
                              <a:pt x="65" y="107"/>
                            </a:cubicBezTo>
                            <a:cubicBezTo>
                              <a:pt x="64" y="107"/>
                              <a:pt x="62" y="107"/>
                              <a:pt x="62" y="106"/>
                            </a:cubicBezTo>
                            <a:cubicBezTo>
                              <a:pt x="62" y="106"/>
                              <a:pt x="59" y="105"/>
                              <a:pt x="59" y="105"/>
                            </a:cubicBezTo>
                            <a:cubicBezTo>
                              <a:pt x="58" y="105"/>
                              <a:pt x="55" y="105"/>
                              <a:pt x="54" y="105"/>
                            </a:cubicBezTo>
                            <a:cubicBezTo>
                              <a:pt x="52" y="105"/>
                              <a:pt x="50" y="106"/>
                              <a:pt x="48" y="105"/>
                            </a:cubicBezTo>
                            <a:cubicBezTo>
                              <a:pt x="48" y="105"/>
                              <a:pt x="47" y="105"/>
                              <a:pt x="47" y="105"/>
                            </a:cubicBezTo>
                            <a:cubicBezTo>
                              <a:pt x="46" y="105"/>
                              <a:pt x="47" y="104"/>
                              <a:pt x="46" y="104"/>
                            </a:cubicBezTo>
                            <a:cubicBezTo>
                              <a:pt x="44" y="104"/>
                              <a:pt x="42" y="104"/>
                              <a:pt x="40" y="104"/>
                            </a:cubicBezTo>
                            <a:cubicBezTo>
                              <a:pt x="38" y="104"/>
                              <a:pt x="36" y="104"/>
                              <a:pt x="34" y="104"/>
                            </a:cubicBezTo>
                            <a:cubicBezTo>
                              <a:pt x="33" y="104"/>
                              <a:pt x="30" y="103"/>
                              <a:pt x="29" y="104"/>
                            </a:cubicBezTo>
                            <a:cubicBezTo>
                              <a:pt x="28" y="104"/>
                              <a:pt x="28" y="105"/>
                              <a:pt x="28" y="105"/>
                            </a:cubicBezTo>
                            <a:cubicBezTo>
                              <a:pt x="27" y="105"/>
                              <a:pt x="25" y="105"/>
                              <a:pt x="24" y="105"/>
                            </a:cubicBezTo>
                            <a:cubicBezTo>
                              <a:pt x="22" y="105"/>
                              <a:pt x="20" y="105"/>
                              <a:pt x="18" y="105"/>
                            </a:cubicBezTo>
                            <a:cubicBezTo>
                              <a:pt x="14" y="105"/>
                              <a:pt x="13" y="103"/>
                              <a:pt x="14" y="100"/>
                            </a:cubicBezTo>
                            <a:cubicBezTo>
                              <a:pt x="15" y="98"/>
                              <a:pt x="15" y="96"/>
                              <a:pt x="14" y="94"/>
                            </a:cubicBezTo>
                            <a:cubicBezTo>
                              <a:pt x="14" y="93"/>
                              <a:pt x="12" y="92"/>
                              <a:pt x="14" y="91"/>
                            </a:cubicBezTo>
                            <a:cubicBezTo>
                              <a:pt x="13" y="92"/>
                              <a:pt x="10" y="91"/>
                              <a:pt x="12" y="89"/>
                            </a:cubicBezTo>
                            <a:cubicBezTo>
                              <a:pt x="12" y="89"/>
                              <a:pt x="14" y="88"/>
                              <a:pt x="12" y="88"/>
                            </a:cubicBezTo>
                            <a:cubicBezTo>
                              <a:pt x="12" y="87"/>
                              <a:pt x="12" y="87"/>
                              <a:pt x="13" y="86"/>
                            </a:cubicBezTo>
                            <a:cubicBezTo>
                              <a:pt x="12" y="88"/>
                              <a:pt x="11" y="87"/>
                              <a:pt x="10" y="87"/>
                            </a:cubicBezTo>
                            <a:cubicBezTo>
                              <a:pt x="11" y="87"/>
                              <a:pt x="11" y="87"/>
                              <a:pt x="10" y="87"/>
                            </a:cubicBezTo>
                            <a:cubicBezTo>
                              <a:pt x="10" y="88"/>
                              <a:pt x="10" y="88"/>
                              <a:pt x="10" y="88"/>
                            </a:cubicBezTo>
                            <a:cubicBezTo>
                              <a:pt x="9" y="88"/>
                              <a:pt x="9" y="88"/>
                              <a:pt x="9" y="87"/>
                            </a:cubicBezTo>
                            <a:cubicBezTo>
                              <a:pt x="8" y="88"/>
                              <a:pt x="6" y="87"/>
                              <a:pt x="6" y="86"/>
                            </a:cubicBezTo>
                            <a:cubicBezTo>
                              <a:pt x="6" y="85"/>
                              <a:pt x="6" y="82"/>
                              <a:pt x="4" y="81"/>
                            </a:cubicBezTo>
                            <a:cubicBezTo>
                              <a:pt x="3" y="83"/>
                              <a:pt x="3" y="81"/>
                              <a:pt x="3" y="81"/>
                            </a:cubicBezTo>
                            <a:cubicBezTo>
                              <a:pt x="3" y="82"/>
                              <a:pt x="3" y="82"/>
                              <a:pt x="3" y="83"/>
                            </a:cubicBezTo>
                            <a:cubicBezTo>
                              <a:pt x="0" y="83"/>
                              <a:pt x="2" y="81"/>
                              <a:pt x="2" y="8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56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6" y="3101"/>
                        <a:ext cx="120" cy="178"/>
                      </a:xfrm>
                      <a:custGeom>
                        <a:avLst/>
                        <a:gdLst>
                          <a:gd name="T0" fmla="*/ 4 w 74"/>
                          <a:gd name="T1" fmla="*/ 76 h 110"/>
                          <a:gd name="T2" fmla="*/ 6 w 74"/>
                          <a:gd name="T3" fmla="*/ 69 h 110"/>
                          <a:gd name="T4" fmla="*/ 13 w 74"/>
                          <a:gd name="T5" fmla="*/ 62 h 110"/>
                          <a:gd name="T6" fmla="*/ 20 w 74"/>
                          <a:gd name="T7" fmla="*/ 60 h 110"/>
                          <a:gd name="T8" fmla="*/ 25 w 74"/>
                          <a:gd name="T9" fmla="*/ 61 h 110"/>
                          <a:gd name="T10" fmla="*/ 30 w 74"/>
                          <a:gd name="T11" fmla="*/ 61 h 110"/>
                          <a:gd name="T12" fmla="*/ 33 w 74"/>
                          <a:gd name="T13" fmla="*/ 56 h 110"/>
                          <a:gd name="T14" fmla="*/ 37 w 74"/>
                          <a:gd name="T15" fmla="*/ 45 h 110"/>
                          <a:gd name="T16" fmla="*/ 42 w 74"/>
                          <a:gd name="T17" fmla="*/ 40 h 110"/>
                          <a:gd name="T18" fmla="*/ 46 w 74"/>
                          <a:gd name="T19" fmla="*/ 33 h 110"/>
                          <a:gd name="T20" fmla="*/ 48 w 74"/>
                          <a:gd name="T21" fmla="*/ 28 h 110"/>
                          <a:gd name="T22" fmla="*/ 53 w 74"/>
                          <a:gd name="T23" fmla="*/ 18 h 110"/>
                          <a:gd name="T24" fmla="*/ 59 w 74"/>
                          <a:gd name="T25" fmla="*/ 13 h 110"/>
                          <a:gd name="T26" fmla="*/ 57 w 74"/>
                          <a:gd name="T27" fmla="*/ 7 h 110"/>
                          <a:gd name="T28" fmla="*/ 58 w 74"/>
                          <a:gd name="T29" fmla="*/ 1 h 110"/>
                          <a:gd name="T30" fmla="*/ 63 w 74"/>
                          <a:gd name="T31" fmla="*/ 10 h 110"/>
                          <a:gd name="T32" fmla="*/ 69 w 74"/>
                          <a:gd name="T33" fmla="*/ 30 h 110"/>
                          <a:gd name="T34" fmla="*/ 55 w 74"/>
                          <a:gd name="T35" fmla="*/ 31 h 110"/>
                          <a:gd name="T36" fmla="*/ 63 w 74"/>
                          <a:gd name="T37" fmla="*/ 43 h 110"/>
                          <a:gd name="T38" fmla="*/ 68 w 74"/>
                          <a:gd name="T39" fmla="*/ 51 h 110"/>
                          <a:gd name="T40" fmla="*/ 63 w 74"/>
                          <a:gd name="T41" fmla="*/ 61 h 110"/>
                          <a:gd name="T42" fmla="*/ 61 w 74"/>
                          <a:gd name="T43" fmla="*/ 65 h 110"/>
                          <a:gd name="T44" fmla="*/ 59 w 74"/>
                          <a:gd name="T45" fmla="*/ 73 h 110"/>
                          <a:gd name="T46" fmla="*/ 60 w 74"/>
                          <a:gd name="T47" fmla="*/ 76 h 110"/>
                          <a:gd name="T48" fmla="*/ 63 w 74"/>
                          <a:gd name="T49" fmla="*/ 84 h 110"/>
                          <a:gd name="T50" fmla="*/ 69 w 74"/>
                          <a:gd name="T51" fmla="*/ 95 h 110"/>
                          <a:gd name="T52" fmla="*/ 73 w 74"/>
                          <a:gd name="T53" fmla="*/ 97 h 110"/>
                          <a:gd name="T54" fmla="*/ 74 w 74"/>
                          <a:gd name="T55" fmla="*/ 105 h 110"/>
                          <a:gd name="T56" fmla="*/ 68 w 74"/>
                          <a:gd name="T57" fmla="*/ 107 h 110"/>
                          <a:gd name="T58" fmla="*/ 62 w 74"/>
                          <a:gd name="T59" fmla="*/ 106 h 110"/>
                          <a:gd name="T60" fmla="*/ 54 w 74"/>
                          <a:gd name="T61" fmla="*/ 105 h 110"/>
                          <a:gd name="T62" fmla="*/ 47 w 74"/>
                          <a:gd name="T63" fmla="*/ 105 h 110"/>
                          <a:gd name="T64" fmla="*/ 40 w 74"/>
                          <a:gd name="T65" fmla="*/ 104 h 110"/>
                          <a:gd name="T66" fmla="*/ 29 w 74"/>
                          <a:gd name="T67" fmla="*/ 104 h 110"/>
                          <a:gd name="T68" fmla="*/ 24 w 74"/>
                          <a:gd name="T69" fmla="*/ 105 h 110"/>
                          <a:gd name="T70" fmla="*/ 14 w 74"/>
                          <a:gd name="T71" fmla="*/ 100 h 110"/>
                          <a:gd name="T72" fmla="*/ 14 w 74"/>
                          <a:gd name="T73" fmla="*/ 91 h 110"/>
                          <a:gd name="T74" fmla="*/ 12 w 74"/>
                          <a:gd name="T75" fmla="*/ 88 h 110"/>
                          <a:gd name="T76" fmla="*/ 10 w 74"/>
                          <a:gd name="T77" fmla="*/ 87 h 110"/>
                          <a:gd name="T78" fmla="*/ 10 w 74"/>
                          <a:gd name="T79" fmla="*/ 88 h 110"/>
                          <a:gd name="T80" fmla="*/ 6 w 74"/>
                          <a:gd name="T81" fmla="*/ 86 h 110"/>
                          <a:gd name="T82" fmla="*/ 3 w 74"/>
                          <a:gd name="T83" fmla="*/ 81 h 110"/>
                          <a:gd name="T84" fmla="*/ 2 w 74"/>
                          <a:gd name="T85" fmla="*/ 80 h 1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74" h="110">
                            <a:moveTo>
                              <a:pt x="2" y="80"/>
                            </a:moveTo>
                            <a:cubicBezTo>
                              <a:pt x="3" y="79"/>
                              <a:pt x="4" y="77"/>
                              <a:pt x="4" y="76"/>
                            </a:cubicBezTo>
                            <a:cubicBezTo>
                              <a:pt x="4" y="75"/>
                              <a:pt x="5" y="73"/>
                              <a:pt x="5" y="72"/>
                            </a:cubicBezTo>
                            <a:cubicBezTo>
                              <a:pt x="5" y="70"/>
                              <a:pt x="5" y="70"/>
                              <a:pt x="6" y="69"/>
                            </a:cubicBezTo>
                            <a:cubicBezTo>
                              <a:pt x="8" y="68"/>
                              <a:pt x="9" y="66"/>
                              <a:pt x="10" y="65"/>
                            </a:cubicBezTo>
                            <a:cubicBezTo>
                              <a:pt x="11" y="64"/>
                              <a:pt x="12" y="63"/>
                              <a:pt x="13" y="62"/>
                            </a:cubicBezTo>
                            <a:cubicBezTo>
                              <a:pt x="13" y="61"/>
                              <a:pt x="15" y="59"/>
                              <a:pt x="16" y="59"/>
                            </a:cubicBezTo>
                            <a:cubicBezTo>
                              <a:pt x="17" y="59"/>
                              <a:pt x="18" y="60"/>
                              <a:pt x="20" y="60"/>
                            </a:cubicBezTo>
                            <a:cubicBezTo>
                              <a:pt x="21" y="60"/>
                              <a:pt x="21" y="58"/>
                              <a:pt x="21" y="57"/>
                            </a:cubicBezTo>
                            <a:cubicBezTo>
                              <a:pt x="21" y="58"/>
                              <a:pt x="24" y="60"/>
                              <a:pt x="25" y="61"/>
                            </a:cubicBezTo>
                            <a:cubicBezTo>
                              <a:pt x="26" y="61"/>
                              <a:pt x="25" y="65"/>
                              <a:pt x="28" y="64"/>
                            </a:cubicBezTo>
                            <a:cubicBezTo>
                              <a:pt x="29" y="63"/>
                              <a:pt x="30" y="62"/>
                              <a:pt x="30" y="61"/>
                            </a:cubicBezTo>
                            <a:cubicBezTo>
                              <a:pt x="30" y="60"/>
                              <a:pt x="32" y="59"/>
                              <a:pt x="32" y="58"/>
                            </a:cubicBezTo>
                            <a:cubicBezTo>
                              <a:pt x="33" y="57"/>
                              <a:pt x="32" y="57"/>
                              <a:pt x="33" y="56"/>
                            </a:cubicBezTo>
                            <a:cubicBezTo>
                              <a:pt x="34" y="53"/>
                              <a:pt x="36" y="51"/>
                              <a:pt x="36" y="49"/>
                            </a:cubicBezTo>
                            <a:cubicBezTo>
                              <a:pt x="37" y="48"/>
                              <a:pt x="36" y="47"/>
                              <a:pt x="37" y="45"/>
                            </a:cubicBezTo>
                            <a:cubicBezTo>
                              <a:pt x="37" y="45"/>
                              <a:pt x="38" y="45"/>
                              <a:pt x="38" y="44"/>
                            </a:cubicBezTo>
                            <a:cubicBezTo>
                              <a:pt x="39" y="42"/>
                              <a:pt x="42" y="43"/>
                              <a:pt x="42" y="40"/>
                            </a:cubicBezTo>
                            <a:cubicBezTo>
                              <a:pt x="42" y="40"/>
                              <a:pt x="44" y="36"/>
                              <a:pt x="42" y="36"/>
                            </a:cubicBezTo>
                            <a:cubicBezTo>
                              <a:pt x="44" y="35"/>
                              <a:pt x="46" y="34"/>
                              <a:pt x="46" y="33"/>
                            </a:cubicBezTo>
                            <a:cubicBezTo>
                              <a:pt x="46" y="32"/>
                              <a:pt x="46" y="31"/>
                              <a:pt x="46" y="30"/>
                            </a:cubicBezTo>
                            <a:cubicBezTo>
                              <a:pt x="46" y="29"/>
                              <a:pt x="48" y="29"/>
                              <a:pt x="48" y="28"/>
                            </a:cubicBezTo>
                            <a:cubicBezTo>
                              <a:pt x="49" y="26"/>
                              <a:pt x="49" y="24"/>
                              <a:pt x="50" y="22"/>
                            </a:cubicBezTo>
                            <a:cubicBezTo>
                              <a:pt x="51" y="21"/>
                              <a:pt x="52" y="18"/>
                              <a:pt x="53" y="18"/>
                            </a:cubicBezTo>
                            <a:cubicBezTo>
                              <a:pt x="55" y="17"/>
                              <a:pt x="59" y="17"/>
                              <a:pt x="59" y="15"/>
                            </a:cubicBezTo>
                            <a:cubicBezTo>
                              <a:pt x="60" y="14"/>
                              <a:pt x="59" y="13"/>
                              <a:pt x="59" y="13"/>
                            </a:cubicBezTo>
                            <a:cubicBezTo>
                              <a:pt x="60" y="12"/>
                              <a:pt x="59" y="10"/>
                              <a:pt x="60" y="9"/>
                            </a:cubicBezTo>
                            <a:cubicBezTo>
                              <a:pt x="60" y="8"/>
                              <a:pt x="57" y="7"/>
                              <a:pt x="57" y="7"/>
                            </a:cubicBezTo>
                            <a:cubicBezTo>
                              <a:pt x="54" y="7"/>
                              <a:pt x="54" y="2"/>
                              <a:pt x="54" y="0"/>
                            </a:cubicBezTo>
                            <a:cubicBezTo>
                              <a:pt x="55" y="0"/>
                              <a:pt x="57" y="0"/>
                              <a:pt x="58" y="1"/>
                            </a:cubicBezTo>
                            <a:cubicBezTo>
                              <a:pt x="59" y="2"/>
                              <a:pt x="58" y="3"/>
                              <a:pt x="60" y="4"/>
                            </a:cubicBezTo>
                            <a:cubicBezTo>
                              <a:pt x="62" y="5"/>
                              <a:pt x="61" y="8"/>
                              <a:pt x="63" y="10"/>
                            </a:cubicBezTo>
                            <a:cubicBezTo>
                              <a:pt x="65" y="12"/>
                              <a:pt x="63" y="18"/>
                              <a:pt x="63" y="20"/>
                            </a:cubicBezTo>
                            <a:cubicBezTo>
                              <a:pt x="63" y="24"/>
                              <a:pt x="66" y="28"/>
                              <a:pt x="69" y="30"/>
                            </a:cubicBezTo>
                            <a:cubicBezTo>
                              <a:pt x="67" y="31"/>
                              <a:pt x="64" y="30"/>
                              <a:pt x="61" y="30"/>
                            </a:cubicBezTo>
                            <a:cubicBezTo>
                              <a:pt x="59" y="31"/>
                              <a:pt x="56" y="29"/>
                              <a:pt x="55" y="31"/>
                            </a:cubicBezTo>
                            <a:cubicBezTo>
                              <a:pt x="53" y="33"/>
                              <a:pt x="53" y="34"/>
                              <a:pt x="55" y="36"/>
                            </a:cubicBezTo>
                            <a:cubicBezTo>
                              <a:pt x="58" y="38"/>
                              <a:pt x="60" y="41"/>
                              <a:pt x="63" y="43"/>
                            </a:cubicBezTo>
                            <a:cubicBezTo>
                              <a:pt x="64" y="43"/>
                              <a:pt x="65" y="44"/>
                              <a:pt x="65" y="45"/>
                            </a:cubicBezTo>
                            <a:cubicBezTo>
                              <a:pt x="66" y="46"/>
                              <a:pt x="66" y="50"/>
                              <a:pt x="68" y="51"/>
                            </a:cubicBezTo>
                            <a:cubicBezTo>
                              <a:pt x="69" y="52"/>
                              <a:pt x="67" y="54"/>
                              <a:pt x="66" y="55"/>
                            </a:cubicBezTo>
                            <a:cubicBezTo>
                              <a:pt x="65" y="57"/>
                              <a:pt x="64" y="59"/>
                              <a:pt x="63" y="61"/>
                            </a:cubicBezTo>
                            <a:cubicBezTo>
                              <a:pt x="63" y="61"/>
                              <a:pt x="62" y="61"/>
                              <a:pt x="62" y="62"/>
                            </a:cubicBezTo>
                            <a:cubicBezTo>
                              <a:pt x="62" y="63"/>
                              <a:pt x="61" y="64"/>
                              <a:pt x="61" y="65"/>
                            </a:cubicBezTo>
                            <a:cubicBezTo>
                              <a:pt x="60" y="66"/>
                              <a:pt x="56" y="67"/>
                              <a:pt x="58" y="68"/>
                            </a:cubicBezTo>
                            <a:cubicBezTo>
                              <a:pt x="59" y="70"/>
                              <a:pt x="59" y="71"/>
                              <a:pt x="59" y="73"/>
                            </a:cubicBezTo>
                            <a:cubicBezTo>
                              <a:pt x="59" y="73"/>
                              <a:pt x="59" y="74"/>
                              <a:pt x="58" y="75"/>
                            </a:cubicBezTo>
                            <a:cubicBezTo>
                              <a:pt x="59" y="75"/>
                              <a:pt x="60" y="76"/>
                              <a:pt x="60" y="76"/>
                            </a:cubicBezTo>
                            <a:cubicBezTo>
                              <a:pt x="60" y="78"/>
                              <a:pt x="60" y="81"/>
                              <a:pt x="61" y="82"/>
                            </a:cubicBezTo>
                            <a:cubicBezTo>
                              <a:pt x="62" y="83"/>
                              <a:pt x="63" y="83"/>
                              <a:pt x="63" y="84"/>
                            </a:cubicBezTo>
                            <a:cubicBezTo>
                              <a:pt x="64" y="85"/>
                              <a:pt x="64" y="86"/>
                              <a:pt x="65" y="87"/>
                            </a:cubicBezTo>
                            <a:cubicBezTo>
                              <a:pt x="62" y="87"/>
                              <a:pt x="68" y="94"/>
                              <a:pt x="69" y="95"/>
                            </a:cubicBezTo>
                            <a:cubicBezTo>
                              <a:pt x="70" y="95"/>
                              <a:pt x="70" y="96"/>
                              <a:pt x="71" y="96"/>
                            </a:cubicBezTo>
                            <a:cubicBezTo>
                              <a:pt x="72" y="96"/>
                              <a:pt x="72" y="97"/>
                              <a:pt x="73" y="97"/>
                            </a:cubicBezTo>
                            <a:cubicBezTo>
                              <a:pt x="73" y="98"/>
                              <a:pt x="73" y="99"/>
                              <a:pt x="73" y="99"/>
                            </a:cubicBezTo>
                            <a:cubicBezTo>
                              <a:pt x="73" y="101"/>
                              <a:pt x="74" y="103"/>
                              <a:pt x="74" y="105"/>
                            </a:cubicBezTo>
                            <a:cubicBezTo>
                              <a:pt x="72" y="105"/>
                              <a:pt x="74" y="109"/>
                              <a:pt x="73" y="110"/>
                            </a:cubicBezTo>
                            <a:cubicBezTo>
                              <a:pt x="72" y="109"/>
                              <a:pt x="70" y="108"/>
                              <a:pt x="68" y="107"/>
                            </a:cubicBezTo>
                            <a:cubicBezTo>
                              <a:pt x="68" y="107"/>
                              <a:pt x="65" y="106"/>
                              <a:pt x="65" y="107"/>
                            </a:cubicBezTo>
                            <a:cubicBezTo>
                              <a:pt x="64" y="107"/>
                              <a:pt x="62" y="107"/>
                              <a:pt x="62" y="106"/>
                            </a:cubicBezTo>
                            <a:cubicBezTo>
                              <a:pt x="62" y="106"/>
                              <a:pt x="59" y="105"/>
                              <a:pt x="59" y="105"/>
                            </a:cubicBezTo>
                            <a:cubicBezTo>
                              <a:pt x="58" y="105"/>
                              <a:pt x="55" y="105"/>
                              <a:pt x="54" y="105"/>
                            </a:cubicBezTo>
                            <a:cubicBezTo>
                              <a:pt x="52" y="105"/>
                              <a:pt x="50" y="106"/>
                              <a:pt x="48" y="105"/>
                            </a:cubicBezTo>
                            <a:cubicBezTo>
                              <a:pt x="48" y="105"/>
                              <a:pt x="47" y="105"/>
                              <a:pt x="47" y="105"/>
                            </a:cubicBezTo>
                            <a:cubicBezTo>
                              <a:pt x="46" y="105"/>
                              <a:pt x="47" y="104"/>
                              <a:pt x="46" y="104"/>
                            </a:cubicBezTo>
                            <a:cubicBezTo>
                              <a:pt x="44" y="104"/>
                              <a:pt x="42" y="104"/>
                              <a:pt x="40" y="104"/>
                            </a:cubicBezTo>
                            <a:cubicBezTo>
                              <a:pt x="38" y="104"/>
                              <a:pt x="36" y="104"/>
                              <a:pt x="34" y="104"/>
                            </a:cubicBezTo>
                            <a:cubicBezTo>
                              <a:pt x="33" y="104"/>
                              <a:pt x="30" y="103"/>
                              <a:pt x="29" y="104"/>
                            </a:cubicBezTo>
                            <a:cubicBezTo>
                              <a:pt x="28" y="104"/>
                              <a:pt x="28" y="105"/>
                              <a:pt x="28" y="105"/>
                            </a:cubicBezTo>
                            <a:cubicBezTo>
                              <a:pt x="27" y="105"/>
                              <a:pt x="25" y="105"/>
                              <a:pt x="24" y="105"/>
                            </a:cubicBezTo>
                            <a:cubicBezTo>
                              <a:pt x="22" y="105"/>
                              <a:pt x="20" y="105"/>
                              <a:pt x="18" y="105"/>
                            </a:cubicBezTo>
                            <a:cubicBezTo>
                              <a:pt x="14" y="105"/>
                              <a:pt x="13" y="103"/>
                              <a:pt x="14" y="100"/>
                            </a:cubicBezTo>
                            <a:cubicBezTo>
                              <a:pt x="15" y="98"/>
                              <a:pt x="15" y="96"/>
                              <a:pt x="14" y="94"/>
                            </a:cubicBezTo>
                            <a:cubicBezTo>
                              <a:pt x="14" y="93"/>
                              <a:pt x="12" y="92"/>
                              <a:pt x="14" y="91"/>
                            </a:cubicBezTo>
                            <a:cubicBezTo>
                              <a:pt x="13" y="92"/>
                              <a:pt x="10" y="91"/>
                              <a:pt x="12" y="89"/>
                            </a:cubicBezTo>
                            <a:cubicBezTo>
                              <a:pt x="12" y="89"/>
                              <a:pt x="14" y="88"/>
                              <a:pt x="12" y="88"/>
                            </a:cubicBezTo>
                            <a:cubicBezTo>
                              <a:pt x="12" y="87"/>
                              <a:pt x="12" y="87"/>
                              <a:pt x="13" y="86"/>
                            </a:cubicBezTo>
                            <a:cubicBezTo>
                              <a:pt x="12" y="88"/>
                              <a:pt x="11" y="87"/>
                              <a:pt x="10" y="87"/>
                            </a:cubicBezTo>
                            <a:cubicBezTo>
                              <a:pt x="11" y="87"/>
                              <a:pt x="11" y="87"/>
                              <a:pt x="10" y="87"/>
                            </a:cubicBezTo>
                            <a:cubicBezTo>
                              <a:pt x="10" y="88"/>
                              <a:pt x="10" y="88"/>
                              <a:pt x="10" y="88"/>
                            </a:cubicBezTo>
                            <a:cubicBezTo>
                              <a:pt x="9" y="88"/>
                              <a:pt x="9" y="88"/>
                              <a:pt x="9" y="87"/>
                            </a:cubicBezTo>
                            <a:cubicBezTo>
                              <a:pt x="8" y="88"/>
                              <a:pt x="6" y="87"/>
                              <a:pt x="6" y="86"/>
                            </a:cubicBezTo>
                            <a:cubicBezTo>
                              <a:pt x="6" y="85"/>
                              <a:pt x="6" y="82"/>
                              <a:pt x="4" y="81"/>
                            </a:cubicBezTo>
                            <a:cubicBezTo>
                              <a:pt x="3" y="83"/>
                              <a:pt x="3" y="81"/>
                              <a:pt x="3" y="81"/>
                            </a:cubicBezTo>
                            <a:cubicBezTo>
                              <a:pt x="3" y="82"/>
                              <a:pt x="3" y="82"/>
                              <a:pt x="3" y="83"/>
                            </a:cubicBezTo>
                            <a:cubicBezTo>
                              <a:pt x="0" y="83"/>
                              <a:pt x="2" y="81"/>
                              <a:pt x="2" y="8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57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2" y="2644"/>
                        <a:ext cx="39" cy="24"/>
                      </a:xfrm>
                      <a:custGeom>
                        <a:avLst/>
                        <a:gdLst>
                          <a:gd name="T0" fmla="*/ 0 w 24"/>
                          <a:gd name="T1" fmla="*/ 8 h 15"/>
                          <a:gd name="T2" fmla="*/ 0 w 24"/>
                          <a:gd name="T3" fmla="*/ 7 h 15"/>
                          <a:gd name="T4" fmla="*/ 2 w 24"/>
                          <a:gd name="T5" fmla="*/ 4 h 15"/>
                          <a:gd name="T6" fmla="*/ 4 w 24"/>
                          <a:gd name="T7" fmla="*/ 3 h 15"/>
                          <a:gd name="T8" fmla="*/ 8 w 24"/>
                          <a:gd name="T9" fmla="*/ 3 h 15"/>
                          <a:gd name="T10" fmla="*/ 9 w 24"/>
                          <a:gd name="T11" fmla="*/ 2 h 15"/>
                          <a:gd name="T12" fmla="*/ 11 w 24"/>
                          <a:gd name="T13" fmla="*/ 2 h 15"/>
                          <a:gd name="T14" fmla="*/ 13 w 24"/>
                          <a:gd name="T15" fmla="*/ 1 h 15"/>
                          <a:gd name="T16" fmla="*/ 16 w 24"/>
                          <a:gd name="T17" fmla="*/ 1 h 15"/>
                          <a:gd name="T18" fmla="*/ 19 w 24"/>
                          <a:gd name="T19" fmla="*/ 2 h 15"/>
                          <a:gd name="T20" fmla="*/ 23 w 24"/>
                          <a:gd name="T21" fmla="*/ 8 h 15"/>
                          <a:gd name="T22" fmla="*/ 23 w 24"/>
                          <a:gd name="T23" fmla="*/ 10 h 15"/>
                          <a:gd name="T24" fmla="*/ 21 w 24"/>
                          <a:gd name="T25" fmla="*/ 12 h 15"/>
                          <a:gd name="T26" fmla="*/ 18 w 24"/>
                          <a:gd name="T27" fmla="*/ 12 h 15"/>
                          <a:gd name="T28" fmla="*/ 14 w 24"/>
                          <a:gd name="T29" fmla="*/ 13 h 15"/>
                          <a:gd name="T30" fmla="*/ 6 w 24"/>
                          <a:gd name="T31" fmla="*/ 15 h 15"/>
                          <a:gd name="T32" fmla="*/ 3 w 24"/>
                          <a:gd name="T33" fmla="*/ 15 h 15"/>
                          <a:gd name="T34" fmla="*/ 2 w 24"/>
                          <a:gd name="T35" fmla="*/ 13 h 15"/>
                          <a:gd name="T36" fmla="*/ 0 w 24"/>
                          <a:gd name="T37" fmla="*/ 8 h 1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24" h="15">
                            <a:moveTo>
                              <a:pt x="0" y="8"/>
                            </a:moveTo>
                            <a:cubicBezTo>
                              <a:pt x="1" y="8"/>
                              <a:pt x="0" y="7"/>
                              <a:pt x="0" y="7"/>
                            </a:cubicBezTo>
                            <a:cubicBezTo>
                              <a:pt x="0" y="6"/>
                              <a:pt x="2" y="5"/>
                              <a:pt x="2" y="4"/>
                            </a:cubicBezTo>
                            <a:cubicBezTo>
                              <a:pt x="3" y="4"/>
                              <a:pt x="4" y="3"/>
                              <a:pt x="4" y="3"/>
                            </a:cubicBezTo>
                            <a:cubicBezTo>
                              <a:pt x="7" y="2"/>
                              <a:pt x="6" y="3"/>
                              <a:pt x="8" y="3"/>
                            </a:cubicBezTo>
                            <a:cubicBezTo>
                              <a:pt x="8" y="2"/>
                              <a:pt x="9" y="2"/>
                              <a:pt x="9" y="2"/>
                            </a:cubicBezTo>
                            <a:cubicBezTo>
                              <a:pt x="10" y="1"/>
                              <a:pt x="10" y="1"/>
                              <a:pt x="11" y="2"/>
                            </a:cubicBezTo>
                            <a:cubicBezTo>
                              <a:pt x="12" y="2"/>
                              <a:pt x="12" y="1"/>
                              <a:pt x="13" y="1"/>
                            </a:cubicBezTo>
                            <a:cubicBezTo>
                              <a:pt x="14" y="1"/>
                              <a:pt x="16" y="1"/>
                              <a:pt x="16" y="1"/>
                            </a:cubicBezTo>
                            <a:cubicBezTo>
                              <a:pt x="17" y="0"/>
                              <a:pt x="18" y="2"/>
                              <a:pt x="19" y="2"/>
                            </a:cubicBezTo>
                            <a:cubicBezTo>
                              <a:pt x="21" y="4"/>
                              <a:pt x="23" y="5"/>
                              <a:pt x="23" y="8"/>
                            </a:cubicBezTo>
                            <a:cubicBezTo>
                              <a:pt x="23" y="8"/>
                              <a:pt x="24" y="10"/>
                              <a:pt x="23" y="10"/>
                            </a:cubicBezTo>
                            <a:cubicBezTo>
                              <a:pt x="22" y="11"/>
                              <a:pt x="21" y="11"/>
                              <a:pt x="21" y="12"/>
                            </a:cubicBezTo>
                            <a:cubicBezTo>
                              <a:pt x="20" y="12"/>
                              <a:pt x="19" y="12"/>
                              <a:pt x="18" y="12"/>
                            </a:cubicBezTo>
                            <a:cubicBezTo>
                              <a:pt x="17" y="12"/>
                              <a:pt x="15" y="12"/>
                              <a:pt x="14" y="13"/>
                            </a:cubicBezTo>
                            <a:cubicBezTo>
                              <a:pt x="11" y="15"/>
                              <a:pt x="9" y="15"/>
                              <a:pt x="6" y="15"/>
                            </a:cubicBezTo>
                            <a:cubicBezTo>
                              <a:pt x="4" y="15"/>
                              <a:pt x="5" y="14"/>
                              <a:pt x="3" y="15"/>
                            </a:cubicBezTo>
                            <a:cubicBezTo>
                              <a:pt x="2" y="15"/>
                              <a:pt x="2" y="14"/>
                              <a:pt x="2" y="13"/>
                            </a:cubicBezTo>
                            <a:cubicBezTo>
                              <a:pt x="0" y="12"/>
                              <a:pt x="0" y="10"/>
                              <a:pt x="0" y="8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58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2" y="2644"/>
                        <a:ext cx="39" cy="24"/>
                      </a:xfrm>
                      <a:custGeom>
                        <a:avLst/>
                        <a:gdLst>
                          <a:gd name="T0" fmla="*/ 0 w 24"/>
                          <a:gd name="T1" fmla="*/ 8 h 15"/>
                          <a:gd name="T2" fmla="*/ 0 w 24"/>
                          <a:gd name="T3" fmla="*/ 7 h 15"/>
                          <a:gd name="T4" fmla="*/ 2 w 24"/>
                          <a:gd name="T5" fmla="*/ 4 h 15"/>
                          <a:gd name="T6" fmla="*/ 4 w 24"/>
                          <a:gd name="T7" fmla="*/ 3 h 15"/>
                          <a:gd name="T8" fmla="*/ 8 w 24"/>
                          <a:gd name="T9" fmla="*/ 3 h 15"/>
                          <a:gd name="T10" fmla="*/ 9 w 24"/>
                          <a:gd name="T11" fmla="*/ 2 h 15"/>
                          <a:gd name="T12" fmla="*/ 11 w 24"/>
                          <a:gd name="T13" fmla="*/ 2 h 15"/>
                          <a:gd name="T14" fmla="*/ 13 w 24"/>
                          <a:gd name="T15" fmla="*/ 1 h 15"/>
                          <a:gd name="T16" fmla="*/ 16 w 24"/>
                          <a:gd name="T17" fmla="*/ 1 h 15"/>
                          <a:gd name="T18" fmla="*/ 19 w 24"/>
                          <a:gd name="T19" fmla="*/ 2 h 15"/>
                          <a:gd name="T20" fmla="*/ 23 w 24"/>
                          <a:gd name="T21" fmla="*/ 8 h 15"/>
                          <a:gd name="T22" fmla="*/ 23 w 24"/>
                          <a:gd name="T23" fmla="*/ 10 h 15"/>
                          <a:gd name="T24" fmla="*/ 21 w 24"/>
                          <a:gd name="T25" fmla="*/ 12 h 15"/>
                          <a:gd name="T26" fmla="*/ 18 w 24"/>
                          <a:gd name="T27" fmla="*/ 12 h 15"/>
                          <a:gd name="T28" fmla="*/ 14 w 24"/>
                          <a:gd name="T29" fmla="*/ 13 h 15"/>
                          <a:gd name="T30" fmla="*/ 6 w 24"/>
                          <a:gd name="T31" fmla="*/ 15 h 15"/>
                          <a:gd name="T32" fmla="*/ 3 w 24"/>
                          <a:gd name="T33" fmla="*/ 15 h 15"/>
                          <a:gd name="T34" fmla="*/ 2 w 24"/>
                          <a:gd name="T35" fmla="*/ 13 h 15"/>
                          <a:gd name="T36" fmla="*/ 0 w 24"/>
                          <a:gd name="T37" fmla="*/ 8 h 1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24" h="15">
                            <a:moveTo>
                              <a:pt x="0" y="8"/>
                            </a:moveTo>
                            <a:cubicBezTo>
                              <a:pt x="1" y="8"/>
                              <a:pt x="0" y="7"/>
                              <a:pt x="0" y="7"/>
                            </a:cubicBezTo>
                            <a:cubicBezTo>
                              <a:pt x="0" y="6"/>
                              <a:pt x="2" y="5"/>
                              <a:pt x="2" y="4"/>
                            </a:cubicBezTo>
                            <a:cubicBezTo>
                              <a:pt x="3" y="4"/>
                              <a:pt x="4" y="3"/>
                              <a:pt x="4" y="3"/>
                            </a:cubicBezTo>
                            <a:cubicBezTo>
                              <a:pt x="7" y="2"/>
                              <a:pt x="6" y="3"/>
                              <a:pt x="8" y="3"/>
                            </a:cubicBezTo>
                            <a:cubicBezTo>
                              <a:pt x="8" y="2"/>
                              <a:pt x="9" y="2"/>
                              <a:pt x="9" y="2"/>
                            </a:cubicBezTo>
                            <a:cubicBezTo>
                              <a:pt x="10" y="1"/>
                              <a:pt x="10" y="1"/>
                              <a:pt x="11" y="2"/>
                            </a:cubicBezTo>
                            <a:cubicBezTo>
                              <a:pt x="12" y="2"/>
                              <a:pt x="12" y="1"/>
                              <a:pt x="13" y="1"/>
                            </a:cubicBezTo>
                            <a:cubicBezTo>
                              <a:pt x="14" y="1"/>
                              <a:pt x="16" y="1"/>
                              <a:pt x="16" y="1"/>
                            </a:cubicBezTo>
                            <a:cubicBezTo>
                              <a:pt x="17" y="0"/>
                              <a:pt x="18" y="2"/>
                              <a:pt x="19" y="2"/>
                            </a:cubicBezTo>
                            <a:cubicBezTo>
                              <a:pt x="21" y="4"/>
                              <a:pt x="23" y="5"/>
                              <a:pt x="23" y="8"/>
                            </a:cubicBezTo>
                            <a:cubicBezTo>
                              <a:pt x="23" y="8"/>
                              <a:pt x="24" y="10"/>
                              <a:pt x="23" y="10"/>
                            </a:cubicBezTo>
                            <a:cubicBezTo>
                              <a:pt x="22" y="11"/>
                              <a:pt x="21" y="11"/>
                              <a:pt x="21" y="12"/>
                            </a:cubicBezTo>
                            <a:cubicBezTo>
                              <a:pt x="20" y="12"/>
                              <a:pt x="19" y="12"/>
                              <a:pt x="18" y="12"/>
                            </a:cubicBezTo>
                            <a:cubicBezTo>
                              <a:pt x="17" y="12"/>
                              <a:pt x="15" y="12"/>
                              <a:pt x="14" y="13"/>
                            </a:cubicBezTo>
                            <a:cubicBezTo>
                              <a:pt x="11" y="15"/>
                              <a:pt x="9" y="15"/>
                              <a:pt x="6" y="15"/>
                            </a:cubicBezTo>
                            <a:cubicBezTo>
                              <a:pt x="4" y="15"/>
                              <a:pt x="5" y="14"/>
                              <a:pt x="3" y="15"/>
                            </a:cubicBezTo>
                            <a:cubicBezTo>
                              <a:pt x="2" y="15"/>
                              <a:pt x="2" y="14"/>
                              <a:pt x="2" y="13"/>
                            </a:cubicBezTo>
                            <a:cubicBezTo>
                              <a:pt x="0" y="12"/>
                              <a:pt x="0" y="10"/>
                              <a:pt x="0" y="8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59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4" y="3581"/>
                        <a:ext cx="144" cy="143"/>
                      </a:xfrm>
                      <a:custGeom>
                        <a:avLst/>
                        <a:gdLst>
                          <a:gd name="T0" fmla="*/ 0 w 89"/>
                          <a:gd name="T1" fmla="*/ 67 h 88"/>
                          <a:gd name="T2" fmla="*/ 0 w 89"/>
                          <a:gd name="T3" fmla="*/ 53 h 88"/>
                          <a:gd name="T4" fmla="*/ 0 w 89"/>
                          <a:gd name="T5" fmla="*/ 46 h 88"/>
                          <a:gd name="T6" fmla="*/ 0 w 89"/>
                          <a:gd name="T7" fmla="*/ 41 h 88"/>
                          <a:gd name="T8" fmla="*/ 10 w 89"/>
                          <a:gd name="T9" fmla="*/ 39 h 88"/>
                          <a:gd name="T10" fmla="*/ 10 w 89"/>
                          <a:gd name="T11" fmla="*/ 24 h 88"/>
                          <a:gd name="T12" fmla="*/ 10 w 89"/>
                          <a:gd name="T13" fmla="*/ 10 h 88"/>
                          <a:gd name="T14" fmla="*/ 9 w 89"/>
                          <a:gd name="T15" fmla="*/ 6 h 88"/>
                          <a:gd name="T16" fmla="*/ 12 w 89"/>
                          <a:gd name="T17" fmla="*/ 5 h 88"/>
                          <a:gd name="T18" fmla="*/ 25 w 89"/>
                          <a:gd name="T19" fmla="*/ 3 h 88"/>
                          <a:gd name="T20" fmla="*/ 31 w 89"/>
                          <a:gd name="T21" fmla="*/ 2 h 88"/>
                          <a:gd name="T22" fmla="*/ 34 w 89"/>
                          <a:gd name="T23" fmla="*/ 7 h 88"/>
                          <a:gd name="T24" fmla="*/ 39 w 89"/>
                          <a:gd name="T25" fmla="*/ 3 h 88"/>
                          <a:gd name="T26" fmla="*/ 41 w 89"/>
                          <a:gd name="T27" fmla="*/ 2 h 88"/>
                          <a:gd name="T28" fmla="*/ 43 w 89"/>
                          <a:gd name="T29" fmla="*/ 2 h 88"/>
                          <a:gd name="T30" fmla="*/ 46 w 89"/>
                          <a:gd name="T31" fmla="*/ 1 h 88"/>
                          <a:gd name="T32" fmla="*/ 50 w 89"/>
                          <a:gd name="T33" fmla="*/ 0 h 88"/>
                          <a:gd name="T34" fmla="*/ 50 w 89"/>
                          <a:gd name="T35" fmla="*/ 2 h 88"/>
                          <a:gd name="T36" fmla="*/ 53 w 89"/>
                          <a:gd name="T37" fmla="*/ 6 h 88"/>
                          <a:gd name="T38" fmla="*/ 56 w 89"/>
                          <a:gd name="T39" fmla="*/ 10 h 88"/>
                          <a:gd name="T40" fmla="*/ 57 w 89"/>
                          <a:gd name="T41" fmla="*/ 13 h 88"/>
                          <a:gd name="T42" fmla="*/ 64 w 89"/>
                          <a:gd name="T43" fmla="*/ 20 h 88"/>
                          <a:gd name="T44" fmla="*/ 69 w 89"/>
                          <a:gd name="T45" fmla="*/ 26 h 88"/>
                          <a:gd name="T46" fmla="*/ 73 w 89"/>
                          <a:gd name="T47" fmla="*/ 29 h 88"/>
                          <a:gd name="T48" fmla="*/ 74 w 89"/>
                          <a:gd name="T49" fmla="*/ 32 h 88"/>
                          <a:gd name="T50" fmla="*/ 76 w 89"/>
                          <a:gd name="T51" fmla="*/ 36 h 88"/>
                          <a:gd name="T52" fmla="*/ 80 w 89"/>
                          <a:gd name="T53" fmla="*/ 37 h 88"/>
                          <a:gd name="T54" fmla="*/ 85 w 89"/>
                          <a:gd name="T55" fmla="*/ 38 h 88"/>
                          <a:gd name="T56" fmla="*/ 86 w 89"/>
                          <a:gd name="T57" fmla="*/ 40 h 88"/>
                          <a:gd name="T58" fmla="*/ 89 w 89"/>
                          <a:gd name="T59" fmla="*/ 42 h 88"/>
                          <a:gd name="T60" fmla="*/ 85 w 89"/>
                          <a:gd name="T61" fmla="*/ 45 h 88"/>
                          <a:gd name="T62" fmla="*/ 78 w 89"/>
                          <a:gd name="T63" fmla="*/ 47 h 88"/>
                          <a:gd name="T64" fmla="*/ 73 w 89"/>
                          <a:gd name="T65" fmla="*/ 52 h 88"/>
                          <a:gd name="T66" fmla="*/ 72 w 89"/>
                          <a:gd name="T67" fmla="*/ 54 h 88"/>
                          <a:gd name="T68" fmla="*/ 68 w 89"/>
                          <a:gd name="T69" fmla="*/ 56 h 88"/>
                          <a:gd name="T70" fmla="*/ 66 w 89"/>
                          <a:gd name="T71" fmla="*/ 60 h 88"/>
                          <a:gd name="T72" fmla="*/ 62 w 89"/>
                          <a:gd name="T73" fmla="*/ 65 h 88"/>
                          <a:gd name="T74" fmla="*/ 57 w 89"/>
                          <a:gd name="T75" fmla="*/ 67 h 88"/>
                          <a:gd name="T76" fmla="*/ 56 w 89"/>
                          <a:gd name="T77" fmla="*/ 69 h 88"/>
                          <a:gd name="T78" fmla="*/ 54 w 89"/>
                          <a:gd name="T79" fmla="*/ 73 h 88"/>
                          <a:gd name="T80" fmla="*/ 49 w 89"/>
                          <a:gd name="T81" fmla="*/ 76 h 88"/>
                          <a:gd name="T82" fmla="*/ 41 w 89"/>
                          <a:gd name="T83" fmla="*/ 76 h 88"/>
                          <a:gd name="T84" fmla="*/ 39 w 89"/>
                          <a:gd name="T85" fmla="*/ 75 h 88"/>
                          <a:gd name="T86" fmla="*/ 35 w 89"/>
                          <a:gd name="T87" fmla="*/ 74 h 88"/>
                          <a:gd name="T88" fmla="*/ 28 w 89"/>
                          <a:gd name="T89" fmla="*/ 73 h 88"/>
                          <a:gd name="T90" fmla="*/ 25 w 89"/>
                          <a:gd name="T91" fmla="*/ 80 h 88"/>
                          <a:gd name="T92" fmla="*/ 22 w 89"/>
                          <a:gd name="T93" fmla="*/ 82 h 88"/>
                          <a:gd name="T94" fmla="*/ 20 w 89"/>
                          <a:gd name="T95" fmla="*/ 85 h 88"/>
                          <a:gd name="T96" fmla="*/ 17 w 89"/>
                          <a:gd name="T97" fmla="*/ 85 h 88"/>
                          <a:gd name="T98" fmla="*/ 17 w 89"/>
                          <a:gd name="T99" fmla="*/ 86 h 88"/>
                          <a:gd name="T100" fmla="*/ 15 w 89"/>
                          <a:gd name="T101" fmla="*/ 87 h 88"/>
                          <a:gd name="T102" fmla="*/ 10 w 89"/>
                          <a:gd name="T103" fmla="*/ 87 h 88"/>
                          <a:gd name="T104" fmla="*/ 7 w 89"/>
                          <a:gd name="T105" fmla="*/ 88 h 88"/>
                          <a:gd name="T106" fmla="*/ 7 w 89"/>
                          <a:gd name="T107" fmla="*/ 77 h 88"/>
                          <a:gd name="T108" fmla="*/ 4 w 89"/>
                          <a:gd name="T109" fmla="*/ 71 h 88"/>
                          <a:gd name="T110" fmla="*/ 0 w 89"/>
                          <a:gd name="T111" fmla="*/ 67 h 8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89" h="88">
                            <a:moveTo>
                              <a:pt x="0" y="67"/>
                            </a:moveTo>
                            <a:cubicBezTo>
                              <a:pt x="0" y="62"/>
                              <a:pt x="0" y="57"/>
                              <a:pt x="0" y="53"/>
                            </a:cubicBezTo>
                            <a:cubicBezTo>
                              <a:pt x="0" y="50"/>
                              <a:pt x="0" y="48"/>
                              <a:pt x="0" y="46"/>
                            </a:cubicBezTo>
                            <a:cubicBezTo>
                              <a:pt x="0" y="45"/>
                              <a:pt x="0" y="41"/>
                              <a:pt x="0" y="41"/>
                            </a:cubicBezTo>
                            <a:cubicBezTo>
                              <a:pt x="2" y="39"/>
                              <a:pt x="10" y="43"/>
                              <a:pt x="10" y="39"/>
                            </a:cubicBezTo>
                            <a:cubicBezTo>
                              <a:pt x="9" y="34"/>
                              <a:pt x="10" y="29"/>
                              <a:pt x="10" y="24"/>
                            </a:cubicBezTo>
                            <a:cubicBezTo>
                              <a:pt x="10" y="20"/>
                              <a:pt x="10" y="15"/>
                              <a:pt x="10" y="10"/>
                            </a:cubicBezTo>
                            <a:cubicBezTo>
                              <a:pt x="10" y="9"/>
                              <a:pt x="9" y="8"/>
                              <a:pt x="9" y="6"/>
                            </a:cubicBezTo>
                            <a:cubicBezTo>
                              <a:pt x="9" y="5"/>
                              <a:pt x="10" y="5"/>
                              <a:pt x="12" y="5"/>
                            </a:cubicBezTo>
                            <a:cubicBezTo>
                              <a:pt x="16" y="5"/>
                              <a:pt x="21" y="4"/>
                              <a:pt x="25" y="3"/>
                            </a:cubicBezTo>
                            <a:cubicBezTo>
                              <a:pt x="26" y="3"/>
                              <a:pt x="30" y="1"/>
                              <a:pt x="31" y="2"/>
                            </a:cubicBezTo>
                            <a:cubicBezTo>
                              <a:pt x="33" y="3"/>
                              <a:pt x="33" y="5"/>
                              <a:pt x="34" y="7"/>
                            </a:cubicBezTo>
                            <a:cubicBezTo>
                              <a:pt x="36" y="6"/>
                              <a:pt x="37" y="4"/>
                              <a:pt x="39" y="3"/>
                            </a:cubicBezTo>
                            <a:cubicBezTo>
                              <a:pt x="40" y="3"/>
                              <a:pt x="40" y="2"/>
                              <a:pt x="41" y="2"/>
                            </a:cubicBezTo>
                            <a:cubicBezTo>
                              <a:pt x="42" y="2"/>
                              <a:pt x="42" y="2"/>
                              <a:pt x="43" y="2"/>
                            </a:cubicBezTo>
                            <a:cubicBezTo>
                              <a:pt x="44" y="3"/>
                              <a:pt x="45" y="1"/>
                              <a:pt x="46" y="1"/>
                            </a:cubicBezTo>
                            <a:cubicBezTo>
                              <a:pt x="46" y="0"/>
                              <a:pt x="50" y="0"/>
                              <a:pt x="50" y="0"/>
                            </a:cubicBezTo>
                            <a:cubicBezTo>
                              <a:pt x="50" y="0"/>
                              <a:pt x="50" y="2"/>
                              <a:pt x="50" y="2"/>
                            </a:cubicBezTo>
                            <a:cubicBezTo>
                              <a:pt x="51" y="3"/>
                              <a:pt x="52" y="5"/>
                              <a:pt x="53" y="6"/>
                            </a:cubicBezTo>
                            <a:cubicBezTo>
                              <a:pt x="54" y="7"/>
                              <a:pt x="55" y="9"/>
                              <a:pt x="56" y="10"/>
                            </a:cubicBezTo>
                            <a:cubicBezTo>
                              <a:pt x="57" y="11"/>
                              <a:pt x="57" y="12"/>
                              <a:pt x="57" y="13"/>
                            </a:cubicBezTo>
                            <a:cubicBezTo>
                              <a:pt x="58" y="16"/>
                              <a:pt x="61" y="19"/>
                              <a:pt x="64" y="20"/>
                            </a:cubicBezTo>
                            <a:cubicBezTo>
                              <a:pt x="67" y="22"/>
                              <a:pt x="70" y="22"/>
                              <a:pt x="69" y="26"/>
                            </a:cubicBezTo>
                            <a:cubicBezTo>
                              <a:pt x="72" y="25"/>
                              <a:pt x="74" y="26"/>
                              <a:pt x="73" y="29"/>
                            </a:cubicBezTo>
                            <a:cubicBezTo>
                              <a:pt x="73" y="30"/>
                              <a:pt x="73" y="31"/>
                              <a:pt x="74" y="32"/>
                            </a:cubicBezTo>
                            <a:cubicBezTo>
                              <a:pt x="75" y="33"/>
                              <a:pt x="75" y="35"/>
                              <a:pt x="76" y="36"/>
                            </a:cubicBezTo>
                            <a:cubicBezTo>
                              <a:pt x="77" y="37"/>
                              <a:pt x="79" y="37"/>
                              <a:pt x="80" y="37"/>
                            </a:cubicBezTo>
                            <a:cubicBezTo>
                              <a:pt x="82" y="37"/>
                              <a:pt x="83" y="38"/>
                              <a:pt x="85" y="38"/>
                            </a:cubicBezTo>
                            <a:cubicBezTo>
                              <a:pt x="87" y="39"/>
                              <a:pt x="85" y="39"/>
                              <a:pt x="86" y="40"/>
                            </a:cubicBezTo>
                            <a:cubicBezTo>
                              <a:pt x="86" y="41"/>
                              <a:pt x="88" y="41"/>
                              <a:pt x="89" y="42"/>
                            </a:cubicBezTo>
                            <a:cubicBezTo>
                              <a:pt x="86" y="42"/>
                              <a:pt x="86" y="43"/>
                              <a:pt x="85" y="45"/>
                            </a:cubicBezTo>
                            <a:cubicBezTo>
                              <a:pt x="83" y="46"/>
                              <a:pt x="80" y="45"/>
                              <a:pt x="78" y="47"/>
                            </a:cubicBezTo>
                            <a:cubicBezTo>
                              <a:pt x="77" y="48"/>
                              <a:pt x="76" y="51"/>
                              <a:pt x="73" y="52"/>
                            </a:cubicBezTo>
                            <a:cubicBezTo>
                              <a:pt x="72" y="52"/>
                              <a:pt x="72" y="53"/>
                              <a:pt x="72" y="54"/>
                            </a:cubicBezTo>
                            <a:cubicBezTo>
                              <a:pt x="70" y="54"/>
                              <a:pt x="69" y="54"/>
                              <a:pt x="68" y="56"/>
                            </a:cubicBezTo>
                            <a:cubicBezTo>
                              <a:pt x="67" y="57"/>
                              <a:pt x="66" y="58"/>
                              <a:pt x="66" y="60"/>
                            </a:cubicBezTo>
                            <a:cubicBezTo>
                              <a:pt x="65" y="62"/>
                              <a:pt x="64" y="63"/>
                              <a:pt x="62" y="65"/>
                            </a:cubicBezTo>
                            <a:cubicBezTo>
                              <a:pt x="61" y="66"/>
                              <a:pt x="59" y="66"/>
                              <a:pt x="57" y="67"/>
                            </a:cubicBezTo>
                            <a:cubicBezTo>
                              <a:pt x="55" y="67"/>
                              <a:pt x="56" y="67"/>
                              <a:pt x="56" y="69"/>
                            </a:cubicBezTo>
                            <a:cubicBezTo>
                              <a:pt x="55" y="70"/>
                              <a:pt x="55" y="72"/>
                              <a:pt x="54" y="73"/>
                            </a:cubicBezTo>
                            <a:cubicBezTo>
                              <a:pt x="53" y="76"/>
                              <a:pt x="51" y="77"/>
                              <a:pt x="49" y="76"/>
                            </a:cubicBezTo>
                            <a:cubicBezTo>
                              <a:pt x="46" y="76"/>
                              <a:pt x="44" y="78"/>
                              <a:pt x="41" y="76"/>
                            </a:cubicBezTo>
                            <a:cubicBezTo>
                              <a:pt x="40" y="75"/>
                              <a:pt x="40" y="75"/>
                              <a:pt x="39" y="75"/>
                            </a:cubicBezTo>
                            <a:cubicBezTo>
                              <a:pt x="37" y="75"/>
                              <a:pt x="36" y="74"/>
                              <a:pt x="35" y="74"/>
                            </a:cubicBezTo>
                            <a:cubicBezTo>
                              <a:pt x="33" y="72"/>
                              <a:pt x="30" y="71"/>
                              <a:pt x="28" y="73"/>
                            </a:cubicBezTo>
                            <a:cubicBezTo>
                              <a:pt x="27" y="75"/>
                              <a:pt x="26" y="77"/>
                              <a:pt x="25" y="80"/>
                            </a:cubicBezTo>
                            <a:cubicBezTo>
                              <a:pt x="25" y="81"/>
                              <a:pt x="23" y="81"/>
                              <a:pt x="22" y="82"/>
                            </a:cubicBezTo>
                            <a:cubicBezTo>
                              <a:pt x="21" y="82"/>
                              <a:pt x="21" y="84"/>
                              <a:pt x="20" y="85"/>
                            </a:cubicBezTo>
                            <a:cubicBezTo>
                              <a:pt x="19" y="85"/>
                              <a:pt x="18" y="85"/>
                              <a:pt x="17" y="85"/>
                            </a:cubicBezTo>
                            <a:cubicBezTo>
                              <a:pt x="17" y="86"/>
                              <a:pt x="17" y="86"/>
                              <a:pt x="17" y="86"/>
                            </a:cubicBezTo>
                            <a:cubicBezTo>
                              <a:pt x="17" y="87"/>
                              <a:pt x="16" y="87"/>
                              <a:pt x="15" y="87"/>
                            </a:cubicBezTo>
                            <a:cubicBezTo>
                              <a:pt x="13" y="87"/>
                              <a:pt x="12" y="87"/>
                              <a:pt x="10" y="87"/>
                            </a:cubicBezTo>
                            <a:cubicBezTo>
                              <a:pt x="9" y="87"/>
                              <a:pt x="8" y="86"/>
                              <a:pt x="7" y="88"/>
                            </a:cubicBezTo>
                            <a:cubicBezTo>
                              <a:pt x="5" y="84"/>
                              <a:pt x="9" y="81"/>
                              <a:pt x="7" y="77"/>
                            </a:cubicBezTo>
                            <a:cubicBezTo>
                              <a:pt x="7" y="75"/>
                              <a:pt x="6" y="73"/>
                              <a:pt x="4" y="71"/>
                            </a:cubicBezTo>
                            <a:cubicBezTo>
                              <a:pt x="3" y="69"/>
                              <a:pt x="1" y="68"/>
                              <a:pt x="0" y="6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60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4" y="3581"/>
                        <a:ext cx="144" cy="143"/>
                      </a:xfrm>
                      <a:custGeom>
                        <a:avLst/>
                        <a:gdLst>
                          <a:gd name="T0" fmla="*/ 0 w 89"/>
                          <a:gd name="T1" fmla="*/ 67 h 88"/>
                          <a:gd name="T2" fmla="*/ 0 w 89"/>
                          <a:gd name="T3" fmla="*/ 53 h 88"/>
                          <a:gd name="T4" fmla="*/ 0 w 89"/>
                          <a:gd name="T5" fmla="*/ 46 h 88"/>
                          <a:gd name="T6" fmla="*/ 0 w 89"/>
                          <a:gd name="T7" fmla="*/ 41 h 88"/>
                          <a:gd name="T8" fmla="*/ 10 w 89"/>
                          <a:gd name="T9" fmla="*/ 39 h 88"/>
                          <a:gd name="T10" fmla="*/ 10 w 89"/>
                          <a:gd name="T11" fmla="*/ 24 h 88"/>
                          <a:gd name="T12" fmla="*/ 10 w 89"/>
                          <a:gd name="T13" fmla="*/ 10 h 88"/>
                          <a:gd name="T14" fmla="*/ 9 w 89"/>
                          <a:gd name="T15" fmla="*/ 6 h 88"/>
                          <a:gd name="T16" fmla="*/ 12 w 89"/>
                          <a:gd name="T17" fmla="*/ 5 h 88"/>
                          <a:gd name="T18" fmla="*/ 25 w 89"/>
                          <a:gd name="T19" fmla="*/ 3 h 88"/>
                          <a:gd name="T20" fmla="*/ 31 w 89"/>
                          <a:gd name="T21" fmla="*/ 2 h 88"/>
                          <a:gd name="T22" fmla="*/ 34 w 89"/>
                          <a:gd name="T23" fmla="*/ 7 h 88"/>
                          <a:gd name="T24" fmla="*/ 39 w 89"/>
                          <a:gd name="T25" fmla="*/ 3 h 88"/>
                          <a:gd name="T26" fmla="*/ 41 w 89"/>
                          <a:gd name="T27" fmla="*/ 2 h 88"/>
                          <a:gd name="T28" fmla="*/ 43 w 89"/>
                          <a:gd name="T29" fmla="*/ 2 h 88"/>
                          <a:gd name="T30" fmla="*/ 46 w 89"/>
                          <a:gd name="T31" fmla="*/ 1 h 88"/>
                          <a:gd name="T32" fmla="*/ 50 w 89"/>
                          <a:gd name="T33" fmla="*/ 0 h 88"/>
                          <a:gd name="T34" fmla="*/ 50 w 89"/>
                          <a:gd name="T35" fmla="*/ 2 h 88"/>
                          <a:gd name="T36" fmla="*/ 53 w 89"/>
                          <a:gd name="T37" fmla="*/ 6 h 88"/>
                          <a:gd name="T38" fmla="*/ 56 w 89"/>
                          <a:gd name="T39" fmla="*/ 10 h 88"/>
                          <a:gd name="T40" fmla="*/ 57 w 89"/>
                          <a:gd name="T41" fmla="*/ 13 h 88"/>
                          <a:gd name="T42" fmla="*/ 64 w 89"/>
                          <a:gd name="T43" fmla="*/ 20 h 88"/>
                          <a:gd name="T44" fmla="*/ 69 w 89"/>
                          <a:gd name="T45" fmla="*/ 26 h 88"/>
                          <a:gd name="T46" fmla="*/ 73 w 89"/>
                          <a:gd name="T47" fmla="*/ 29 h 88"/>
                          <a:gd name="T48" fmla="*/ 74 w 89"/>
                          <a:gd name="T49" fmla="*/ 32 h 88"/>
                          <a:gd name="T50" fmla="*/ 76 w 89"/>
                          <a:gd name="T51" fmla="*/ 36 h 88"/>
                          <a:gd name="T52" fmla="*/ 80 w 89"/>
                          <a:gd name="T53" fmla="*/ 37 h 88"/>
                          <a:gd name="T54" fmla="*/ 85 w 89"/>
                          <a:gd name="T55" fmla="*/ 38 h 88"/>
                          <a:gd name="T56" fmla="*/ 86 w 89"/>
                          <a:gd name="T57" fmla="*/ 40 h 88"/>
                          <a:gd name="T58" fmla="*/ 89 w 89"/>
                          <a:gd name="T59" fmla="*/ 42 h 88"/>
                          <a:gd name="T60" fmla="*/ 85 w 89"/>
                          <a:gd name="T61" fmla="*/ 45 h 88"/>
                          <a:gd name="T62" fmla="*/ 78 w 89"/>
                          <a:gd name="T63" fmla="*/ 47 h 88"/>
                          <a:gd name="T64" fmla="*/ 73 w 89"/>
                          <a:gd name="T65" fmla="*/ 52 h 88"/>
                          <a:gd name="T66" fmla="*/ 72 w 89"/>
                          <a:gd name="T67" fmla="*/ 54 h 88"/>
                          <a:gd name="T68" fmla="*/ 68 w 89"/>
                          <a:gd name="T69" fmla="*/ 56 h 88"/>
                          <a:gd name="T70" fmla="*/ 66 w 89"/>
                          <a:gd name="T71" fmla="*/ 60 h 88"/>
                          <a:gd name="T72" fmla="*/ 62 w 89"/>
                          <a:gd name="T73" fmla="*/ 65 h 88"/>
                          <a:gd name="T74" fmla="*/ 57 w 89"/>
                          <a:gd name="T75" fmla="*/ 67 h 88"/>
                          <a:gd name="T76" fmla="*/ 56 w 89"/>
                          <a:gd name="T77" fmla="*/ 69 h 88"/>
                          <a:gd name="T78" fmla="*/ 54 w 89"/>
                          <a:gd name="T79" fmla="*/ 73 h 88"/>
                          <a:gd name="T80" fmla="*/ 49 w 89"/>
                          <a:gd name="T81" fmla="*/ 76 h 88"/>
                          <a:gd name="T82" fmla="*/ 41 w 89"/>
                          <a:gd name="T83" fmla="*/ 76 h 88"/>
                          <a:gd name="T84" fmla="*/ 39 w 89"/>
                          <a:gd name="T85" fmla="*/ 75 h 88"/>
                          <a:gd name="T86" fmla="*/ 35 w 89"/>
                          <a:gd name="T87" fmla="*/ 74 h 88"/>
                          <a:gd name="T88" fmla="*/ 28 w 89"/>
                          <a:gd name="T89" fmla="*/ 73 h 88"/>
                          <a:gd name="T90" fmla="*/ 25 w 89"/>
                          <a:gd name="T91" fmla="*/ 80 h 88"/>
                          <a:gd name="T92" fmla="*/ 22 w 89"/>
                          <a:gd name="T93" fmla="*/ 82 h 88"/>
                          <a:gd name="T94" fmla="*/ 20 w 89"/>
                          <a:gd name="T95" fmla="*/ 85 h 88"/>
                          <a:gd name="T96" fmla="*/ 17 w 89"/>
                          <a:gd name="T97" fmla="*/ 85 h 88"/>
                          <a:gd name="T98" fmla="*/ 17 w 89"/>
                          <a:gd name="T99" fmla="*/ 86 h 88"/>
                          <a:gd name="T100" fmla="*/ 15 w 89"/>
                          <a:gd name="T101" fmla="*/ 87 h 88"/>
                          <a:gd name="T102" fmla="*/ 10 w 89"/>
                          <a:gd name="T103" fmla="*/ 87 h 88"/>
                          <a:gd name="T104" fmla="*/ 7 w 89"/>
                          <a:gd name="T105" fmla="*/ 88 h 88"/>
                          <a:gd name="T106" fmla="*/ 7 w 89"/>
                          <a:gd name="T107" fmla="*/ 77 h 88"/>
                          <a:gd name="T108" fmla="*/ 4 w 89"/>
                          <a:gd name="T109" fmla="*/ 71 h 88"/>
                          <a:gd name="T110" fmla="*/ 0 w 89"/>
                          <a:gd name="T111" fmla="*/ 67 h 8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89" h="88">
                            <a:moveTo>
                              <a:pt x="0" y="67"/>
                            </a:moveTo>
                            <a:cubicBezTo>
                              <a:pt x="0" y="62"/>
                              <a:pt x="0" y="57"/>
                              <a:pt x="0" y="53"/>
                            </a:cubicBezTo>
                            <a:cubicBezTo>
                              <a:pt x="0" y="50"/>
                              <a:pt x="0" y="48"/>
                              <a:pt x="0" y="46"/>
                            </a:cubicBezTo>
                            <a:cubicBezTo>
                              <a:pt x="0" y="45"/>
                              <a:pt x="0" y="41"/>
                              <a:pt x="0" y="41"/>
                            </a:cubicBezTo>
                            <a:cubicBezTo>
                              <a:pt x="2" y="39"/>
                              <a:pt x="10" y="43"/>
                              <a:pt x="10" y="39"/>
                            </a:cubicBezTo>
                            <a:cubicBezTo>
                              <a:pt x="9" y="34"/>
                              <a:pt x="10" y="29"/>
                              <a:pt x="10" y="24"/>
                            </a:cubicBezTo>
                            <a:cubicBezTo>
                              <a:pt x="10" y="20"/>
                              <a:pt x="10" y="15"/>
                              <a:pt x="10" y="10"/>
                            </a:cubicBezTo>
                            <a:cubicBezTo>
                              <a:pt x="10" y="9"/>
                              <a:pt x="9" y="8"/>
                              <a:pt x="9" y="6"/>
                            </a:cubicBezTo>
                            <a:cubicBezTo>
                              <a:pt x="9" y="5"/>
                              <a:pt x="10" y="5"/>
                              <a:pt x="12" y="5"/>
                            </a:cubicBezTo>
                            <a:cubicBezTo>
                              <a:pt x="16" y="5"/>
                              <a:pt x="21" y="4"/>
                              <a:pt x="25" y="3"/>
                            </a:cubicBezTo>
                            <a:cubicBezTo>
                              <a:pt x="26" y="3"/>
                              <a:pt x="30" y="1"/>
                              <a:pt x="31" y="2"/>
                            </a:cubicBezTo>
                            <a:cubicBezTo>
                              <a:pt x="33" y="3"/>
                              <a:pt x="33" y="5"/>
                              <a:pt x="34" y="7"/>
                            </a:cubicBezTo>
                            <a:cubicBezTo>
                              <a:pt x="36" y="6"/>
                              <a:pt x="37" y="4"/>
                              <a:pt x="39" y="3"/>
                            </a:cubicBezTo>
                            <a:cubicBezTo>
                              <a:pt x="40" y="3"/>
                              <a:pt x="40" y="2"/>
                              <a:pt x="41" y="2"/>
                            </a:cubicBezTo>
                            <a:cubicBezTo>
                              <a:pt x="42" y="2"/>
                              <a:pt x="42" y="2"/>
                              <a:pt x="43" y="2"/>
                            </a:cubicBezTo>
                            <a:cubicBezTo>
                              <a:pt x="44" y="3"/>
                              <a:pt x="45" y="1"/>
                              <a:pt x="46" y="1"/>
                            </a:cubicBezTo>
                            <a:cubicBezTo>
                              <a:pt x="46" y="0"/>
                              <a:pt x="50" y="0"/>
                              <a:pt x="50" y="0"/>
                            </a:cubicBezTo>
                            <a:cubicBezTo>
                              <a:pt x="50" y="0"/>
                              <a:pt x="50" y="2"/>
                              <a:pt x="50" y="2"/>
                            </a:cubicBezTo>
                            <a:cubicBezTo>
                              <a:pt x="51" y="3"/>
                              <a:pt x="52" y="5"/>
                              <a:pt x="53" y="6"/>
                            </a:cubicBezTo>
                            <a:cubicBezTo>
                              <a:pt x="54" y="7"/>
                              <a:pt x="55" y="9"/>
                              <a:pt x="56" y="10"/>
                            </a:cubicBezTo>
                            <a:cubicBezTo>
                              <a:pt x="57" y="11"/>
                              <a:pt x="57" y="12"/>
                              <a:pt x="57" y="13"/>
                            </a:cubicBezTo>
                            <a:cubicBezTo>
                              <a:pt x="58" y="16"/>
                              <a:pt x="61" y="19"/>
                              <a:pt x="64" y="20"/>
                            </a:cubicBezTo>
                            <a:cubicBezTo>
                              <a:pt x="67" y="22"/>
                              <a:pt x="70" y="22"/>
                              <a:pt x="69" y="26"/>
                            </a:cubicBezTo>
                            <a:cubicBezTo>
                              <a:pt x="72" y="25"/>
                              <a:pt x="74" y="26"/>
                              <a:pt x="73" y="29"/>
                            </a:cubicBezTo>
                            <a:cubicBezTo>
                              <a:pt x="73" y="30"/>
                              <a:pt x="73" y="31"/>
                              <a:pt x="74" y="32"/>
                            </a:cubicBezTo>
                            <a:cubicBezTo>
                              <a:pt x="75" y="33"/>
                              <a:pt x="75" y="35"/>
                              <a:pt x="76" y="36"/>
                            </a:cubicBezTo>
                            <a:cubicBezTo>
                              <a:pt x="77" y="37"/>
                              <a:pt x="79" y="37"/>
                              <a:pt x="80" y="37"/>
                            </a:cubicBezTo>
                            <a:cubicBezTo>
                              <a:pt x="82" y="37"/>
                              <a:pt x="83" y="38"/>
                              <a:pt x="85" y="38"/>
                            </a:cubicBezTo>
                            <a:cubicBezTo>
                              <a:pt x="87" y="39"/>
                              <a:pt x="85" y="39"/>
                              <a:pt x="86" y="40"/>
                            </a:cubicBezTo>
                            <a:cubicBezTo>
                              <a:pt x="86" y="41"/>
                              <a:pt x="88" y="41"/>
                              <a:pt x="89" y="42"/>
                            </a:cubicBezTo>
                            <a:cubicBezTo>
                              <a:pt x="86" y="42"/>
                              <a:pt x="86" y="43"/>
                              <a:pt x="85" y="45"/>
                            </a:cubicBezTo>
                            <a:cubicBezTo>
                              <a:pt x="83" y="46"/>
                              <a:pt x="80" y="45"/>
                              <a:pt x="78" y="47"/>
                            </a:cubicBezTo>
                            <a:cubicBezTo>
                              <a:pt x="77" y="48"/>
                              <a:pt x="76" y="51"/>
                              <a:pt x="73" y="52"/>
                            </a:cubicBezTo>
                            <a:cubicBezTo>
                              <a:pt x="72" y="52"/>
                              <a:pt x="72" y="53"/>
                              <a:pt x="72" y="54"/>
                            </a:cubicBezTo>
                            <a:cubicBezTo>
                              <a:pt x="70" y="54"/>
                              <a:pt x="69" y="54"/>
                              <a:pt x="68" y="56"/>
                            </a:cubicBezTo>
                            <a:cubicBezTo>
                              <a:pt x="67" y="57"/>
                              <a:pt x="66" y="58"/>
                              <a:pt x="66" y="60"/>
                            </a:cubicBezTo>
                            <a:cubicBezTo>
                              <a:pt x="65" y="62"/>
                              <a:pt x="64" y="63"/>
                              <a:pt x="62" y="65"/>
                            </a:cubicBezTo>
                            <a:cubicBezTo>
                              <a:pt x="61" y="66"/>
                              <a:pt x="59" y="66"/>
                              <a:pt x="57" y="67"/>
                            </a:cubicBezTo>
                            <a:cubicBezTo>
                              <a:pt x="55" y="67"/>
                              <a:pt x="56" y="67"/>
                              <a:pt x="56" y="69"/>
                            </a:cubicBezTo>
                            <a:cubicBezTo>
                              <a:pt x="55" y="70"/>
                              <a:pt x="55" y="72"/>
                              <a:pt x="54" y="73"/>
                            </a:cubicBezTo>
                            <a:cubicBezTo>
                              <a:pt x="53" y="76"/>
                              <a:pt x="51" y="77"/>
                              <a:pt x="49" y="76"/>
                            </a:cubicBezTo>
                            <a:cubicBezTo>
                              <a:pt x="46" y="76"/>
                              <a:pt x="44" y="78"/>
                              <a:pt x="41" y="76"/>
                            </a:cubicBezTo>
                            <a:cubicBezTo>
                              <a:pt x="40" y="75"/>
                              <a:pt x="40" y="75"/>
                              <a:pt x="39" y="75"/>
                            </a:cubicBezTo>
                            <a:cubicBezTo>
                              <a:pt x="37" y="75"/>
                              <a:pt x="36" y="74"/>
                              <a:pt x="35" y="74"/>
                            </a:cubicBezTo>
                            <a:cubicBezTo>
                              <a:pt x="33" y="72"/>
                              <a:pt x="30" y="71"/>
                              <a:pt x="28" y="73"/>
                            </a:cubicBezTo>
                            <a:cubicBezTo>
                              <a:pt x="27" y="75"/>
                              <a:pt x="26" y="77"/>
                              <a:pt x="25" y="80"/>
                            </a:cubicBezTo>
                            <a:cubicBezTo>
                              <a:pt x="25" y="81"/>
                              <a:pt x="23" y="81"/>
                              <a:pt x="22" y="82"/>
                            </a:cubicBezTo>
                            <a:cubicBezTo>
                              <a:pt x="21" y="82"/>
                              <a:pt x="21" y="84"/>
                              <a:pt x="20" y="85"/>
                            </a:cubicBezTo>
                            <a:cubicBezTo>
                              <a:pt x="19" y="85"/>
                              <a:pt x="18" y="85"/>
                              <a:pt x="17" y="85"/>
                            </a:cubicBezTo>
                            <a:cubicBezTo>
                              <a:pt x="17" y="86"/>
                              <a:pt x="17" y="86"/>
                              <a:pt x="17" y="86"/>
                            </a:cubicBezTo>
                            <a:cubicBezTo>
                              <a:pt x="17" y="87"/>
                              <a:pt x="16" y="87"/>
                              <a:pt x="15" y="87"/>
                            </a:cubicBezTo>
                            <a:cubicBezTo>
                              <a:pt x="13" y="87"/>
                              <a:pt x="12" y="87"/>
                              <a:pt x="10" y="87"/>
                            </a:cubicBezTo>
                            <a:cubicBezTo>
                              <a:pt x="9" y="87"/>
                              <a:pt x="8" y="86"/>
                              <a:pt x="7" y="88"/>
                            </a:cubicBezTo>
                            <a:cubicBezTo>
                              <a:pt x="5" y="84"/>
                              <a:pt x="9" y="81"/>
                              <a:pt x="7" y="77"/>
                            </a:cubicBezTo>
                            <a:cubicBezTo>
                              <a:pt x="7" y="75"/>
                              <a:pt x="6" y="73"/>
                              <a:pt x="4" y="71"/>
                            </a:cubicBezTo>
                            <a:cubicBezTo>
                              <a:pt x="3" y="69"/>
                              <a:pt x="1" y="68"/>
                              <a:pt x="0" y="6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61" name="Freeform 35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762" y="2910"/>
                        <a:ext cx="57" cy="53"/>
                      </a:xfrm>
                      <a:custGeom>
                        <a:avLst/>
                        <a:gdLst>
                          <a:gd name="T0" fmla="*/ 0 w 35"/>
                          <a:gd name="T1" fmla="*/ 9 h 33"/>
                          <a:gd name="T2" fmla="*/ 2 w 35"/>
                          <a:gd name="T3" fmla="*/ 9 h 33"/>
                          <a:gd name="T4" fmla="*/ 1 w 35"/>
                          <a:gd name="T5" fmla="*/ 8 h 33"/>
                          <a:gd name="T6" fmla="*/ 0 w 35"/>
                          <a:gd name="T7" fmla="*/ 9 h 33"/>
                          <a:gd name="T8" fmla="*/ 34 w 35"/>
                          <a:gd name="T9" fmla="*/ 3 h 33"/>
                          <a:gd name="T10" fmla="*/ 30 w 35"/>
                          <a:gd name="T11" fmla="*/ 1 h 33"/>
                          <a:gd name="T12" fmla="*/ 25 w 35"/>
                          <a:gd name="T13" fmla="*/ 4 h 33"/>
                          <a:gd name="T14" fmla="*/ 23 w 35"/>
                          <a:gd name="T15" fmla="*/ 7 h 33"/>
                          <a:gd name="T16" fmla="*/ 20 w 35"/>
                          <a:gd name="T17" fmla="*/ 11 h 33"/>
                          <a:gd name="T18" fmla="*/ 17 w 35"/>
                          <a:gd name="T19" fmla="*/ 18 h 33"/>
                          <a:gd name="T20" fmla="*/ 17 w 35"/>
                          <a:gd name="T21" fmla="*/ 20 h 33"/>
                          <a:gd name="T22" fmla="*/ 17 w 35"/>
                          <a:gd name="T23" fmla="*/ 22 h 33"/>
                          <a:gd name="T24" fmla="*/ 19 w 35"/>
                          <a:gd name="T25" fmla="*/ 26 h 33"/>
                          <a:gd name="T26" fmla="*/ 22 w 35"/>
                          <a:gd name="T27" fmla="*/ 30 h 33"/>
                          <a:gd name="T28" fmla="*/ 24 w 35"/>
                          <a:gd name="T29" fmla="*/ 33 h 33"/>
                          <a:gd name="T30" fmla="*/ 25 w 35"/>
                          <a:gd name="T31" fmla="*/ 29 h 33"/>
                          <a:gd name="T32" fmla="*/ 27 w 35"/>
                          <a:gd name="T33" fmla="*/ 26 h 33"/>
                          <a:gd name="T34" fmla="*/ 32 w 35"/>
                          <a:gd name="T35" fmla="*/ 14 h 33"/>
                          <a:gd name="T36" fmla="*/ 32 w 35"/>
                          <a:gd name="T37" fmla="*/ 12 h 33"/>
                          <a:gd name="T38" fmla="*/ 33 w 35"/>
                          <a:gd name="T39" fmla="*/ 10 h 33"/>
                          <a:gd name="T40" fmla="*/ 33 w 35"/>
                          <a:gd name="T41" fmla="*/ 5 h 33"/>
                          <a:gd name="T42" fmla="*/ 34 w 35"/>
                          <a:gd name="T43" fmla="*/ 3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35" h="33">
                            <a:moveTo>
                              <a:pt x="0" y="9"/>
                            </a:moveTo>
                            <a:cubicBezTo>
                              <a:pt x="1" y="9"/>
                              <a:pt x="1" y="9"/>
                              <a:pt x="2" y="9"/>
                            </a:cubicBezTo>
                            <a:cubicBezTo>
                              <a:pt x="2" y="9"/>
                              <a:pt x="2" y="8"/>
                              <a:pt x="1" y="8"/>
                            </a:cubicBezTo>
                            <a:cubicBezTo>
                              <a:pt x="1" y="8"/>
                              <a:pt x="1" y="9"/>
                              <a:pt x="0" y="9"/>
                            </a:cubicBezTo>
                            <a:close/>
                            <a:moveTo>
                              <a:pt x="34" y="3"/>
                            </a:moveTo>
                            <a:cubicBezTo>
                              <a:pt x="34" y="2"/>
                              <a:pt x="31" y="0"/>
                              <a:pt x="30" y="1"/>
                            </a:cubicBezTo>
                            <a:cubicBezTo>
                              <a:pt x="29" y="2"/>
                              <a:pt x="27" y="2"/>
                              <a:pt x="25" y="4"/>
                            </a:cubicBezTo>
                            <a:cubicBezTo>
                              <a:pt x="25" y="5"/>
                              <a:pt x="25" y="6"/>
                              <a:pt x="23" y="7"/>
                            </a:cubicBezTo>
                            <a:cubicBezTo>
                              <a:pt x="22" y="8"/>
                              <a:pt x="21" y="10"/>
                              <a:pt x="20" y="11"/>
                            </a:cubicBezTo>
                            <a:cubicBezTo>
                              <a:pt x="19" y="13"/>
                              <a:pt x="17" y="16"/>
                              <a:pt x="17" y="18"/>
                            </a:cubicBezTo>
                            <a:cubicBezTo>
                              <a:pt x="17" y="19"/>
                              <a:pt x="18" y="19"/>
                              <a:pt x="17" y="20"/>
                            </a:cubicBezTo>
                            <a:cubicBezTo>
                              <a:pt x="17" y="21"/>
                              <a:pt x="17" y="21"/>
                              <a:pt x="17" y="22"/>
                            </a:cubicBezTo>
                            <a:cubicBezTo>
                              <a:pt x="18" y="23"/>
                              <a:pt x="18" y="25"/>
                              <a:pt x="19" y="26"/>
                            </a:cubicBezTo>
                            <a:cubicBezTo>
                              <a:pt x="19" y="28"/>
                              <a:pt x="21" y="28"/>
                              <a:pt x="22" y="30"/>
                            </a:cubicBezTo>
                            <a:cubicBezTo>
                              <a:pt x="23" y="30"/>
                              <a:pt x="23" y="33"/>
                              <a:pt x="24" y="33"/>
                            </a:cubicBezTo>
                            <a:cubicBezTo>
                              <a:pt x="25" y="32"/>
                              <a:pt x="25" y="30"/>
                              <a:pt x="25" y="29"/>
                            </a:cubicBezTo>
                            <a:cubicBezTo>
                              <a:pt x="25" y="28"/>
                              <a:pt x="26" y="27"/>
                              <a:pt x="27" y="26"/>
                            </a:cubicBezTo>
                            <a:cubicBezTo>
                              <a:pt x="30" y="23"/>
                              <a:pt x="31" y="18"/>
                              <a:pt x="32" y="14"/>
                            </a:cubicBezTo>
                            <a:cubicBezTo>
                              <a:pt x="32" y="14"/>
                              <a:pt x="31" y="12"/>
                              <a:pt x="32" y="12"/>
                            </a:cubicBezTo>
                            <a:cubicBezTo>
                              <a:pt x="32" y="11"/>
                              <a:pt x="33" y="11"/>
                              <a:pt x="33" y="10"/>
                            </a:cubicBezTo>
                            <a:cubicBezTo>
                              <a:pt x="33" y="8"/>
                              <a:pt x="33" y="7"/>
                              <a:pt x="33" y="5"/>
                            </a:cubicBezTo>
                            <a:cubicBezTo>
                              <a:pt x="34" y="4"/>
                              <a:pt x="35" y="4"/>
                              <a:pt x="34" y="3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62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84" y="2785"/>
                        <a:ext cx="68" cy="66"/>
                      </a:xfrm>
                      <a:custGeom>
                        <a:avLst/>
                        <a:gdLst>
                          <a:gd name="T0" fmla="*/ 0 w 42"/>
                          <a:gd name="T1" fmla="*/ 39 h 41"/>
                          <a:gd name="T2" fmla="*/ 2 w 42"/>
                          <a:gd name="T3" fmla="*/ 31 h 41"/>
                          <a:gd name="T4" fmla="*/ 5 w 42"/>
                          <a:gd name="T5" fmla="*/ 22 h 41"/>
                          <a:gd name="T6" fmla="*/ 5 w 42"/>
                          <a:gd name="T7" fmla="*/ 19 h 41"/>
                          <a:gd name="T8" fmla="*/ 6 w 42"/>
                          <a:gd name="T9" fmla="*/ 15 h 41"/>
                          <a:gd name="T10" fmla="*/ 6 w 42"/>
                          <a:gd name="T11" fmla="*/ 8 h 41"/>
                          <a:gd name="T12" fmla="*/ 10 w 42"/>
                          <a:gd name="T13" fmla="*/ 7 h 41"/>
                          <a:gd name="T14" fmla="*/ 17 w 42"/>
                          <a:gd name="T15" fmla="*/ 10 h 41"/>
                          <a:gd name="T16" fmla="*/ 26 w 42"/>
                          <a:gd name="T17" fmla="*/ 5 h 41"/>
                          <a:gd name="T18" fmla="*/ 37 w 42"/>
                          <a:gd name="T19" fmla="*/ 0 h 41"/>
                          <a:gd name="T20" fmla="*/ 39 w 42"/>
                          <a:gd name="T21" fmla="*/ 8 h 41"/>
                          <a:gd name="T22" fmla="*/ 39 w 42"/>
                          <a:gd name="T23" fmla="*/ 10 h 41"/>
                          <a:gd name="T24" fmla="*/ 40 w 42"/>
                          <a:gd name="T25" fmla="*/ 12 h 41"/>
                          <a:gd name="T26" fmla="*/ 20 w 42"/>
                          <a:gd name="T27" fmla="*/ 18 h 41"/>
                          <a:gd name="T28" fmla="*/ 29 w 42"/>
                          <a:gd name="T29" fmla="*/ 28 h 41"/>
                          <a:gd name="T30" fmla="*/ 25 w 42"/>
                          <a:gd name="T31" fmla="*/ 29 h 41"/>
                          <a:gd name="T32" fmla="*/ 24 w 42"/>
                          <a:gd name="T33" fmla="*/ 32 h 41"/>
                          <a:gd name="T34" fmla="*/ 17 w 42"/>
                          <a:gd name="T35" fmla="*/ 34 h 41"/>
                          <a:gd name="T36" fmla="*/ 11 w 42"/>
                          <a:gd name="T37" fmla="*/ 40 h 41"/>
                          <a:gd name="T38" fmla="*/ 0 w 42"/>
                          <a:gd name="T39" fmla="*/ 39 h 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42" h="41">
                            <a:moveTo>
                              <a:pt x="0" y="39"/>
                            </a:moveTo>
                            <a:cubicBezTo>
                              <a:pt x="0" y="36"/>
                              <a:pt x="1" y="33"/>
                              <a:pt x="2" y="31"/>
                            </a:cubicBezTo>
                            <a:cubicBezTo>
                              <a:pt x="2" y="28"/>
                              <a:pt x="4" y="25"/>
                              <a:pt x="5" y="22"/>
                            </a:cubicBezTo>
                            <a:cubicBezTo>
                              <a:pt x="5" y="21"/>
                              <a:pt x="5" y="20"/>
                              <a:pt x="5" y="19"/>
                            </a:cubicBezTo>
                            <a:cubicBezTo>
                              <a:pt x="5" y="18"/>
                              <a:pt x="6" y="16"/>
                              <a:pt x="6" y="15"/>
                            </a:cubicBezTo>
                            <a:cubicBezTo>
                              <a:pt x="6" y="13"/>
                              <a:pt x="6" y="10"/>
                              <a:pt x="6" y="8"/>
                            </a:cubicBezTo>
                            <a:cubicBezTo>
                              <a:pt x="6" y="6"/>
                              <a:pt x="9" y="6"/>
                              <a:pt x="10" y="7"/>
                            </a:cubicBezTo>
                            <a:cubicBezTo>
                              <a:pt x="12" y="8"/>
                              <a:pt x="14" y="10"/>
                              <a:pt x="17" y="10"/>
                            </a:cubicBezTo>
                            <a:cubicBezTo>
                              <a:pt x="21" y="9"/>
                              <a:pt x="24" y="7"/>
                              <a:pt x="26" y="5"/>
                            </a:cubicBezTo>
                            <a:cubicBezTo>
                              <a:pt x="30" y="4"/>
                              <a:pt x="33" y="2"/>
                              <a:pt x="37" y="0"/>
                            </a:cubicBezTo>
                            <a:cubicBezTo>
                              <a:pt x="37" y="3"/>
                              <a:pt x="38" y="6"/>
                              <a:pt x="39" y="8"/>
                            </a:cubicBezTo>
                            <a:cubicBezTo>
                              <a:pt x="38" y="9"/>
                              <a:pt x="39" y="10"/>
                              <a:pt x="39" y="10"/>
                            </a:cubicBezTo>
                            <a:cubicBezTo>
                              <a:pt x="41" y="10"/>
                              <a:pt x="42" y="10"/>
                              <a:pt x="40" y="12"/>
                            </a:cubicBezTo>
                            <a:cubicBezTo>
                              <a:pt x="38" y="16"/>
                              <a:pt x="20" y="18"/>
                              <a:pt x="20" y="18"/>
                            </a:cubicBezTo>
                            <a:cubicBezTo>
                              <a:pt x="29" y="28"/>
                              <a:pt x="29" y="28"/>
                              <a:pt x="29" y="28"/>
                            </a:cubicBezTo>
                            <a:cubicBezTo>
                              <a:pt x="28" y="28"/>
                              <a:pt x="26" y="28"/>
                              <a:pt x="25" y="29"/>
                            </a:cubicBezTo>
                            <a:cubicBezTo>
                              <a:pt x="24" y="30"/>
                              <a:pt x="25" y="31"/>
                              <a:pt x="24" y="32"/>
                            </a:cubicBezTo>
                            <a:cubicBezTo>
                              <a:pt x="23" y="34"/>
                              <a:pt x="19" y="33"/>
                              <a:pt x="17" y="34"/>
                            </a:cubicBezTo>
                            <a:cubicBezTo>
                              <a:pt x="15" y="36"/>
                              <a:pt x="14" y="39"/>
                              <a:pt x="11" y="40"/>
                            </a:cubicBezTo>
                            <a:cubicBezTo>
                              <a:pt x="8" y="41"/>
                              <a:pt x="3" y="39"/>
                              <a:pt x="0" y="3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63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84" y="2785"/>
                        <a:ext cx="68" cy="66"/>
                      </a:xfrm>
                      <a:custGeom>
                        <a:avLst/>
                        <a:gdLst>
                          <a:gd name="T0" fmla="*/ 0 w 42"/>
                          <a:gd name="T1" fmla="*/ 39 h 41"/>
                          <a:gd name="T2" fmla="*/ 2 w 42"/>
                          <a:gd name="T3" fmla="*/ 31 h 41"/>
                          <a:gd name="T4" fmla="*/ 5 w 42"/>
                          <a:gd name="T5" fmla="*/ 22 h 41"/>
                          <a:gd name="T6" fmla="*/ 5 w 42"/>
                          <a:gd name="T7" fmla="*/ 19 h 41"/>
                          <a:gd name="T8" fmla="*/ 6 w 42"/>
                          <a:gd name="T9" fmla="*/ 15 h 41"/>
                          <a:gd name="T10" fmla="*/ 6 w 42"/>
                          <a:gd name="T11" fmla="*/ 8 h 41"/>
                          <a:gd name="T12" fmla="*/ 10 w 42"/>
                          <a:gd name="T13" fmla="*/ 7 h 41"/>
                          <a:gd name="T14" fmla="*/ 17 w 42"/>
                          <a:gd name="T15" fmla="*/ 10 h 41"/>
                          <a:gd name="T16" fmla="*/ 26 w 42"/>
                          <a:gd name="T17" fmla="*/ 5 h 41"/>
                          <a:gd name="T18" fmla="*/ 37 w 42"/>
                          <a:gd name="T19" fmla="*/ 0 h 41"/>
                          <a:gd name="T20" fmla="*/ 39 w 42"/>
                          <a:gd name="T21" fmla="*/ 8 h 41"/>
                          <a:gd name="T22" fmla="*/ 39 w 42"/>
                          <a:gd name="T23" fmla="*/ 10 h 41"/>
                          <a:gd name="T24" fmla="*/ 40 w 42"/>
                          <a:gd name="T25" fmla="*/ 12 h 41"/>
                          <a:gd name="T26" fmla="*/ 20 w 42"/>
                          <a:gd name="T27" fmla="*/ 18 h 41"/>
                          <a:gd name="T28" fmla="*/ 29 w 42"/>
                          <a:gd name="T29" fmla="*/ 28 h 41"/>
                          <a:gd name="T30" fmla="*/ 25 w 42"/>
                          <a:gd name="T31" fmla="*/ 29 h 41"/>
                          <a:gd name="T32" fmla="*/ 24 w 42"/>
                          <a:gd name="T33" fmla="*/ 32 h 41"/>
                          <a:gd name="T34" fmla="*/ 17 w 42"/>
                          <a:gd name="T35" fmla="*/ 34 h 41"/>
                          <a:gd name="T36" fmla="*/ 11 w 42"/>
                          <a:gd name="T37" fmla="*/ 40 h 41"/>
                          <a:gd name="T38" fmla="*/ 0 w 42"/>
                          <a:gd name="T39" fmla="*/ 39 h 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42" h="41">
                            <a:moveTo>
                              <a:pt x="0" y="39"/>
                            </a:moveTo>
                            <a:cubicBezTo>
                              <a:pt x="0" y="36"/>
                              <a:pt x="1" y="33"/>
                              <a:pt x="2" y="31"/>
                            </a:cubicBezTo>
                            <a:cubicBezTo>
                              <a:pt x="2" y="28"/>
                              <a:pt x="4" y="25"/>
                              <a:pt x="5" y="22"/>
                            </a:cubicBezTo>
                            <a:cubicBezTo>
                              <a:pt x="5" y="21"/>
                              <a:pt x="5" y="20"/>
                              <a:pt x="5" y="19"/>
                            </a:cubicBezTo>
                            <a:cubicBezTo>
                              <a:pt x="5" y="18"/>
                              <a:pt x="6" y="16"/>
                              <a:pt x="6" y="15"/>
                            </a:cubicBezTo>
                            <a:cubicBezTo>
                              <a:pt x="6" y="13"/>
                              <a:pt x="6" y="10"/>
                              <a:pt x="6" y="8"/>
                            </a:cubicBezTo>
                            <a:cubicBezTo>
                              <a:pt x="6" y="6"/>
                              <a:pt x="9" y="6"/>
                              <a:pt x="10" y="7"/>
                            </a:cubicBezTo>
                            <a:cubicBezTo>
                              <a:pt x="12" y="8"/>
                              <a:pt x="14" y="10"/>
                              <a:pt x="17" y="10"/>
                            </a:cubicBezTo>
                            <a:cubicBezTo>
                              <a:pt x="21" y="9"/>
                              <a:pt x="24" y="7"/>
                              <a:pt x="26" y="5"/>
                            </a:cubicBezTo>
                            <a:cubicBezTo>
                              <a:pt x="30" y="4"/>
                              <a:pt x="33" y="2"/>
                              <a:pt x="37" y="0"/>
                            </a:cubicBezTo>
                            <a:cubicBezTo>
                              <a:pt x="37" y="3"/>
                              <a:pt x="38" y="6"/>
                              <a:pt x="39" y="8"/>
                            </a:cubicBezTo>
                            <a:cubicBezTo>
                              <a:pt x="38" y="9"/>
                              <a:pt x="39" y="10"/>
                              <a:pt x="39" y="10"/>
                            </a:cubicBezTo>
                            <a:cubicBezTo>
                              <a:pt x="41" y="10"/>
                              <a:pt x="42" y="10"/>
                              <a:pt x="40" y="12"/>
                            </a:cubicBezTo>
                            <a:cubicBezTo>
                              <a:pt x="38" y="16"/>
                              <a:pt x="20" y="18"/>
                              <a:pt x="20" y="18"/>
                            </a:cubicBezTo>
                            <a:cubicBezTo>
                              <a:pt x="29" y="28"/>
                              <a:pt x="29" y="28"/>
                              <a:pt x="29" y="28"/>
                            </a:cubicBezTo>
                            <a:cubicBezTo>
                              <a:pt x="28" y="28"/>
                              <a:pt x="26" y="28"/>
                              <a:pt x="25" y="29"/>
                            </a:cubicBezTo>
                            <a:cubicBezTo>
                              <a:pt x="24" y="30"/>
                              <a:pt x="25" y="31"/>
                              <a:pt x="24" y="32"/>
                            </a:cubicBezTo>
                            <a:cubicBezTo>
                              <a:pt x="23" y="34"/>
                              <a:pt x="19" y="33"/>
                              <a:pt x="17" y="34"/>
                            </a:cubicBezTo>
                            <a:cubicBezTo>
                              <a:pt x="15" y="36"/>
                              <a:pt x="14" y="39"/>
                              <a:pt x="11" y="40"/>
                            </a:cubicBezTo>
                            <a:cubicBezTo>
                              <a:pt x="8" y="41"/>
                              <a:pt x="3" y="39"/>
                              <a:pt x="0" y="3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64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2" y="2927"/>
                        <a:ext cx="3" cy="2"/>
                      </a:xfrm>
                      <a:custGeom>
                        <a:avLst/>
                        <a:gdLst>
                          <a:gd name="T0" fmla="*/ 1 w 2"/>
                          <a:gd name="T1" fmla="*/ 1 h 1"/>
                          <a:gd name="T2" fmla="*/ 2 w 2"/>
                          <a:gd name="T3" fmla="*/ 0 h 1"/>
                          <a:gd name="T4" fmla="*/ 0 w 2"/>
                          <a:gd name="T5" fmla="*/ 1 h 1"/>
                          <a:gd name="T6" fmla="*/ 1 w 2"/>
                          <a:gd name="T7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" h="1">
                            <a:moveTo>
                              <a:pt x="1" y="1"/>
                            </a:moveTo>
                            <a:cubicBezTo>
                              <a:pt x="1" y="1"/>
                              <a:pt x="2" y="1"/>
                              <a:pt x="2" y="0"/>
                            </a:cubicBezTo>
                            <a:cubicBezTo>
                              <a:pt x="1" y="0"/>
                              <a:pt x="0" y="0"/>
                              <a:pt x="0" y="1"/>
                            </a:cubicBezTo>
                            <a:cubicBezTo>
                              <a:pt x="0" y="1"/>
                              <a:pt x="0" y="1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65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2" y="2927"/>
                        <a:ext cx="3" cy="2"/>
                      </a:xfrm>
                      <a:custGeom>
                        <a:avLst/>
                        <a:gdLst>
                          <a:gd name="T0" fmla="*/ 1 w 2"/>
                          <a:gd name="T1" fmla="*/ 1 h 1"/>
                          <a:gd name="T2" fmla="*/ 2 w 2"/>
                          <a:gd name="T3" fmla="*/ 0 h 1"/>
                          <a:gd name="T4" fmla="*/ 0 w 2"/>
                          <a:gd name="T5" fmla="*/ 1 h 1"/>
                          <a:gd name="T6" fmla="*/ 1 w 2"/>
                          <a:gd name="T7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" h="1">
                            <a:moveTo>
                              <a:pt x="1" y="1"/>
                            </a:moveTo>
                            <a:cubicBezTo>
                              <a:pt x="1" y="1"/>
                              <a:pt x="2" y="1"/>
                              <a:pt x="2" y="0"/>
                            </a:cubicBezTo>
                            <a:cubicBezTo>
                              <a:pt x="1" y="0"/>
                              <a:pt x="0" y="0"/>
                              <a:pt x="0" y="1"/>
                            </a:cubicBezTo>
                            <a:cubicBezTo>
                              <a:pt x="0" y="1"/>
                              <a:pt x="0" y="1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66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8" y="2898"/>
                        <a:ext cx="76" cy="55"/>
                      </a:xfrm>
                      <a:custGeom>
                        <a:avLst/>
                        <a:gdLst>
                          <a:gd name="T0" fmla="*/ 0 w 47"/>
                          <a:gd name="T1" fmla="*/ 17 h 34"/>
                          <a:gd name="T2" fmla="*/ 1 w 47"/>
                          <a:gd name="T3" fmla="*/ 18 h 34"/>
                          <a:gd name="T4" fmla="*/ 2 w 47"/>
                          <a:gd name="T5" fmla="*/ 17 h 34"/>
                          <a:gd name="T6" fmla="*/ 3 w 47"/>
                          <a:gd name="T7" fmla="*/ 20 h 34"/>
                          <a:gd name="T8" fmla="*/ 6 w 47"/>
                          <a:gd name="T9" fmla="*/ 20 h 34"/>
                          <a:gd name="T10" fmla="*/ 9 w 47"/>
                          <a:gd name="T11" fmla="*/ 20 h 34"/>
                          <a:gd name="T12" fmla="*/ 10 w 47"/>
                          <a:gd name="T13" fmla="*/ 18 h 34"/>
                          <a:gd name="T14" fmla="*/ 13 w 47"/>
                          <a:gd name="T15" fmla="*/ 19 h 34"/>
                          <a:gd name="T16" fmla="*/ 16 w 47"/>
                          <a:gd name="T17" fmla="*/ 19 h 34"/>
                          <a:gd name="T18" fmla="*/ 25 w 47"/>
                          <a:gd name="T19" fmla="*/ 19 h 34"/>
                          <a:gd name="T20" fmla="*/ 24 w 47"/>
                          <a:gd name="T21" fmla="*/ 17 h 34"/>
                          <a:gd name="T22" fmla="*/ 26 w 47"/>
                          <a:gd name="T23" fmla="*/ 18 h 34"/>
                          <a:gd name="T24" fmla="*/ 29 w 47"/>
                          <a:gd name="T25" fmla="*/ 16 h 34"/>
                          <a:gd name="T26" fmla="*/ 33 w 47"/>
                          <a:gd name="T27" fmla="*/ 11 h 34"/>
                          <a:gd name="T28" fmla="*/ 39 w 47"/>
                          <a:gd name="T29" fmla="*/ 5 h 34"/>
                          <a:gd name="T30" fmla="*/ 43 w 47"/>
                          <a:gd name="T31" fmla="*/ 0 h 34"/>
                          <a:gd name="T32" fmla="*/ 44 w 47"/>
                          <a:gd name="T33" fmla="*/ 3 h 34"/>
                          <a:gd name="T34" fmla="*/ 46 w 47"/>
                          <a:gd name="T35" fmla="*/ 6 h 34"/>
                          <a:gd name="T36" fmla="*/ 45 w 47"/>
                          <a:gd name="T37" fmla="*/ 11 h 34"/>
                          <a:gd name="T38" fmla="*/ 43 w 47"/>
                          <a:gd name="T39" fmla="*/ 11 h 34"/>
                          <a:gd name="T40" fmla="*/ 41 w 47"/>
                          <a:gd name="T41" fmla="*/ 13 h 34"/>
                          <a:gd name="T42" fmla="*/ 41 w 47"/>
                          <a:gd name="T43" fmla="*/ 14 h 34"/>
                          <a:gd name="T44" fmla="*/ 41 w 47"/>
                          <a:gd name="T45" fmla="*/ 17 h 34"/>
                          <a:gd name="T46" fmla="*/ 42 w 47"/>
                          <a:gd name="T47" fmla="*/ 19 h 34"/>
                          <a:gd name="T48" fmla="*/ 38 w 47"/>
                          <a:gd name="T49" fmla="*/ 21 h 34"/>
                          <a:gd name="T50" fmla="*/ 37 w 47"/>
                          <a:gd name="T51" fmla="*/ 25 h 34"/>
                          <a:gd name="T52" fmla="*/ 35 w 47"/>
                          <a:gd name="T53" fmla="*/ 31 h 34"/>
                          <a:gd name="T54" fmla="*/ 32 w 47"/>
                          <a:gd name="T55" fmla="*/ 33 h 34"/>
                          <a:gd name="T56" fmla="*/ 24 w 47"/>
                          <a:gd name="T57" fmla="*/ 32 h 34"/>
                          <a:gd name="T58" fmla="*/ 15 w 47"/>
                          <a:gd name="T59" fmla="*/ 31 h 34"/>
                          <a:gd name="T60" fmla="*/ 9 w 47"/>
                          <a:gd name="T61" fmla="*/ 29 h 34"/>
                          <a:gd name="T62" fmla="*/ 5 w 47"/>
                          <a:gd name="T63" fmla="*/ 24 h 34"/>
                          <a:gd name="T64" fmla="*/ 2 w 47"/>
                          <a:gd name="T65" fmla="*/ 21 h 34"/>
                          <a:gd name="T66" fmla="*/ 0 w 47"/>
                          <a:gd name="T67" fmla="*/ 17 h 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47" h="34">
                            <a:moveTo>
                              <a:pt x="0" y="17"/>
                            </a:moveTo>
                            <a:cubicBezTo>
                              <a:pt x="1" y="17"/>
                              <a:pt x="1" y="17"/>
                              <a:pt x="1" y="18"/>
                            </a:cubicBezTo>
                            <a:cubicBezTo>
                              <a:pt x="1" y="18"/>
                              <a:pt x="2" y="18"/>
                              <a:pt x="2" y="17"/>
                            </a:cubicBezTo>
                            <a:cubicBezTo>
                              <a:pt x="3" y="18"/>
                              <a:pt x="2" y="19"/>
                              <a:pt x="3" y="20"/>
                            </a:cubicBezTo>
                            <a:cubicBezTo>
                              <a:pt x="3" y="21"/>
                              <a:pt x="5" y="20"/>
                              <a:pt x="6" y="20"/>
                            </a:cubicBezTo>
                            <a:cubicBezTo>
                              <a:pt x="7" y="20"/>
                              <a:pt x="8" y="20"/>
                              <a:pt x="9" y="20"/>
                            </a:cubicBezTo>
                            <a:cubicBezTo>
                              <a:pt x="9" y="19"/>
                              <a:pt x="10" y="18"/>
                              <a:pt x="10" y="18"/>
                            </a:cubicBezTo>
                            <a:cubicBezTo>
                              <a:pt x="11" y="18"/>
                              <a:pt x="12" y="19"/>
                              <a:pt x="13" y="19"/>
                            </a:cubicBezTo>
                            <a:cubicBezTo>
                              <a:pt x="14" y="19"/>
                              <a:pt x="15" y="19"/>
                              <a:pt x="16" y="19"/>
                            </a:cubicBezTo>
                            <a:cubicBezTo>
                              <a:pt x="20" y="19"/>
                              <a:pt x="22" y="20"/>
                              <a:pt x="25" y="19"/>
                            </a:cubicBezTo>
                            <a:cubicBezTo>
                              <a:pt x="25" y="18"/>
                              <a:pt x="25" y="18"/>
                              <a:pt x="24" y="17"/>
                            </a:cubicBezTo>
                            <a:cubicBezTo>
                              <a:pt x="25" y="17"/>
                              <a:pt x="25" y="18"/>
                              <a:pt x="26" y="18"/>
                            </a:cubicBezTo>
                            <a:cubicBezTo>
                              <a:pt x="27" y="18"/>
                              <a:pt x="28" y="17"/>
                              <a:pt x="29" y="16"/>
                            </a:cubicBezTo>
                            <a:cubicBezTo>
                              <a:pt x="30" y="14"/>
                              <a:pt x="30" y="13"/>
                              <a:pt x="33" y="11"/>
                            </a:cubicBezTo>
                            <a:cubicBezTo>
                              <a:pt x="35" y="9"/>
                              <a:pt x="36" y="6"/>
                              <a:pt x="39" y="5"/>
                            </a:cubicBezTo>
                            <a:cubicBezTo>
                              <a:pt x="41" y="3"/>
                              <a:pt x="42" y="3"/>
                              <a:pt x="43" y="0"/>
                            </a:cubicBezTo>
                            <a:cubicBezTo>
                              <a:pt x="45" y="0"/>
                              <a:pt x="44" y="2"/>
                              <a:pt x="44" y="3"/>
                            </a:cubicBezTo>
                            <a:cubicBezTo>
                              <a:pt x="44" y="5"/>
                              <a:pt x="46" y="4"/>
                              <a:pt x="46" y="6"/>
                            </a:cubicBezTo>
                            <a:cubicBezTo>
                              <a:pt x="46" y="8"/>
                              <a:pt x="47" y="10"/>
                              <a:pt x="45" y="11"/>
                            </a:cubicBezTo>
                            <a:cubicBezTo>
                              <a:pt x="44" y="14"/>
                              <a:pt x="43" y="13"/>
                              <a:pt x="43" y="11"/>
                            </a:cubicBezTo>
                            <a:cubicBezTo>
                              <a:pt x="42" y="9"/>
                              <a:pt x="41" y="12"/>
                              <a:pt x="41" y="13"/>
                            </a:cubicBezTo>
                            <a:cubicBezTo>
                              <a:pt x="41" y="14"/>
                              <a:pt x="41" y="14"/>
                              <a:pt x="41" y="14"/>
                            </a:cubicBezTo>
                            <a:cubicBezTo>
                              <a:pt x="40" y="15"/>
                              <a:pt x="41" y="16"/>
                              <a:pt x="41" y="17"/>
                            </a:cubicBezTo>
                            <a:cubicBezTo>
                              <a:pt x="40" y="18"/>
                              <a:pt x="43" y="18"/>
                              <a:pt x="42" y="19"/>
                            </a:cubicBezTo>
                            <a:cubicBezTo>
                              <a:pt x="41" y="20"/>
                              <a:pt x="39" y="20"/>
                              <a:pt x="38" y="21"/>
                            </a:cubicBezTo>
                            <a:cubicBezTo>
                              <a:pt x="39" y="22"/>
                              <a:pt x="38" y="24"/>
                              <a:pt x="37" y="25"/>
                            </a:cubicBezTo>
                            <a:cubicBezTo>
                              <a:pt x="36" y="27"/>
                              <a:pt x="35" y="29"/>
                              <a:pt x="35" y="31"/>
                            </a:cubicBezTo>
                            <a:cubicBezTo>
                              <a:pt x="35" y="33"/>
                              <a:pt x="34" y="34"/>
                              <a:pt x="32" y="33"/>
                            </a:cubicBezTo>
                            <a:cubicBezTo>
                              <a:pt x="29" y="33"/>
                              <a:pt x="26" y="32"/>
                              <a:pt x="24" y="32"/>
                            </a:cubicBezTo>
                            <a:cubicBezTo>
                              <a:pt x="21" y="32"/>
                              <a:pt x="18" y="31"/>
                              <a:pt x="15" y="31"/>
                            </a:cubicBezTo>
                            <a:cubicBezTo>
                              <a:pt x="13" y="31"/>
                              <a:pt x="10" y="31"/>
                              <a:pt x="9" y="29"/>
                            </a:cubicBezTo>
                            <a:cubicBezTo>
                              <a:pt x="8" y="28"/>
                              <a:pt x="7" y="26"/>
                              <a:pt x="5" y="24"/>
                            </a:cubicBezTo>
                            <a:cubicBezTo>
                              <a:pt x="4" y="23"/>
                              <a:pt x="3" y="22"/>
                              <a:pt x="2" y="21"/>
                            </a:cubicBezTo>
                            <a:cubicBezTo>
                              <a:pt x="1" y="20"/>
                              <a:pt x="1" y="19"/>
                              <a:pt x="0" y="1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67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8" y="2898"/>
                        <a:ext cx="76" cy="55"/>
                      </a:xfrm>
                      <a:custGeom>
                        <a:avLst/>
                        <a:gdLst>
                          <a:gd name="T0" fmla="*/ 0 w 47"/>
                          <a:gd name="T1" fmla="*/ 17 h 34"/>
                          <a:gd name="T2" fmla="*/ 1 w 47"/>
                          <a:gd name="T3" fmla="*/ 18 h 34"/>
                          <a:gd name="T4" fmla="*/ 2 w 47"/>
                          <a:gd name="T5" fmla="*/ 17 h 34"/>
                          <a:gd name="T6" fmla="*/ 3 w 47"/>
                          <a:gd name="T7" fmla="*/ 20 h 34"/>
                          <a:gd name="T8" fmla="*/ 6 w 47"/>
                          <a:gd name="T9" fmla="*/ 20 h 34"/>
                          <a:gd name="T10" fmla="*/ 9 w 47"/>
                          <a:gd name="T11" fmla="*/ 20 h 34"/>
                          <a:gd name="T12" fmla="*/ 10 w 47"/>
                          <a:gd name="T13" fmla="*/ 18 h 34"/>
                          <a:gd name="T14" fmla="*/ 13 w 47"/>
                          <a:gd name="T15" fmla="*/ 19 h 34"/>
                          <a:gd name="T16" fmla="*/ 16 w 47"/>
                          <a:gd name="T17" fmla="*/ 19 h 34"/>
                          <a:gd name="T18" fmla="*/ 25 w 47"/>
                          <a:gd name="T19" fmla="*/ 19 h 34"/>
                          <a:gd name="T20" fmla="*/ 24 w 47"/>
                          <a:gd name="T21" fmla="*/ 17 h 34"/>
                          <a:gd name="T22" fmla="*/ 26 w 47"/>
                          <a:gd name="T23" fmla="*/ 18 h 34"/>
                          <a:gd name="T24" fmla="*/ 29 w 47"/>
                          <a:gd name="T25" fmla="*/ 16 h 34"/>
                          <a:gd name="T26" fmla="*/ 33 w 47"/>
                          <a:gd name="T27" fmla="*/ 11 h 34"/>
                          <a:gd name="T28" fmla="*/ 39 w 47"/>
                          <a:gd name="T29" fmla="*/ 5 h 34"/>
                          <a:gd name="T30" fmla="*/ 43 w 47"/>
                          <a:gd name="T31" fmla="*/ 0 h 34"/>
                          <a:gd name="T32" fmla="*/ 44 w 47"/>
                          <a:gd name="T33" fmla="*/ 3 h 34"/>
                          <a:gd name="T34" fmla="*/ 46 w 47"/>
                          <a:gd name="T35" fmla="*/ 6 h 34"/>
                          <a:gd name="T36" fmla="*/ 45 w 47"/>
                          <a:gd name="T37" fmla="*/ 11 h 34"/>
                          <a:gd name="T38" fmla="*/ 43 w 47"/>
                          <a:gd name="T39" fmla="*/ 11 h 34"/>
                          <a:gd name="T40" fmla="*/ 41 w 47"/>
                          <a:gd name="T41" fmla="*/ 13 h 34"/>
                          <a:gd name="T42" fmla="*/ 41 w 47"/>
                          <a:gd name="T43" fmla="*/ 14 h 34"/>
                          <a:gd name="T44" fmla="*/ 41 w 47"/>
                          <a:gd name="T45" fmla="*/ 17 h 34"/>
                          <a:gd name="T46" fmla="*/ 42 w 47"/>
                          <a:gd name="T47" fmla="*/ 19 h 34"/>
                          <a:gd name="T48" fmla="*/ 38 w 47"/>
                          <a:gd name="T49" fmla="*/ 21 h 34"/>
                          <a:gd name="T50" fmla="*/ 37 w 47"/>
                          <a:gd name="T51" fmla="*/ 25 h 34"/>
                          <a:gd name="T52" fmla="*/ 35 w 47"/>
                          <a:gd name="T53" fmla="*/ 31 h 34"/>
                          <a:gd name="T54" fmla="*/ 32 w 47"/>
                          <a:gd name="T55" fmla="*/ 33 h 34"/>
                          <a:gd name="T56" fmla="*/ 24 w 47"/>
                          <a:gd name="T57" fmla="*/ 32 h 34"/>
                          <a:gd name="T58" fmla="*/ 15 w 47"/>
                          <a:gd name="T59" fmla="*/ 31 h 34"/>
                          <a:gd name="T60" fmla="*/ 9 w 47"/>
                          <a:gd name="T61" fmla="*/ 29 h 34"/>
                          <a:gd name="T62" fmla="*/ 5 w 47"/>
                          <a:gd name="T63" fmla="*/ 24 h 34"/>
                          <a:gd name="T64" fmla="*/ 2 w 47"/>
                          <a:gd name="T65" fmla="*/ 21 h 34"/>
                          <a:gd name="T66" fmla="*/ 0 w 47"/>
                          <a:gd name="T67" fmla="*/ 17 h 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47" h="34">
                            <a:moveTo>
                              <a:pt x="0" y="17"/>
                            </a:moveTo>
                            <a:cubicBezTo>
                              <a:pt x="1" y="17"/>
                              <a:pt x="1" y="17"/>
                              <a:pt x="1" y="18"/>
                            </a:cubicBezTo>
                            <a:cubicBezTo>
                              <a:pt x="1" y="18"/>
                              <a:pt x="2" y="18"/>
                              <a:pt x="2" y="17"/>
                            </a:cubicBezTo>
                            <a:cubicBezTo>
                              <a:pt x="3" y="18"/>
                              <a:pt x="2" y="19"/>
                              <a:pt x="3" y="20"/>
                            </a:cubicBezTo>
                            <a:cubicBezTo>
                              <a:pt x="3" y="21"/>
                              <a:pt x="5" y="20"/>
                              <a:pt x="6" y="20"/>
                            </a:cubicBezTo>
                            <a:cubicBezTo>
                              <a:pt x="7" y="20"/>
                              <a:pt x="8" y="20"/>
                              <a:pt x="9" y="20"/>
                            </a:cubicBezTo>
                            <a:cubicBezTo>
                              <a:pt x="9" y="19"/>
                              <a:pt x="10" y="18"/>
                              <a:pt x="10" y="18"/>
                            </a:cubicBezTo>
                            <a:cubicBezTo>
                              <a:pt x="11" y="18"/>
                              <a:pt x="12" y="19"/>
                              <a:pt x="13" y="19"/>
                            </a:cubicBezTo>
                            <a:cubicBezTo>
                              <a:pt x="14" y="19"/>
                              <a:pt x="15" y="19"/>
                              <a:pt x="16" y="19"/>
                            </a:cubicBezTo>
                            <a:cubicBezTo>
                              <a:pt x="20" y="19"/>
                              <a:pt x="22" y="20"/>
                              <a:pt x="25" y="19"/>
                            </a:cubicBezTo>
                            <a:cubicBezTo>
                              <a:pt x="25" y="18"/>
                              <a:pt x="25" y="18"/>
                              <a:pt x="24" y="17"/>
                            </a:cubicBezTo>
                            <a:cubicBezTo>
                              <a:pt x="25" y="17"/>
                              <a:pt x="25" y="18"/>
                              <a:pt x="26" y="18"/>
                            </a:cubicBezTo>
                            <a:cubicBezTo>
                              <a:pt x="27" y="18"/>
                              <a:pt x="28" y="17"/>
                              <a:pt x="29" y="16"/>
                            </a:cubicBezTo>
                            <a:cubicBezTo>
                              <a:pt x="30" y="14"/>
                              <a:pt x="30" y="13"/>
                              <a:pt x="33" y="11"/>
                            </a:cubicBezTo>
                            <a:cubicBezTo>
                              <a:pt x="35" y="9"/>
                              <a:pt x="36" y="6"/>
                              <a:pt x="39" y="5"/>
                            </a:cubicBezTo>
                            <a:cubicBezTo>
                              <a:pt x="41" y="3"/>
                              <a:pt x="42" y="3"/>
                              <a:pt x="43" y="0"/>
                            </a:cubicBezTo>
                            <a:cubicBezTo>
                              <a:pt x="45" y="0"/>
                              <a:pt x="44" y="2"/>
                              <a:pt x="44" y="3"/>
                            </a:cubicBezTo>
                            <a:cubicBezTo>
                              <a:pt x="44" y="5"/>
                              <a:pt x="46" y="4"/>
                              <a:pt x="46" y="6"/>
                            </a:cubicBezTo>
                            <a:cubicBezTo>
                              <a:pt x="46" y="8"/>
                              <a:pt x="47" y="10"/>
                              <a:pt x="45" y="11"/>
                            </a:cubicBezTo>
                            <a:cubicBezTo>
                              <a:pt x="44" y="14"/>
                              <a:pt x="43" y="13"/>
                              <a:pt x="43" y="11"/>
                            </a:cubicBezTo>
                            <a:cubicBezTo>
                              <a:pt x="42" y="9"/>
                              <a:pt x="41" y="12"/>
                              <a:pt x="41" y="13"/>
                            </a:cubicBezTo>
                            <a:cubicBezTo>
                              <a:pt x="41" y="14"/>
                              <a:pt x="41" y="14"/>
                              <a:pt x="41" y="14"/>
                            </a:cubicBezTo>
                            <a:cubicBezTo>
                              <a:pt x="40" y="15"/>
                              <a:pt x="41" y="16"/>
                              <a:pt x="41" y="17"/>
                            </a:cubicBezTo>
                            <a:cubicBezTo>
                              <a:pt x="40" y="18"/>
                              <a:pt x="43" y="18"/>
                              <a:pt x="42" y="19"/>
                            </a:cubicBezTo>
                            <a:cubicBezTo>
                              <a:pt x="41" y="20"/>
                              <a:pt x="39" y="20"/>
                              <a:pt x="38" y="21"/>
                            </a:cubicBezTo>
                            <a:cubicBezTo>
                              <a:pt x="39" y="22"/>
                              <a:pt x="38" y="24"/>
                              <a:pt x="37" y="25"/>
                            </a:cubicBezTo>
                            <a:cubicBezTo>
                              <a:pt x="36" y="27"/>
                              <a:pt x="35" y="29"/>
                              <a:pt x="35" y="31"/>
                            </a:cubicBezTo>
                            <a:cubicBezTo>
                              <a:pt x="35" y="33"/>
                              <a:pt x="34" y="34"/>
                              <a:pt x="32" y="33"/>
                            </a:cubicBezTo>
                            <a:cubicBezTo>
                              <a:pt x="29" y="33"/>
                              <a:pt x="26" y="32"/>
                              <a:pt x="24" y="32"/>
                            </a:cubicBezTo>
                            <a:cubicBezTo>
                              <a:pt x="21" y="32"/>
                              <a:pt x="18" y="31"/>
                              <a:pt x="15" y="31"/>
                            </a:cubicBezTo>
                            <a:cubicBezTo>
                              <a:pt x="13" y="31"/>
                              <a:pt x="10" y="31"/>
                              <a:pt x="9" y="29"/>
                            </a:cubicBezTo>
                            <a:cubicBezTo>
                              <a:pt x="8" y="28"/>
                              <a:pt x="7" y="26"/>
                              <a:pt x="5" y="24"/>
                            </a:cubicBezTo>
                            <a:cubicBezTo>
                              <a:pt x="4" y="23"/>
                              <a:pt x="3" y="22"/>
                              <a:pt x="2" y="21"/>
                            </a:cubicBezTo>
                            <a:cubicBezTo>
                              <a:pt x="1" y="20"/>
                              <a:pt x="1" y="19"/>
                              <a:pt x="0" y="1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68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8" y="3031"/>
                        <a:ext cx="2" cy="3"/>
                      </a:xfrm>
                      <a:custGeom>
                        <a:avLst/>
                        <a:gdLst>
                          <a:gd name="T0" fmla="*/ 0 w 1"/>
                          <a:gd name="T1" fmla="*/ 2 h 2"/>
                          <a:gd name="T2" fmla="*/ 1 w 1"/>
                          <a:gd name="T3" fmla="*/ 0 h 2"/>
                          <a:gd name="T4" fmla="*/ 0 w 1"/>
                          <a:gd name="T5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2">
                            <a:moveTo>
                              <a:pt x="0" y="2"/>
                            </a:moveTo>
                            <a:cubicBezTo>
                              <a:pt x="1" y="2"/>
                              <a:pt x="1" y="1"/>
                              <a:pt x="1" y="0"/>
                            </a:cubicBezTo>
                            <a:cubicBezTo>
                              <a:pt x="1" y="1"/>
                              <a:pt x="0" y="1"/>
                              <a:pt x="0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69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8" y="3031"/>
                        <a:ext cx="2" cy="3"/>
                      </a:xfrm>
                      <a:custGeom>
                        <a:avLst/>
                        <a:gdLst>
                          <a:gd name="T0" fmla="*/ 0 w 1"/>
                          <a:gd name="T1" fmla="*/ 2 h 2"/>
                          <a:gd name="T2" fmla="*/ 1 w 1"/>
                          <a:gd name="T3" fmla="*/ 0 h 2"/>
                          <a:gd name="T4" fmla="*/ 0 w 1"/>
                          <a:gd name="T5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2">
                            <a:moveTo>
                              <a:pt x="0" y="2"/>
                            </a:moveTo>
                            <a:cubicBezTo>
                              <a:pt x="1" y="2"/>
                              <a:pt x="1" y="1"/>
                              <a:pt x="1" y="0"/>
                            </a:cubicBezTo>
                            <a:cubicBezTo>
                              <a:pt x="1" y="1"/>
                              <a:pt x="0" y="1"/>
                              <a:pt x="0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70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8" y="3016"/>
                        <a:ext cx="21" cy="41"/>
                      </a:xfrm>
                      <a:custGeom>
                        <a:avLst/>
                        <a:gdLst>
                          <a:gd name="T0" fmla="*/ 1 w 13"/>
                          <a:gd name="T1" fmla="*/ 25 h 25"/>
                          <a:gd name="T2" fmla="*/ 1 w 13"/>
                          <a:gd name="T3" fmla="*/ 13 h 25"/>
                          <a:gd name="T4" fmla="*/ 4 w 13"/>
                          <a:gd name="T5" fmla="*/ 6 h 25"/>
                          <a:gd name="T6" fmla="*/ 9 w 13"/>
                          <a:gd name="T7" fmla="*/ 0 h 25"/>
                          <a:gd name="T8" fmla="*/ 9 w 13"/>
                          <a:gd name="T9" fmla="*/ 2 h 25"/>
                          <a:gd name="T10" fmla="*/ 10 w 13"/>
                          <a:gd name="T11" fmla="*/ 8 h 25"/>
                          <a:gd name="T12" fmla="*/ 10 w 13"/>
                          <a:gd name="T13" fmla="*/ 13 h 25"/>
                          <a:gd name="T14" fmla="*/ 10 w 13"/>
                          <a:gd name="T15" fmla="*/ 16 h 25"/>
                          <a:gd name="T16" fmla="*/ 9 w 13"/>
                          <a:gd name="T17" fmla="*/ 19 h 25"/>
                          <a:gd name="T18" fmla="*/ 8 w 13"/>
                          <a:gd name="T19" fmla="*/ 20 h 25"/>
                          <a:gd name="T20" fmla="*/ 6 w 13"/>
                          <a:gd name="T21" fmla="*/ 22 h 25"/>
                          <a:gd name="T22" fmla="*/ 4 w 13"/>
                          <a:gd name="T23" fmla="*/ 24 h 25"/>
                          <a:gd name="T24" fmla="*/ 4 w 13"/>
                          <a:gd name="T25" fmla="*/ 25 h 25"/>
                          <a:gd name="T26" fmla="*/ 1 w 13"/>
                          <a:gd name="T27" fmla="*/ 25 h 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3" h="25">
                            <a:moveTo>
                              <a:pt x="1" y="25"/>
                            </a:moveTo>
                            <a:cubicBezTo>
                              <a:pt x="1" y="21"/>
                              <a:pt x="1" y="17"/>
                              <a:pt x="1" y="13"/>
                            </a:cubicBezTo>
                            <a:cubicBezTo>
                              <a:pt x="1" y="11"/>
                              <a:pt x="0" y="3"/>
                              <a:pt x="4" y="6"/>
                            </a:cubicBezTo>
                            <a:cubicBezTo>
                              <a:pt x="5" y="4"/>
                              <a:pt x="7" y="0"/>
                              <a:pt x="9" y="0"/>
                            </a:cubicBezTo>
                            <a:cubicBezTo>
                              <a:pt x="9" y="1"/>
                              <a:pt x="9" y="1"/>
                              <a:pt x="9" y="2"/>
                            </a:cubicBezTo>
                            <a:cubicBezTo>
                              <a:pt x="13" y="0"/>
                              <a:pt x="10" y="7"/>
                              <a:pt x="10" y="8"/>
                            </a:cubicBezTo>
                            <a:cubicBezTo>
                              <a:pt x="10" y="10"/>
                              <a:pt x="10" y="11"/>
                              <a:pt x="10" y="13"/>
                            </a:cubicBezTo>
                            <a:cubicBezTo>
                              <a:pt x="10" y="14"/>
                              <a:pt x="10" y="15"/>
                              <a:pt x="10" y="16"/>
                            </a:cubicBezTo>
                            <a:cubicBezTo>
                              <a:pt x="10" y="17"/>
                              <a:pt x="9" y="18"/>
                              <a:pt x="9" y="19"/>
                            </a:cubicBezTo>
                            <a:cubicBezTo>
                              <a:pt x="9" y="17"/>
                              <a:pt x="8" y="20"/>
                              <a:pt x="8" y="20"/>
                            </a:cubicBezTo>
                            <a:cubicBezTo>
                              <a:pt x="7" y="21"/>
                              <a:pt x="7" y="21"/>
                              <a:pt x="6" y="22"/>
                            </a:cubicBezTo>
                            <a:cubicBezTo>
                              <a:pt x="5" y="22"/>
                              <a:pt x="4" y="23"/>
                              <a:pt x="4" y="24"/>
                            </a:cubicBezTo>
                            <a:cubicBezTo>
                              <a:pt x="4" y="24"/>
                              <a:pt x="4" y="25"/>
                              <a:pt x="4" y="25"/>
                            </a:cubicBezTo>
                            <a:cubicBezTo>
                              <a:pt x="3" y="25"/>
                              <a:pt x="2" y="25"/>
                              <a:pt x="1" y="2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71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8" y="3016"/>
                        <a:ext cx="21" cy="41"/>
                      </a:xfrm>
                      <a:custGeom>
                        <a:avLst/>
                        <a:gdLst>
                          <a:gd name="T0" fmla="*/ 1 w 13"/>
                          <a:gd name="T1" fmla="*/ 25 h 25"/>
                          <a:gd name="T2" fmla="*/ 1 w 13"/>
                          <a:gd name="T3" fmla="*/ 13 h 25"/>
                          <a:gd name="T4" fmla="*/ 4 w 13"/>
                          <a:gd name="T5" fmla="*/ 6 h 25"/>
                          <a:gd name="T6" fmla="*/ 9 w 13"/>
                          <a:gd name="T7" fmla="*/ 0 h 25"/>
                          <a:gd name="T8" fmla="*/ 9 w 13"/>
                          <a:gd name="T9" fmla="*/ 2 h 25"/>
                          <a:gd name="T10" fmla="*/ 10 w 13"/>
                          <a:gd name="T11" fmla="*/ 8 h 25"/>
                          <a:gd name="T12" fmla="*/ 10 w 13"/>
                          <a:gd name="T13" fmla="*/ 13 h 25"/>
                          <a:gd name="T14" fmla="*/ 10 w 13"/>
                          <a:gd name="T15" fmla="*/ 16 h 25"/>
                          <a:gd name="T16" fmla="*/ 9 w 13"/>
                          <a:gd name="T17" fmla="*/ 19 h 25"/>
                          <a:gd name="T18" fmla="*/ 8 w 13"/>
                          <a:gd name="T19" fmla="*/ 20 h 25"/>
                          <a:gd name="T20" fmla="*/ 6 w 13"/>
                          <a:gd name="T21" fmla="*/ 22 h 25"/>
                          <a:gd name="T22" fmla="*/ 4 w 13"/>
                          <a:gd name="T23" fmla="*/ 24 h 25"/>
                          <a:gd name="T24" fmla="*/ 4 w 13"/>
                          <a:gd name="T25" fmla="*/ 25 h 25"/>
                          <a:gd name="T26" fmla="*/ 1 w 13"/>
                          <a:gd name="T27" fmla="*/ 25 h 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3" h="25">
                            <a:moveTo>
                              <a:pt x="1" y="25"/>
                            </a:moveTo>
                            <a:cubicBezTo>
                              <a:pt x="1" y="21"/>
                              <a:pt x="1" y="17"/>
                              <a:pt x="1" y="13"/>
                            </a:cubicBezTo>
                            <a:cubicBezTo>
                              <a:pt x="1" y="11"/>
                              <a:pt x="0" y="3"/>
                              <a:pt x="4" y="6"/>
                            </a:cubicBezTo>
                            <a:cubicBezTo>
                              <a:pt x="5" y="4"/>
                              <a:pt x="7" y="0"/>
                              <a:pt x="9" y="0"/>
                            </a:cubicBezTo>
                            <a:cubicBezTo>
                              <a:pt x="9" y="1"/>
                              <a:pt x="9" y="1"/>
                              <a:pt x="9" y="2"/>
                            </a:cubicBezTo>
                            <a:cubicBezTo>
                              <a:pt x="13" y="0"/>
                              <a:pt x="10" y="7"/>
                              <a:pt x="10" y="8"/>
                            </a:cubicBezTo>
                            <a:cubicBezTo>
                              <a:pt x="10" y="10"/>
                              <a:pt x="10" y="11"/>
                              <a:pt x="10" y="13"/>
                            </a:cubicBezTo>
                            <a:cubicBezTo>
                              <a:pt x="10" y="14"/>
                              <a:pt x="10" y="15"/>
                              <a:pt x="10" y="16"/>
                            </a:cubicBezTo>
                            <a:cubicBezTo>
                              <a:pt x="10" y="17"/>
                              <a:pt x="9" y="18"/>
                              <a:pt x="9" y="19"/>
                            </a:cubicBezTo>
                            <a:cubicBezTo>
                              <a:pt x="9" y="17"/>
                              <a:pt x="8" y="20"/>
                              <a:pt x="8" y="20"/>
                            </a:cubicBezTo>
                            <a:cubicBezTo>
                              <a:pt x="7" y="21"/>
                              <a:pt x="7" y="21"/>
                              <a:pt x="6" y="22"/>
                            </a:cubicBezTo>
                            <a:cubicBezTo>
                              <a:pt x="5" y="22"/>
                              <a:pt x="4" y="23"/>
                              <a:pt x="4" y="24"/>
                            </a:cubicBezTo>
                            <a:cubicBezTo>
                              <a:pt x="4" y="24"/>
                              <a:pt x="4" y="25"/>
                              <a:pt x="4" y="25"/>
                            </a:cubicBezTo>
                            <a:cubicBezTo>
                              <a:pt x="3" y="25"/>
                              <a:pt x="2" y="25"/>
                              <a:pt x="1" y="2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72" name="Freeform 46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812" y="3222"/>
                        <a:ext cx="603" cy="609"/>
                      </a:xfrm>
                      <a:custGeom>
                        <a:avLst/>
                        <a:gdLst>
                          <a:gd name="T0" fmla="*/ 223 w 373"/>
                          <a:gd name="T1" fmla="*/ 31 h 376"/>
                          <a:gd name="T2" fmla="*/ 214 w 373"/>
                          <a:gd name="T3" fmla="*/ 63 h 376"/>
                          <a:gd name="T4" fmla="*/ 217 w 373"/>
                          <a:gd name="T5" fmla="*/ 56 h 376"/>
                          <a:gd name="T6" fmla="*/ 221 w 373"/>
                          <a:gd name="T7" fmla="*/ 51 h 376"/>
                          <a:gd name="T8" fmla="*/ 219 w 373"/>
                          <a:gd name="T9" fmla="*/ 51 h 376"/>
                          <a:gd name="T10" fmla="*/ 225 w 373"/>
                          <a:gd name="T11" fmla="*/ 49 h 376"/>
                          <a:gd name="T12" fmla="*/ 225 w 373"/>
                          <a:gd name="T13" fmla="*/ 48 h 376"/>
                          <a:gd name="T14" fmla="*/ 242 w 373"/>
                          <a:gd name="T15" fmla="*/ 62 h 376"/>
                          <a:gd name="T16" fmla="*/ 275 w 373"/>
                          <a:gd name="T17" fmla="*/ 64 h 376"/>
                          <a:gd name="T18" fmla="*/ 288 w 373"/>
                          <a:gd name="T19" fmla="*/ 73 h 376"/>
                          <a:gd name="T20" fmla="*/ 348 w 373"/>
                          <a:gd name="T21" fmla="*/ 97 h 376"/>
                          <a:gd name="T22" fmla="*/ 301 w 373"/>
                          <a:gd name="T23" fmla="*/ 78 h 376"/>
                          <a:gd name="T24" fmla="*/ 278 w 373"/>
                          <a:gd name="T25" fmla="*/ 80 h 376"/>
                          <a:gd name="T26" fmla="*/ 276 w 373"/>
                          <a:gd name="T27" fmla="*/ 65 h 376"/>
                          <a:gd name="T28" fmla="*/ 267 w 373"/>
                          <a:gd name="T29" fmla="*/ 63 h 376"/>
                          <a:gd name="T30" fmla="*/ 256 w 373"/>
                          <a:gd name="T31" fmla="*/ 59 h 376"/>
                          <a:gd name="T32" fmla="*/ 245 w 373"/>
                          <a:gd name="T33" fmla="*/ 65 h 376"/>
                          <a:gd name="T34" fmla="*/ 232 w 373"/>
                          <a:gd name="T35" fmla="*/ 68 h 376"/>
                          <a:gd name="T36" fmla="*/ 228 w 373"/>
                          <a:gd name="T37" fmla="*/ 68 h 376"/>
                          <a:gd name="T38" fmla="*/ 229 w 373"/>
                          <a:gd name="T39" fmla="*/ 53 h 376"/>
                          <a:gd name="T40" fmla="*/ 210 w 373"/>
                          <a:gd name="T41" fmla="*/ 66 h 376"/>
                          <a:gd name="T42" fmla="*/ 225 w 373"/>
                          <a:gd name="T43" fmla="*/ 43 h 376"/>
                          <a:gd name="T44" fmla="*/ 214 w 373"/>
                          <a:gd name="T45" fmla="*/ 13 h 376"/>
                          <a:gd name="T46" fmla="*/ 185 w 373"/>
                          <a:gd name="T47" fmla="*/ 29 h 376"/>
                          <a:gd name="T48" fmla="*/ 153 w 373"/>
                          <a:gd name="T49" fmla="*/ 35 h 376"/>
                          <a:gd name="T50" fmla="*/ 134 w 373"/>
                          <a:gd name="T51" fmla="*/ 19 h 376"/>
                          <a:gd name="T52" fmla="*/ 121 w 373"/>
                          <a:gd name="T53" fmla="*/ 7 h 376"/>
                          <a:gd name="T54" fmla="*/ 88 w 373"/>
                          <a:gd name="T55" fmla="*/ 10 h 376"/>
                          <a:gd name="T56" fmla="*/ 89 w 373"/>
                          <a:gd name="T57" fmla="*/ 38 h 376"/>
                          <a:gd name="T58" fmla="*/ 61 w 373"/>
                          <a:gd name="T59" fmla="*/ 31 h 376"/>
                          <a:gd name="T60" fmla="*/ 41 w 373"/>
                          <a:gd name="T61" fmla="*/ 45 h 376"/>
                          <a:gd name="T62" fmla="*/ 36 w 373"/>
                          <a:gd name="T63" fmla="*/ 93 h 376"/>
                          <a:gd name="T64" fmla="*/ 8 w 373"/>
                          <a:gd name="T65" fmla="*/ 110 h 376"/>
                          <a:gd name="T66" fmla="*/ 16 w 373"/>
                          <a:gd name="T67" fmla="*/ 142 h 376"/>
                          <a:gd name="T68" fmla="*/ 47 w 373"/>
                          <a:gd name="T69" fmla="*/ 156 h 376"/>
                          <a:gd name="T70" fmla="*/ 81 w 373"/>
                          <a:gd name="T71" fmla="*/ 144 h 376"/>
                          <a:gd name="T72" fmla="*/ 94 w 373"/>
                          <a:gd name="T73" fmla="*/ 171 h 376"/>
                          <a:gd name="T74" fmla="*/ 128 w 373"/>
                          <a:gd name="T75" fmla="*/ 187 h 376"/>
                          <a:gd name="T76" fmla="*/ 153 w 373"/>
                          <a:gd name="T77" fmla="*/ 219 h 376"/>
                          <a:gd name="T78" fmla="*/ 153 w 373"/>
                          <a:gd name="T79" fmla="*/ 253 h 376"/>
                          <a:gd name="T80" fmla="*/ 174 w 373"/>
                          <a:gd name="T81" fmla="*/ 272 h 376"/>
                          <a:gd name="T82" fmla="*/ 192 w 373"/>
                          <a:gd name="T83" fmla="*/ 301 h 376"/>
                          <a:gd name="T84" fmla="*/ 160 w 373"/>
                          <a:gd name="T85" fmla="*/ 337 h 376"/>
                          <a:gd name="T86" fmla="*/ 183 w 373"/>
                          <a:gd name="T87" fmla="*/ 353 h 376"/>
                          <a:gd name="T88" fmla="*/ 208 w 373"/>
                          <a:gd name="T89" fmla="*/ 359 h 376"/>
                          <a:gd name="T90" fmla="*/ 217 w 373"/>
                          <a:gd name="T91" fmla="*/ 342 h 376"/>
                          <a:gd name="T92" fmla="*/ 208 w 373"/>
                          <a:gd name="T93" fmla="*/ 357 h 376"/>
                          <a:gd name="T94" fmla="*/ 241 w 373"/>
                          <a:gd name="T95" fmla="*/ 313 h 376"/>
                          <a:gd name="T96" fmla="*/ 240 w 373"/>
                          <a:gd name="T97" fmla="*/ 295 h 376"/>
                          <a:gd name="T98" fmla="*/ 263 w 373"/>
                          <a:gd name="T99" fmla="*/ 282 h 376"/>
                          <a:gd name="T100" fmla="*/ 284 w 373"/>
                          <a:gd name="T101" fmla="*/ 273 h 376"/>
                          <a:gd name="T102" fmla="*/ 313 w 373"/>
                          <a:gd name="T103" fmla="*/ 259 h 376"/>
                          <a:gd name="T104" fmla="*/ 333 w 373"/>
                          <a:gd name="T105" fmla="*/ 185 h 376"/>
                          <a:gd name="T106" fmla="*/ 336 w 373"/>
                          <a:gd name="T107" fmla="*/ 176 h 376"/>
                          <a:gd name="T108" fmla="*/ 357 w 373"/>
                          <a:gd name="T109" fmla="*/ 152 h 376"/>
                          <a:gd name="T110" fmla="*/ 240 w 373"/>
                          <a:gd name="T111" fmla="*/ 304 h 376"/>
                          <a:gd name="T112" fmla="*/ 273 w 373"/>
                          <a:gd name="T113" fmla="*/ 279 h 3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373" h="376">
                            <a:moveTo>
                              <a:pt x="332" y="181"/>
                            </a:moveTo>
                            <a:cubicBezTo>
                              <a:pt x="334" y="178"/>
                              <a:pt x="330" y="181"/>
                              <a:pt x="332" y="181"/>
                            </a:cubicBezTo>
                            <a:close/>
                            <a:moveTo>
                              <a:pt x="205" y="66"/>
                            </a:moveTo>
                            <a:cubicBezTo>
                              <a:pt x="205" y="65"/>
                              <a:pt x="206" y="65"/>
                              <a:pt x="207" y="64"/>
                            </a:cubicBezTo>
                            <a:cubicBezTo>
                              <a:pt x="206" y="64"/>
                              <a:pt x="205" y="65"/>
                              <a:pt x="205" y="66"/>
                            </a:cubicBezTo>
                            <a:close/>
                            <a:moveTo>
                              <a:pt x="209" y="66"/>
                            </a:moveTo>
                            <a:cubicBezTo>
                              <a:pt x="209" y="64"/>
                              <a:pt x="206" y="65"/>
                              <a:pt x="207" y="67"/>
                            </a:cubicBezTo>
                            <a:cubicBezTo>
                              <a:pt x="207" y="66"/>
                              <a:pt x="209" y="66"/>
                              <a:pt x="209" y="66"/>
                            </a:cubicBezTo>
                            <a:close/>
                            <a:moveTo>
                              <a:pt x="223" y="30"/>
                            </a:moveTo>
                            <a:cubicBezTo>
                              <a:pt x="222" y="29"/>
                              <a:pt x="222" y="30"/>
                              <a:pt x="223" y="31"/>
                            </a:cubicBezTo>
                            <a:cubicBezTo>
                              <a:pt x="223" y="30"/>
                              <a:pt x="223" y="30"/>
                              <a:pt x="223" y="30"/>
                            </a:cubicBezTo>
                            <a:close/>
                            <a:moveTo>
                              <a:pt x="224" y="33"/>
                            </a:moveTo>
                            <a:cubicBezTo>
                              <a:pt x="225" y="32"/>
                              <a:pt x="224" y="31"/>
                              <a:pt x="224" y="30"/>
                            </a:cubicBezTo>
                            <a:cubicBezTo>
                              <a:pt x="222" y="31"/>
                              <a:pt x="223" y="32"/>
                              <a:pt x="224" y="33"/>
                            </a:cubicBezTo>
                            <a:close/>
                            <a:moveTo>
                              <a:pt x="217" y="57"/>
                            </a:moveTo>
                            <a:cubicBezTo>
                              <a:pt x="215" y="54"/>
                              <a:pt x="212" y="58"/>
                              <a:pt x="212" y="59"/>
                            </a:cubicBezTo>
                            <a:cubicBezTo>
                              <a:pt x="212" y="60"/>
                              <a:pt x="212" y="61"/>
                              <a:pt x="211" y="62"/>
                            </a:cubicBezTo>
                            <a:cubicBezTo>
                              <a:pt x="210" y="63"/>
                              <a:pt x="209" y="64"/>
                              <a:pt x="209" y="65"/>
                            </a:cubicBezTo>
                            <a:cubicBezTo>
                              <a:pt x="211" y="65"/>
                              <a:pt x="214" y="62"/>
                              <a:pt x="216" y="60"/>
                            </a:cubicBezTo>
                            <a:cubicBezTo>
                              <a:pt x="215" y="61"/>
                              <a:pt x="214" y="62"/>
                              <a:pt x="214" y="63"/>
                            </a:cubicBezTo>
                            <a:cubicBezTo>
                              <a:pt x="216" y="62"/>
                              <a:pt x="217" y="61"/>
                              <a:pt x="216" y="60"/>
                            </a:cubicBezTo>
                            <a:cubicBezTo>
                              <a:pt x="217" y="59"/>
                              <a:pt x="217" y="58"/>
                              <a:pt x="217" y="57"/>
                            </a:cubicBezTo>
                            <a:close/>
                            <a:moveTo>
                              <a:pt x="214" y="56"/>
                            </a:moveTo>
                            <a:cubicBezTo>
                              <a:pt x="215" y="55"/>
                              <a:pt x="218" y="54"/>
                              <a:pt x="217" y="52"/>
                            </a:cubicBezTo>
                            <a:cubicBezTo>
                              <a:pt x="215" y="53"/>
                              <a:pt x="215" y="54"/>
                              <a:pt x="214" y="56"/>
                            </a:cubicBezTo>
                            <a:close/>
                            <a:moveTo>
                              <a:pt x="219" y="59"/>
                            </a:moveTo>
                            <a:cubicBezTo>
                              <a:pt x="218" y="59"/>
                              <a:pt x="218" y="59"/>
                              <a:pt x="218" y="59"/>
                            </a:cubicBezTo>
                            <a:cubicBezTo>
                              <a:pt x="217" y="60"/>
                              <a:pt x="217" y="60"/>
                              <a:pt x="216" y="61"/>
                            </a:cubicBezTo>
                            <a:cubicBezTo>
                              <a:pt x="218" y="61"/>
                              <a:pt x="218" y="60"/>
                              <a:pt x="219" y="59"/>
                            </a:cubicBezTo>
                            <a:close/>
                            <a:moveTo>
                              <a:pt x="217" y="56"/>
                            </a:moveTo>
                            <a:cubicBezTo>
                              <a:pt x="217" y="55"/>
                              <a:pt x="218" y="54"/>
                              <a:pt x="219" y="54"/>
                            </a:cubicBezTo>
                            <a:cubicBezTo>
                              <a:pt x="217" y="53"/>
                              <a:pt x="217" y="55"/>
                              <a:pt x="217" y="56"/>
                            </a:cubicBezTo>
                            <a:close/>
                            <a:moveTo>
                              <a:pt x="219" y="58"/>
                            </a:moveTo>
                            <a:cubicBezTo>
                              <a:pt x="220" y="57"/>
                              <a:pt x="220" y="56"/>
                              <a:pt x="219" y="57"/>
                            </a:cubicBezTo>
                            <a:cubicBezTo>
                              <a:pt x="218" y="57"/>
                              <a:pt x="217" y="59"/>
                              <a:pt x="217" y="60"/>
                            </a:cubicBezTo>
                            <a:cubicBezTo>
                              <a:pt x="218" y="59"/>
                              <a:pt x="218" y="58"/>
                              <a:pt x="219" y="58"/>
                            </a:cubicBezTo>
                            <a:close/>
                            <a:moveTo>
                              <a:pt x="219" y="55"/>
                            </a:moveTo>
                            <a:cubicBezTo>
                              <a:pt x="218" y="55"/>
                              <a:pt x="217" y="56"/>
                              <a:pt x="218" y="56"/>
                            </a:cubicBezTo>
                            <a:cubicBezTo>
                              <a:pt x="218" y="56"/>
                              <a:pt x="219" y="56"/>
                              <a:pt x="219" y="55"/>
                            </a:cubicBezTo>
                            <a:close/>
                            <a:moveTo>
                              <a:pt x="221" y="51"/>
                            </a:moveTo>
                            <a:cubicBezTo>
                              <a:pt x="219" y="52"/>
                              <a:pt x="217" y="53"/>
                              <a:pt x="220" y="54"/>
                            </a:cubicBezTo>
                            <a:cubicBezTo>
                              <a:pt x="220" y="53"/>
                              <a:pt x="221" y="53"/>
                              <a:pt x="222" y="52"/>
                            </a:cubicBezTo>
                            <a:cubicBezTo>
                              <a:pt x="223" y="51"/>
                              <a:pt x="221" y="51"/>
                              <a:pt x="221" y="51"/>
                            </a:cubicBezTo>
                            <a:close/>
                            <a:moveTo>
                              <a:pt x="220" y="55"/>
                            </a:moveTo>
                            <a:cubicBezTo>
                              <a:pt x="219" y="55"/>
                              <a:pt x="219" y="56"/>
                              <a:pt x="218" y="56"/>
                            </a:cubicBezTo>
                            <a:cubicBezTo>
                              <a:pt x="219" y="56"/>
                              <a:pt x="221" y="56"/>
                              <a:pt x="220" y="55"/>
                            </a:cubicBezTo>
                            <a:close/>
                            <a:moveTo>
                              <a:pt x="219" y="59"/>
                            </a:moveTo>
                            <a:cubicBezTo>
                              <a:pt x="219" y="59"/>
                              <a:pt x="219" y="58"/>
                              <a:pt x="220" y="58"/>
                            </a:cubicBezTo>
                            <a:cubicBezTo>
                              <a:pt x="219" y="58"/>
                              <a:pt x="219" y="58"/>
                              <a:pt x="219" y="59"/>
                            </a:cubicBezTo>
                            <a:close/>
                            <a:moveTo>
                              <a:pt x="219" y="51"/>
                            </a:moveTo>
                            <a:cubicBezTo>
                              <a:pt x="219" y="51"/>
                              <a:pt x="219" y="51"/>
                              <a:pt x="219" y="51"/>
                            </a:cubicBezTo>
                            <a:cubicBezTo>
                              <a:pt x="220" y="51"/>
                              <a:pt x="220" y="51"/>
                              <a:pt x="221" y="51"/>
                            </a:cubicBezTo>
                            <a:cubicBezTo>
                              <a:pt x="220" y="50"/>
                              <a:pt x="220" y="50"/>
                              <a:pt x="219" y="51"/>
                            </a:cubicBezTo>
                            <a:close/>
                            <a:moveTo>
                              <a:pt x="223" y="50"/>
                            </a:moveTo>
                            <a:cubicBezTo>
                              <a:pt x="222" y="48"/>
                              <a:pt x="221" y="50"/>
                              <a:pt x="222" y="51"/>
                            </a:cubicBezTo>
                            <a:cubicBezTo>
                              <a:pt x="224" y="52"/>
                              <a:pt x="223" y="51"/>
                              <a:pt x="223" y="50"/>
                            </a:cubicBezTo>
                            <a:close/>
                            <a:moveTo>
                              <a:pt x="224" y="45"/>
                            </a:moveTo>
                            <a:cubicBezTo>
                              <a:pt x="223" y="46"/>
                              <a:pt x="222" y="49"/>
                              <a:pt x="223" y="49"/>
                            </a:cubicBezTo>
                            <a:cubicBezTo>
                              <a:pt x="224" y="48"/>
                              <a:pt x="225" y="47"/>
                              <a:pt x="224" y="45"/>
                            </a:cubicBezTo>
                            <a:close/>
                            <a:moveTo>
                              <a:pt x="225" y="49"/>
                            </a:moveTo>
                            <a:cubicBezTo>
                              <a:pt x="226" y="48"/>
                              <a:pt x="226" y="48"/>
                              <a:pt x="227" y="48"/>
                            </a:cubicBezTo>
                            <a:cubicBezTo>
                              <a:pt x="226" y="48"/>
                              <a:pt x="226" y="48"/>
                              <a:pt x="225" y="49"/>
                            </a:cubicBezTo>
                            <a:cubicBezTo>
                              <a:pt x="225" y="49"/>
                              <a:pt x="224" y="49"/>
                              <a:pt x="224" y="50"/>
                            </a:cubicBezTo>
                            <a:cubicBezTo>
                              <a:pt x="224" y="51"/>
                              <a:pt x="226" y="51"/>
                              <a:pt x="227" y="51"/>
                            </a:cubicBezTo>
                            <a:cubicBezTo>
                              <a:pt x="228" y="52"/>
                              <a:pt x="230" y="50"/>
                              <a:pt x="230" y="49"/>
                            </a:cubicBezTo>
                            <a:cubicBezTo>
                              <a:pt x="232" y="48"/>
                              <a:pt x="229" y="48"/>
                              <a:pt x="228" y="48"/>
                            </a:cubicBezTo>
                            <a:cubicBezTo>
                              <a:pt x="227" y="48"/>
                              <a:pt x="226" y="48"/>
                              <a:pt x="225" y="49"/>
                            </a:cubicBezTo>
                            <a:close/>
                            <a:moveTo>
                              <a:pt x="225" y="48"/>
                            </a:moveTo>
                            <a:cubicBezTo>
                              <a:pt x="226" y="47"/>
                              <a:pt x="228" y="46"/>
                              <a:pt x="227" y="45"/>
                            </a:cubicBezTo>
                            <a:cubicBezTo>
                              <a:pt x="226" y="44"/>
                              <a:pt x="224" y="47"/>
                              <a:pt x="225" y="48"/>
                            </a:cubicBezTo>
                            <a:close/>
                            <a:moveTo>
                              <a:pt x="227" y="42"/>
                            </a:moveTo>
                            <a:cubicBezTo>
                              <a:pt x="226" y="42"/>
                              <a:pt x="225" y="43"/>
                              <a:pt x="225" y="44"/>
                            </a:cubicBezTo>
                            <a:cubicBezTo>
                              <a:pt x="226" y="44"/>
                              <a:pt x="227" y="43"/>
                              <a:pt x="227" y="42"/>
                            </a:cubicBezTo>
                            <a:close/>
                            <a:moveTo>
                              <a:pt x="228" y="41"/>
                            </a:moveTo>
                            <a:cubicBezTo>
                              <a:pt x="227" y="41"/>
                              <a:pt x="227" y="41"/>
                              <a:pt x="227" y="42"/>
                            </a:cubicBezTo>
                            <a:cubicBezTo>
                              <a:pt x="228" y="42"/>
                              <a:pt x="228" y="41"/>
                              <a:pt x="228" y="41"/>
                            </a:cubicBezTo>
                            <a:close/>
                            <a:moveTo>
                              <a:pt x="233" y="52"/>
                            </a:moveTo>
                            <a:cubicBezTo>
                              <a:pt x="235" y="51"/>
                              <a:pt x="231" y="50"/>
                              <a:pt x="230" y="51"/>
                            </a:cubicBezTo>
                            <a:cubicBezTo>
                              <a:pt x="229" y="53"/>
                              <a:pt x="232" y="52"/>
                              <a:pt x="233" y="52"/>
                            </a:cubicBezTo>
                            <a:close/>
                            <a:moveTo>
                              <a:pt x="242" y="62"/>
                            </a:moveTo>
                            <a:cubicBezTo>
                              <a:pt x="245" y="64"/>
                              <a:pt x="243" y="59"/>
                              <a:pt x="242" y="62"/>
                            </a:cubicBezTo>
                            <a:close/>
                            <a:moveTo>
                              <a:pt x="249" y="57"/>
                            </a:moveTo>
                            <a:cubicBezTo>
                              <a:pt x="249" y="57"/>
                              <a:pt x="249" y="57"/>
                              <a:pt x="249" y="57"/>
                            </a:cubicBezTo>
                            <a:cubicBezTo>
                              <a:pt x="250" y="58"/>
                              <a:pt x="249" y="57"/>
                              <a:pt x="249" y="57"/>
                            </a:cubicBezTo>
                            <a:close/>
                            <a:moveTo>
                              <a:pt x="261" y="60"/>
                            </a:moveTo>
                            <a:cubicBezTo>
                              <a:pt x="260" y="60"/>
                              <a:pt x="260" y="60"/>
                              <a:pt x="261" y="61"/>
                            </a:cubicBezTo>
                            <a:cubicBezTo>
                              <a:pt x="261" y="61"/>
                              <a:pt x="261" y="60"/>
                              <a:pt x="261" y="60"/>
                            </a:cubicBezTo>
                            <a:close/>
                            <a:moveTo>
                              <a:pt x="276" y="63"/>
                            </a:moveTo>
                            <a:cubicBezTo>
                              <a:pt x="275" y="64"/>
                              <a:pt x="275" y="64"/>
                              <a:pt x="275" y="64"/>
                            </a:cubicBezTo>
                            <a:cubicBezTo>
                              <a:pt x="275" y="64"/>
                              <a:pt x="275" y="64"/>
                              <a:pt x="275" y="64"/>
                            </a:cubicBezTo>
                            <a:cubicBezTo>
                              <a:pt x="276" y="64"/>
                              <a:pt x="276" y="64"/>
                              <a:pt x="276" y="63"/>
                            </a:cubicBezTo>
                            <a:close/>
                            <a:moveTo>
                              <a:pt x="278" y="67"/>
                            </a:moveTo>
                            <a:cubicBezTo>
                              <a:pt x="277" y="66"/>
                              <a:pt x="277" y="66"/>
                              <a:pt x="277" y="67"/>
                            </a:cubicBezTo>
                            <a:cubicBezTo>
                              <a:pt x="277" y="67"/>
                              <a:pt x="278" y="67"/>
                              <a:pt x="278" y="67"/>
                            </a:cubicBezTo>
                            <a:close/>
                            <a:moveTo>
                              <a:pt x="279" y="80"/>
                            </a:moveTo>
                            <a:cubicBezTo>
                              <a:pt x="279" y="79"/>
                              <a:pt x="280" y="78"/>
                              <a:pt x="280" y="77"/>
                            </a:cubicBezTo>
                            <a:cubicBezTo>
                              <a:pt x="278" y="78"/>
                              <a:pt x="279" y="79"/>
                              <a:pt x="279" y="80"/>
                            </a:cubicBezTo>
                            <a:close/>
                            <a:moveTo>
                              <a:pt x="288" y="73"/>
                            </a:moveTo>
                            <a:cubicBezTo>
                              <a:pt x="287" y="73"/>
                              <a:pt x="287" y="73"/>
                              <a:pt x="287" y="74"/>
                            </a:cubicBezTo>
                            <a:cubicBezTo>
                              <a:pt x="288" y="73"/>
                              <a:pt x="288" y="73"/>
                              <a:pt x="288" y="73"/>
                            </a:cubicBezTo>
                            <a:close/>
                            <a:moveTo>
                              <a:pt x="371" y="124"/>
                            </a:moveTo>
                            <a:cubicBezTo>
                              <a:pt x="373" y="122"/>
                              <a:pt x="371" y="120"/>
                              <a:pt x="371" y="118"/>
                            </a:cubicBezTo>
                            <a:cubicBezTo>
                              <a:pt x="371" y="119"/>
                              <a:pt x="371" y="119"/>
                              <a:pt x="371" y="119"/>
                            </a:cubicBezTo>
                            <a:cubicBezTo>
                              <a:pt x="372" y="118"/>
                              <a:pt x="370" y="114"/>
                              <a:pt x="370" y="112"/>
                            </a:cubicBezTo>
                            <a:cubicBezTo>
                              <a:pt x="370" y="112"/>
                              <a:pt x="369" y="111"/>
                              <a:pt x="369" y="111"/>
                            </a:cubicBezTo>
                            <a:cubicBezTo>
                              <a:pt x="368" y="111"/>
                              <a:pt x="369" y="110"/>
                              <a:pt x="369" y="109"/>
                            </a:cubicBezTo>
                            <a:cubicBezTo>
                              <a:pt x="369" y="108"/>
                              <a:pt x="368" y="106"/>
                              <a:pt x="368" y="105"/>
                            </a:cubicBezTo>
                            <a:cubicBezTo>
                              <a:pt x="367" y="101"/>
                              <a:pt x="363" y="99"/>
                              <a:pt x="359" y="100"/>
                            </a:cubicBezTo>
                            <a:cubicBezTo>
                              <a:pt x="357" y="100"/>
                              <a:pt x="354" y="101"/>
                              <a:pt x="353" y="99"/>
                            </a:cubicBezTo>
                            <a:cubicBezTo>
                              <a:pt x="351" y="98"/>
                              <a:pt x="350" y="99"/>
                              <a:pt x="348" y="97"/>
                            </a:cubicBezTo>
                            <a:cubicBezTo>
                              <a:pt x="347" y="96"/>
                              <a:pt x="345" y="96"/>
                              <a:pt x="344" y="94"/>
                            </a:cubicBezTo>
                            <a:cubicBezTo>
                              <a:pt x="343" y="93"/>
                              <a:pt x="342" y="92"/>
                              <a:pt x="341" y="91"/>
                            </a:cubicBezTo>
                            <a:cubicBezTo>
                              <a:pt x="340" y="90"/>
                              <a:pt x="339" y="89"/>
                              <a:pt x="338" y="88"/>
                            </a:cubicBezTo>
                            <a:cubicBezTo>
                              <a:pt x="337" y="87"/>
                              <a:pt x="335" y="86"/>
                              <a:pt x="334" y="86"/>
                            </a:cubicBezTo>
                            <a:cubicBezTo>
                              <a:pt x="330" y="83"/>
                              <a:pt x="326" y="79"/>
                              <a:pt x="321" y="78"/>
                            </a:cubicBezTo>
                            <a:cubicBezTo>
                              <a:pt x="318" y="78"/>
                              <a:pt x="316" y="78"/>
                              <a:pt x="313" y="79"/>
                            </a:cubicBezTo>
                            <a:cubicBezTo>
                              <a:pt x="312" y="79"/>
                              <a:pt x="310" y="78"/>
                              <a:pt x="310" y="80"/>
                            </a:cubicBezTo>
                            <a:cubicBezTo>
                              <a:pt x="309" y="79"/>
                              <a:pt x="308" y="79"/>
                              <a:pt x="307" y="79"/>
                            </a:cubicBezTo>
                            <a:cubicBezTo>
                              <a:pt x="306" y="78"/>
                              <a:pt x="305" y="78"/>
                              <a:pt x="304" y="77"/>
                            </a:cubicBezTo>
                            <a:cubicBezTo>
                              <a:pt x="304" y="79"/>
                              <a:pt x="302" y="78"/>
                              <a:pt x="301" y="78"/>
                            </a:cubicBezTo>
                            <a:cubicBezTo>
                              <a:pt x="301" y="77"/>
                              <a:pt x="297" y="76"/>
                              <a:pt x="296" y="76"/>
                            </a:cubicBezTo>
                            <a:cubicBezTo>
                              <a:pt x="295" y="75"/>
                              <a:pt x="289" y="72"/>
                              <a:pt x="290" y="75"/>
                            </a:cubicBezTo>
                            <a:cubicBezTo>
                              <a:pt x="288" y="74"/>
                              <a:pt x="286" y="75"/>
                              <a:pt x="286" y="76"/>
                            </a:cubicBezTo>
                            <a:cubicBezTo>
                              <a:pt x="285" y="74"/>
                              <a:pt x="284" y="78"/>
                              <a:pt x="283" y="78"/>
                            </a:cubicBezTo>
                            <a:cubicBezTo>
                              <a:pt x="283" y="78"/>
                              <a:pt x="283" y="77"/>
                              <a:pt x="282" y="78"/>
                            </a:cubicBezTo>
                            <a:cubicBezTo>
                              <a:pt x="282" y="77"/>
                              <a:pt x="285" y="76"/>
                              <a:pt x="284" y="75"/>
                            </a:cubicBezTo>
                            <a:cubicBezTo>
                              <a:pt x="283" y="74"/>
                              <a:pt x="282" y="75"/>
                              <a:pt x="281" y="75"/>
                            </a:cubicBezTo>
                            <a:cubicBezTo>
                              <a:pt x="280" y="76"/>
                              <a:pt x="281" y="78"/>
                              <a:pt x="280" y="80"/>
                            </a:cubicBezTo>
                            <a:cubicBezTo>
                              <a:pt x="279" y="81"/>
                              <a:pt x="277" y="81"/>
                              <a:pt x="277" y="83"/>
                            </a:cubicBezTo>
                            <a:cubicBezTo>
                              <a:pt x="276" y="82"/>
                              <a:pt x="278" y="81"/>
                              <a:pt x="278" y="80"/>
                            </a:cubicBezTo>
                            <a:cubicBezTo>
                              <a:pt x="278" y="79"/>
                              <a:pt x="279" y="76"/>
                              <a:pt x="279" y="75"/>
                            </a:cubicBezTo>
                            <a:cubicBezTo>
                              <a:pt x="280" y="74"/>
                              <a:pt x="282" y="74"/>
                              <a:pt x="281" y="72"/>
                            </a:cubicBezTo>
                            <a:cubicBezTo>
                              <a:pt x="280" y="71"/>
                              <a:pt x="278" y="73"/>
                              <a:pt x="278" y="74"/>
                            </a:cubicBezTo>
                            <a:cubicBezTo>
                              <a:pt x="278" y="73"/>
                              <a:pt x="277" y="73"/>
                              <a:pt x="277" y="73"/>
                            </a:cubicBezTo>
                            <a:cubicBezTo>
                              <a:pt x="279" y="72"/>
                              <a:pt x="278" y="71"/>
                              <a:pt x="279" y="70"/>
                            </a:cubicBezTo>
                            <a:cubicBezTo>
                              <a:pt x="280" y="68"/>
                              <a:pt x="278" y="69"/>
                              <a:pt x="279" y="68"/>
                            </a:cubicBezTo>
                            <a:cubicBezTo>
                              <a:pt x="278" y="68"/>
                              <a:pt x="278" y="69"/>
                              <a:pt x="277" y="68"/>
                            </a:cubicBezTo>
                            <a:cubicBezTo>
                              <a:pt x="277" y="68"/>
                              <a:pt x="277" y="68"/>
                              <a:pt x="278" y="68"/>
                            </a:cubicBezTo>
                            <a:cubicBezTo>
                              <a:pt x="276" y="69"/>
                              <a:pt x="278" y="65"/>
                              <a:pt x="276" y="66"/>
                            </a:cubicBezTo>
                            <a:cubicBezTo>
                              <a:pt x="276" y="66"/>
                              <a:pt x="276" y="65"/>
                              <a:pt x="276" y="65"/>
                            </a:cubicBezTo>
                            <a:cubicBezTo>
                              <a:pt x="276" y="65"/>
                              <a:pt x="275" y="66"/>
                              <a:pt x="275" y="66"/>
                            </a:cubicBezTo>
                            <a:cubicBezTo>
                              <a:pt x="274" y="66"/>
                              <a:pt x="275" y="65"/>
                              <a:pt x="273" y="65"/>
                            </a:cubicBezTo>
                            <a:cubicBezTo>
                              <a:pt x="272" y="66"/>
                              <a:pt x="273" y="67"/>
                              <a:pt x="272" y="68"/>
                            </a:cubicBezTo>
                            <a:cubicBezTo>
                              <a:pt x="271" y="67"/>
                              <a:pt x="271" y="65"/>
                              <a:pt x="272" y="64"/>
                            </a:cubicBezTo>
                            <a:cubicBezTo>
                              <a:pt x="271" y="64"/>
                              <a:pt x="271" y="65"/>
                              <a:pt x="271" y="66"/>
                            </a:cubicBezTo>
                            <a:cubicBezTo>
                              <a:pt x="270" y="65"/>
                              <a:pt x="270" y="64"/>
                              <a:pt x="271" y="64"/>
                            </a:cubicBezTo>
                            <a:cubicBezTo>
                              <a:pt x="270" y="65"/>
                              <a:pt x="270" y="64"/>
                              <a:pt x="270" y="63"/>
                            </a:cubicBezTo>
                            <a:cubicBezTo>
                              <a:pt x="269" y="64"/>
                              <a:pt x="269" y="64"/>
                              <a:pt x="269" y="64"/>
                            </a:cubicBezTo>
                            <a:cubicBezTo>
                              <a:pt x="268" y="64"/>
                              <a:pt x="268" y="63"/>
                              <a:pt x="268" y="62"/>
                            </a:cubicBezTo>
                            <a:cubicBezTo>
                              <a:pt x="268" y="63"/>
                              <a:pt x="268" y="63"/>
                              <a:pt x="267" y="63"/>
                            </a:cubicBezTo>
                            <a:cubicBezTo>
                              <a:pt x="267" y="62"/>
                              <a:pt x="266" y="63"/>
                              <a:pt x="266" y="62"/>
                            </a:cubicBezTo>
                            <a:cubicBezTo>
                              <a:pt x="265" y="62"/>
                              <a:pt x="265" y="62"/>
                              <a:pt x="265" y="63"/>
                            </a:cubicBezTo>
                            <a:cubicBezTo>
                              <a:pt x="265" y="61"/>
                              <a:pt x="263" y="62"/>
                              <a:pt x="264" y="60"/>
                            </a:cubicBezTo>
                            <a:cubicBezTo>
                              <a:pt x="263" y="61"/>
                              <a:pt x="262" y="62"/>
                              <a:pt x="262" y="60"/>
                            </a:cubicBezTo>
                            <a:cubicBezTo>
                              <a:pt x="261" y="62"/>
                              <a:pt x="260" y="60"/>
                              <a:pt x="259" y="61"/>
                            </a:cubicBezTo>
                            <a:cubicBezTo>
                              <a:pt x="259" y="60"/>
                              <a:pt x="260" y="60"/>
                              <a:pt x="260" y="59"/>
                            </a:cubicBezTo>
                            <a:cubicBezTo>
                              <a:pt x="259" y="59"/>
                              <a:pt x="259" y="59"/>
                              <a:pt x="258" y="60"/>
                            </a:cubicBezTo>
                            <a:cubicBezTo>
                              <a:pt x="259" y="59"/>
                              <a:pt x="257" y="59"/>
                              <a:pt x="258" y="58"/>
                            </a:cubicBezTo>
                            <a:cubicBezTo>
                              <a:pt x="258" y="58"/>
                              <a:pt x="257" y="59"/>
                              <a:pt x="256" y="59"/>
                            </a:cubicBezTo>
                            <a:cubicBezTo>
                              <a:pt x="256" y="58"/>
                              <a:pt x="256" y="58"/>
                              <a:pt x="256" y="59"/>
                            </a:cubicBezTo>
                            <a:cubicBezTo>
                              <a:pt x="255" y="58"/>
                              <a:pt x="255" y="58"/>
                              <a:pt x="255" y="58"/>
                            </a:cubicBezTo>
                            <a:cubicBezTo>
                              <a:pt x="255" y="58"/>
                              <a:pt x="255" y="58"/>
                              <a:pt x="254" y="58"/>
                            </a:cubicBezTo>
                            <a:cubicBezTo>
                              <a:pt x="255" y="57"/>
                              <a:pt x="253" y="57"/>
                              <a:pt x="252" y="56"/>
                            </a:cubicBezTo>
                            <a:cubicBezTo>
                              <a:pt x="252" y="57"/>
                              <a:pt x="252" y="58"/>
                              <a:pt x="252" y="58"/>
                            </a:cubicBezTo>
                            <a:cubicBezTo>
                              <a:pt x="251" y="59"/>
                              <a:pt x="251" y="57"/>
                              <a:pt x="249" y="58"/>
                            </a:cubicBezTo>
                            <a:cubicBezTo>
                              <a:pt x="249" y="56"/>
                              <a:pt x="248" y="58"/>
                              <a:pt x="247" y="58"/>
                            </a:cubicBezTo>
                            <a:cubicBezTo>
                              <a:pt x="246" y="59"/>
                              <a:pt x="246" y="58"/>
                              <a:pt x="245" y="59"/>
                            </a:cubicBezTo>
                            <a:cubicBezTo>
                              <a:pt x="243" y="60"/>
                              <a:pt x="244" y="62"/>
                              <a:pt x="243" y="63"/>
                            </a:cubicBezTo>
                            <a:cubicBezTo>
                              <a:pt x="243" y="64"/>
                              <a:pt x="242" y="64"/>
                              <a:pt x="242" y="65"/>
                            </a:cubicBezTo>
                            <a:cubicBezTo>
                              <a:pt x="243" y="65"/>
                              <a:pt x="244" y="65"/>
                              <a:pt x="245" y="65"/>
                            </a:cubicBezTo>
                            <a:cubicBezTo>
                              <a:pt x="244" y="65"/>
                              <a:pt x="243" y="65"/>
                              <a:pt x="242" y="65"/>
                            </a:cubicBezTo>
                            <a:cubicBezTo>
                              <a:pt x="242" y="66"/>
                              <a:pt x="242" y="66"/>
                              <a:pt x="242" y="67"/>
                            </a:cubicBezTo>
                            <a:cubicBezTo>
                              <a:pt x="241" y="66"/>
                              <a:pt x="240" y="64"/>
                              <a:pt x="239" y="67"/>
                            </a:cubicBezTo>
                            <a:cubicBezTo>
                              <a:pt x="238" y="67"/>
                              <a:pt x="238" y="68"/>
                              <a:pt x="237" y="68"/>
                            </a:cubicBezTo>
                            <a:cubicBezTo>
                              <a:pt x="238" y="67"/>
                              <a:pt x="238" y="67"/>
                              <a:pt x="238" y="66"/>
                            </a:cubicBezTo>
                            <a:cubicBezTo>
                              <a:pt x="237" y="66"/>
                              <a:pt x="236" y="67"/>
                              <a:pt x="237" y="68"/>
                            </a:cubicBezTo>
                            <a:cubicBezTo>
                              <a:pt x="237" y="68"/>
                              <a:pt x="236" y="69"/>
                              <a:pt x="236" y="69"/>
                            </a:cubicBezTo>
                            <a:cubicBezTo>
                              <a:pt x="233" y="70"/>
                              <a:pt x="234" y="74"/>
                              <a:pt x="232" y="76"/>
                            </a:cubicBezTo>
                            <a:cubicBezTo>
                              <a:pt x="232" y="72"/>
                              <a:pt x="233" y="71"/>
                              <a:pt x="234" y="68"/>
                            </a:cubicBezTo>
                            <a:cubicBezTo>
                              <a:pt x="234" y="68"/>
                              <a:pt x="233" y="67"/>
                              <a:pt x="232" y="68"/>
                            </a:cubicBezTo>
                            <a:cubicBezTo>
                              <a:pt x="232" y="69"/>
                              <a:pt x="232" y="69"/>
                              <a:pt x="231" y="69"/>
                            </a:cubicBezTo>
                            <a:cubicBezTo>
                              <a:pt x="230" y="69"/>
                              <a:pt x="229" y="69"/>
                              <a:pt x="229" y="70"/>
                            </a:cubicBezTo>
                            <a:cubicBezTo>
                              <a:pt x="229" y="67"/>
                              <a:pt x="225" y="70"/>
                              <a:pt x="223" y="70"/>
                            </a:cubicBezTo>
                            <a:cubicBezTo>
                              <a:pt x="224" y="68"/>
                              <a:pt x="222" y="69"/>
                              <a:pt x="221" y="68"/>
                            </a:cubicBezTo>
                            <a:cubicBezTo>
                              <a:pt x="220" y="68"/>
                              <a:pt x="221" y="66"/>
                              <a:pt x="220" y="66"/>
                            </a:cubicBezTo>
                            <a:cubicBezTo>
                              <a:pt x="220" y="65"/>
                              <a:pt x="220" y="63"/>
                              <a:pt x="220" y="62"/>
                            </a:cubicBezTo>
                            <a:cubicBezTo>
                              <a:pt x="220" y="63"/>
                              <a:pt x="220" y="64"/>
                              <a:pt x="220" y="65"/>
                            </a:cubicBezTo>
                            <a:cubicBezTo>
                              <a:pt x="221" y="66"/>
                              <a:pt x="221" y="67"/>
                              <a:pt x="222" y="68"/>
                            </a:cubicBezTo>
                            <a:cubicBezTo>
                              <a:pt x="223" y="69"/>
                              <a:pt x="226" y="69"/>
                              <a:pt x="224" y="68"/>
                            </a:cubicBezTo>
                            <a:cubicBezTo>
                              <a:pt x="225" y="68"/>
                              <a:pt x="227" y="67"/>
                              <a:pt x="228" y="68"/>
                            </a:cubicBezTo>
                            <a:cubicBezTo>
                              <a:pt x="229" y="68"/>
                              <a:pt x="230" y="69"/>
                              <a:pt x="230" y="67"/>
                            </a:cubicBezTo>
                            <a:cubicBezTo>
                              <a:pt x="230" y="67"/>
                              <a:pt x="230" y="68"/>
                              <a:pt x="231" y="68"/>
                            </a:cubicBezTo>
                            <a:cubicBezTo>
                              <a:pt x="231" y="68"/>
                              <a:pt x="232" y="67"/>
                              <a:pt x="232" y="66"/>
                            </a:cubicBezTo>
                            <a:cubicBezTo>
                              <a:pt x="233" y="67"/>
                              <a:pt x="236" y="66"/>
                              <a:pt x="237" y="66"/>
                            </a:cubicBezTo>
                            <a:cubicBezTo>
                              <a:pt x="239" y="65"/>
                              <a:pt x="239" y="63"/>
                              <a:pt x="240" y="62"/>
                            </a:cubicBezTo>
                            <a:cubicBezTo>
                              <a:pt x="241" y="60"/>
                              <a:pt x="241" y="59"/>
                              <a:pt x="242" y="57"/>
                            </a:cubicBezTo>
                            <a:cubicBezTo>
                              <a:pt x="242" y="56"/>
                              <a:pt x="244" y="53"/>
                              <a:pt x="241" y="53"/>
                            </a:cubicBezTo>
                            <a:cubicBezTo>
                              <a:pt x="239" y="53"/>
                              <a:pt x="236" y="52"/>
                              <a:pt x="234" y="53"/>
                            </a:cubicBezTo>
                            <a:cubicBezTo>
                              <a:pt x="233" y="53"/>
                              <a:pt x="234" y="53"/>
                              <a:pt x="232" y="53"/>
                            </a:cubicBezTo>
                            <a:cubicBezTo>
                              <a:pt x="231" y="53"/>
                              <a:pt x="230" y="53"/>
                              <a:pt x="229" y="53"/>
                            </a:cubicBezTo>
                            <a:cubicBezTo>
                              <a:pt x="226" y="52"/>
                              <a:pt x="223" y="51"/>
                              <a:pt x="222" y="54"/>
                            </a:cubicBezTo>
                            <a:cubicBezTo>
                              <a:pt x="221" y="55"/>
                              <a:pt x="221" y="57"/>
                              <a:pt x="222" y="57"/>
                            </a:cubicBezTo>
                            <a:cubicBezTo>
                              <a:pt x="222" y="57"/>
                              <a:pt x="221" y="57"/>
                              <a:pt x="220" y="57"/>
                            </a:cubicBezTo>
                            <a:cubicBezTo>
                              <a:pt x="220" y="58"/>
                              <a:pt x="221" y="58"/>
                              <a:pt x="221" y="59"/>
                            </a:cubicBezTo>
                            <a:cubicBezTo>
                              <a:pt x="221" y="60"/>
                              <a:pt x="220" y="60"/>
                              <a:pt x="220" y="61"/>
                            </a:cubicBezTo>
                            <a:cubicBezTo>
                              <a:pt x="221" y="62"/>
                              <a:pt x="222" y="61"/>
                              <a:pt x="223" y="61"/>
                            </a:cubicBezTo>
                            <a:cubicBezTo>
                              <a:pt x="222" y="63"/>
                              <a:pt x="222" y="62"/>
                              <a:pt x="220" y="62"/>
                            </a:cubicBezTo>
                            <a:cubicBezTo>
                              <a:pt x="220" y="61"/>
                              <a:pt x="220" y="60"/>
                              <a:pt x="219" y="60"/>
                            </a:cubicBezTo>
                            <a:cubicBezTo>
                              <a:pt x="218" y="61"/>
                              <a:pt x="215" y="63"/>
                              <a:pt x="213" y="64"/>
                            </a:cubicBezTo>
                            <a:cubicBezTo>
                              <a:pt x="212" y="64"/>
                              <a:pt x="211" y="65"/>
                              <a:pt x="210" y="66"/>
                            </a:cubicBezTo>
                            <a:cubicBezTo>
                              <a:pt x="208" y="66"/>
                              <a:pt x="207" y="66"/>
                              <a:pt x="206" y="67"/>
                            </a:cubicBezTo>
                            <a:cubicBezTo>
                              <a:pt x="208" y="65"/>
                              <a:pt x="203" y="66"/>
                              <a:pt x="202" y="66"/>
                            </a:cubicBezTo>
                            <a:cubicBezTo>
                              <a:pt x="202" y="65"/>
                              <a:pt x="205" y="64"/>
                              <a:pt x="206" y="64"/>
                            </a:cubicBezTo>
                            <a:cubicBezTo>
                              <a:pt x="207" y="64"/>
                              <a:pt x="209" y="65"/>
                              <a:pt x="209" y="63"/>
                            </a:cubicBezTo>
                            <a:cubicBezTo>
                              <a:pt x="209" y="62"/>
                              <a:pt x="211" y="62"/>
                              <a:pt x="211" y="61"/>
                            </a:cubicBezTo>
                            <a:cubicBezTo>
                              <a:pt x="211" y="59"/>
                              <a:pt x="212" y="58"/>
                              <a:pt x="213" y="56"/>
                            </a:cubicBezTo>
                            <a:cubicBezTo>
                              <a:pt x="214" y="55"/>
                              <a:pt x="215" y="53"/>
                              <a:pt x="217" y="51"/>
                            </a:cubicBezTo>
                            <a:cubicBezTo>
                              <a:pt x="218" y="50"/>
                              <a:pt x="220" y="49"/>
                              <a:pt x="221" y="48"/>
                            </a:cubicBezTo>
                            <a:cubicBezTo>
                              <a:pt x="222" y="47"/>
                              <a:pt x="222" y="46"/>
                              <a:pt x="223" y="45"/>
                            </a:cubicBezTo>
                            <a:cubicBezTo>
                              <a:pt x="223" y="44"/>
                              <a:pt x="225" y="44"/>
                              <a:pt x="225" y="43"/>
                            </a:cubicBezTo>
                            <a:cubicBezTo>
                              <a:pt x="225" y="42"/>
                              <a:pt x="227" y="41"/>
                              <a:pt x="228" y="40"/>
                            </a:cubicBezTo>
                            <a:cubicBezTo>
                              <a:pt x="228" y="39"/>
                              <a:pt x="227" y="39"/>
                              <a:pt x="226" y="39"/>
                            </a:cubicBezTo>
                            <a:cubicBezTo>
                              <a:pt x="229" y="38"/>
                              <a:pt x="230" y="35"/>
                              <a:pt x="226" y="34"/>
                            </a:cubicBezTo>
                            <a:cubicBezTo>
                              <a:pt x="225" y="33"/>
                              <a:pt x="223" y="34"/>
                              <a:pt x="222" y="32"/>
                            </a:cubicBezTo>
                            <a:cubicBezTo>
                              <a:pt x="222" y="31"/>
                              <a:pt x="222" y="30"/>
                              <a:pt x="220" y="31"/>
                            </a:cubicBezTo>
                            <a:cubicBezTo>
                              <a:pt x="222" y="29"/>
                              <a:pt x="220" y="25"/>
                              <a:pt x="219" y="24"/>
                            </a:cubicBezTo>
                            <a:cubicBezTo>
                              <a:pt x="218" y="21"/>
                              <a:pt x="217" y="17"/>
                              <a:pt x="217" y="14"/>
                            </a:cubicBezTo>
                            <a:cubicBezTo>
                              <a:pt x="217" y="14"/>
                              <a:pt x="216" y="15"/>
                              <a:pt x="216" y="16"/>
                            </a:cubicBezTo>
                            <a:cubicBezTo>
                              <a:pt x="217" y="13"/>
                              <a:pt x="216" y="11"/>
                              <a:pt x="213" y="9"/>
                            </a:cubicBezTo>
                            <a:cubicBezTo>
                              <a:pt x="212" y="10"/>
                              <a:pt x="213" y="11"/>
                              <a:pt x="214" y="13"/>
                            </a:cubicBezTo>
                            <a:cubicBezTo>
                              <a:pt x="213" y="12"/>
                              <a:pt x="213" y="11"/>
                              <a:pt x="213" y="11"/>
                            </a:cubicBezTo>
                            <a:cubicBezTo>
                              <a:pt x="210" y="14"/>
                              <a:pt x="206" y="18"/>
                              <a:pt x="205" y="22"/>
                            </a:cubicBezTo>
                            <a:cubicBezTo>
                              <a:pt x="205" y="24"/>
                              <a:pt x="204" y="26"/>
                              <a:pt x="203" y="27"/>
                            </a:cubicBezTo>
                            <a:cubicBezTo>
                              <a:pt x="202" y="28"/>
                              <a:pt x="201" y="29"/>
                              <a:pt x="200" y="30"/>
                            </a:cubicBezTo>
                            <a:cubicBezTo>
                              <a:pt x="199" y="30"/>
                              <a:pt x="197" y="29"/>
                              <a:pt x="197" y="30"/>
                            </a:cubicBezTo>
                            <a:cubicBezTo>
                              <a:pt x="197" y="28"/>
                              <a:pt x="194" y="29"/>
                              <a:pt x="193" y="29"/>
                            </a:cubicBezTo>
                            <a:cubicBezTo>
                              <a:pt x="193" y="29"/>
                              <a:pt x="192" y="28"/>
                              <a:pt x="191" y="28"/>
                            </a:cubicBezTo>
                            <a:cubicBezTo>
                              <a:pt x="191" y="29"/>
                              <a:pt x="190" y="30"/>
                              <a:pt x="190" y="30"/>
                            </a:cubicBezTo>
                            <a:cubicBezTo>
                              <a:pt x="189" y="30"/>
                              <a:pt x="189" y="31"/>
                              <a:pt x="188" y="30"/>
                            </a:cubicBezTo>
                            <a:cubicBezTo>
                              <a:pt x="187" y="30"/>
                              <a:pt x="186" y="30"/>
                              <a:pt x="185" y="29"/>
                            </a:cubicBezTo>
                            <a:cubicBezTo>
                              <a:pt x="184" y="29"/>
                              <a:pt x="183" y="28"/>
                              <a:pt x="182" y="27"/>
                            </a:cubicBezTo>
                            <a:cubicBezTo>
                              <a:pt x="182" y="27"/>
                              <a:pt x="182" y="28"/>
                              <a:pt x="182" y="27"/>
                            </a:cubicBezTo>
                            <a:cubicBezTo>
                              <a:pt x="180" y="26"/>
                              <a:pt x="180" y="26"/>
                              <a:pt x="178" y="27"/>
                            </a:cubicBezTo>
                            <a:cubicBezTo>
                              <a:pt x="177" y="27"/>
                              <a:pt x="176" y="27"/>
                              <a:pt x="174" y="27"/>
                            </a:cubicBezTo>
                            <a:cubicBezTo>
                              <a:pt x="172" y="28"/>
                              <a:pt x="171" y="26"/>
                              <a:pt x="170" y="28"/>
                            </a:cubicBezTo>
                            <a:cubicBezTo>
                              <a:pt x="169" y="30"/>
                              <a:pt x="172" y="30"/>
                              <a:pt x="171" y="32"/>
                            </a:cubicBezTo>
                            <a:cubicBezTo>
                              <a:pt x="171" y="34"/>
                              <a:pt x="168" y="33"/>
                              <a:pt x="167" y="32"/>
                            </a:cubicBezTo>
                            <a:cubicBezTo>
                              <a:pt x="165" y="32"/>
                              <a:pt x="163" y="33"/>
                              <a:pt x="161" y="32"/>
                            </a:cubicBezTo>
                            <a:cubicBezTo>
                              <a:pt x="159" y="31"/>
                              <a:pt x="158" y="32"/>
                              <a:pt x="156" y="34"/>
                            </a:cubicBezTo>
                            <a:cubicBezTo>
                              <a:pt x="155" y="35"/>
                              <a:pt x="155" y="34"/>
                              <a:pt x="153" y="35"/>
                            </a:cubicBezTo>
                            <a:cubicBezTo>
                              <a:pt x="153" y="35"/>
                              <a:pt x="152" y="36"/>
                              <a:pt x="151" y="36"/>
                            </a:cubicBezTo>
                            <a:cubicBezTo>
                              <a:pt x="151" y="36"/>
                              <a:pt x="146" y="36"/>
                              <a:pt x="147" y="38"/>
                            </a:cubicBezTo>
                            <a:cubicBezTo>
                              <a:pt x="148" y="38"/>
                              <a:pt x="145" y="39"/>
                              <a:pt x="145" y="39"/>
                            </a:cubicBezTo>
                            <a:cubicBezTo>
                              <a:pt x="144" y="40"/>
                              <a:pt x="144" y="40"/>
                              <a:pt x="143" y="39"/>
                            </a:cubicBezTo>
                            <a:cubicBezTo>
                              <a:pt x="142" y="38"/>
                              <a:pt x="141" y="38"/>
                              <a:pt x="140" y="37"/>
                            </a:cubicBezTo>
                            <a:cubicBezTo>
                              <a:pt x="139" y="36"/>
                              <a:pt x="138" y="34"/>
                              <a:pt x="136" y="34"/>
                            </a:cubicBezTo>
                            <a:cubicBezTo>
                              <a:pt x="136" y="34"/>
                              <a:pt x="136" y="33"/>
                              <a:pt x="136" y="33"/>
                            </a:cubicBezTo>
                            <a:cubicBezTo>
                              <a:pt x="135" y="33"/>
                              <a:pt x="135" y="30"/>
                              <a:pt x="135" y="29"/>
                            </a:cubicBezTo>
                            <a:cubicBezTo>
                              <a:pt x="134" y="27"/>
                              <a:pt x="133" y="26"/>
                              <a:pt x="133" y="24"/>
                            </a:cubicBezTo>
                            <a:cubicBezTo>
                              <a:pt x="133" y="22"/>
                              <a:pt x="134" y="21"/>
                              <a:pt x="134" y="19"/>
                            </a:cubicBezTo>
                            <a:cubicBezTo>
                              <a:pt x="134" y="18"/>
                              <a:pt x="134" y="17"/>
                              <a:pt x="134" y="17"/>
                            </a:cubicBezTo>
                            <a:cubicBezTo>
                              <a:pt x="135" y="16"/>
                              <a:pt x="138" y="14"/>
                              <a:pt x="137" y="13"/>
                            </a:cubicBezTo>
                            <a:cubicBezTo>
                              <a:pt x="137" y="12"/>
                              <a:pt x="136" y="11"/>
                              <a:pt x="136" y="10"/>
                            </a:cubicBezTo>
                            <a:cubicBezTo>
                              <a:pt x="135" y="10"/>
                              <a:pt x="136" y="9"/>
                              <a:pt x="136" y="9"/>
                            </a:cubicBezTo>
                            <a:cubicBezTo>
                              <a:pt x="135" y="8"/>
                              <a:pt x="132" y="8"/>
                              <a:pt x="132" y="7"/>
                            </a:cubicBezTo>
                            <a:cubicBezTo>
                              <a:pt x="132" y="5"/>
                              <a:pt x="134" y="4"/>
                              <a:pt x="133" y="1"/>
                            </a:cubicBezTo>
                            <a:cubicBezTo>
                              <a:pt x="132" y="0"/>
                              <a:pt x="131" y="0"/>
                              <a:pt x="130" y="1"/>
                            </a:cubicBezTo>
                            <a:cubicBezTo>
                              <a:pt x="128" y="1"/>
                              <a:pt x="127" y="1"/>
                              <a:pt x="126" y="1"/>
                            </a:cubicBezTo>
                            <a:cubicBezTo>
                              <a:pt x="129" y="3"/>
                              <a:pt x="125" y="5"/>
                              <a:pt x="124" y="7"/>
                            </a:cubicBezTo>
                            <a:cubicBezTo>
                              <a:pt x="123" y="8"/>
                              <a:pt x="122" y="8"/>
                              <a:pt x="121" y="7"/>
                            </a:cubicBezTo>
                            <a:cubicBezTo>
                              <a:pt x="121" y="7"/>
                              <a:pt x="119" y="9"/>
                              <a:pt x="119" y="9"/>
                            </a:cubicBezTo>
                            <a:cubicBezTo>
                              <a:pt x="118" y="10"/>
                              <a:pt x="114" y="11"/>
                              <a:pt x="113" y="11"/>
                            </a:cubicBezTo>
                            <a:cubicBezTo>
                              <a:pt x="111" y="11"/>
                              <a:pt x="110" y="10"/>
                              <a:pt x="109" y="11"/>
                            </a:cubicBezTo>
                            <a:cubicBezTo>
                              <a:pt x="109" y="12"/>
                              <a:pt x="107" y="12"/>
                              <a:pt x="107" y="12"/>
                            </a:cubicBezTo>
                            <a:cubicBezTo>
                              <a:pt x="106" y="13"/>
                              <a:pt x="108" y="16"/>
                              <a:pt x="106" y="17"/>
                            </a:cubicBezTo>
                            <a:cubicBezTo>
                              <a:pt x="103" y="17"/>
                              <a:pt x="102" y="12"/>
                              <a:pt x="100" y="13"/>
                            </a:cubicBezTo>
                            <a:cubicBezTo>
                              <a:pt x="99" y="14"/>
                              <a:pt x="97" y="12"/>
                              <a:pt x="96" y="13"/>
                            </a:cubicBezTo>
                            <a:cubicBezTo>
                              <a:pt x="95" y="14"/>
                              <a:pt x="94" y="13"/>
                              <a:pt x="94" y="12"/>
                            </a:cubicBezTo>
                            <a:cubicBezTo>
                              <a:pt x="93" y="10"/>
                              <a:pt x="91" y="11"/>
                              <a:pt x="90" y="11"/>
                            </a:cubicBezTo>
                            <a:cubicBezTo>
                              <a:pt x="89" y="11"/>
                              <a:pt x="89" y="10"/>
                              <a:pt x="88" y="10"/>
                            </a:cubicBezTo>
                            <a:cubicBezTo>
                              <a:pt x="87" y="11"/>
                              <a:pt x="89" y="13"/>
                              <a:pt x="90" y="14"/>
                            </a:cubicBezTo>
                            <a:cubicBezTo>
                              <a:pt x="91" y="15"/>
                              <a:pt x="93" y="16"/>
                              <a:pt x="93" y="18"/>
                            </a:cubicBezTo>
                            <a:cubicBezTo>
                              <a:pt x="92" y="21"/>
                              <a:pt x="94" y="22"/>
                              <a:pt x="95" y="25"/>
                            </a:cubicBezTo>
                            <a:cubicBezTo>
                              <a:pt x="95" y="25"/>
                              <a:pt x="94" y="26"/>
                              <a:pt x="95" y="27"/>
                            </a:cubicBezTo>
                            <a:cubicBezTo>
                              <a:pt x="95" y="27"/>
                              <a:pt x="96" y="27"/>
                              <a:pt x="97" y="27"/>
                            </a:cubicBezTo>
                            <a:cubicBezTo>
                              <a:pt x="99" y="27"/>
                              <a:pt x="102" y="28"/>
                              <a:pt x="100" y="30"/>
                            </a:cubicBezTo>
                            <a:cubicBezTo>
                              <a:pt x="100" y="30"/>
                              <a:pt x="97" y="32"/>
                              <a:pt x="97" y="32"/>
                            </a:cubicBezTo>
                            <a:cubicBezTo>
                              <a:pt x="95" y="32"/>
                              <a:pt x="95" y="32"/>
                              <a:pt x="94" y="34"/>
                            </a:cubicBezTo>
                            <a:cubicBezTo>
                              <a:pt x="94" y="36"/>
                              <a:pt x="93" y="36"/>
                              <a:pt x="92" y="38"/>
                            </a:cubicBezTo>
                            <a:cubicBezTo>
                              <a:pt x="92" y="36"/>
                              <a:pt x="90" y="37"/>
                              <a:pt x="89" y="38"/>
                            </a:cubicBezTo>
                            <a:cubicBezTo>
                              <a:pt x="88" y="39"/>
                              <a:pt x="87" y="39"/>
                              <a:pt x="86" y="39"/>
                            </a:cubicBezTo>
                            <a:cubicBezTo>
                              <a:pt x="85" y="40"/>
                              <a:pt x="84" y="41"/>
                              <a:pt x="83" y="42"/>
                            </a:cubicBezTo>
                            <a:cubicBezTo>
                              <a:pt x="83" y="42"/>
                              <a:pt x="81" y="44"/>
                              <a:pt x="80" y="45"/>
                            </a:cubicBezTo>
                            <a:cubicBezTo>
                              <a:pt x="80" y="44"/>
                              <a:pt x="81" y="40"/>
                              <a:pt x="78" y="42"/>
                            </a:cubicBezTo>
                            <a:cubicBezTo>
                              <a:pt x="76" y="42"/>
                              <a:pt x="76" y="45"/>
                              <a:pt x="73" y="44"/>
                            </a:cubicBezTo>
                            <a:cubicBezTo>
                              <a:pt x="71" y="43"/>
                              <a:pt x="70" y="41"/>
                              <a:pt x="69" y="40"/>
                            </a:cubicBezTo>
                            <a:cubicBezTo>
                              <a:pt x="68" y="39"/>
                              <a:pt x="68" y="39"/>
                              <a:pt x="66" y="39"/>
                            </a:cubicBezTo>
                            <a:cubicBezTo>
                              <a:pt x="65" y="40"/>
                              <a:pt x="65" y="39"/>
                              <a:pt x="65" y="38"/>
                            </a:cubicBezTo>
                            <a:cubicBezTo>
                              <a:pt x="66" y="36"/>
                              <a:pt x="66" y="35"/>
                              <a:pt x="65" y="33"/>
                            </a:cubicBezTo>
                            <a:cubicBezTo>
                              <a:pt x="64" y="32"/>
                              <a:pt x="62" y="30"/>
                              <a:pt x="61" y="31"/>
                            </a:cubicBezTo>
                            <a:cubicBezTo>
                              <a:pt x="60" y="32"/>
                              <a:pt x="59" y="33"/>
                              <a:pt x="58" y="34"/>
                            </a:cubicBezTo>
                            <a:cubicBezTo>
                              <a:pt x="56" y="35"/>
                              <a:pt x="57" y="32"/>
                              <a:pt x="56" y="32"/>
                            </a:cubicBezTo>
                            <a:cubicBezTo>
                              <a:pt x="55" y="32"/>
                              <a:pt x="55" y="34"/>
                              <a:pt x="55" y="34"/>
                            </a:cubicBezTo>
                            <a:cubicBezTo>
                              <a:pt x="54" y="35"/>
                              <a:pt x="53" y="34"/>
                              <a:pt x="52" y="34"/>
                            </a:cubicBezTo>
                            <a:cubicBezTo>
                              <a:pt x="50" y="34"/>
                              <a:pt x="47" y="34"/>
                              <a:pt x="44" y="34"/>
                            </a:cubicBezTo>
                            <a:cubicBezTo>
                              <a:pt x="43" y="34"/>
                              <a:pt x="40" y="33"/>
                              <a:pt x="39" y="35"/>
                            </a:cubicBezTo>
                            <a:cubicBezTo>
                              <a:pt x="39" y="36"/>
                              <a:pt x="40" y="39"/>
                              <a:pt x="39" y="41"/>
                            </a:cubicBezTo>
                            <a:cubicBezTo>
                              <a:pt x="42" y="39"/>
                              <a:pt x="46" y="41"/>
                              <a:pt x="46" y="43"/>
                            </a:cubicBezTo>
                            <a:cubicBezTo>
                              <a:pt x="46" y="45"/>
                              <a:pt x="46" y="45"/>
                              <a:pt x="44" y="44"/>
                            </a:cubicBezTo>
                            <a:cubicBezTo>
                              <a:pt x="43" y="44"/>
                              <a:pt x="42" y="45"/>
                              <a:pt x="41" y="45"/>
                            </a:cubicBezTo>
                            <a:cubicBezTo>
                              <a:pt x="41" y="44"/>
                              <a:pt x="38" y="45"/>
                              <a:pt x="38" y="46"/>
                            </a:cubicBezTo>
                            <a:cubicBezTo>
                              <a:pt x="37" y="47"/>
                              <a:pt x="38" y="48"/>
                              <a:pt x="38" y="49"/>
                            </a:cubicBezTo>
                            <a:cubicBezTo>
                              <a:pt x="38" y="51"/>
                              <a:pt x="37" y="53"/>
                              <a:pt x="39" y="54"/>
                            </a:cubicBezTo>
                            <a:cubicBezTo>
                              <a:pt x="41" y="55"/>
                              <a:pt x="42" y="56"/>
                              <a:pt x="42" y="57"/>
                            </a:cubicBezTo>
                            <a:cubicBezTo>
                              <a:pt x="42" y="59"/>
                              <a:pt x="43" y="60"/>
                              <a:pt x="44" y="62"/>
                            </a:cubicBezTo>
                            <a:cubicBezTo>
                              <a:pt x="44" y="64"/>
                              <a:pt x="43" y="66"/>
                              <a:pt x="43" y="67"/>
                            </a:cubicBezTo>
                            <a:cubicBezTo>
                              <a:pt x="42" y="72"/>
                              <a:pt x="41" y="76"/>
                              <a:pt x="41" y="80"/>
                            </a:cubicBezTo>
                            <a:cubicBezTo>
                              <a:pt x="40" y="83"/>
                              <a:pt x="40" y="86"/>
                              <a:pt x="39" y="89"/>
                            </a:cubicBezTo>
                            <a:cubicBezTo>
                              <a:pt x="39" y="90"/>
                              <a:pt x="38" y="94"/>
                              <a:pt x="37" y="92"/>
                            </a:cubicBezTo>
                            <a:cubicBezTo>
                              <a:pt x="37" y="92"/>
                              <a:pt x="36" y="92"/>
                              <a:pt x="36" y="93"/>
                            </a:cubicBezTo>
                            <a:cubicBezTo>
                              <a:pt x="36" y="92"/>
                              <a:pt x="35" y="91"/>
                              <a:pt x="34" y="91"/>
                            </a:cubicBezTo>
                            <a:cubicBezTo>
                              <a:pt x="33" y="91"/>
                              <a:pt x="32" y="91"/>
                              <a:pt x="32" y="91"/>
                            </a:cubicBezTo>
                            <a:cubicBezTo>
                              <a:pt x="32" y="90"/>
                              <a:pt x="30" y="92"/>
                              <a:pt x="30" y="92"/>
                            </a:cubicBezTo>
                            <a:cubicBezTo>
                              <a:pt x="28" y="93"/>
                              <a:pt x="27" y="93"/>
                              <a:pt x="25" y="93"/>
                            </a:cubicBezTo>
                            <a:cubicBezTo>
                              <a:pt x="24" y="94"/>
                              <a:pt x="22" y="94"/>
                              <a:pt x="20" y="94"/>
                            </a:cubicBezTo>
                            <a:cubicBezTo>
                              <a:pt x="19" y="95"/>
                              <a:pt x="18" y="96"/>
                              <a:pt x="17" y="97"/>
                            </a:cubicBezTo>
                            <a:cubicBezTo>
                              <a:pt x="15" y="97"/>
                              <a:pt x="15" y="98"/>
                              <a:pt x="14" y="98"/>
                            </a:cubicBezTo>
                            <a:cubicBezTo>
                              <a:pt x="13" y="99"/>
                              <a:pt x="12" y="99"/>
                              <a:pt x="11" y="100"/>
                            </a:cubicBezTo>
                            <a:cubicBezTo>
                              <a:pt x="9" y="102"/>
                              <a:pt x="11" y="105"/>
                              <a:pt x="9" y="107"/>
                            </a:cubicBezTo>
                            <a:cubicBezTo>
                              <a:pt x="8" y="108"/>
                              <a:pt x="8" y="109"/>
                              <a:pt x="8" y="110"/>
                            </a:cubicBezTo>
                            <a:cubicBezTo>
                              <a:pt x="8" y="111"/>
                              <a:pt x="9" y="112"/>
                              <a:pt x="8" y="114"/>
                            </a:cubicBezTo>
                            <a:cubicBezTo>
                              <a:pt x="6" y="116"/>
                              <a:pt x="3" y="115"/>
                              <a:pt x="2" y="118"/>
                            </a:cubicBezTo>
                            <a:cubicBezTo>
                              <a:pt x="2" y="119"/>
                              <a:pt x="4" y="121"/>
                              <a:pt x="2" y="121"/>
                            </a:cubicBezTo>
                            <a:cubicBezTo>
                              <a:pt x="1" y="122"/>
                              <a:pt x="1" y="122"/>
                              <a:pt x="0" y="123"/>
                            </a:cubicBezTo>
                            <a:cubicBezTo>
                              <a:pt x="1" y="124"/>
                              <a:pt x="4" y="126"/>
                              <a:pt x="2" y="127"/>
                            </a:cubicBezTo>
                            <a:cubicBezTo>
                              <a:pt x="4" y="128"/>
                              <a:pt x="4" y="130"/>
                              <a:pt x="5" y="131"/>
                            </a:cubicBezTo>
                            <a:cubicBezTo>
                              <a:pt x="5" y="132"/>
                              <a:pt x="6" y="132"/>
                              <a:pt x="6" y="133"/>
                            </a:cubicBezTo>
                            <a:cubicBezTo>
                              <a:pt x="7" y="133"/>
                              <a:pt x="7" y="134"/>
                              <a:pt x="7" y="134"/>
                            </a:cubicBezTo>
                            <a:cubicBezTo>
                              <a:pt x="10" y="137"/>
                              <a:pt x="11" y="138"/>
                              <a:pt x="8" y="141"/>
                            </a:cubicBezTo>
                            <a:cubicBezTo>
                              <a:pt x="10" y="142"/>
                              <a:pt x="14" y="141"/>
                              <a:pt x="16" y="142"/>
                            </a:cubicBezTo>
                            <a:cubicBezTo>
                              <a:pt x="17" y="143"/>
                              <a:pt x="18" y="146"/>
                              <a:pt x="17" y="147"/>
                            </a:cubicBezTo>
                            <a:cubicBezTo>
                              <a:pt x="20" y="147"/>
                              <a:pt x="24" y="148"/>
                              <a:pt x="27" y="146"/>
                            </a:cubicBezTo>
                            <a:cubicBezTo>
                              <a:pt x="28" y="145"/>
                              <a:pt x="31" y="142"/>
                              <a:pt x="33" y="142"/>
                            </a:cubicBezTo>
                            <a:cubicBezTo>
                              <a:pt x="33" y="142"/>
                              <a:pt x="32" y="143"/>
                              <a:pt x="33" y="143"/>
                            </a:cubicBezTo>
                            <a:cubicBezTo>
                              <a:pt x="33" y="144"/>
                              <a:pt x="33" y="144"/>
                              <a:pt x="33" y="145"/>
                            </a:cubicBezTo>
                            <a:cubicBezTo>
                              <a:pt x="32" y="146"/>
                              <a:pt x="32" y="146"/>
                              <a:pt x="32" y="148"/>
                            </a:cubicBezTo>
                            <a:cubicBezTo>
                              <a:pt x="32" y="151"/>
                              <a:pt x="32" y="153"/>
                              <a:pt x="32" y="156"/>
                            </a:cubicBezTo>
                            <a:cubicBezTo>
                              <a:pt x="33" y="156"/>
                              <a:pt x="34" y="157"/>
                              <a:pt x="35" y="157"/>
                            </a:cubicBezTo>
                            <a:cubicBezTo>
                              <a:pt x="36" y="158"/>
                              <a:pt x="37" y="156"/>
                              <a:pt x="39" y="156"/>
                            </a:cubicBezTo>
                            <a:cubicBezTo>
                              <a:pt x="41" y="155"/>
                              <a:pt x="45" y="156"/>
                              <a:pt x="47" y="156"/>
                            </a:cubicBezTo>
                            <a:cubicBezTo>
                              <a:pt x="48" y="156"/>
                              <a:pt x="50" y="156"/>
                              <a:pt x="50" y="157"/>
                            </a:cubicBezTo>
                            <a:cubicBezTo>
                              <a:pt x="49" y="158"/>
                              <a:pt x="52" y="158"/>
                              <a:pt x="52" y="157"/>
                            </a:cubicBezTo>
                            <a:cubicBezTo>
                              <a:pt x="53" y="157"/>
                              <a:pt x="54" y="156"/>
                              <a:pt x="55" y="155"/>
                            </a:cubicBezTo>
                            <a:cubicBezTo>
                              <a:pt x="56" y="154"/>
                              <a:pt x="56" y="153"/>
                              <a:pt x="58" y="153"/>
                            </a:cubicBezTo>
                            <a:cubicBezTo>
                              <a:pt x="58" y="153"/>
                              <a:pt x="60" y="154"/>
                              <a:pt x="60" y="153"/>
                            </a:cubicBezTo>
                            <a:cubicBezTo>
                              <a:pt x="60" y="152"/>
                              <a:pt x="61" y="152"/>
                              <a:pt x="62" y="151"/>
                            </a:cubicBezTo>
                            <a:cubicBezTo>
                              <a:pt x="64" y="150"/>
                              <a:pt x="67" y="150"/>
                              <a:pt x="69" y="147"/>
                            </a:cubicBezTo>
                            <a:cubicBezTo>
                              <a:pt x="70" y="146"/>
                              <a:pt x="73" y="145"/>
                              <a:pt x="75" y="145"/>
                            </a:cubicBezTo>
                            <a:cubicBezTo>
                              <a:pt x="77" y="145"/>
                              <a:pt x="78" y="145"/>
                              <a:pt x="80" y="145"/>
                            </a:cubicBezTo>
                            <a:cubicBezTo>
                              <a:pt x="80" y="145"/>
                              <a:pt x="81" y="144"/>
                              <a:pt x="81" y="144"/>
                            </a:cubicBezTo>
                            <a:cubicBezTo>
                              <a:pt x="83" y="145"/>
                              <a:pt x="83" y="148"/>
                              <a:pt x="83" y="150"/>
                            </a:cubicBezTo>
                            <a:cubicBezTo>
                              <a:pt x="82" y="150"/>
                              <a:pt x="81" y="151"/>
                              <a:pt x="81" y="152"/>
                            </a:cubicBezTo>
                            <a:cubicBezTo>
                              <a:pt x="81" y="153"/>
                              <a:pt x="81" y="153"/>
                              <a:pt x="81" y="154"/>
                            </a:cubicBezTo>
                            <a:cubicBezTo>
                              <a:pt x="81" y="155"/>
                              <a:pt x="82" y="155"/>
                              <a:pt x="83" y="156"/>
                            </a:cubicBezTo>
                            <a:cubicBezTo>
                              <a:pt x="83" y="157"/>
                              <a:pt x="82" y="158"/>
                              <a:pt x="82" y="159"/>
                            </a:cubicBezTo>
                            <a:cubicBezTo>
                              <a:pt x="82" y="161"/>
                              <a:pt x="83" y="162"/>
                              <a:pt x="83" y="163"/>
                            </a:cubicBezTo>
                            <a:cubicBezTo>
                              <a:pt x="83" y="164"/>
                              <a:pt x="84" y="164"/>
                              <a:pt x="85" y="164"/>
                            </a:cubicBezTo>
                            <a:cubicBezTo>
                              <a:pt x="85" y="165"/>
                              <a:pt x="85" y="166"/>
                              <a:pt x="86" y="166"/>
                            </a:cubicBezTo>
                            <a:cubicBezTo>
                              <a:pt x="87" y="167"/>
                              <a:pt x="89" y="168"/>
                              <a:pt x="90" y="169"/>
                            </a:cubicBezTo>
                            <a:cubicBezTo>
                              <a:pt x="91" y="171"/>
                              <a:pt x="91" y="171"/>
                              <a:pt x="94" y="171"/>
                            </a:cubicBezTo>
                            <a:cubicBezTo>
                              <a:pt x="96" y="172"/>
                              <a:pt x="97" y="170"/>
                              <a:pt x="99" y="172"/>
                            </a:cubicBezTo>
                            <a:cubicBezTo>
                              <a:pt x="100" y="172"/>
                              <a:pt x="101" y="173"/>
                              <a:pt x="102" y="173"/>
                            </a:cubicBezTo>
                            <a:cubicBezTo>
                              <a:pt x="103" y="172"/>
                              <a:pt x="103" y="172"/>
                              <a:pt x="104" y="173"/>
                            </a:cubicBezTo>
                            <a:cubicBezTo>
                              <a:pt x="105" y="174"/>
                              <a:pt x="105" y="175"/>
                              <a:pt x="106" y="175"/>
                            </a:cubicBezTo>
                            <a:cubicBezTo>
                              <a:pt x="106" y="176"/>
                              <a:pt x="107" y="175"/>
                              <a:pt x="108" y="176"/>
                            </a:cubicBezTo>
                            <a:cubicBezTo>
                              <a:pt x="108" y="176"/>
                              <a:pt x="110" y="177"/>
                              <a:pt x="111" y="177"/>
                            </a:cubicBezTo>
                            <a:cubicBezTo>
                              <a:pt x="111" y="177"/>
                              <a:pt x="112" y="177"/>
                              <a:pt x="112" y="178"/>
                            </a:cubicBezTo>
                            <a:cubicBezTo>
                              <a:pt x="113" y="179"/>
                              <a:pt x="115" y="181"/>
                              <a:pt x="116" y="181"/>
                            </a:cubicBezTo>
                            <a:cubicBezTo>
                              <a:pt x="121" y="180"/>
                              <a:pt x="125" y="181"/>
                              <a:pt x="128" y="184"/>
                            </a:cubicBezTo>
                            <a:cubicBezTo>
                              <a:pt x="129" y="185"/>
                              <a:pt x="129" y="186"/>
                              <a:pt x="128" y="187"/>
                            </a:cubicBezTo>
                            <a:cubicBezTo>
                              <a:pt x="128" y="188"/>
                              <a:pt x="129" y="188"/>
                              <a:pt x="129" y="189"/>
                            </a:cubicBezTo>
                            <a:cubicBezTo>
                              <a:pt x="130" y="191"/>
                              <a:pt x="130" y="194"/>
                              <a:pt x="130" y="196"/>
                            </a:cubicBezTo>
                            <a:cubicBezTo>
                              <a:pt x="130" y="196"/>
                              <a:pt x="129" y="196"/>
                              <a:pt x="128" y="196"/>
                            </a:cubicBezTo>
                            <a:cubicBezTo>
                              <a:pt x="128" y="198"/>
                              <a:pt x="131" y="199"/>
                              <a:pt x="131" y="201"/>
                            </a:cubicBezTo>
                            <a:cubicBezTo>
                              <a:pt x="131" y="203"/>
                              <a:pt x="130" y="205"/>
                              <a:pt x="132" y="207"/>
                            </a:cubicBezTo>
                            <a:cubicBezTo>
                              <a:pt x="133" y="208"/>
                              <a:pt x="137" y="208"/>
                              <a:pt x="139" y="208"/>
                            </a:cubicBezTo>
                            <a:cubicBezTo>
                              <a:pt x="142" y="208"/>
                              <a:pt x="146" y="208"/>
                              <a:pt x="149" y="208"/>
                            </a:cubicBezTo>
                            <a:cubicBezTo>
                              <a:pt x="149" y="209"/>
                              <a:pt x="147" y="210"/>
                              <a:pt x="147" y="212"/>
                            </a:cubicBezTo>
                            <a:cubicBezTo>
                              <a:pt x="147" y="213"/>
                              <a:pt x="148" y="214"/>
                              <a:pt x="148" y="216"/>
                            </a:cubicBezTo>
                            <a:cubicBezTo>
                              <a:pt x="148" y="218"/>
                              <a:pt x="151" y="219"/>
                              <a:pt x="153" y="219"/>
                            </a:cubicBezTo>
                            <a:cubicBezTo>
                              <a:pt x="154" y="219"/>
                              <a:pt x="154" y="222"/>
                              <a:pt x="155" y="223"/>
                            </a:cubicBezTo>
                            <a:cubicBezTo>
                              <a:pt x="155" y="224"/>
                              <a:pt x="156" y="225"/>
                              <a:pt x="156" y="226"/>
                            </a:cubicBezTo>
                            <a:cubicBezTo>
                              <a:pt x="156" y="227"/>
                              <a:pt x="155" y="229"/>
                              <a:pt x="155" y="230"/>
                            </a:cubicBezTo>
                            <a:cubicBezTo>
                              <a:pt x="154" y="231"/>
                              <a:pt x="154" y="232"/>
                              <a:pt x="154" y="233"/>
                            </a:cubicBezTo>
                            <a:cubicBezTo>
                              <a:pt x="155" y="234"/>
                              <a:pt x="153" y="235"/>
                              <a:pt x="153" y="236"/>
                            </a:cubicBezTo>
                            <a:cubicBezTo>
                              <a:pt x="151" y="239"/>
                              <a:pt x="150" y="240"/>
                              <a:pt x="153" y="242"/>
                            </a:cubicBezTo>
                            <a:cubicBezTo>
                              <a:pt x="155" y="244"/>
                              <a:pt x="149" y="244"/>
                              <a:pt x="150" y="246"/>
                            </a:cubicBezTo>
                            <a:cubicBezTo>
                              <a:pt x="151" y="247"/>
                              <a:pt x="152" y="247"/>
                              <a:pt x="152" y="248"/>
                            </a:cubicBezTo>
                            <a:cubicBezTo>
                              <a:pt x="152" y="249"/>
                              <a:pt x="152" y="250"/>
                              <a:pt x="153" y="250"/>
                            </a:cubicBezTo>
                            <a:cubicBezTo>
                              <a:pt x="152" y="251"/>
                              <a:pt x="154" y="252"/>
                              <a:pt x="153" y="253"/>
                            </a:cubicBezTo>
                            <a:cubicBezTo>
                              <a:pt x="153" y="254"/>
                              <a:pt x="153" y="256"/>
                              <a:pt x="152" y="257"/>
                            </a:cubicBezTo>
                            <a:cubicBezTo>
                              <a:pt x="152" y="258"/>
                              <a:pt x="152" y="259"/>
                              <a:pt x="152" y="260"/>
                            </a:cubicBezTo>
                            <a:cubicBezTo>
                              <a:pt x="152" y="261"/>
                              <a:pt x="151" y="262"/>
                              <a:pt x="152" y="263"/>
                            </a:cubicBezTo>
                            <a:cubicBezTo>
                              <a:pt x="152" y="263"/>
                              <a:pt x="155" y="264"/>
                              <a:pt x="156" y="264"/>
                            </a:cubicBezTo>
                            <a:cubicBezTo>
                              <a:pt x="157" y="265"/>
                              <a:pt x="159" y="265"/>
                              <a:pt x="161" y="265"/>
                            </a:cubicBezTo>
                            <a:cubicBezTo>
                              <a:pt x="162" y="265"/>
                              <a:pt x="166" y="268"/>
                              <a:pt x="165" y="264"/>
                            </a:cubicBezTo>
                            <a:cubicBezTo>
                              <a:pt x="165" y="263"/>
                              <a:pt x="166" y="263"/>
                              <a:pt x="167" y="264"/>
                            </a:cubicBezTo>
                            <a:cubicBezTo>
                              <a:pt x="168" y="265"/>
                              <a:pt x="169" y="265"/>
                              <a:pt x="171" y="266"/>
                            </a:cubicBezTo>
                            <a:cubicBezTo>
                              <a:pt x="173" y="266"/>
                              <a:pt x="172" y="267"/>
                              <a:pt x="173" y="268"/>
                            </a:cubicBezTo>
                            <a:cubicBezTo>
                              <a:pt x="175" y="269"/>
                              <a:pt x="174" y="271"/>
                              <a:pt x="174" y="272"/>
                            </a:cubicBezTo>
                            <a:cubicBezTo>
                              <a:pt x="174" y="274"/>
                              <a:pt x="175" y="275"/>
                              <a:pt x="175" y="277"/>
                            </a:cubicBezTo>
                            <a:cubicBezTo>
                              <a:pt x="176" y="279"/>
                              <a:pt x="176" y="283"/>
                              <a:pt x="180" y="282"/>
                            </a:cubicBezTo>
                            <a:cubicBezTo>
                              <a:pt x="181" y="281"/>
                              <a:pt x="183" y="280"/>
                              <a:pt x="184" y="280"/>
                            </a:cubicBezTo>
                            <a:cubicBezTo>
                              <a:pt x="186" y="280"/>
                              <a:pt x="186" y="282"/>
                              <a:pt x="187" y="282"/>
                            </a:cubicBezTo>
                            <a:cubicBezTo>
                              <a:pt x="186" y="283"/>
                              <a:pt x="188" y="284"/>
                              <a:pt x="187" y="286"/>
                            </a:cubicBezTo>
                            <a:cubicBezTo>
                              <a:pt x="186" y="287"/>
                              <a:pt x="186" y="289"/>
                              <a:pt x="186" y="290"/>
                            </a:cubicBezTo>
                            <a:cubicBezTo>
                              <a:pt x="185" y="292"/>
                              <a:pt x="185" y="293"/>
                              <a:pt x="184" y="295"/>
                            </a:cubicBezTo>
                            <a:cubicBezTo>
                              <a:pt x="183" y="297"/>
                              <a:pt x="185" y="297"/>
                              <a:pt x="186" y="298"/>
                            </a:cubicBezTo>
                            <a:cubicBezTo>
                              <a:pt x="186" y="296"/>
                              <a:pt x="188" y="296"/>
                              <a:pt x="189" y="297"/>
                            </a:cubicBezTo>
                            <a:cubicBezTo>
                              <a:pt x="191" y="297"/>
                              <a:pt x="191" y="299"/>
                              <a:pt x="192" y="301"/>
                            </a:cubicBezTo>
                            <a:cubicBezTo>
                              <a:pt x="192" y="303"/>
                              <a:pt x="193" y="304"/>
                              <a:pt x="192" y="307"/>
                            </a:cubicBezTo>
                            <a:cubicBezTo>
                              <a:pt x="192" y="309"/>
                              <a:pt x="192" y="310"/>
                              <a:pt x="191" y="312"/>
                            </a:cubicBezTo>
                            <a:cubicBezTo>
                              <a:pt x="190" y="312"/>
                              <a:pt x="187" y="314"/>
                              <a:pt x="186" y="314"/>
                            </a:cubicBezTo>
                            <a:cubicBezTo>
                              <a:pt x="185" y="315"/>
                              <a:pt x="183" y="315"/>
                              <a:pt x="182" y="316"/>
                            </a:cubicBezTo>
                            <a:cubicBezTo>
                              <a:pt x="180" y="317"/>
                              <a:pt x="180" y="318"/>
                              <a:pt x="178" y="319"/>
                            </a:cubicBezTo>
                            <a:cubicBezTo>
                              <a:pt x="176" y="320"/>
                              <a:pt x="174" y="321"/>
                              <a:pt x="173" y="323"/>
                            </a:cubicBezTo>
                            <a:cubicBezTo>
                              <a:pt x="174" y="323"/>
                              <a:pt x="174" y="323"/>
                              <a:pt x="173" y="324"/>
                            </a:cubicBezTo>
                            <a:cubicBezTo>
                              <a:pt x="172" y="323"/>
                              <a:pt x="170" y="325"/>
                              <a:pt x="170" y="326"/>
                            </a:cubicBezTo>
                            <a:cubicBezTo>
                              <a:pt x="168" y="328"/>
                              <a:pt x="166" y="330"/>
                              <a:pt x="165" y="332"/>
                            </a:cubicBezTo>
                            <a:cubicBezTo>
                              <a:pt x="164" y="334"/>
                              <a:pt x="162" y="336"/>
                              <a:pt x="160" y="337"/>
                            </a:cubicBezTo>
                            <a:cubicBezTo>
                              <a:pt x="158" y="338"/>
                              <a:pt x="158" y="340"/>
                              <a:pt x="156" y="341"/>
                            </a:cubicBezTo>
                            <a:cubicBezTo>
                              <a:pt x="156" y="342"/>
                              <a:pt x="157" y="342"/>
                              <a:pt x="159" y="342"/>
                            </a:cubicBezTo>
                            <a:cubicBezTo>
                              <a:pt x="160" y="342"/>
                              <a:pt x="160" y="341"/>
                              <a:pt x="161" y="341"/>
                            </a:cubicBezTo>
                            <a:cubicBezTo>
                              <a:pt x="163" y="339"/>
                              <a:pt x="165" y="342"/>
                              <a:pt x="167" y="343"/>
                            </a:cubicBezTo>
                            <a:cubicBezTo>
                              <a:pt x="168" y="345"/>
                              <a:pt x="171" y="346"/>
                              <a:pt x="171" y="348"/>
                            </a:cubicBezTo>
                            <a:cubicBezTo>
                              <a:pt x="170" y="351"/>
                              <a:pt x="175" y="349"/>
                              <a:pt x="174" y="348"/>
                            </a:cubicBezTo>
                            <a:cubicBezTo>
                              <a:pt x="176" y="348"/>
                              <a:pt x="177" y="349"/>
                              <a:pt x="177" y="351"/>
                            </a:cubicBezTo>
                            <a:cubicBezTo>
                              <a:pt x="178" y="352"/>
                              <a:pt x="179" y="351"/>
                              <a:pt x="180" y="352"/>
                            </a:cubicBezTo>
                            <a:cubicBezTo>
                              <a:pt x="181" y="352"/>
                              <a:pt x="181" y="353"/>
                              <a:pt x="182" y="353"/>
                            </a:cubicBezTo>
                            <a:cubicBezTo>
                              <a:pt x="182" y="353"/>
                              <a:pt x="183" y="353"/>
                              <a:pt x="183" y="353"/>
                            </a:cubicBezTo>
                            <a:cubicBezTo>
                              <a:pt x="185" y="354"/>
                              <a:pt x="185" y="355"/>
                              <a:pt x="186" y="356"/>
                            </a:cubicBezTo>
                            <a:cubicBezTo>
                              <a:pt x="189" y="358"/>
                              <a:pt x="191" y="358"/>
                              <a:pt x="193" y="361"/>
                            </a:cubicBezTo>
                            <a:cubicBezTo>
                              <a:pt x="193" y="362"/>
                              <a:pt x="194" y="363"/>
                              <a:pt x="195" y="364"/>
                            </a:cubicBezTo>
                            <a:cubicBezTo>
                              <a:pt x="196" y="364"/>
                              <a:pt x="199" y="365"/>
                              <a:pt x="197" y="366"/>
                            </a:cubicBezTo>
                            <a:cubicBezTo>
                              <a:pt x="196" y="368"/>
                              <a:pt x="195" y="369"/>
                              <a:pt x="194" y="370"/>
                            </a:cubicBezTo>
                            <a:cubicBezTo>
                              <a:pt x="194" y="371"/>
                              <a:pt x="194" y="372"/>
                              <a:pt x="194" y="373"/>
                            </a:cubicBezTo>
                            <a:cubicBezTo>
                              <a:pt x="194" y="375"/>
                              <a:pt x="196" y="376"/>
                              <a:pt x="198" y="374"/>
                            </a:cubicBezTo>
                            <a:cubicBezTo>
                              <a:pt x="200" y="371"/>
                              <a:pt x="203" y="369"/>
                              <a:pt x="204" y="367"/>
                            </a:cubicBezTo>
                            <a:cubicBezTo>
                              <a:pt x="204" y="365"/>
                              <a:pt x="205" y="363"/>
                              <a:pt x="206" y="362"/>
                            </a:cubicBezTo>
                            <a:cubicBezTo>
                              <a:pt x="207" y="361"/>
                              <a:pt x="208" y="360"/>
                              <a:pt x="208" y="359"/>
                            </a:cubicBezTo>
                            <a:cubicBezTo>
                              <a:pt x="206" y="360"/>
                              <a:pt x="206" y="358"/>
                              <a:pt x="207" y="358"/>
                            </a:cubicBezTo>
                            <a:cubicBezTo>
                              <a:pt x="205" y="358"/>
                              <a:pt x="208" y="356"/>
                              <a:pt x="208" y="355"/>
                            </a:cubicBezTo>
                            <a:cubicBezTo>
                              <a:pt x="209" y="354"/>
                              <a:pt x="208" y="353"/>
                              <a:pt x="210" y="352"/>
                            </a:cubicBezTo>
                            <a:cubicBezTo>
                              <a:pt x="211" y="351"/>
                              <a:pt x="214" y="350"/>
                              <a:pt x="213" y="348"/>
                            </a:cubicBezTo>
                            <a:cubicBezTo>
                              <a:pt x="213" y="348"/>
                              <a:pt x="214" y="348"/>
                              <a:pt x="214" y="348"/>
                            </a:cubicBezTo>
                            <a:cubicBezTo>
                              <a:pt x="215" y="347"/>
                              <a:pt x="214" y="346"/>
                              <a:pt x="215" y="345"/>
                            </a:cubicBezTo>
                            <a:cubicBezTo>
                              <a:pt x="215" y="346"/>
                              <a:pt x="215" y="346"/>
                              <a:pt x="215" y="347"/>
                            </a:cubicBezTo>
                            <a:cubicBezTo>
                              <a:pt x="216" y="346"/>
                              <a:pt x="215" y="344"/>
                              <a:pt x="217" y="343"/>
                            </a:cubicBezTo>
                            <a:cubicBezTo>
                              <a:pt x="216" y="342"/>
                              <a:pt x="215" y="342"/>
                              <a:pt x="216" y="340"/>
                            </a:cubicBezTo>
                            <a:cubicBezTo>
                              <a:pt x="216" y="340"/>
                              <a:pt x="216" y="341"/>
                              <a:pt x="217" y="342"/>
                            </a:cubicBezTo>
                            <a:cubicBezTo>
                              <a:pt x="218" y="342"/>
                              <a:pt x="218" y="343"/>
                              <a:pt x="219" y="343"/>
                            </a:cubicBezTo>
                            <a:cubicBezTo>
                              <a:pt x="219" y="343"/>
                              <a:pt x="221" y="341"/>
                              <a:pt x="222" y="341"/>
                            </a:cubicBezTo>
                            <a:cubicBezTo>
                              <a:pt x="222" y="341"/>
                              <a:pt x="222" y="343"/>
                              <a:pt x="222" y="344"/>
                            </a:cubicBezTo>
                            <a:cubicBezTo>
                              <a:pt x="221" y="342"/>
                              <a:pt x="221" y="344"/>
                              <a:pt x="221" y="345"/>
                            </a:cubicBezTo>
                            <a:cubicBezTo>
                              <a:pt x="221" y="346"/>
                              <a:pt x="221" y="347"/>
                              <a:pt x="220" y="348"/>
                            </a:cubicBezTo>
                            <a:cubicBezTo>
                              <a:pt x="219" y="349"/>
                              <a:pt x="218" y="349"/>
                              <a:pt x="218" y="350"/>
                            </a:cubicBezTo>
                            <a:cubicBezTo>
                              <a:pt x="217" y="349"/>
                              <a:pt x="217" y="351"/>
                              <a:pt x="217" y="351"/>
                            </a:cubicBezTo>
                            <a:cubicBezTo>
                              <a:pt x="216" y="353"/>
                              <a:pt x="216" y="353"/>
                              <a:pt x="214" y="354"/>
                            </a:cubicBezTo>
                            <a:cubicBezTo>
                              <a:pt x="213" y="354"/>
                              <a:pt x="212" y="356"/>
                              <a:pt x="211" y="357"/>
                            </a:cubicBezTo>
                            <a:cubicBezTo>
                              <a:pt x="210" y="357"/>
                              <a:pt x="209" y="357"/>
                              <a:pt x="208" y="357"/>
                            </a:cubicBezTo>
                            <a:cubicBezTo>
                              <a:pt x="208" y="358"/>
                              <a:pt x="208" y="359"/>
                              <a:pt x="208" y="360"/>
                            </a:cubicBezTo>
                            <a:cubicBezTo>
                              <a:pt x="211" y="358"/>
                              <a:pt x="215" y="355"/>
                              <a:pt x="218" y="353"/>
                            </a:cubicBezTo>
                            <a:cubicBezTo>
                              <a:pt x="221" y="350"/>
                              <a:pt x="223" y="346"/>
                              <a:pt x="225" y="343"/>
                            </a:cubicBezTo>
                            <a:cubicBezTo>
                              <a:pt x="227" y="339"/>
                              <a:pt x="228" y="336"/>
                              <a:pt x="231" y="332"/>
                            </a:cubicBezTo>
                            <a:cubicBezTo>
                              <a:pt x="232" y="331"/>
                              <a:pt x="233" y="329"/>
                              <a:pt x="235" y="328"/>
                            </a:cubicBezTo>
                            <a:cubicBezTo>
                              <a:pt x="236" y="327"/>
                              <a:pt x="238" y="327"/>
                              <a:pt x="239" y="325"/>
                            </a:cubicBezTo>
                            <a:cubicBezTo>
                              <a:pt x="238" y="325"/>
                              <a:pt x="238" y="324"/>
                              <a:pt x="238" y="324"/>
                            </a:cubicBezTo>
                            <a:cubicBezTo>
                              <a:pt x="238" y="324"/>
                              <a:pt x="239" y="324"/>
                              <a:pt x="239" y="325"/>
                            </a:cubicBezTo>
                            <a:cubicBezTo>
                              <a:pt x="240" y="323"/>
                              <a:pt x="242" y="320"/>
                              <a:pt x="241" y="319"/>
                            </a:cubicBezTo>
                            <a:cubicBezTo>
                              <a:pt x="240" y="317"/>
                              <a:pt x="242" y="314"/>
                              <a:pt x="241" y="313"/>
                            </a:cubicBezTo>
                            <a:cubicBezTo>
                              <a:pt x="242" y="313"/>
                              <a:pt x="242" y="312"/>
                              <a:pt x="241" y="312"/>
                            </a:cubicBezTo>
                            <a:cubicBezTo>
                              <a:pt x="242" y="310"/>
                              <a:pt x="240" y="308"/>
                              <a:pt x="240" y="307"/>
                            </a:cubicBezTo>
                            <a:cubicBezTo>
                              <a:pt x="240" y="306"/>
                              <a:pt x="241" y="304"/>
                              <a:pt x="240" y="304"/>
                            </a:cubicBezTo>
                            <a:cubicBezTo>
                              <a:pt x="239" y="304"/>
                              <a:pt x="239" y="303"/>
                              <a:pt x="239" y="302"/>
                            </a:cubicBezTo>
                            <a:cubicBezTo>
                              <a:pt x="239" y="303"/>
                              <a:pt x="240" y="303"/>
                              <a:pt x="241" y="302"/>
                            </a:cubicBezTo>
                            <a:cubicBezTo>
                              <a:pt x="241" y="301"/>
                              <a:pt x="241" y="301"/>
                              <a:pt x="241" y="300"/>
                            </a:cubicBezTo>
                            <a:cubicBezTo>
                              <a:pt x="241" y="300"/>
                              <a:pt x="240" y="300"/>
                              <a:pt x="239" y="300"/>
                            </a:cubicBezTo>
                            <a:cubicBezTo>
                              <a:pt x="240" y="299"/>
                              <a:pt x="241" y="300"/>
                              <a:pt x="242" y="299"/>
                            </a:cubicBezTo>
                            <a:cubicBezTo>
                              <a:pt x="242" y="298"/>
                              <a:pt x="242" y="298"/>
                              <a:pt x="243" y="297"/>
                            </a:cubicBezTo>
                            <a:cubicBezTo>
                              <a:pt x="242" y="297"/>
                              <a:pt x="240" y="296"/>
                              <a:pt x="240" y="295"/>
                            </a:cubicBezTo>
                            <a:cubicBezTo>
                              <a:pt x="241" y="296"/>
                              <a:pt x="243" y="296"/>
                              <a:pt x="242" y="294"/>
                            </a:cubicBezTo>
                            <a:cubicBezTo>
                              <a:pt x="243" y="294"/>
                              <a:pt x="244" y="294"/>
                              <a:pt x="245" y="294"/>
                            </a:cubicBezTo>
                            <a:cubicBezTo>
                              <a:pt x="245" y="295"/>
                              <a:pt x="244" y="295"/>
                              <a:pt x="244" y="296"/>
                            </a:cubicBezTo>
                            <a:cubicBezTo>
                              <a:pt x="245" y="295"/>
                              <a:pt x="246" y="293"/>
                              <a:pt x="248" y="293"/>
                            </a:cubicBezTo>
                            <a:cubicBezTo>
                              <a:pt x="247" y="292"/>
                              <a:pt x="247" y="292"/>
                              <a:pt x="247" y="292"/>
                            </a:cubicBezTo>
                            <a:cubicBezTo>
                              <a:pt x="248" y="291"/>
                              <a:pt x="249" y="290"/>
                              <a:pt x="250" y="289"/>
                            </a:cubicBezTo>
                            <a:cubicBezTo>
                              <a:pt x="252" y="288"/>
                              <a:pt x="254" y="288"/>
                              <a:pt x="255" y="286"/>
                            </a:cubicBezTo>
                            <a:cubicBezTo>
                              <a:pt x="256" y="285"/>
                              <a:pt x="257" y="284"/>
                              <a:pt x="259" y="283"/>
                            </a:cubicBezTo>
                            <a:cubicBezTo>
                              <a:pt x="260" y="282"/>
                              <a:pt x="262" y="282"/>
                              <a:pt x="262" y="281"/>
                            </a:cubicBezTo>
                            <a:cubicBezTo>
                              <a:pt x="263" y="281"/>
                              <a:pt x="262" y="281"/>
                              <a:pt x="263" y="282"/>
                            </a:cubicBezTo>
                            <a:cubicBezTo>
                              <a:pt x="263" y="282"/>
                              <a:pt x="265" y="280"/>
                              <a:pt x="265" y="280"/>
                            </a:cubicBezTo>
                            <a:cubicBezTo>
                              <a:pt x="267" y="279"/>
                              <a:pt x="269" y="281"/>
                              <a:pt x="271" y="280"/>
                            </a:cubicBezTo>
                            <a:cubicBezTo>
                              <a:pt x="272" y="279"/>
                              <a:pt x="271" y="279"/>
                              <a:pt x="272" y="278"/>
                            </a:cubicBezTo>
                            <a:cubicBezTo>
                              <a:pt x="273" y="277"/>
                              <a:pt x="274" y="277"/>
                              <a:pt x="275" y="276"/>
                            </a:cubicBezTo>
                            <a:cubicBezTo>
                              <a:pt x="276" y="275"/>
                              <a:pt x="278" y="276"/>
                              <a:pt x="280" y="275"/>
                            </a:cubicBezTo>
                            <a:cubicBezTo>
                              <a:pt x="279" y="274"/>
                              <a:pt x="277" y="274"/>
                              <a:pt x="278" y="273"/>
                            </a:cubicBezTo>
                            <a:cubicBezTo>
                              <a:pt x="278" y="272"/>
                              <a:pt x="280" y="272"/>
                              <a:pt x="281" y="272"/>
                            </a:cubicBezTo>
                            <a:cubicBezTo>
                              <a:pt x="282" y="272"/>
                              <a:pt x="283" y="272"/>
                              <a:pt x="284" y="272"/>
                            </a:cubicBezTo>
                            <a:cubicBezTo>
                              <a:pt x="286" y="271"/>
                              <a:pt x="287" y="271"/>
                              <a:pt x="288" y="272"/>
                            </a:cubicBezTo>
                            <a:cubicBezTo>
                              <a:pt x="287" y="273"/>
                              <a:pt x="285" y="272"/>
                              <a:pt x="284" y="273"/>
                            </a:cubicBezTo>
                            <a:cubicBezTo>
                              <a:pt x="286" y="272"/>
                              <a:pt x="292" y="273"/>
                              <a:pt x="292" y="272"/>
                            </a:cubicBezTo>
                            <a:cubicBezTo>
                              <a:pt x="293" y="270"/>
                              <a:pt x="290" y="269"/>
                              <a:pt x="293" y="269"/>
                            </a:cubicBezTo>
                            <a:cubicBezTo>
                              <a:pt x="293" y="270"/>
                              <a:pt x="292" y="271"/>
                              <a:pt x="294" y="272"/>
                            </a:cubicBezTo>
                            <a:cubicBezTo>
                              <a:pt x="294" y="272"/>
                              <a:pt x="296" y="272"/>
                              <a:pt x="297" y="272"/>
                            </a:cubicBezTo>
                            <a:cubicBezTo>
                              <a:pt x="298" y="271"/>
                              <a:pt x="302" y="271"/>
                              <a:pt x="303" y="272"/>
                            </a:cubicBezTo>
                            <a:cubicBezTo>
                              <a:pt x="303" y="271"/>
                              <a:pt x="304" y="271"/>
                              <a:pt x="304" y="270"/>
                            </a:cubicBezTo>
                            <a:cubicBezTo>
                              <a:pt x="304" y="269"/>
                              <a:pt x="303" y="269"/>
                              <a:pt x="304" y="268"/>
                            </a:cubicBezTo>
                            <a:cubicBezTo>
                              <a:pt x="304" y="267"/>
                              <a:pt x="306" y="266"/>
                              <a:pt x="307" y="265"/>
                            </a:cubicBezTo>
                            <a:cubicBezTo>
                              <a:pt x="309" y="264"/>
                              <a:pt x="311" y="264"/>
                              <a:pt x="313" y="263"/>
                            </a:cubicBezTo>
                            <a:cubicBezTo>
                              <a:pt x="313" y="262"/>
                              <a:pt x="313" y="260"/>
                              <a:pt x="313" y="259"/>
                            </a:cubicBezTo>
                            <a:cubicBezTo>
                              <a:pt x="313" y="257"/>
                              <a:pt x="314" y="256"/>
                              <a:pt x="314" y="254"/>
                            </a:cubicBezTo>
                            <a:cubicBezTo>
                              <a:pt x="315" y="253"/>
                              <a:pt x="315" y="252"/>
                              <a:pt x="316" y="251"/>
                            </a:cubicBezTo>
                            <a:cubicBezTo>
                              <a:pt x="317" y="250"/>
                              <a:pt x="321" y="248"/>
                              <a:pt x="319" y="246"/>
                            </a:cubicBezTo>
                            <a:cubicBezTo>
                              <a:pt x="322" y="246"/>
                              <a:pt x="320" y="241"/>
                              <a:pt x="323" y="240"/>
                            </a:cubicBezTo>
                            <a:cubicBezTo>
                              <a:pt x="326" y="239"/>
                              <a:pt x="325" y="235"/>
                              <a:pt x="325" y="233"/>
                            </a:cubicBezTo>
                            <a:cubicBezTo>
                              <a:pt x="325" y="230"/>
                              <a:pt x="325" y="227"/>
                              <a:pt x="327" y="224"/>
                            </a:cubicBezTo>
                            <a:cubicBezTo>
                              <a:pt x="329" y="222"/>
                              <a:pt x="331" y="222"/>
                              <a:pt x="330" y="219"/>
                            </a:cubicBezTo>
                            <a:cubicBezTo>
                              <a:pt x="329" y="213"/>
                              <a:pt x="333" y="209"/>
                              <a:pt x="333" y="203"/>
                            </a:cubicBezTo>
                            <a:cubicBezTo>
                              <a:pt x="333" y="201"/>
                              <a:pt x="332" y="197"/>
                              <a:pt x="332" y="195"/>
                            </a:cubicBezTo>
                            <a:cubicBezTo>
                              <a:pt x="331" y="191"/>
                              <a:pt x="333" y="188"/>
                              <a:pt x="333" y="185"/>
                            </a:cubicBezTo>
                            <a:cubicBezTo>
                              <a:pt x="332" y="185"/>
                              <a:pt x="332" y="186"/>
                              <a:pt x="332" y="186"/>
                            </a:cubicBezTo>
                            <a:cubicBezTo>
                              <a:pt x="332" y="186"/>
                              <a:pt x="332" y="184"/>
                              <a:pt x="331" y="183"/>
                            </a:cubicBezTo>
                            <a:cubicBezTo>
                              <a:pt x="331" y="183"/>
                              <a:pt x="331" y="184"/>
                              <a:pt x="332" y="184"/>
                            </a:cubicBezTo>
                            <a:cubicBezTo>
                              <a:pt x="332" y="183"/>
                              <a:pt x="332" y="182"/>
                              <a:pt x="331" y="181"/>
                            </a:cubicBezTo>
                            <a:cubicBezTo>
                              <a:pt x="331" y="181"/>
                              <a:pt x="331" y="181"/>
                              <a:pt x="331" y="182"/>
                            </a:cubicBezTo>
                            <a:cubicBezTo>
                              <a:pt x="331" y="181"/>
                              <a:pt x="331" y="179"/>
                              <a:pt x="332" y="180"/>
                            </a:cubicBezTo>
                            <a:cubicBezTo>
                              <a:pt x="332" y="178"/>
                              <a:pt x="334" y="177"/>
                              <a:pt x="334" y="175"/>
                            </a:cubicBezTo>
                            <a:cubicBezTo>
                              <a:pt x="334" y="175"/>
                              <a:pt x="333" y="174"/>
                              <a:pt x="333" y="174"/>
                            </a:cubicBezTo>
                            <a:cubicBezTo>
                              <a:pt x="334" y="175"/>
                              <a:pt x="335" y="173"/>
                              <a:pt x="335" y="172"/>
                            </a:cubicBezTo>
                            <a:cubicBezTo>
                              <a:pt x="335" y="173"/>
                              <a:pt x="337" y="174"/>
                              <a:pt x="336" y="176"/>
                            </a:cubicBezTo>
                            <a:cubicBezTo>
                              <a:pt x="341" y="177"/>
                              <a:pt x="345" y="164"/>
                              <a:pt x="347" y="161"/>
                            </a:cubicBezTo>
                            <a:cubicBezTo>
                              <a:pt x="347" y="161"/>
                              <a:pt x="347" y="162"/>
                              <a:pt x="346" y="162"/>
                            </a:cubicBezTo>
                            <a:cubicBezTo>
                              <a:pt x="347" y="161"/>
                              <a:pt x="347" y="160"/>
                              <a:pt x="348" y="159"/>
                            </a:cubicBezTo>
                            <a:cubicBezTo>
                              <a:pt x="347" y="161"/>
                              <a:pt x="349" y="159"/>
                              <a:pt x="349" y="159"/>
                            </a:cubicBezTo>
                            <a:cubicBezTo>
                              <a:pt x="350" y="158"/>
                              <a:pt x="349" y="157"/>
                              <a:pt x="348" y="157"/>
                            </a:cubicBezTo>
                            <a:cubicBezTo>
                              <a:pt x="349" y="158"/>
                              <a:pt x="350" y="157"/>
                              <a:pt x="350" y="156"/>
                            </a:cubicBezTo>
                            <a:cubicBezTo>
                              <a:pt x="350" y="155"/>
                              <a:pt x="349" y="155"/>
                              <a:pt x="350" y="154"/>
                            </a:cubicBezTo>
                            <a:cubicBezTo>
                              <a:pt x="350" y="154"/>
                              <a:pt x="351" y="155"/>
                              <a:pt x="350" y="156"/>
                            </a:cubicBezTo>
                            <a:cubicBezTo>
                              <a:pt x="352" y="155"/>
                              <a:pt x="352" y="154"/>
                              <a:pt x="353" y="153"/>
                            </a:cubicBezTo>
                            <a:cubicBezTo>
                              <a:pt x="354" y="153"/>
                              <a:pt x="356" y="152"/>
                              <a:pt x="357" y="152"/>
                            </a:cubicBezTo>
                            <a:cubicBezTo>
                              <a:pt x="359" y="150"/>
                              <a:pt x="361" y="147"/>
                              <a:pt x="362" y="145"/>
                            </a:cubicBezTo>
                            <a:cubicBezTo>
                              <a:pt x="362" y="145"/>
                              <a:pt x="361" y="144"/>
                              <a:pt x="361" y="144"/>
                            </a:cubicBezTo>
                            <a:cubicBezTo>
                              <a:pt x="362" y="145"/>
                              <a:pt x="362" y="144"/>
                              <a:pt x="362" y="143"/>
                            </a:cubicBezTo>
                            <a:cubicBezTo>
                              <a:pt x="363" y="143"/>
                              <a:pt x="363" y="144"/>
                              <a:pt x="363" y="144"/>
                            </a:cubicBezTo>
                            <a:cubicBezTo>
                              <a:pt x="364" y="142"/>
                              <a:pt x="366" y="141"/>
                              <a:pt x="367" y="139"/>
                            </a:cubicBezTo>
                            <a:cubicBezTo>
                              <a:pt x="368" y="137"/>
                              <a:pt x="369" y="135"/>
                              <a:pt x="370" y="133"/>
                            </a:cubicBezTo>
                            <a:cubicBezTo>
                              <a:pt x="370" y="132"/>
                              <a:pt x="370" y="130"/>
                              <a:pt x="371" y="129"/>
                            </a:cubicBezTo>
                            <a:cubicBezTo>
                              <a:pt x="372" y="127"/>
                              <a:pt x="371" y="125"/>
                              <a:pt x="371" y="124"/>
                            </a:cubicBezTo>
                            <a:cubicBezTo>
                              <a:pt x="371" y="124"/>
                              <a:pt x="371" y="124"/>
                              <a:pt x="371" y="124"/>
                            </a:cubicBezTo>
                            <a:close/>
                            <a:moveTo>
                              <a:pt x="240" y="304"/>
                            </a:moveTo>
                            <a:cubicBezTo>
                              <a:pt x="240" y="304"/>
                              <a:pt x="241" y="305"/>
                              <a:pt x="241" y="305"/>
                            </a:cubicBezTo>
                            <a:cubicBezTo>
                              <a:pt x="241" y="304"/>
                              <a:pt x="242" y="303"/>
                              <a:pt x="241" y="303"/>
                            </a:cubicBezTo>
                            <a:cubicBezTo>
                              <a:pt x="241" y="303"/>
                              <a:pt x="240" y="304"/>
                              <a:pt x="240" y="304"/>
                            </a:cubicBezTo>
                            <a:close/>
                            <a:moveTo>
                              <a:pt x="241" y="318"/>
                            </a:moveTo>
                            <a:cubicBezTo>
                              <a:pt x="242" y="317"/>
                              <a:pt x="243" y="315"/>
                              <a:pt x="242" y="314"/>
                            </a:cubicBezTo>
                            <a:cubicBezTo>
                              <a:pt x="241" y="315"/>
                              <a:pt x="241" y="317"/>
                              <a:pt x="241" y="318"/>
                            </a:cubicBezTo>
                            <a:close/>
                            <a:moveTo>
                              <a:pt x="273" y="279"/>
                            </a:moveTo>
                            <a:cubicBezTo>
                              <a:pt x="272" y="279"/>
                              <a:pt x="271" y="280"/>
                              <a:pt x="271" y="281"/>
                            </a:cubicBezTo>
                            <a:cubicBezTo>
                              <a:pt x="272" y="281"/>
                              <a:pt x="272" y="281"/>
                              <a:pt x="273" y="281"/>
                            </a:cubicBezTo>
                            <a:cubicBezTo>
                              <a:pt x="273" y="281"/>
                              <a:pt x="272" y="280"/>
                              <a:pt x="273" y="279"/>
                            </a:cubicBezTo>
                            <a:close/>
                            <a:moveTo>
                              <a:pt x="281" y="274"/>
                            </a:moveTo>
                            <a:cubicBezTo>
                              <a:pt x="282" y="274"/>
                              <a:pt x="283" y="274"/>
                              <a:pt x="283" y="273"/>
                            </a:cubicBezTo>
                            <a:cubicBezTo>
                              <a:pt x="283" y="273"/>
                              <a:pt x="281" y="273"/>
                              <a:pt x="281" y="274"/>
                            </a:cubicBezTo>
                            <a:close/>
                            <a:moveTo>
                              <a:pt x="335" y="175"/>
                            </a:moveTo>
                            <a:cubicBezTo>
                              <a:pt x="335" y="176"/>
                              <a:pt x="334" y="176"/>
                              <a:pt x="334" y="177"/>
                            </a:cubicBezTo>
                            <a:cubicBezTo>
                              <a:pt x="335" y="177"/>
                              <a:pt x="336" y="176"/>
                              <a:pt x="335" y="175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73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49" y="3185"/>
                        <a:ext cx="6" cy="3"/>
                      </a:xfrm>
                      <a:custGeom>
                        <a:avLst/>
                        <a:gdLst>
                          <a:gd name="T0" fmla="*/ 0 w 4"/>
                          <a:gd name="T1" fmla="*/ 1 h 2"/>
                          <a:gd name="T2" fmla="*/ 0 w 4"/>
                          <a:gd name="T3" fmla="*/ 1 h 2"/>
                          <a:gd name="T4" fmla="*/ 4 w 4"/>
                          <a:gd name="T5" fmla="*/ 2 h 2"/>
                          <a:gd name="T6" fmla="*/ 4 w 4"/>
                          <a:gd name="T7" fmla="*/ 1 h 2"/>
                          <a:gd name="T8" fmla="*/ 0 w 4"/>
                          <a:gd name="T9" fmla="*/ 1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" h="2">
                            <a:moveTo>
                              <a:pt x="0" y="1"/>
                            </a:moveTo>
                            <a:cubicBezTo>
                              <a:pt x="0" y="1"/>
                              <a:pt x="0" y="1"/>
                              <a:pt x="0" y="1"/>
                            </a:cubicBezTo>
                            <a:cubicBezTo>
                              <a:pt x="1" y="2"/>
                              <a:pt x="3" y="2"/>
                              <a:pt x="4" y="2"/>
                            </a:cubicBezTo>
                            <a:cubicBezTo>
                              <a:pt x="4" y="2"/>
                              <a:pt x="4" y="1"/>
                              <a:pt x="4" y="1"/>
                            </a:cubicBezTo>
                            <a:cubicBezTo>
                              <a:pt x="3" y="0"/>
                              <a:pt x="1" y="1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74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49" y="3185"/>
                        <a:ext cx="6" cy="3"/>
                      </a:xfrm>
                      <a:custGeom>
                        <a:avLst/>
                        <a:gdLst>
                          <a:gd name="T0" fmla="*/ 0 w 4"/>
                          <a:gd name="T1" fmla="*/ 1 h 2"/>
                          <a:gd name="T2" fmla="*/ 0 w 4"/>
                          <a:gd name="T3" fmla="*/ 1 h 2"/>
                          <a:gd name="T4" fmla="*/ 4 w 4"/>
                          <a:gd name="T5" fmla="*/ 2 h 2"/>
                          <a:gd name="T6" fmla="*/ 4 w 4"/>
                          <a:gd name="T7" fmla="*/ 1 h 2"/>
                          <a:gd name="T8" fmla="*/ 0 w 4"/>
                          <a:gd name="T9" fmla="*/ 1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" h="2">
                            <a:moveTo>
                              <a:pt x="0" y="1"/>
                            </a:moveTo>
                            <a:cubicBezTo>
                              <a:pt x="0" y="1"/>
                              <a:pt x="0" y="1"/>
                              <a:pt x="0" y="1"/>
                            </a:cubicBezTo>
                            <a:cubicBezTo>
                              <a:pt x="1" y="2"/>
                              <a:pt x="3" y="2"/>
                              <a:pt x="4" y="2"/>
                            </a:cubicBezTo>
                            <a:cubicBezTo>
                              <a:pt x="4" y="2"/>
                              <a:pt x="4" y="1"/>
                              <a:pt x="4" y="1"/>
                            </a:cubicBezTo>
                            <a:cubicBezTo>
                              <a:pt x="3" y="0"/>
                              <a:pt x="1" y="1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75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42" y="3148"/>
                        <a:ext cx="49" cy="50"/>
                      </a:xfrm>
                      <a:custGeom>
                        <a:avLst/>
                        <a:gdLst>
                          <a:gd name="T0" fmla="*/ 1 w 30"/>
                          <a:gd name="T1" fmla="*/ 10 h 31"/>
                          <a:gd name="T2" fmla="*/ 3 w 30"/>
                          <a:gd name="T3" fmla="*/ 9 h 31"/>
                          <a:gd name="T4" fmla="*/ 5 w 30"/>
                          <a:gd name="T5" fmla="*/ 7 h 31"/>
                          <a:gd name="T6" fmla="*/ 8 w 30"/>
                          <a:gd name="T7" fmla="*/ 3 h 31"/>
                          <a:gd name="T8" fmla="*/ 13 w 30"/>
                          <a:gd name="T9" fmla="*/ 1 h 31"/>
                          <a:gd name="T10" fmla="*/ 21 w 30"/>
                          <a:gd name="T11" fmla="*/ 1 h 31"/>
                          <a:gd name="T12" fmla="*/ 24 w 30"/>
                          <a:gd name="T13" fmla="*/ 5 h 31"/>
                          <a:gd name="T14" fmla="*/ 25 w 30"/>
                          <a:gd name="T15" fmla="*/ 8 h 31"/>
                          <a:gd name="T16" fmla="*/ 25 w 30"/>
                          <a:gd name="T17" fmla="*/ 9 h 31"/>
                          <a:gd name="T18" fmla="*/ 26 w 30"/>
                          <a:gd name="T19" fmla="*/ 10 h 31"/>
                          <a:gd name="T20" fmla="*/ 27 w 30"/>
                          <a:gd name="T21" fmla="*/ 13 h 31"/>
                          <a:gd name="T22" fmla="*/ 25 w 30"/>
                          <a:gd name="T23" fmla="*/ 17 h 31"/>
                          <a:gd name="T24" fmla="*/ 28 w 30"/>
                          <a:gd name="T25" fmla="*/ 16 h 31"/>
                          <a:gd name="T26" fmla="*/ 29 w 30"/>
                          <a:gd name="T27" fmla="*/ 17 h 31"/>
                          <a:gd name="T28" fmla="*/ 26 w 30"/>
                          <a:gd name="T29" fmla="*/ 20 h 31"/>
                          <a:gd name="T30" fmla="*/ 24 w 30"/>
                          <a:gd name="T31" fmla="*/ 23 h 31"/>
                          <a:gd name="T32" fmla="*/ 21 w 30"/>
                          <a:gd name="T33" fmla="*/ 26 h 31"/>
                          <a:gd name="T34" fmla="*/ 18 w 30"/>
                          <a:gd name="T35" fmla="*/ 30 h 31"/>
                          <a:gd name="T36" fmla="*/ 8 w 30"/>
                          <a:gd name="T37" fmla="*/ 26 h 31"/>
                          <a:gd name="T38" fmla="*/ 8 w 30"/>
                          <a:gd name="T39" fmla="*/ 25 h 31"/>
                          <a:gd name="T40" fmla="*/ 11 w 30"/>
                          <a:gd name="T41" fmla="*/ 24 h 31"/>
                          <a:gd name="T42" fmla="*/ 8 w 30"/>
                          <a:gd name="T43" fmla="*/ 22 h 31"/>
                          <a:gd name="T44" fmla="*/ 5 w 30"/>
                          <a:gd name="T45" fmla="*/ 22 h 31"/>
                          <a:gd name="T46" fmla="*/ 4 w 30"/>
                          <a:gd name="T47" fmla="*/ 18 h 31"/>
                          <a:gd name="T48" fmla="*/ 1 w 30"/>
                          <a:gd name="T49" fmla="*/ 15 h 31"/>
                          <a:gd name="T50" fmla="*/ 3 w 30"/>
                          <a:gd name="T51" fmla="*/ 16 h 31"/>
                          <a:gd name="T52" fmla="*/ 5 w 30"/>
                          <a:gd name="T53" fmla="*/ 15 h 31"/>
                          <a:gd name="T54" fmla="*/ 4 w 30"/>
                          <a:gd name="T55" fmla="*/ 13 h 31"/>
                          <a:gd name="T56" fmla="*/ 2 w 30"/>
                          <a:gd name="T57" fmla="*/ 14 h 31"/>
                          <a:gd name="T58" fmla="*/ 2 w 30"/>
                          <a:gd name="T59" fmla="*/ 15 h 31"/>
                          <a:gd name="T60" fmla="*/ 3 w 30"/>
                          <a:gd name="T61" fmla="*/ 12 h 31"/>
                          <a:gd name="T62" fmla="*/ 1 w 30"/>
                          <a:gd name="T63" fmla="*/ 10 h 3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30" h="31">
                            <a:moveTo>
                              <a:pt x="1" y="10"/>
                            </a:moveTo>
                            <a:cubicBezTo>
                              <a:pt x="1" y="9"/>
                              <a:pt x="2" y="10"/>
                              <a:pt x="3" y="9"/>
                            </a:cubicBezTo>
                            <a:cubicBezTo>
                              <a:pt x="4" y="9"/>
                              <a:pt x="4" y="8"/>
                              <a:pt x="5" y="7"/>
                            </a:cubicBezTo>
                            <a:cubicBezTo>
                              <a:pt x="6" y="7"/>
                              <a:pt x="7" y="4"/>
                              <a:pt x="8" y="3"/>
                            </a:cubicBezTo>
                            <a:cubicBezTo>
                              <a:pt x="9" y="1"/>
                              <a:pt x="11" y="2"/>
                              <a:pt x="13" y="1"/>
                            </a:cubicBezTo>
                            <a:cubicBezTo>
                              <a:pt x="15" y="0"/>
                              <a:pt x="19" y="0"/>
                              <a:pt x="21" y="1"/>
                            </a:cubicBezTo>
                            <a:cubicBezTo>
                              <a:pt x="22" y="2"/>
                              <a:pt x="23" y="4"/>
                              <a:pt x="24" y="5"/>
                            </a:cubicBezTo>
                            <a:cubicBezTo>
                              <a:pt x="24" y="6"/>
                              <a:pt x="25" y="7"/>
                              <a:pt x="25" y="8"/>
                            </a:cubicBezTo>
                            <a:cubicBezTo>
                              <a:pt x="25" y="8"/>
                              <a:pt x="25" y="9"/>
                              <a:pt x="25" y="9"/>
                            </a:cubicBezTo>
                            <a:cubicBezTo>
                              <a:pt x="26" y="10"/>
                              <a:pt x="26" y="10"/>
                              <a:pt x="26" y="10"/>
                            </a:cubicBezTo>
                            <a:cubicBezTo>
                              <a:pt x="27" y="11"/>
                              <a:pt x="26" y="12"/>
                              <a:pt x="27" y="13"/>
                            </a:cubicBezTo>
                            <a:cubicBezTo>
                              <a:pt x="28" y="14"/>
                              <a:pt x="25" y="16"/>
                              <a:pt x="25" y="17"/>
                            </a:cubicBezTo>
                            <a:cubicBezTo>
                              <a:pt x="25" y="17"/>
                              <a:pt x="27" y="16"/>
                              <a:pt x="28" y="16"/>
                            </a:cubicBezTo>
                            <a:cubicBezTo>
                              <a:pt x="30" y="15"/>
                              <a:pt x="29" y="16"/>
                              <a:pt x="29" y="17"/>
                            </a:cubicBezTo>
                            <a:cubicBezTo>
                              <a:pt x="28" y="19"/>
                              <a:pt x="26" y="18"/>
                              <a:pt x="26" y="20"/>
                            </a:cubicBezTo>
                            <a:cubicBezTo>
                              <a:pt x="26" y="22"/>
                              <a:pt x="25" y="22"/>
                              <a:pt x="24" y="23"/>
                            </a:cubicBezTo>
                            <a:cubicBezTo>
                              <a:pt x="24" y="25"/>
                              <a:pt x="22" y="25"/>
                              <a:pt x="21" y="26"/>
                            </a:cubicBezTo>
                            <a:cubicBezTo>
                              <a:pt x="20" y="27"/>
                              <a:pt x="19" y="29"/>
                              <a:pt x="18" y="30"/>
                            </a:cubicBezTo>
                            <a:cubicBezTo>
                              <a:pt x="18" y="31"/>
                              <a:pt x="10" y="27"/>
                              <a:pt x="8" y="26"/>
                            </a:cubicBezTo>
                            <a:cubicBezTo>
                              <a:pt x="10" y="26"/>
                              <a:pt x="9" y="25"/>
                              <a:pt x="8" y="25"/>
                            </a:cubicBezTo>
                            <a:cubicBezTo>
                              <a:pt x="9" y="24"/>
                              <a:pt x="10" y="24"/>
                              <a:pt x="11" y="24"/>
                            </a:cubicBezTo>
                            <a:cubicBezTo>
                              <a:pt x="9" y="24"/>
                              <a:pt x="7" y="24"/>
                              <a:pt x="8" y="22"/>
                            </a:cubicBezTo>
                            <a:cubicBezTo>
                              <a:pt x="7" y="24"/>
                              <a:pt x="6" y="22"/>
                              <a:pt x="5" y="22"/>
                            </a:cubicBezTo>
                            <a:cubicBezTo>
                              <a:pt x="4" y="22"/>
                              <a:pt x="4" y="18"/>
                              <a:pt x="4" y="18"/>
                            </a:cubicBezTo>
                            <a:cubicBezTo>
                              <a:pt x="2" y="18"/>
                              <a:pt x="0" y="17"/>
                              <a:pt x="1" y="15"/>
                            </a:cubicBezTo>
                            <a:cubicBezTo>
                              <a:pt x="2" y="16"/>
                              <a:pt x="2" y="16"/>
                              <a:pt x="3" y="16"/>
                            </a:cubicBezTo>
                            <a:cubicBezTo>
                              <a:pt x="1" y="16"/>
                              <a:pt x="4" y="14"/>
                              <a:pt x="5" y="15"/>
                            </a:cubicBezTo>
                            <a:cubicBezTo>
                              <a:pt x="4" y="14"/>
                              <a:pt x="4" y="14"/>
                              <a:pt x="4" y="13"/>
                            </a:cubicBezTo>
                            <a:cubicBezTo>
                              <a:pt x="4" y="15"/>
                              <a:pt x="3" y="14"/>
                              <a:pt x="2" y="14"/>
                            </a:cubicBezTo>
                            <a:cubicBezTo>
                              <a:pt x="2" y="14"/>
                              <a:pt x="2" y="14"/>
                              <a:pt x="2" y="15"/>
                            </a:cubicBezTo>
                            <a:cubicBezTo>
                              <a:pt x="0" y="13"/>
                              <a:pt x="1" y="12"/>
                              <a:pt x="3" y="12"/>
                            </a:cubicBezTo>
                            <a:cubicBezTo>
                              <a:pt x="2" y="11"/>
                              <a:pt x="1" y="11"/>
                              <a:pt x="1" y="1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76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42" y="3148"/>
                        <a:ext cx="49" cy="50"/>
                      </a:xfrm>
                      <a:custGeom>
                        <a:avLst/>
                        <a:gdLst>
                          <a:gd name="T0" fmla="*/ 1 w 30"/>
                          <a:gd name="T1" fmla="*/ 10 h 31"/>
                          <a:gd name="T2" fmla="*/ 3 w 30"/>
                          <a:gd name="T3" fmla="*/ 9 h 31"/>
                          <a:gd name="T4" fmla="*/ 5 w 30"/>
                          <a:gd name="T5" fmla="*/ 7 h 31"/>
                          <a:gd name="T6" fmla="*/ 8 w 30"/>
                          <a:gd name="T7" fmla="*/ 3 h 31"/>
                          <a:gd name="T8" fmla="*/ 13 w 30"/>
                          <a:gd name="T9" fmla="*/ 1 h 31"/>
                          <a:gd name="T10" fmla="*/ 21 w 30"/>
                          <a:gd name="T11" fmla="*/ 1 h 31"/>
                          <a:gd name="T12" fmla="*/ 24 w 30"/>
                          <a:gd name="T13" fmla="*/ 5 h 31"/>
                          <a:gd name="T14" fmla="*/ 25 w 30"/>
                          <a:gd name="T15" fmla="*/ 8 h 31"/>
                          <a:gd name="T16" fmla="*/ 25 w 30"/>
                          <a:gd name="T17" fmla="*/ 9 h 31"/>
                          <a:gd name="T18" fmla="*/ 26 w 30"/>
                          <a:gd name="T19" fmla="*/ 10 h 31"/>
                          <a:gd name="T20" fmla="*/ 27 w 30"/>
                          <a:gd name="T21" fmla="*/ 13 h 31"/>
                          <a:gd name="T22" fmla="*/ 25 w 30"/>
                          <a:gd name="T23" fmla="*/ 17 h 31"/>
                          <a:gd name="T24" fmla="*/ 28 w 30"/>
                          <a:gd name="T25" fmla="*/ 16 h 31"/>
                          <a:gd name="T26" fmla="*/ 29 w 30"/>
                          <a:gd name="T27" fmla="*/ 17 h 31"/>
                          <a:gd name="T28" fmla="*/ 26 w 30"/>
                          <a:gd name="T29" fmla="*/ 20 h 31"/>
                          <a:gd name="T30" fmla="*/ 24 w 30"/>
                          <a:gd name="T31" fmla="*/ 23 h 31"/>
                          <a:gd name="T32" fmla="*/ 21 w 30"/>
                          <a:gd name="T33" fmla="*/ 26 h 31"/>
                          <a:gd name="T34" fmla="*/ 18 w 30"/>
                          <a:gd name="T35" fmla="*/ 30 h 31"/>
                          <a:gd name="T36" fmla="*/ 8 w 30"/>
                          <a:gd name="T37" fmla="*/ 26 h 31"/>
                          <a:gd name="T38" fmla="*/ 8 w 30"/>
                          <a:gd name="T39" fmla="*/ 25 h 31"/>
                          <a:gd name="T40" fmla="*/ 11 w 30"/>
                          <a:gd name="T41" fmla="*/ 24 h 31"/>
                          <a:gd name="T42" fmla="*/ 8 w 30"/>
                          <a:gd name="T43" fmla="*/ 22 h 31"/>
                          <a:gd name="T44" fmla="*/ 5 w 30"/>
                          <a:gd name="T45" fmla="*/ 22 h 31"/>
                          <a:gd name="T46" fmla="*/ 4 w 30"/>
                          <a:gd name="T47" fmla="*/ 18 h 31"/>
                          <a:gd name="T48" fmla="*/ 1 w 30"/>
                          <a:gd name="T49" fmla="*/ 15 h 31"/>
                          <a:gd name="T50" fmla="*/ 3 w 30"/>
                          <a:gd name="T51" fmla="*/ 16 h 31"/>
                          <a:gd name="T52" fmla="*/ 5 w 30"/>
                          <a:gd name="T53" fmla="*/ 15 h 31"/>
                          <a:gd name="T54" fmla="*/ 4 w 30"/>
                          <a:gd name="T55" fmla="*/ 13 h 31"/>
                          <a:gd name="T56" fmla="*/ 2 w 30"/>
                          <a:gd name="T57" fmla="*/ 14 h 31"/>
                          <a:gd name="T58" fmla="*/ 2 w 30"/>
                          <a:gd name="T59" fmla="*/ 15 h 31"/>
                          <a:gd name="T60" fmla="*/ 3 w 30"/>
                          <a:gd name="T61" fmla="*/ 12 h 31"/>
                          <a:gd name="T62" fmla="*/ 1 w 30"/>
                          <a:gd name="T63" fmla="*/ 10 h 3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30" h="31">
                            <a:moveTo>
                              <a:pt x="1" y="10"/>
                            </a:moveTo>
                            <a:cubicBezTo>
                              <a:pt x="1" y="9"/>
                              <a:pt x="2" y="10"/>
                              <a:pt x="3" y="9"/>
                            </a:cubicBezTo>
                            <a:cubicBezTo>
                              <a:pt x="4" y="9"/>
                              <a:pt x="4" y="8"/>
                              <a:pt x="5" y="7"/>
                            </a:cubicBezTo>
                            <a:cubicBezTo>
                              <a:pt x="6" y="7"/>
                              <a:pt x="7" y="4"/>
                              <a:pt x="8" y="3"/>
                            </a:cubicBezTo>
                            <a:cubicBezTo>
                              <a:pt x="9" y="1"/>
                              <a:pt x="11" y="2"/>
                              <a:pt x="13" y="1"/>
                            </a:cubicBezTo>
                            <a:cubicBezTo>
                              <a:pt x="15" y="0"/>
                              <a:pt x="19" y="0"/>
                              <a:pt x="21" y="1"/>
                            </a:cubicBezTo>
                            <a:cubicBezTo>
                              <a:pt x="22" y="2"/>
                              <a:pt x="23" y="4"/>
                              <a:pt x="24" y="5"/>
                            </a:cubicBezTo>
                            <a:cubicBezTo>
                              <a:pt x="24" y="6"/>
                              <a:pt x="25" y="7"/>
                              <a:pt x="25" y="8"/>
                            </a:cubicBezTo>
                            <a:cubicBezTo>
                              <a:pt x="25" y="8"/>
                              <a:pt x="25" y="9"/>
                              <a:pt x="25" y="9"/>
                            </a:cubicBezTo>
                            <a:cubicBezTo>
                              <a:pt x="26" y="10"/>
                              <a:pt x="26" y="10"/>
                              <a:pt x="26" y="10"/>
                            </a:cubicBezTo>
                            <a:cubicBezTo>
                              <a:pt x="27" y="11"/>
                              <a:pt x="26" y="12"/>
                              <a:pt x="27" y="13"/>
                            </a:cubicBezTo>
                            <a:cubicBezTo>
                              <a:pt x="28" y="14"/>
                              <a:pt x="25" y="16"/>
                              <a:pt x="25" y="17"/>
                            </a:cubicBezTo>
                            <a:cubicBezTo>
                              <a:pt x="25" y="17"/>
                              <a:pt x="27" y="16"/>
                              <a:pt x="28" y="16"/>
                            </a:cubicBezTo>
                            <a:cubicBezTo>
                              <a:pt x="30" y="15"/>
                              <a:pt x="29" y="16"/>
                              <a:pt x="29" y="17"/>
                            </a:cubicBezTo>
                            <a:cubicBezTo>
                              <a:pt x="28" y="19"/>
                              <a:pt x="26" y="18"/>
                              <a:pt x="26" y="20"/>
                            </a:cubicBezTo>
                            <a:cubicBezTo>
                              <a:pt x="26" y="22"/>
                              <a:pt x="25" y="22"/>
                              <a:pt x="24" y="23"/>
                            </a:cubicBezTo>
                            <a:cubicBezTo>
                              <a:pt x="24" y="25"/>
                              <a:pt x="22" y="25"/>
                              <a:pt x="21" y="26"/>
                            </a:cubicBezTo>
                            <a:cubicBezTo>
                              <a:pt x="20" y="27"/>
                              <a:pt x="19" y="29"/>
                              <a:pt x="18" y="30"/>
                            </a:cubicBezTo>
                            <a:cubicBezTo>
                              <a:pt x="18" y="31"/>
                              <a:pt x="10" y="27"/>
                              <a:pt x="8" y="26"/>
                            </a:cubicBezTo>
                            <a:cubicBezTo>
                              <a:pt x="10" y="26"/>
                              <a:pt x="9" y="25"/>
                              <a:pt x="8" y="25"/>
                            </a:cubicBezTo>
                            <a:cubicBezTo>
                              <a:pt x="9" y="24"/>
                              <a:pt x="10" y="24"/>
                              <a:pt x="11" y="24"/>
                            </a:cubicBezTo>
                            <a:cubicBezTo>
                              <a:pt x="9" y="24"/>
                              <a:pt x="7" y="24"/>
                              <a:pt x="8" y="22"/>
                            </a:cubicBezTo>
                            <a:cubicBezTo>
                              <a:pt x="7" y="24"/>
                              <a:pt x="6" y="22"/>
                              <a:pt x="5" y="22"/>
                            </a:cubicBezTo>
                            <a:cubicBezTo>
                              <a:pt x="4" y="22"/>
                              <a:pt x="4" y="18"/>
                              <a:pt x="4" y="18"/>
                            </a:cubicBezTo>
                            <a:cubicBezTo>
                              <a:pt x="2" y="18"/>
                              <a:pt x="0" y="17"/>
                              <a:pt x="1" y="15"/>
                            </a:cubicBezTo>
                            <a:cubicBezTo>
                              <a:pt x="2" y="16"/>
                              <a:pt x="2" y="16"/>
                              <a:pt x="3" y="16"/>
                            </a:cubicBezTo>
                            <a:cubicBezTo>
                              <a:pt x="1" y="16"/>
                              <a:pt x="4" y="14"/>
                              <a:pt x="5" y="15"/>
                            </a:cubicBezTo>
                            <a:cubicBezTo>
                              <a:pt x="4" y="14"/>
                              <a:pt x="4" y="14"/>
                              <a:pt x="4" y="13"/>
                            </a:cubicBezTo>
                            <a:cubicBezTo>
                              <a:pt x="4" y="15"/>
                              <a:pt x="3" y="14"/>
                              <a:pt x="2" y="14"/>
                            </a:cubicBezTo>
                            <a:cubicBezTo>
                              <a:pt x="2" y="14"/>
                              <a:pt x="2" y="14"/>
                              <a:pt x="2" y="15"/>
                            </a:cubicBezTo>
                            <a:cubicBezTo>
                              <a:pt x="0" y="13"/>
                              <a:pt x="1" y="12"/>
                              <a:pt x="3" y="12"/>
                            </a:cubicBezTo>
                            <a:cubicBezTo>
                              <a:pt x="2" y="11"/>
                              <a:pt x="1" y="11"/>
                              <a:pt x="1" y="1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77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60" y="2914"/>
                        <a:ext cx="254" cy="234"/>
                      </a:xfrm>
                      <a:custGeom>
                        <a:avLst/>
                        <a:gdLst>
                          <a:gd name="T0" fmla="*/ 3 w 157"/>
                          <a:gd name="T1" fmla="*/ 98 h 144"/>
                          <a:gd name="T2" fmla="*/ 12 w 157"/>
                          <a:gd name="T3" fmla="*/ 96 h 144"/>
                          <a:gd name="T4" fmla="*/ 26 w 157"/>
                          <a:gd name="T5" fmla="*/ 91 h 144"/>
                          <a:gd name="T6" fmla="*/ 56 w 157"/>
                          <a:gd name="T7" fmla="*/ 92 h 144"/>
                          <a:gd name="T8" fmla="*/ 64 w 157"/>
                          <a:gd name="T9" fmla="*/ 88 h 144"/>
                          <a:gd name="T10" fmla="*/ 62 w 157"/>
                          <a:gd name="T11" fmla="*/ 78 h 144"/>
                          <a:gd name="T12" fmla="*/ 64 w 157"/>
                          <a:gd name="T13" fmla="*/ 1 h 144"/>
                          <a:gd name="T14" fmla="*/ 88 w 157"/>
                          <a:gd name="T15" fmla="*/ 12 h 144"/>
                          <a:gd name="T16" fmla="*/ 127 w 157"/>
                          <a:gd name="T17" fmla="*/ 40 h 144"/>
                          <a:gd name="T18" fmla="*/ 131 w 157"/>
                          <a:gd name="T19" fmla="*/ 43 h 144"/>
                          <a:gd name="T20" fmla="*/ 135 w 157"/>
                          <a:gd name="T21" fmla="*/ 46 h 144"/>
                          <a:gd name="T22" fmla="*/ 140 w 157"/>
                          <a:gd name="T23" fmla="*/ 48 h 144"/>
                          <a:gd name="T24" fmla="*/ 146 w 157"/>
                          <a:gd name="T25" fmla="*/ 55 h 144"/>
                          <a:gd name="T26" fmla="*/ 156 w 157"/>
                          <a:gd name="T27" fmla="*/ 57 h 144"/>
                          <a:gd name="T28" fmla="*/ 155 w 157"/>
                          <a:gd name="T29" fmla="*/ 83 h 144"/>
                          <a:gd name="T30" fmla="*/ 153 w 157"/>
                          <a:gd name="T31" fmla="*/ 89 h 144"/>
                          <a:gd name="T32" fmla="*/ 148 w 157"/>
                          <a:gd name="T33" fmla="*/ 93 h 144"/>
                          <a:gd name="T34" fmla="*/ 134 w 157"/>
                          <a:gd name="T35" fmla="*/ 94 h 144"/>
                          <a:gd name="T36" fmla="*/ 122 w 157"/>
                          <a:gd name="T37" fmla="*/ 97 h 144"/>
                          <a:gd name="T38" fmla="*/ 118 w 157"/>
                          <a:gd name="T39" fmla="*/ 97 h 144"/>
                          <a:gd name="T40" fmla="*/ 112 w 157"/>
                          <a:gd name="T41" fmla="*/ 96 h 144"/>
                          <a:gd name="T42" fmla="*/ 97 w 157"/>
                          <a:gd name="T43" fmla="*/ 102 h 144"/>
                          <a:gd name="T44" fmla="*/ 91 w 157"/>
                          <a:gd name="T45" fmla="*/ 104 h 144"/>
                          <a:gd name="T46" fmla="*/ 88 w 157"/>
                          <a:gd name="T47" fmla="*/ 110 h 144"/>
                          <a:gd name="T48" fmla="*/ 85 w 157"/>
                          <a:gd name="T49" fmla="*/ 113 h 144"/>
                          <a:gd name="T50" fmla="*/ 78 w 157"/>
                          <a:gd name="T51" fmla="*/ 111 h 144"/>
                          <a:gd name="T52" fmla="*/ 75 w 157"/>
                          <a:gd name="T53" fmla="*/ 118 h 144"/>
                          <a:gd name="T54" fmla="*/ 71 w 157"/>
                          <a:gd name="T55" fmla="*/ 125 h 144"/>
                          <a:gd name="T56" fmla="*/ 64 w 157"/>
                          <a:gd name="T57" fmla="*/ 127 h 144"/>
                          <a:gd name="T58" fmla="*/ 65 w 157"/>
                          <a:gd name="T59" fmla="*/ 133 h 144"/>
                          <a:gd name="T60" fmla="*/ 63 w 157"/>
                          <a:gd name="T61" fmla="*/ 140 h 144"/>
                          <a:gd name="T62" fmla="*/ 58 w 157"/>
                          <a:gd name="T63" fmla="*/ 143 h 144"/>
                          <a:gd name="T64" fmla="*/ 55 w 157"/>
                          <a:gd name="T65" fmla="*/ 139 h 144"/>
                          <a:gd name="T66" fmla="*/ 52 w 157"/>
                          <a:gd name="T67" fmla="*/ 142 h 144"/>
                          <a:gd name="T68" fmla="*/ 45 w 157"/>
                          <a:gd name="T69" fmla="*/ 140 h 144"/>
                          <a:gd name="T70" fmla="*/ 40 w 157"/>
                          <a:gd name="T71" fmla="*/ 143 h 144"/>
                          <a:gd name="T72" fmla="*/ 37 w 157"/>
                          <a:gd name="T73" fmla="*/ 135 h 144"/>
                          <a:gd name="T74" fmla="*/ 36 w 157"/>
                          <a:gd name="T75" fmla="*/ 132 h 144"/>
                          <a:gd name="T76" fmla="*/ 32 w 157"/>
                          <a:gd name="T77" fmla="*/ 128 h 144"/>
                          <a:gd name="T78" fmla="*/ 30 w 157"/>
                          <a:gd name="T79" fmla="*/ 121 h 144"/>
                          <a:gd name="T80" fmla="*/ 27 w 157"/>
                          <a:gd name="T81" fmla="*/ 123 h 144"/>
                          <a:gd name="T82" fmla="*/ 20 w 157"/>
                          <a:gd name="T83" fmla="*/ 124 h 144"/>
                          <a:gd name="T84" fmla="*/ 12 w 157"/>
                          <a:gd name="T85" fmla="*/ 123 h 144"/>
                          <a:gd name="T86" fmla="*/ 7 w 157"/>
                          <a:gd name="T87" fmla="*/ 120 h 144"/>
                          <a:gd name="T88" fmla="*/ 4 w 157"/>
                          <a:gd name="T89" fmla="*/ 113 h 144"/>
                          <a:gd name="T90" fmla="*/ 2 w 157"/>
                          <a:gd name="T91" fmla="*/ 107 h 144"/>
                          <a:gd name="T92" fmla="*/ 0 w 157"/>
                          <a:gd name="T93" fmla="*/ 101 h 1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157" h="144">
                            <a:moveTo>
                              <a:pt x="0" y="99"/>
                            </a:moveTo>
                            <a:cubicBezTo>
                              <a:pt x="1" y="99"/>
                              <a:pt x="2" y="99"/>
                              <a:pt x="3" y="98"/>
                            </a:cubicBezTo>
                            <a:cubicBezTo>
                              <a:pt x="4" y="96"/>
                              <a:pt x="4" y="94"/>
                              <a:pt x="4" y="92"/>
                            </a:cubicBezTo>
                            <a:cubicBezTo>
                              <a:pt x="6" y="88"/>
                              <a:pt x="12" y="94"/>
                              <a:pt x="12" y="96"/>
                            </a:cubicBezTo>
                            <a:cubicBezTo>
                              <a:pt x="13" y="93"/>
                              <a:pt x="15" y="91"/>
                              <a:pt x="19" y="93"/>
                            </a:cubicBezTo>
                            <a:cubicBezTo>
                              <a:pt x="21" y="94"/>
                              <a:pt x="26" y="93"/>
                              <a:pt x="26" y="91"/>
                            </a:cubicBezTo>
                            <a:cubicBezTo>
                              <a:pt x="28" y="93"/>
                              <a:pt x="34" y="92"/>
                              <a:pt x="37" y="92"/>
                            </a:cubicBezTo>
                            <a:cubicBezTo>
                              <a:pt x="43" y="91"/>
                              <a:pt x="50" y="92"/>
                              <a:pt x="56" y="92"/>
                            </a:cubicBezTo>
                            <a:cubicBezTo>
                              <a:pt x="58" y="92"/>
                              <a:pt x="60" y="92"/>
                              <a:pt x="63" y="92"/>
                            </a:cubicBezTo>
                            <a:cubicBezTo>
                              <a:pt x="64" y="92"/>
                              <a:pt x="64" y="90"/>
                              <a:pt x="64" y="88"/>
                            </a:cubicBezTo>
                            <a:cubicBezTo>
                              <a:pt x="64" y="87"/>
                              <a:pt x="66" y="84"/>
                              <a:pt x="64" y="83"/>
                            </a:cubicBezTo>
                            <a:cubicBezTo>
                              <a:pt x="62" y="82"/>
                              <a:pt x="62" y="80"/>
                              <a:pt x="62" y="78"/>
                            </a:cubicBezTo>
                            <a:cubicBezTo>
                              <a:pt x="59" y="52"/>
                              <a:pt x="57" y="26"/>
                              <a:pt x="53" y="1"/>
                            </a:cubicBezTo>
                            <a:cubicBezTo>
                              <a:pt x="57" y="1"/>
                              <a:pt x="60" y="1"/>
                              <a:pt x="64" y="1"/>
                            </a:cubicBezTo>
                            <a:cubicBezTo>
                              <a:pt x="66" y="1"/>
                              <a:pt x="69" y="0"/>
                              <a:pt x="71" y="1"/>
                            </a:cubicBezTo>
                            <a:cubicBezTo>
                              <a:pt x="77" y="5"/>
                              <a:pt x="82" y="8"/>
                              <a:pt x="88" y="12"/>
                            </a:cubicBezTo>
                            <a:cubicBezTo>
                              <a:pt x="100" y="20"/>
                              <a:pt x="111" y="28"/>
                              <a:pt x="123" y="36"/>
                            </a:cubicBezTo>
                            <a:cubicBezTo>
                              <a:pt x="125" y="37"/>
                              <a:pt x="127" y="38"/>
                              <a:pt x="127" y="40"/>
                            </a:cubicBezTo>
                            <a:cubicBezTo>
                              <a:pt x="127" y="41"/>
                              <a:pt x="126" y="42"/>
                              <a:pt x="128" y="42"/>
                            </a:cubicBezTo>
                            <a:cubicBezTo>
                              <a:pt x="129" y="42"/>
                              <a:pt x="130" y="42"/>
                              <a:pt x="131" y="43"/>
                            </a:cubicBezTo>
                            <a:cubicBezTo>
                              <a:pt x="132" y="43"/>
                              <a:pt x="132" y="45"/>
                              <a:pt x="132" y="45"/>
                            </a:cubicBezTo>
                            <a:cubicBezTo>
                              <a:pt x="133" y="46"/>
                              <a:pt x="134" y="46"/>
                              <a:pt x="135" y="46"/>
                            </a:cubicBezTo>
                            <a:cubicBezTo>
                              <a:pt x="136" y="47"/>
                              <a:pt x="136" y="45"/>
                              <a:pt x="137" y="46"/>
                            </a:cubicBezTo>
                            <a:cubicBezTo>
                              <a:pt x="138" y="47"/>
                              <a:pt x="138" y="48"/>
                              <a:pt x="140" y="48"/>
                            </a:cubicBezTo>
                            <a:cubicBezTo>
                              <a:pt x="142" y="49"/>
                              <a:pt x="144" y="49"/>
                              <a:pt x="145" y="50"/>
                            </a:cubicBezTo>
                            <a:cubicBezTo>
                              <a:pt x="147" y="50"/>
                              <a:pt x="147" y="54"/>
                              <a:pt x="146" y="55"/>
                            </a:cubicBezTo>
                            <a:cubicBezTo>
                              <a:pt x="146" y="56"/>
                              <a:pt x="145" y="58"/>
                              <a:pt x="147" y="58"/>
                            </a:cubicBezTo>
                            <a:cubicBezTo>
                              <a:pt x="150" y="58"/>
                              <a:pt x="153" y="57"/>
                              <a:pt x="156" y="57"/>
                            </a:cubicBezTo>
                            <a:cubicBezTo>
                              <a:pt x="155" y="64"/>
                              <a:pt x="157" y="71"/>
                              <a:pt x="156" y="78"/>
                            </a:cubicBezTo>
                            <a:cubicBezTo>
                              <a:pt x="155" y="79"/>
                              <a:pt x="155" y="81"/>
                              <a:pt x="155" y="83"/>
                            </a:cubicBezTo>
                            <a:cubicBezTo>
                              <a:pt x="155" y="84"/>
                              <a:pt x="154" y="85"/>
                              <a:pt x="154" y="86"/>
                            </a:cubicBezTo>
                            <a:cubicBezTo>
                              <a:pt x="153" y="87"/>
                              <a:pt x="153" y="88"/>
                              <a:pt x="153" y="89"/>
                            </a:cubicBezTo>
                            <a:cubicBezTo>
                              <a:pt x="152" y="90"/>
                              <a:pt x="151" y="91"/>
                              <a:pt x="150" y="91"/>
                            </a:cubicBezTo>
                            <a:cubicBezTo>
                              <a:pt x="149" y="92"/>
                              <a:pt x="150" y="93"/>
                              <a:pt x="148" y="93"/>
                            </a:cubicBezTo>
                            <a:cubicBezTo>
                              <a:pt x="148" y="93"/>
                              <a:pt x="144" y="92"/>
                              <a:pt x="144" y="93"/>
                            </a:cubicBezTo>
                            <a:cubicBezTo>
                              <a:pt x="144" y="94"/>
                              <a:pt x="136" y="93"/>
                              <a:pt x="134" y="94"/>
                            </a:cubicBezTo>
                            <a:cubicBezTo>
                              <a:pt x="131" y="94"/>
                              <a:pt x="128" y="94"/>
                              <a:pt x="126" y="96"/>
                            </a:cubicBezTo>
                            <a:cubicBezTo>
                              <a:pt x="125" y="97"/>
                              <a:pt x="123" y="97"/>
                              <a:pt x="122" y="97"/>
                            </a:cubicBezTo>
                            <a:cubicBezTo>
                              <a:pt x="121" y="97"/>
                              <a:pt x="121" y="97"/>
                              <a:pt x="120" y="97"/>
                            </a:cubicBezTo>
                            <a:cubicBezTo>
                              <a:pt x="119" y="97"/>
                              <a:pt x="118" y="96"/>
                              <a:pt x="118" y="97"/>
                            </a:cubicBezTo>
                            <a:cubicBezTo>
                              <a:pt x="117" y="97"/>
                              <a:pt x="116" y="97"/>
                              <a:pt x="115" y="96"/>
                            </a:cubicBezTo>
                            <a:cubicBezTo>
                              <a:pt x="114" y="96"/>
                              <a:pt x="113" y="97"/>
                              <a:pt x="112" y="96"/>
                            </a:cubicBezTo>
                            <a:cubicBezTo>
                              <a:pt x="110" y="96"/>
                              <a:pt x="110" y="95"/>
                              <a:pt x="108" y="97"/>
                            </a:cubicBezTo>
                            <a:cubicBezTo>
                              <a:pt x="105" y="99"/>
                              <a:pt x="101" y="101"/>
                              <a:pt x="97" y="102"/>
                            </a:cubicBezTo>
                            <a:cubicBezTo>
                              <a:pt x="96" y="103"/>
                              <a:pt x="97" y="105"/>
                              <a:pt x="95" y="105"/>
                            </a:cubicBezTo>
                            <a:cubicBezTo>
                              <a:pt x="94" y="104"/>
                              <a:pt x="92" y="103"/>
                              <a:pt x="91" y="104"/>
                            </a:cubicBezTo>
                            <a:cubicBezTo>
                              <a:pt x="90" y="105"/>
                              <a:pt x="89" y="106"/>
                              <a:pt x="89" y="107"/>
                            </a:cubicBezTo>
                            <a:cubicBezTo>
                              <a:pt x="88" y="108"/>
                              <a:pt x="88" y="109"/>
                              <a:pt x="88" y="110"/>
                            </a:cubicBezTo>
                            <a:cubicBezTo>
                              <a:pt x="88" y="110"/>
                              <a:pt x="85" y="109"/>
                              <a:pt x="85" y="109"/>
                            </a:cubicBezTo>
                            <a:cubicBezTo>
                              <a:pt x="85" y="110"/>
                              <a:pt x="85" y="112"/>
                              <a:pt x="85" y="113"/>
                            </a:cubicBezTo>
                            <a:cubicBezTo>
                              <a:pt x="84" y="113"/>
                              <a:pt x="83" y="113"/>
                              <a:pt x="83" y="114"/>
                            </a:cubicBezTo>
                            <a:cubicBezTo>
                              <a:pt x="82" y="114"/>
                              <a:pt x="78" y="112"/>
                              <a:pt x="78" y="111"/>
                            </a:cubicBezTo>
                            <a:cubicBezTo>
                              <a:pt x="77" y="112"/>
                              <a:pt x="74" y="114"/>
                              <a:pt x="75" y="116"/>
                            </a:cubicBezTo>
                            <a:cubicBezTo>
                              <a:pt x="76" y="116"/>
                              <a:pt x="76" y="118"/>
                              <a:pt x="75" y="118"/>
                            </a:cubicBezTo>
                            <a:cubicBezTo>
                              <a:pt x="75" y="119"/>
                              <a:pt x="73" y="118"/>
                              <a:pt x="73" y="119"/>
                            </a:cubicBezTo>
                            <a:cubicBezTo>
                              <a:pt x="74" y="121"/>
                              <a:pt x="74" y="123"/>
                              <a:pt x="71" y="125"/>
                            </a:cubicBezTo>
                            <a:cubicBezTo>
                              <a:pt x="70" y="126"/>
                              <a:pt x="69" y="126"/>
                              <a:pt x="68" y="126"/>
                            </a:cubicBezTo>
                            <a:cubicBezTo>
                              <a:pt x="67" y="126"/>
                              <a:pt x="66" y="127"/>
                              <a:pt x="64" y="127"/>
                            </a:cubicBezTo>
                            <a:cubicBezTo>
                              <a:pt x="66" y="128"/>
                              <a:pt x="65" y="129"/>
                              <a:pt x="66" y="129"/>
                            </a:cubicBezTo>
                            <a:cubicBezTo>
                              <a:pt x="67" y="130"/>
                              <a:pt x="66" y="132"/>
                              <a:pt x="65" y="133"/>
                            </a:cubicBezTo>
                            <a:cubicBezTo>
                              <a:pt x="65" y="134"/>
                              <a:pt x="64" y="134"/>
                              <a:pt x="64" y="135"/>
                            </a:cubicBezTo>
                            <a:cubicBezTo>
                              <a:pt x="64" y="136"/>
                              <a:pt x="64" y="139"/>
                              <a:pt x="63" y="140"/>
                            </a:cubicBezTo>
                            <a:cubicBezTo>
                              <a:pt x="63" y="141"/>
                              <a:pt x="61" y="141"/>
                              <a:pt x="61" y="141"/>
                            </a:cubicBezTo>
                            <a:cubicBezTo>
                              <a:pt x="59" y="141"/>
                              <a:pt x="60" y="143"/>
                              <a:pt x="58" y="143"/>
                            </a:cubicBezTo>
                            <a:cubicBezTo>
                              <a:pt x="56" y="143"/>
                              <a:pt x="57" y="139"/>
                              <a:pt x="56" y="138"/>
                            </a:cubicBezTo>
                            <a:cubicBezTo>
                              <a:pt x="56" y="138"/>
                              <a:pt x="55" y="139"/>
                              <a:pt x="55" y="139"/>
                            </a:cubicBezTo>
                            <a:cubicBezTo>
                              <a:pt x="54" y="140"/>
                              <a:pt x="53" y="139"/>
                              <a:pt x="53" y="138"/>
                            </a:cubicBezTo>
                            <a:cubicBezTo>
                              <a:pt x="53" y="139"/>
                              <a:pt x="53" y="142"/>
                              <a:pt x="52" y="142"/>
                            </a:cubicBezTo>
                            <a:cubicBezTo>
                              <a:pt x="50" y="142"/>
                              <a:pt x="49" y="142"/>
                              <a:pt x="50" y="143"/>
                            </a:cubicBezTo>
                            <a:cubicBezTo>
                              <a:pt x="48" y="144"/>
                              <a:pt x="45" y="142"/>
                              <a:pt x="45" y="140"/>
                            </a:cubicBezTo>
                            <a:cubicBezTo>
                              <a:pt x="44" y="141"/>
                              <a:pt x="43" y="140"/>
                              <a:pt x="43" y="141"/>
                            </a:cubicBezTo>
                            <a:cubicBezTo>
                              <a:pt x="42" y="142"/>
                              <a:pt x="42" y="143"/>
                              <a:pt x="40" y="143"/>
                            </a:cubicBezTo>
                            <a:cubicBezTo>
                              <a:pt x="41" y="141"/>
                              <a:pt x="37" y="141"/>
                              <a:pt x="37" y="139"/>
                            </a:cubicBezTo>
                            <a:cubicBezTo>
                              <a:pt x="37" y="138"/>
                              <a:pt x="37" y="136"/>
                              <a:pt x="37" y="135"/>
                            </a:cubicBezTo>
                            <a:cubicBezTo>
                              <a:pt x="37" y="134"/>
                              <a:pt x="34" y="136"/>
                              <a:pt x="33" y="136"/>
                            </a:cubicBezTo>
                            <a:cubicBezTo>
                              <a:pt x="34" y="135"/>
                              <a:pt x="35" y="132"/>
                              <a:pt x="36" y="132"/>
                            </a:cubicBezTo>
                            <a:cubicBezTo>
                              <a:pt x="37" y="131"/>
                              <a:pt x="33" y="130"/>
                              <a:pt x="33" y="129"/>
                            </a:cubicBezTo>
                            <a:cubicBezTo>
                              <a:pt x="32" y="129"/>
                              <a:pt x="32" y="128"/>
                              <a:pt x="32" y="128"/>
                            </a:cubicBezTo>
                            <a:cubicBezTo>
                              <a:pt x="32" y="126"/>
                              <a:pt x="32" y="126"/>
                              <a:pt x="31" y="124"/>
                            </a:cubicBezTo>
                            <a:cubicBezTo>
                              <a:pt x="30" y="123"/>
                              <a:pt x="31" y="122"/>
                              <a:pt x="30" y="121"/>
                            </a:cubicBezTo>
                            <a:cubicBezTo>
                              <a:pt x="29" y="121"/>
                              <a:pt x="27" y="120"/>
                              <a:pt x="27" y="121"/>
                            </a:cubicBezTo>
                            <a:cubicBezTo>
                              <a:pt x="26" y="121"/>
                              <a:pt x="28" y="122"/>
                              <a:pt x="27" y="123"/>
                            </a:cubicBezTo>
                            <a:cubicBezTo>
                              <a:pt x="26" y="124"/>
                              <a:pt x="25" y="125"/>
                              <a:pt x="23" y="125"/>
                            </a:cubicBezTo>
                            <a:cubicBezTo>
                              <a:pt x="22" y="126"/>
                              <a:pt x="21" y="124"/>
                              <a:pt x="20" y="124"/>
                            </a:cubicBezTo>
                            <a:cubicBezTo>
                              <a:pt x="19" y="123"/>
                              <a:pt x="17" y="124"/>
                              <a:pt x="16" y="125"/>
                            </a:cubicBezTo>
                            <a:cubicBezTo>
                              <a:pt x="13" y="128"/>
                              <a:pt x="15" y="124"/>
                              <a:pt x="12" y="123"/>
                            </a:cubicBezTo>
                            <a:cubicBezTo>
                              <a:pt x="10" y="123"/>
                              <a:pt x="9" y="128"/>
                              <a:pt x="7" y="124"/>
                            </a:cubicBezTo>
                            <a:cubicBezTo>
                              <a:pt x="6" y="123"/>
                              <a:pt x="9" y="122"/>
                              <a:pt x="7" y="120"/>
                            </a:cubicBezTo>
                            <a:cubicBezTo>
                              <a:pt x="7" y="120"/>
                              <a:pt x="7" y="118"/>
                              <a:pt x="8" y="117"/>
                            </a:cubicBezTo>
                            <a:cubicBezTo>
                              <a:pt x="8" y="116"/>
                              <a:pt x="4" y="110"/>
                              <a:pt x="4" y="113"/>
                            </a:cubicBezTo>
                            <a:cubicBezTo>
                              <a:pt x="3" y="113"/>
                              <a:pt x="2" y="110"/>
                              <a:pt x="1" y="110"/>
                            </a:cubicBezTo>
                            <a:cubicBezTo>
                              <a:pt x="1" y="109"/>
                              <a:pt x="2" y="108"/>
                              <a:pt x="2" y="107"/>
                            </a:cubicBezTo>
                            <a:cubicBezTo>
                              <a:pt x="2" y="105"/>
                              <a:pt x="2" y="104"/>
                              <a:pt x="1" y="103"/>
                            </a:cubicBezTo>
                            <a:cubicBezTo>
                              <a:pt x="0" y="103"/>
                              <a:pt x="0" y="102"/>
                              <a:pt x="0" y="101"/>
                            </a:cubicBezTo>
                            <a:cubicBezTo>
                              <a:pt x="0" y="100"/>
                              <a:pt x="0" y="100"/>
                              <a:pt x="0" y="9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78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60" y="2914"/>
                        <a:ext cx="254" cy="234"/>
                      </a:xfrm>
                      <a:custGeom>
                        <a:avLst/>
                        <a:gdLst>
                          <a:gd name="T0" fmla="*/ 3 w 157"/>
                          <a:gd name="T1" fmla="*/ 98 h 144"/>
                          <a:gd name="T2" fmla="*/ 12 w 157"/>
                          <a:gd name="T3" fmla="*/ 96 h 144"/>
                          <a:gd name="T4" fmla="*/ 26 w 157"/>
                          <a:gd name="T5" fmla="*/ 91 h 144"/>
                          <a:gd name="T6" fmla="*/ 56 w 157"/>
                          <a:gd name="T7" fmla="*/ 92 h 144"/>
                          <a:gd name="T8" fmla="*/ 64 w 157"/>
                          <a:gd name="T9" fmla="*/ 88 h 144"/>
                          <a:gd name="T10" fmla="*/ 62 w 157"/>
                          <a:gd name="T11" fmla="*/ 78 h 144"/>
                          <a:gd name="T12" fmla="*/ 64 w 157"/>
                          <a:gd name="T13" fmla="*/ 1 h 144"/>
                          <a:gd name="T14" fmla="*/ 88 w 157"/>
                          <a:gd name="T15" fmla="*/ 12 h 144"/>
                          <a:gd name="T16" fmla="*/ 127 w 157"/>
                          <a:gd name="T17" fmla="*/ 40 h 144"/>
                          <a:gd name="T18" fmla="*/ 131 w 157"/>
                          <a:gd name="T19" fmla="*/ 43 h 144"/>
                          <a:gd name="T20" fmla="*/ 135 w 157"/>
                          <a:gd name="T21" fmla="*/ 46 h 144"/>
                          <a:gd name="T22" fmla="*/ 140 w 157"/>
                          <a:gd name="T23" fmla="*/ 48 h 144"/>
                          <a:gd name="T24" fmla="*/ 146 w 157"/>
                          <a:gd name="T25" fmla="*/ 55 h 144"/>
                          <a:gd name="T26" fmla="*/ 156 w 157"/>
                          <a:gd name="T27" fmla="*/ 57 h 144"/>
                          <a:gd name="T28" fmla="*/ 155 w 157"/>
                          <a:gd name="T29" fmla="*/ 83 h 144"/>
                          <a:gd name="T30" fmla="*/ 153 w 157"/>
                          <a:gd name="T31" fmla="*/ 89 h 144"/>
                          <a:gd name="T32" fmla="*/ 148 w 157"/>
                          <a:gd name="T33" fmla="*/ 93 h 144"/>
                          <a:gd name="T34" fmla="*/ 134 w 157"/>
                          <a:gd name="T35" fmla="*/ 94 h 144"/>
                          <a:gd name="T36" fmla="*/ 122 w 157"/>
                          <a:gd name="T37" fmla="*/ 97 h 144"/>
                          <a:gd name="T38" fmla="*/ 118 w 157"/>
                          <a:gd name="T39" fmla="*/ 97 h 144"/>
                          <a:gd name="T40" fmla="*/ 112 w 157"/>
                          <a:gd name="T41" fmla="*/ 96 h 144"/>
                          <a:gd name="T42" fmla="*/ 97 w 157"/>
                          <a:gd name="T43" fmla="*/ 102 h 144"/>
                          <a:gd name="T44" fmla="*/ 91 w 157"/>
                          <a:gd name="T45" fmla="*/ 104 h 144"/>
                          <a:gd name="T46" fmla="*/ 88 w 157"/>
                          <a:gd name="T47" fmla="*/ 110 h 144"/>
                          <a:gd name="T48" fmla="*/ 85 w 157"/>
                          <a:gd name="T49" fmla="*/ 113 h 144"/>
                          <a:gd name="T50" fmla="*/ 78 w 157"/>
                          <a:gd name="T51" fmla="*/ 111 h 144"/>
                          <a:gd name="T52" fmla="*/ 75 w 157"/>
                          <a:gd name="T53" fmla="*/ 118 h 144"/>
                          <a:gd name="T54" fmla="*/ 71 w 157"/>
                          <a:gd name="T55" fmla="*/ 125 h 144"/>
                          <a:gd name="T56" fmla="*/ 64 w 157"/>
                          <a:gd name="T57" fmla="*/ 127 h 144"/>
                          <a:gd name="T58" fmla="*/ 65 w 157"/>
                          <a:gd name="T59" fmla="*/ 133 h 144"/>
                          <a:gd name="T60" fmla="*/ 63 w 157"/>
                          <a:gd name="T61" fmla="*/ 140 h 144"/>
                          <a:gd name="T62" fmla="*/ 58 w 157"/>
                          <a:gd name="T63" fmla="*/ 143 h 144"/>
                          <a:gd name="T64" fmla="*/ 55 w 157"/>
                          <a:gd name="T65" fmla="*/ 139 h 144"/>
                          <a:gd name="T66" fmla="*/ 52 w 157"/>
                          <a:gd name="T67" fmla="*/ 142 h 144"/>
                          <a:gd name="T68" fmla="*/ 45 w 157"/>
                          <a:gd name="T69" fmla="*/ 140 h 144"/>
                          <a:gd name="T70" fmla="*/ 40 w 157"/>
                          <a:gd name="T71" fmla="*/ 143 h 144"/>
                          <a:gd name="T72" fmla="*/ 37 w 157"/>
                          <a:gd name="T73" fmla="*/ 135 h 144"/>
                          <a:gd name="T74" fmla="*/ 36 w 157"/>
                          <a:gd name="T75" fmla="*/ 132 h 144"/>
                          <a:gd name="T76" fmla="*/ 32 w 157"/>
                          <a:gd name="T77" fmla="*/ 128 h 144"/>
                          <a:gd name="T78" fmla="*/ 30 w 157"/>
                          <a:gd name="T79" fmla="*/ 121 h 144"/>
                          <a:gd name="T80" fmla="*/ 27 w 157"/>
                          <a:gd name="T81" fmla="*/ 123 h 144"/>
                          <a:gd name="T82" fmla="*/ 20 w 157"/>
                          <a:gd name="T83" fmla="*/ 124 h 144"/>
                          <a:gd name="T84" fmla="*/ 12 w 157"/>
                          <a:gd name="T85" fmla="*/ 123 h 144"/>
                          <a:gd name="T86" fmla="*/ 7 w 157"/>
                          <a:gd name="T87" fmla="*/ 120 h 144"/>
                          <a:gd name="T88" fmla="*/ 4 w 157"/>
                          <a:gd name="T89" fmla="*/ 113 h 144"/>
                          <a:gd name="T90" fmla="*/ 2 w 157"/>
                          <a:gd name="T91" fmla="*/ 107 h 144"/>
                          <a:gd name="T92" fmla="*/ 0 w 157"/>
                          <a:gd name="T93" fmla="*/ 101 h 1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157" h="144">
                            <a:moveTo>
                              <a:pt x="0" y="99"/>
                            </a:moveTo>
                            <a:cubicBezTo>
                              <a:pt x="1" y="99"/>
                              <a:pt x="2" y="99"/>
                              <a:pt x="3" y="98"/>
                            </a:cubicBezTo>
                            <a:cubicBezTo>
                              <a:pt x="4" y="96"/>
                              <a:pt x="4" y="94"/>
                              <a:pt x="4" y="92"/>
                            </a:cubicBezTo>
                            <a:cubicBezTo>
                              <a:pt x="6" y="88"/>
                              <a:pt x="12" y="94"/>
                              <a:pt x="12" y="96"/>
                            </a:cubicBezTo>
                            <a:cubicBezTo>
                              <a:pt x="13" y="93"/>
                              <a:pt x="15" y="91"/>
                              <a:pt x="19" y="93"/>
                            </a:cubicBezTo>
                            <a:cubicBezTo>
                              <a:pt x="21" y="94"/>
                              <a:pt x="26" y="93"/>
                              <a:pt x="26" y="91"/>
                            </a:cubicBezTo>
                            <a:cubicBezTo>
                              <a:pt x="28" y="93"/>
                              <a:pt x="34" y="92"/>
                              <a:pt x="37" y="92"/>
                            </a:cubicBezTo>
                            <a:cubicBezTo>
                              <a:pt x="43" y="91"/>
                              <a:pt x="50" y="92"/>
                              <a:pt x="56" y="92"/>
                            </a:cubicBezTo>
                            <a:cubicBezTo>
                              <a:pt x="58" y="92"/>
                              <a:pt x="60" y="92"/>
                              <a:pt x="63" y="92"/>
                            </a:cubicBezTo>
                            <a:cubicBezTo>
                              <a:pt x="64" y="92"/>
                              <a:pt x="64" y="90"/>
                              <a:pt x="64" y="88"/>
                            </a:cubicBezTo>
                            <a:cubicBezTo>
                              <a:pt x="64" y="87"/>
                              <a:pt x="66" y="84"/>
                              <a:pt x="64" y="83"/>
                            </a:cubicBezTo>
                            <a:cubicBezTo>
                              <a:pt x="62" y="82"/>
                              <a:pt x="62" y="80"/>
                              <a:pt x="62" y="78"/>
                            </a:cubicBezTo>
                            <a:cubicBezTo>
                              <a:pt x="59" y="52"/>
                              <a:pt x="57" y="26"/>
                              <a:pt x="53" y="1"/>
                            </a:cubicBezTo>
                            <a:cubicBezTo>
                              <a:pt x="57" y="1"/>
                              <a:pt x="60" y="1"/>
                              <a:pt x="64" y="1"/>
                            </a:cubicBezTo>
                            <a:cubicBezTo>
                              <a:pt x="66" y="1"/>
                              <a:pt x="69" y="0"/>
                              <a:pt x="71" y="1"/>
                            </a:cubicBezTo>
                            <a:cubicBezTo>
                              <a:pt x="77" y="5"/>
                              <a:pt x="82" y="8"/>
                              <a:pt x="88" y="12"/>
                            </a:cubicBezTo>
                            <a:cubicBezTo>
                              <a:pt x="100" y="20"/>
                              <a:pt x="111" y="28"/>
                              <a:pt x="123" y="36"/>
                            </a:cubicBezTo>
                            <a:cubicBezTo>
                              <a:pt x="125" y="37"/>
                              <a:pt x="127" y="38"/>
                              <a:pt x="127" y="40"/>
                            </a:cubicBezTo>
                            <a:cubicBezTo>
                              <a:pt x="127" y="41"/>
                              <a:pt x="126" y="42"/>
                              <a:pt x="128" y="42"/>
                            </a:cubicBezTo>
                            <a:cubicBezTo>
                              <a:pt x="129" y="42"/>
                              <a:pt x="130" y="42"/>
                              <a:pt x="131" y="43"/>
                            </a:cubicBezTo>
                            <a:cubicBezTo>
                              <a:pt x="132" y="43"/>
                              <a:pt x="132" y="45"/>
                              <a:pt x="132" y="45"/>
                            </a:cubicBezTo>
                            <a:cubicBezTo>
                              <a:pt x="133" y="46"/>
                              <a:pt x="134" y="46"/>
                              <a:pt x="135" y="46"/>
                            </a:cubicBezTo>
                            <a:cubicBezTo>
                              <a:pt x="136" y="47"/>
                              <a:pt x="136" y="45"/>
                              <a:pt x="137" y="46"/>
                            </a:cubicBezTo>
                            <a:cubicBezTo>
                              <a:pt x="138" y="47"/>
                              <a:pt x="138" y="48"/>
                              <a:pt x="140" y="48"/>
                            </a:cubicBezTo>
                            <a:cubicBezTo>
                              <a:pt x="142" y="49"/>
                              <a:pt x="144" y="49"/>
                              <a:pt x="145" y="50"/>
                            </a:cubicBezTo>
                            <a:cubicBezTo>
                              <a:pt x="147" y="50"/>
                              <a:pt x="147" y="54"/>
                              <a:pt x="146" y="55"/>
                            </a:cubicBezTo>
                            <a:cubicBezTo>
                              <a:pt x="146" y="56"/>
                              <a:pt x="145" y="58"/>
                              <a:pt x="147" y="58"/>
                            </a:cubicBezTo>
                            <a:cubicBezTo>
                              <a:pt x="150" y="58"/>
                              <a:pt x="153" y="57"/>
                              <a:pt x="156" y="57"/>
                            </a:cubicBezTo>
                            <a:cubicBezTo>
                              <a:pt x="155" y="64"/>
                              <a:pt x="157" y="71"/>
                              <a:pt x="156" y="78"/>
                            </a:cubicBezTo>
                            <a:cubicBezTo>
                              <a:pt x="155" y="79"/>
                              <a:pt x="155" y="81"/>
                              <a:pt x="155" y="83"/>
                            </a:cubicBezTo>
                            <a:cubicBezTo>
                              <a:pt x="155" y="84"/>
                              <a:pt x="154" y="85"/>
                              <a:pt x="154" y="86"/>
                            </a:cubicBezTo>
                            <a:cubicBezTo>
                              <a:pt x="153" y="87"/>
                              <a:pt x="153" y="88"/>
                              <a:pt x="153" y="89"/>
                            </a:cubicBezTo>
                            <a:cubicBezTo>
                              <a:pt x="152" y="90"/>
                              <a:pt x="151" y="91"/>
                              <a:pt x="150" y="91"/>
                            </a:cubicBezTo>
                            <a:cubicBezTo>
                              <a:pt x="149" y="92"/>
                              <a:pt x="150" y="93"/>
                              <a:pt x="148" y="93"/>
                            </a:cubicBezTo>
                            <a:cubicBezTo>
                              <a:pt x="148" y="93"/>
                              <a:pt x="144" y="92"/>
                              <a:pt x="144" y="93"/>
                            </a:cubicBezTo>
                            <a:cubicBezTo>
                              <a:pt x="144" y="94"/>
                              <a:pt x="136" y="93"/>
                              <a:pt x="134" y="94"/>
                            </a:cubicBezTo>
                            <a:cubicBezTo>
                              <a:pt x="131" y="94"/>
                              <a:pt x="128" y="94"/>
                              <a:pt x="126" y="96"/>
                            </a:cubicBezTo>
                            <a:cubicBezTo>
                              <a:pt x="125" y="97"/>
                              <a:pt x="123" y="97"/>
                              <a:pt x="122" y="97"/>
                            </a:cubicBezTo>
                            <a:cubicBezTo>
                              <a:pt x="121" y="97"/>
                              <a:pt x="121" y="97"/>
                              <a:pt x="120" y="97"/>
                            </a:cubicBezTo>
                            <a:cubicBezTo>
                              <a:pt x="119" y="97"/>
                              <a:pt x="118" y="96"/>
                              <a:pt x="118" y="97"/>
                            </a:cubicBezTo>
                            <a:cubicBezTo>
                              <a:pt x="117" y="97"/>
                              <a:pt x="116" y="97"/>
                              <a:pt x="115" y="96"/>
                            </a:cubicBezTo>
                            <a:cubicBezTo>
                              <a:pt x="114" y="96"/>
                              <a:pt x="113" y="97"/>
                              <a:pt x="112" y="96"/>
                            </a:cubicBezTo>
                            <a:cubicBezTo>
                              <a:pt x="110" y="96"/>
                              <a:pt x="110" y="95"/>
                              <a:pt x="108" y="97"/>
                            </a:cubicBezTo>
                            <a:cubicBezTo>
                              <a:pt x="105" y="99"/>
                              <a:pt x="101" y="101"/>
                              <a:pt x="97" y="102"/>
                            </a:cubicBezTo>
                            <a:cubicBezTo>
                              <a:pt x="96" y="103"/>
                              <a:pt x="97" y="105"/>
                              <a:pt x="95" y="105"/>
                            </a:cubicBezTo>
                            <a:cubicBezTo>
                              <a:pt x="94" y="104"/>
                              <a:pt x="92" y="103"/>
                              <a:pt x="91" y="104"/>
                            </a:cubicBezTo>
                            <a:cubicBezTo>
                              <a:pt x="90" y="105"/>
                              <a:pt x="89" y="106"/>
                              <a:pt x="89" y="107"/>
                            </a:cubicBezTo>
                            <a:cubicBezTo>
                              <a:pt x="88" y="108"/>
                              <a:pt x="88" y="109"/>
                              <a:pt x="88" y="110"/>
                            </a:cubicBezTo>
                            <a:cubicBezTo>
                              <a:pt x="88" y="110"/>
                              <a:pt x="85" y="109"/>
                              <a:pt x="85" y="109"/>
                            </a:cubicBezTo>
                            <a:cubicBezTo>
                              <a:pt x="85" y="110"/>
                              <a:pt x="85" y="112"/>
                              <a:pt x="85" y="113"/>
                            </a:cubicBezTo>
                            <a:cubicBezTo>
                              <a:pt x="84" y="113"/>
                              <a:pt x="83" y="113"/>
                              <a:pt x="83" y="114"/>
                            </a:cubicBezTo>
                            <a:cubicBezTo>
                              <a:pt x="82" y="114"/>
                              <a:pt x="78" y="112"/>
                              <a:pt x="78" y="111"/>
                            </a:cubicBezTo>
                            <a:cubicBezTo>
                              <a:pt x="77" y="112"/>
                              <a:pt x="74" y="114"/>
                              <a:pt x="75" y="116"/>
                            </a:cubicBezTo>
                            <a:cubicBezTo>
                              <a:pt x="76" y="116"/>
                              <a:pt x="76" y="118"/>
                              <a:pt x="75" y="118"/>
                            </a:cubicBezTo>
                            <a:cubicBezTo>
                              <a:pt x="75" y="119"/>
                              <a:pt x="73" y="118"/>
                              <a:pt x="73" y="119"/>
                            </a:cubicBezTo>
                            <a:cubicBezTo>
                              <a:pt x="74" y="121"/>
                              <a:pt x="74" y="123"/>
                              <a:pt x="71" y="125"/>
                            </a:cubicBezTo>
                            <a:cubicBezTo>
                              <a:pt x="70" y="126"/>
                              <a:pt x="69" y="126"/>
                              <a:pt x="68" y="126"/>
                            </a:cubicBezTo>
                            <a:cubicBezTo>
                              <a:pt x="67" y="126"/>
                              <a:pt x="66" y="127"/>
                              <a:pt x="64" y="127"/>
                            </a:cubicBezTo>
                            <a:cubicBezTo>
                              <a:pt x="66" y="128"/>
                              <a:pt x="65" y="129"/>
                              <a:pt x="66" y="129"/>
                            </a:cubicBezTo>
                            <a:cubicBezTo>
                              <a:pt x="67" y="130"/>
                              <a:pt x="66" y="132"/>
                              <a:pt x="65" y="133"/>
                            </a:cubicBezTo>
                            <a:cubicBezTo>
                              <a:pt x="65" y="134"/>
                              <a:pt x="64" y="134"/>
                              <a:pt x="64" y="135"/>
                            </a:cubicBezTo>
                            <a:cubicBezTo>
                              <a:pt x="64" y="136"/>
                              <a:pt x="64" y="139"/>
                              <a:pt x="63" y="140"/>
                            </a:cubicBezTo>
                            <a:cubicBezTo>
                              <a:pt x="63" y="141"/>
                              <a:pt x="61" y="141"/>
                              <a:pt x="61" y="141"/>
                            </a:cubicBezTo>
                            <a:cubicBezTo>
                              <a:pt x="59" y="141"/>
                              <a:pt x="60" y="143"/>
                              <a:pt x="58" y="143"/>
                            </a:cubicBezTo>
                            <a:cubicBezTo>
                              <a:pt x="56" y="143"/>
                              <a:pt x="57" y="139"/>
                              <a:pt x="56" y="138"/>
                            </a:cubicBezTo>
                            <a:cubicBezTo>
                              <a:pt x="56" y="138"/>
                              <a:pt x="55" y="139"/>
                              <a:pt x="55" y="139"/>
                            </a:cubicBezTo>
                            <a:cubicBezTo>
                              <a:pt x="54" y="140"/>
                              <a:pt x="53" y="139"/>
                              <a:pt x="53" y="138"/>
                            </a:cubicBezTo>
                            <a:cubicBezTo>
                              <a:pt x="53" y="139"/>
                              <a:pt x="53" y="142"/>
                              <a:pt x="52" y="142"/>
                            </a:cubicBezTo>
                            <a:cubicBezTo>
                              <a:pt x="50" y="142"/>
                              <a:pt x="49" y="142"/>
                              <a:pt x="50" y="143"/>
                            </a:cubicBezTo>
                            <a:cubicBezTo>
                              <a:pt x="48" y="144"/>
                              <a:pt x="45" y="142"/>
                              <a:pt x="45" y="140"/>
                            </a:cubicBezTo>
                            <a:cubicBezTo>
                              <a:pt x="44" y="141"/>
                              <a:pt x="43" y="140"/>
                              <a:pt x="43" y="141"/>
                            </a:cubicBezTo>
                            <a:cubicBezTo>
                              <a:pt x="42" y="142"/>
                              <a:pt x="42" y="143"/>
                              <a:pt x="40" y="143"/>
                            </a:cubicBezTo>
                            <a:cubicBezTo>
                              <a:pt x="41" y="141"/>
                              <a:pt x="37" y="141"/>
                              <a:pt x="37" y="139"/>
                            </a:cubicBezTo>
                            <a:cubicBezTo>
                              <a:pt x="37" y="138"/>
                              <a:pt x="37" y="136"/>
                              <a:pt x="37" y="135"/>
                            </a:cubicBezTo>
                            <a:cubicBezTo>
                              <a:pt x="37" y="134"/>
                              <a:pt x="34" y="136"/>
                              <a:pt x="33" y="136"/>
                            </a:cubicBezTo>
                            <a:cubicBezTo>
                              <a:pt x="34" y="135"/>
                              <a:pt x="35" y="132"/>
                              <a:pt x="36" y="132"/>
                            </a:cubicBezTo>
                            <a:cubicBezTo>
                              <a:pt x="37" y="131"/>
                              <a:pt x="33" y="130"/>
                              <a:pt x="33" y="129"/>
                            </a:cubicBezTo>
                            <a:cubicBezTo>
                              <a:pt x="32" y="129"/>
                              <a:pt x="32" y="128"/>
                              <a:pt x="32" y="128"/>
                            </a:cubicBezTo>
                            <a:cubicBezTo>
                              <a:pt x="32" y="126"/>
                              <a:pt x="32" y="126"/>
                              <a:pt x="31" y="124"/>
                            </a:cubicBezTo>
                            <a:cubicBezTo>
                              <a:pt x="30" y="123"/>
                              <a:pt x="31" y="122"/>
                              <a:pt x="30" y="121"/>
                            </a:cubicBezTo>
                            <a:cubicBezTo>
                              <a:pt x="29" y="121"/>
                              <a:pt x="27" y="120"/>
                              <a:pt x="27" y="121"/>
                            </a:cubicBezTo>
                            <a:cubicBezTo>
                              <a:pt x="26" y="121"/>
                              <a:pt x="28" y="122"/>
                              <a:pt x="27" y="123"/>
                            </a:cubicBezTo>
                            <a:cubicBezTo>
                              <a:pt x="26" y="124"/>
                              <a:pt x="25" y="125"/>
                              <a:pt x="23" y="125"/>
                            </a:cubicBezTo>
                            <a:cubicBezTo>
                              <a:pt x="22" y="126"/>
                              <a:pt x="21" y="124"/>
                              <a:pt x="20" y="124"/>
                            </a:cubicBezTo>
                            <a:cubicBezTo>
                              <a:pt x="19" y="123"/>
                              <a:pt x="17" y="124"/>
                              <a:pt x="16" y="125"/>
                            </a:cubicBezTo>
                            <a:cubicBezTo>
                              <a:pt x="13" y="128"/>
                              <a:pt x="15" y="124"/>
                              <a:pt x="12" y="123"/>
                            </a:cubicBezTo>
                            <a:cubicBezTo>
                              <a:pt x="10" y="123"/>
                              <a:pt x="9" y="128"/>
                              <a:pt x="7" y="124"/>
                            </a:cubicBezTo>
                            <a:cubicBezTo>
                              <a:pt x="6" y="123"/>
                              <a:pt x="9" y="122"/>
                              <a:pt x="7" y="120"/>
                            </a:cubicBezTo>
                            <a:cubicBezTo>
                              <a:pt x="7" y="120"/>
                              <a:pt x="7" y="118"/>
                              <a:pt x="8" y="117"/>
                            </a:cubicBezTo>
                            <a:cubicBezTo>
                              <a:pt x="8" y="116"/>
                              <a:pt x="4" y="110"/>
                              <a:pt x="4" y="113"/>
                            </a:cubicBezTo>
                            <a:cubicBezTo>
                              <a:pt x="3" y="113"/>
                              <a:pt x="2" y="110"/>
                              <a:pt x="1" y="110"/>
                            </a:cubicBezTo>
                            <a:cubicBezTo>
                              <a:pt x="1" y="109"/>
                              <a:pt x="2" y="108"/>
                              <a:pt x="2" y="107"/>
                            </a:cubicBezTo>
                            <a:cubicBezTo>
                              <a:pt x="2" y="105"/>
                              <a:pt x="2" y="104"/>
                              <a:pt x="1" y="103"/>
                            </a:cubicBezTo>
                            <a:cubicBezTo>
                              <a:pt x="0" y="103"/>
                              <a:pt x="0" y="102"/>
                              <a:pt x="0" y="101"/>
                            </a:cubicBezTo>
                            <a:cubicBezTo>
                              <a:pt x="0" y="100"/>
                              <a:pt x="0" y="100"/>
                              <a:pt x="0" y="9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79" name="Freeform 5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048" y="2571"/>
                        <a:ext cx="183" cy="162"/>
                      </a:xfrm>
                      <a:custGeom>
                        <a:avLst/>
                        <a:gdLst>
                          <a:gd name="T0" fmla="*/ 51 w 113"/>
                          <a:gd name="T1" fmla="*/ 99 h 100"/>
                          <a:gd name="T2" fmla="*/ 95 w 113"/>
                          <a:gd name="T3" fmla="*/ 56 h 100"/>
                          <a:gd name="T4" fmla="*/ 86 w 113"/>
                          <a:gd name="T5" fmla="*/ 50 h 100"/>
                          <a:gd name="T6" fmla="*/ 67 w 113"/>
                          <a:gd name="T7" fmla="*/ 35 h 100"/>
                          <a:gd name="T8" fmla="*/ 55 w 113"/>
                          <a:gd name="T9" fmla="*/ 20 h 100"/>
                          <a:gd name="T10" fmla="*/ 56 w 113"/>
                          <a:gd name="T11" fmla="*/ 15 h 100"/>
                          <a:gd name="T12" fmla="*/ 65 w 113"/>
                          <a:gd name="T13" fmla="*/ 14 h 100"/>
                          <a:gd name="T14" fmla="*/ 67 w 113"/>
                          <a:gd name="T15" fmla="*/ 11 h 100"/>
                          <a:gd name="T16" fmla="*/ 66 w 113"/>
                          <a:gd name="T17" fmla="*/ 5 h 100"/>
                          <a:gd name="T18" fmla="*/ 48 w 113"/>
                          <a:gd name="T19" fmla="*/ 1 h 100"/>
                          <a:gd name="T20" fmla="*/ 37 w 113"/>
                          <a:gd name="T21" fmla="*/ 3 h 100"/>
                          <a:gd name="T22" fmla="*/ 33 w 113"/>
                          <a:gd name="T23" fmla="*/ 6 h 100"/>
                          <a:gd name="T24" fmla="*/ 27 w 113"/>
                          <a:gd name="T25" fmla="*/ 7 h 100"/>
                          <a:gd name="T26" fmla="*/ 23 w 113"/>
                          <a:gd name="T27" fmla="*/ 12 h 100"/>
                          <a:gd name="T28" fmla="*/ 17 w 113"/>
                          <a:gd name="T29" fmla="*/ 6 h 100"/>
                          <a:gd name="T30" fmla="*/ 12 w 113"/>
                          <a:gd name="T31" fmla="*/ 11 h 100"/>
                          <a:gd name="T32" fmla="*/ 2 w 113"/>
                          <a:gd name="T33" fmla="*/ 13 h 100"/>
                          <a:gd name="T34" fmla="*/ 0 w 113"/>
                          <a:gd name="T35" fmla="*/ 19 h 100"/>
                          <a:gd name="T36" fmla="*/ 8 w 113"/>
                          <a:gd name="T37" fmla="*/ 28 h 100"/>
                          <a:gd name="T38" fmla="*/ 17 w 113"/>
                          <a:gd name="T39" fmla="*/ 28 h 100"/>
                          <a:gd name="T40" fmla="*/ 38 w 113"/>
                          <a:gd name="T41" fmla="*/ 40 h 100"/>
                          <a:gd name="T42" fmla="*/ 52 w 113"/>
                          <a:gd name="T43" fmla="*/ 49 h 100"/>
                          <a:gd name="T44" fmla="*/ 62 w 113"/>
                          <a:gd name="T45" fmla="*/ 56 h 100"/>
                          <a:gd name="T46" fmla="*/ 72 w 113"/>
                          <a:gd name="T47" fmla="*/ 60 h 100"/>
                          <a:gd name="T48" fmla="*/ 79 w 113"/>
                          <a:gd name="T49" fmla="*/ 66 h 100"/>
                          <a:gd name="T50" fmla="*/ 86 w 113"/>
                          <a:gd name="T51" fmla="*/ 68 h 100"/>
                          <a:gd name="T52" fmla="*/ 91 w 113"/>
                          <a:gd name="T53" fmla="*/ 80 h 100"/>
                          <a:gd name="T54" fmla="*/ 86 w 113"/>
                          <a:gd name="T55" fmla="*/ 87 h 100"/>
                          <a:gd name="T56" fmla="*/ 95 w 113"/>
                          <a:gd name="T57" fmla="*/ 82 h 100"/>
                          <a:gd name="T58" fmla="*/ 94 w 113"/>
                          <a:gd name="T59" fmla="*/ 70 h 100"/>
                          <a:gd name="T60" fmla="*/ 104 w 113"/>
                          <a:gd name="T61" fmla="*/ 65 h 100"/>
                          <a:gd name="T62" fmla="*/ 113 w 113"/>
                          <a:gd name="T63" fmla="*/ 68 h 100"/>
                          <a:gd name="T64" fmla="*/ 29 w 113"/>
                          <a:gd name="T65" fmla="*/ 59 h 100"/>
                          <a:gd name="T66" fmla="*/ 23 w 113"/>
                          <a:gd name="T67" fmla="*/ 58 h 100"/>
                          <a:gd name="T68" fmla="*/ 17 w 113"/>
                          <a:gd name="T69" fmla="*/ 64 h 100"/>
                          <a:gd name="T70" fmla="*/ 19 w 113"/>
                          <a:gd name="T71" fmla="*/ 70 h 100"/>
                          <a:gd name="T72" fmla="*/ 17 w 113"/>
                          <a:gd name="T73" fmla="*/ 75 h 100"/>
                          <a:gd name="T74" fmla="*/ 18 w 113"/>
                          <a:gd name="T75" fmla="*/ 77 h 100"/>
                          <a:gd name="T76" fmla="*/ 28 w 113"/>
                          <a:gd name="T77" fmla="*/ 76 h 100"/>
                          <a:gd name="T78" fmla="*/ 30 w 113"/>
                          <a:gd name="T79" fmla="*/ 64 h 100"/>
                          <a:gd name="T80" fmla="*/ 36 w 113"/>
                          <a:gd name="T81" fmla="*/ 41 h 100"/>
                          <a:gd name="T82" fmla="*/ 86 w 113"/>
                          <a:gd name="T83" fmla="*/ 85 h 100"/>
                          <a:gd name="T84" fmla="*/ 74 w 113"/>
                          <a:gd name="T85" fmla="*/ 87 h 100"/>
                          <a:gd name="T86" fmla="*/ 58 w 113"/>
                          <a:gd name="T87" fmla="*/ 86 h 100"/>
                          <a:gd name="T88" fmla="*/ 66 w 113"/>
                          <a:gd name="T89" fmla="*/ 95 h 100"/>
                          <a:gd name="T90" fmla="*/ 81 w 113"/>
                          <a:gd name="T91" fmla="*/ 100 h 100"/>
                          <a:gd name="T92" fmla="*/ 83 w 113"/>
                          <a:gd name="T93" fmla="*/ 89 h 1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113" h="100">
                            <a:moveTo>
                              <a:pt x="51" y="99"/>
                            </a:moveTo>
                            <a:cubicBezTo>
                              <a:pt x="51" y="99"/>
                              <a:pt x="51" y="99"/>
                              <a:pt x="51" y="100"/>
                            </a:cubicBezTo>
                            <a:cubicBezTo>
                              <a:pt x="52" y="99"/>
                              <a:pt x="52" y="99"/>
                              <a:pt x="51" y="99"/>
                            </a:cubicBezTo>
                            <a:close/>
                            <a:moveTo>
                              <a:pt x="110" y="63"/>
                            </a:moveTo>
                            <a:cubicBezTo>
                              <a:pt x="107" y="62"/>
                              <a:pt x="104" y="61"/>
                              <a:pt x="102" y="60"/>
                            </a:cubicBezTo>
                            <a:cubicBezTo>
                              <a:pt x="100" y="58"/>
                              <a:pt x="98" y="57"/>
                              <a:pt x="95" y="56"/>
                            </a:cubicBezTo>
                            <a:cubicBezTo>
                              <a:pt x="93" y="56"/>
                              <a:pt x="90" y="55"/>
                              <a:pt x="89" y="54"/>
                            </a:cubicBezTo>
                            <a:cubicBezTo>
                              <a:pt x="87" y="53"/>
                              <a:pt x="91" y="52"/>
                              <a:pt x="91" y="51"/>
                            </a:cubicBezTo>
                            <a:cubicBezTo>
                              <a:pt x="92" y="49"/>
                              <a:pt x="87" y="50"/>
                              <a:pt x="86" y="50"/>
                            </a:cubicBezTo>
                            <a:cubicBezTo>
                              <a:pt x="83" y="50"/>
                              <a:pt x="82" y="50"/>
                              <a:pt x="79" y="49"/>
                            </a:cubicBezTo>
                            <a:cubicBezTo>
                              <a:pt x="76" y="48"/>
                              <a:pt x="71" y="44"/>
                              <a:pt x="70" y="42"/>
                            </a:cubicBezTo>
                            <a:cubicBezTo>
                              <a:pt x="69" y="39"/>
                              <a:pt x="68" y="37"/>
                              <a:pt x="67" y="35"/>
                            </a:cubicBezTo>
                            <a:cubicBezTo>
                              <a:pt x="65" y="33"/>
                              <a:pt x="63" y="32"/>
                              <a:pt x="61" y="32"/>
                            </a:cubicBezTo>
                            <a:cubicBezTo>
                              <a:pt x="58" y="30"/>
                              <a:pt x="51" y="26"/>
                              <a:pt x="54" y="22"/>
                            </a:cubicBezTo>
                            <a:cubicBezTo>
                              <a:pt x="56" y="23"/>
                              <a:pt x="57" y="20"/>
                              <a:pt x="55" y="20"/>
                            </a:cubicBezTo>
                            <a:cubicBezTo>
                              <a:pt x="55" y="19"/>
                              <a:pt x="53" y="18"/>
                              <a:pt x="53" y="17"/>
                            </a:cubicBezTo>
                            <a:cubicBezTo>
                              <a:pt x="54" y="17"/>
                              <a:pt x="54" y="16"/>
                              <a:pt x="54" y="16"/>
                            </a:cubicBezTo>
                            <a:cubicBezTo>
                              <a:pt x="55" y="15"/>
                              <a:pt x="56" y="15"/>
                              <a:pt x="56" y="15"/>
                            </a:cubicBezTo>
                            <a:cubicBezTo>
                              <a:pt x="54" y="16"/>
                              <a:pt x="58" y="15"/>
                              <a:pt x="59" y="15"/>
                            </a:cubicBezTo>
                            <a:cubicBezTo>
                              <a:pt x="60" y="15"/>
                              <a:pt x="60" y="14"/>
                              <a:pt x="61" y="14"/>
                            </a:cubicBezTo>
                            <a:cubicBezTo>
                              <a:pt x="62" y="13"/>
                              <a:pt x="64" y="12"/>
                              <a:pt x="65" y="14"/>
                            </a:cubicBezTo>
                            <a:cubicBezTo>
                              <a:pt x="65" y="13"/>
                              <a:pt x="69" y="12"/>
                              <a:pt x="68" y="14"/>
                            </a:cubicBezTo>
                            <a:cubicBezTo>
                              <a:pt x="70" y="15"/>
                              <a:pt x="69" y="13"/>
                              <a:pt x="68" y="13"/>
                            </a:cubicBezTo>
                            <a:cubicBezTo>
                              <a:pt x="67" y="12"/>
                              <a:pt x="66" y="12"/>
                              <a:pt x="67" y="11"/>
                            </a:cubicBezTo>
                            <a:cubicBezTo>
                              <a:pt x="65" y="11"/>
                              <a:pt x="66" y="10"/>
                              <a:pt x="67" y="9"/>
                            </a:cubicBezTo>
                            <a:cubicBezTo>
                              <a:pt x="66" y="9"/>
                              <a:pt x="65" y="8"/>
                              <a:pt x="65" y="8"/>
                            </a:cubicBezTo>
                            <a:cubicBezTo>
                              <a:pt x="65" y="7"/>
                              <a:pt x="66" y="7"/>
                              <a:pt x="66" y="5"/>
                            </a:cubicBezTo>
                            <a:cubicBezTo>
                              <a:pt x="62" y="5"/>
                              <a:pt x="60" y="5"/>
                              <a:pt x="57" y="4"/>
                            </a:cubicBezTo>
                            <a:cubicBezTo>
                              <a:pt x="56" y="4"/>
                              <a:pt x="51" y="1"/>
                              <a:pt x="54" y="0"/>
                            </a:cubicBezTo>
                            <a:cubicBezTo>
                              <a:pt x="52" y="0"/>
                              <a:pt x="50" y="1"/>
                              <a:pt x="48" y="1"/>
                            </a:cubicBezTo>
                            <a:cubicBezTo>
                              <a:pt x="46" y="1"/>
                              <a:pt x="45" y="1"/>
                              <a:pt x="44" y="1"/>
                            </a:cubicBezTo>
                            <a:cubicBezTo>
                              <a:pt x="43" y="2"/>
                              <a:pt x="42" y="4"/>
                              <a:pt x="41" y="3"/>
                            </a:cubicBezTo>
                            <a:cubicBezTo>
                              <a:pt x="39" y="3"/>
                              <a:pt x="37" y="1"/>
                              <a:pt x="37" y="3"/>
                            </a:cubicBezTo>
                            <a:cubicBezTo>
                              <a:pt x="37" y="3"/>
                              <a:pt x="38" y="6"/>
                              <a:pt x="36" y="5"/>
                            </a:cubicBezTo>
                            <a:cubicBezTo>
                              <a:pt x="36" y="5"/>
                              <a:pt x="35" y="4"/>
                              <a:pt x="34" y="5"/>
                            </a:cubicBezTo>
                            <a:cubicBezTo>
                              <a:pt x="33" y="5"/>
                              <a:pt x="32" y="6"/>
                              <a:pt x="33" y="6"/>
                            </a:cubicBezTo>
                            <a:cubicBezTo>
                              <a:pt x="34" y="7"/>
                              <a:pt x="34" y="8"/>
                              <a:pt x="33" y="8"/>
                            </a:cubicBezTo>
                            <a:cubicBezTo>
                              <a:pt x="32" y="8"/>
                              <a:pt x="32" y="7"/>
                              <a:pt x="30" y="7"/>
                            </a:cubicBezTo>
                            <a:cubicBezTo>
                              <a:pt x="29" y="7"/>
                              <a:pt x="28" y="7"/>
                              <a:pt x="27" y="7"/>
                            </a:cubicBezTo>
                            <a:cubicBezTo>
                              <a:pt x="27" y="6"/>
                              <a:pt x="25" y="5"/>
                              <a:pt x="26" y="7"/>
                            </a:cubicBezTo>
                            <a:cubicBezTo>
                              <a:pt x="26" y="8"/>
                              <a:pt x="25" y="8"/>
                              <a:pt x="24" y="9"/>
                            </a:cubicBezTo>
                            <a:cubicBezTo>
                              <a:pt x="23" y="10"/>
                              <a:pt x="24" y="12"/>
                              <a:pt x="23" y="12"/>
                            </a:cubicBezTo>
                            <a:cubicBezTo>
                              <a:pt x="22" y="13"/>
                              <a:pt x="21" y="11"/>
                              <a:pt x="21" y="10"/>
                            </a:cubicBezTo>
                            <a:cubicBezTo>
                              <a:pt x="20" y="10"/>
                              <a:pt x="19" y="9"/>
                              <a:pt x="18" y="9"/>
                            </a:cubicBezTo>
                            <a:cubicBezTo>
                              <a:pt x="17" y="8"/>
                              <a:pt x="18" y="7"/>
                              <a:pt x="17" y="6"/>
                            </a:cubicBezTo>
                            <a:cubicBezTo>
                              <a:pt x="16" y="7"/>
                              <a:pt x="16" y="8"/>
                              <a:pt x="14" y="8"/>
                            </a:cubicBezTo>
                            <a:cubicBezTo>
                              <a:pt x="15" y="8"/>
                              <a:pt x="15" y="9"/>
                              <a:pt x="15" y="9"/>
                            </a:cubicBezTo>
                            <a:cubicBezTo>
                              <a:pt x="14" y="10"/>
                              <a:pt x="13" y="11"/>
                              <a:pt x="12" y="11"/>
                            </a:cubicBezTo>
                            <a:cubicBezTo>
                              <a:pt x="10" y="11"/>
                              <a:pt x="9" y="11"/>
                              <a:pt x="7" y="11"/>
                            </a:cubicBezTo>
                            <a:cubicBezTo>
                              <a:pt x="6" y="12"/>
                              <a:pt x="6" y="12"/>
                              <a:pt x="4" y="11"/>
                            </a:cubicBezTo>
                            <a:cubicBezTo>
                              <a:pt x="4" y="11"/>
                              <a:pt x="2" y="12"/>
                              <a:pt x="2" y="13"/>
                            </a:cubicBezTo>
                            <a:cubicBezTo>
                              <a:pt x="2" y="13"/>
                              <a:pt x="3" y="14"/>
                              <a:pt x="3" y="14"/>
                            </a:cubicBezTo>
                            <a:cubicBezTo>
                              <a:pt x="4" y="15"/>
                              <a:pt x="5" y="15"/>
                              <a:pt x="5" y="16"/>
                            </a:cubicBezTo>
                            <a:cubicBezTo>
                              <a:pt x="5" y="19"/>
                              <a:pt x="2" y="18"/>
                              <a:pt x="0" y="19"/>
                            </a:cubicBezTo>
                            <a:cubicBezTo>
                              <a:pt x="2" y="20"/>
                              <a:pt x="2" y="21"/>
                              <a:pt x="3" y="22"/>
                            </a:cubicBezTo>
                            <a:cubicBezTo>
                              <a:pt x="5" y="22"/>
                              <a:pt x="5" y="23"/>
                              <a:pt x="4" y="24"/>
                            </a:cubicBezTo>
                            <a:cubicBezTo>
                              <a:pt x="1" y="26"/>
                              <a:pt x="5" y="29"/>
                              <a:pt x="8" y="28"/>
                            </a:cubicBezTo>
                            <a:cubicBezTo>
                              <a:pt x="13" y="28"/>
                              <a:pt x="8" y="30"/>
                              <a:pt x="9" y="32"/>
                            </a:cubicBezTo>
                            <a:cubicBezTo>
                              <a:pt x="9" y="33"/>
                              <a:pt x="13" y="31"/>
                              <a:pt x="14" y="31"/>
                            </a:cubicBezTo>
                            <a:cubicBezTo>
                              <a:pt x="15" y="30"/>
                              <a:pt x="16" y="29"/>
                              <a:pt x="17" y="28"/>
                            </a:cubicBezTo>
                            <a:cubicBezTo>
                              <a:pt x="20" y="25"/>
                              <a:pt x="24" y="26"/>
                              <a:pt x="28" y="28"/>
                            </a:cubicBezTo>
                            <a:cubicBezTo>
                              <a:pt x="31" y="30"/>
                              <a:pt x="34" y="29"/>
                              <a:pt x="35" y="33"/>
                            </a:cubicBezTo>
                            <a:cubicBezTo>
                              <a:pt x="35" y="33"/>
                              <a:pt x="38" y="40"/>
                              <a:pt x="38" y="40"/>
                            </a:cubicBezTo>
                            <a:cubicBezTo>
                              <a:pt x="40" y="40"/>
                              <a:pt x="44" y="44"/>
                              <a:pt x="43" y="45"/>
                            </a:cubicBezTo>
                            <a:cubicBezTo>
                              <a:pt x="45" y="44"/>
                              <a:pt x="48" y="46"/>
                              <a:pt x="49" y="47"/>
                            </a:cubicBezTo>
                            <a:cubicBezTo>
                              <a:pt x="50" y="49"/>
                              <a:pt x="50" y="48"/>
                              <a:pt x="52" y="49"/>
                            </a:cubicBezTo>
                            <a:cubicBezTo>
                              <a:pt x="53" y="50"/>
                              <a:pt x="54" y="52"/>
                              <a:pt x="56" y="53"/>
                            </a:cubicBezTo>
                            <a:cubicBezTo>
                              <a:pt x="57" y="54"/>
                              <a:pt x="59" y="54"/>
                              <a:pt x="60" y="55"/>
                            </a:cubicBezTo>
                            <a:cubicBezTo>
                              <a:pt x="62" y="56"/>
                              <a:pt x="60" y="57"/>
                              <a:pt x="62" y="56"/>
                            </a:cubicBezTo>
                            <a:cubicBezTo>
                              <a:pt x="63" y="56"/>
                              <a:pt x="64" y="56"/>
                              <a:pt x="65" y="56"/>
                            </a:cubicBezTo>
                            <a:cubicBezTo>
                              <a:pt x="67" y="57"/>
                              <a:pt x="68" y="56"/>
                              <a:pt x="69" y="58"/>
                            </a:cubicBezTo>
                            <a:cubicBezTo>
                              <a:pt x="70" y="59"/>
                              <a:pt x="71" y="60"/>
                              <a:pt x="72" y="60"/>
                            </a:cubicBezTo>
                            <a:cubicBezTo>
                              <a:pt x="74" y="60"/>
                              <a:pt x="75" y="61"/>
                              <a:pt x="74" y="63"/>
                            </a:cubicBezTo>
                            <a:cubicBezTo>
                              <a:pt x="76" y="62"/>
                              <a:pt x="78" y="62"/>
                              <a:pt x="79" y="64"/>
                            </a:cubicBezTo>
                            <a:cubicBezTo>
                              <a:pt x="80" y="65"/>
                              <a:pt x="79" y="65"/>
                              <a:pt x="79" y="66"/>
                            </a:cubicBezTo>
                            <a:cubicBezTo>
                              <a:pt x="80" y="67"/>
                              <a:pt x="81" y="67"/>
                              <a:pt x="81" y="67"/>
                            </a:cubicBezTo>
                            <a:cubicBezTo>
                              <a:pt x="82" y="67"/>
                              <a:pt x="83" y="69"/>
                              <a:pt x="84" y="68"/>
                            </a:cubicBezTo>
                            <a:cubicBezTo>
                              <a:pt x="85" y="68"/>
                              <a:pt x="85" y="67"/>
                              <a:pt x="86" y="68"/>
                            </a:cubicBezTo>
                            <a:cubicBezTo>
                              <a:pt x="88" y="69"/>
                              <a:pt x="88" y="72"/>
                              <a:pt x="89" y="73"/>
                            </a:cubicBezTo>
                            <a:cubicBezTo>
                              <a:pt x="90" y="74"/>
                              <a:pt x="90" y="76"/>
                              <a:pt x="90" y="77"/>
                            </a:cubicBezTo>
                            <a:cubicBezTo>
                              <a:pt x="90" y="78"/>
                              <a:pt x="92" y="79"/>
                              <a:pt x="91" y="80"/>
                            </a:cubicBezTo>
                            <a:cubicBezTo>
                              <a:pt x="91" y="81"/>
                              <a:pt x="89" y="80"/>
                              <a:pt x="89" y="81"/>
                            </a:cubicBezTo>
                            <a:cubicBezTo>
                              <a:pt x="88" y="82"/>
                              <a:pt x="88" y="82"/>
                              <a:pt x="88" y="83"/>
                            </a:cubicBezTo>
                            <a:cubicBezTo>
                              <a:pt x="88" y="85"/>
                              <a:pt x="85" y="85"/>
                              <a:pt x="86" y="87"/>
                            </a:cubicBezTo>
                            <a:cubicBezTo>
                              <a:pt x="86" y="88"/>
                              <a:pt x="88" y="89"/>
                              <a:pt x="89" y="88"/>
                            </a:cubicBezTo>
                            <a:cubicBezTo>
                              <a:pt x="90" y="87"/>
                              <a:pt x="91" y="86"/>
                              <a:pt x="93" y="85"/>
                            </a:cubicBezTo>
                            <a:cubicBezTo>
                              <a:pt x="94" y="84"/>
                              <a:pt x="95" y="83"/>
                              <a:pt x="95" y="82"/>
                            </a:cubicBezTo>
                            <a:cubicBezTo>
                              <a:pt x="94" y="78"/>
                              <a:pt x="101" y="80"/>
                              <a:pt x="100" y="77"/>
                            </a:cubicBezTo>
                            <a:cubicBezTo>
                              <a:pt x="100" y="75"/>
                              <a:pt x="100" y="74"/>
                              <a:pt x="98" y="73"/>
                            </a:cubicBezTo>
                            <a:cubicBezTo>
                              <a:pt x="96" y="72"/>
                              <a:pt x="94" y="72"/>
                              <a:pt x="94" y="70"/>
                            </a:cubicBezTo>
                            <a:cubicBezTo>
                              <a:pt x="94" y="69"/>
                              <a:pt x="95" y="67"/>
                              <a:pt x="96" y="66"/>
                            </a:cubicBezTo>
                            <a:cubicBezTo>
                              <a:pt x="98" y="64"/>
                              <a:pt x="99" y="64"/>
                              <a:pt x="101" y="63"/>
                            </a:cubicBezTo>
                            <a:cubicBezTo>
                              <a:pt x="102" y="64"/>
                              <a:pt x="102" y="66"/>
                              <a:pt x="104" y="65"/>
                            </a:cubicBezTo>
                            <a:cubicBezTo>
                              <a:pt x="108" y="65"/>
                              <a:pt x="107" y="67"/>
                              <a:pt x="109" y="69"/>
                            </a:cubicBezTo>
                            <a:cubicBezTo>
                              <a:pt x="109" y="70"/>
                              <a:pt x="110" y="70"/>
                              <a:pt x="111" y="70"/>
                            </a:cubicBezTo>
                            <a:cubicBezTo>
                              <a:pt x="112" y="70"/>
                              <a:pt x="112" y="68"/>
                              <a:pt x="113" y="68"/>
                            </a:cubicBezTo>
                            <a:cubicBezTo>
                              <a:pt x="113" y="66"/>
                              <a:pt x="111" y="64"/>
                              <a:pt x="110" y="63"/>
                            </a:cubicBezTo>
                            <a:close/>
                            <a:moveTo>
                              <a:pt x="28" y="59"/>
                            </a:moveTo>
                            <a:cubicBezTo>
                              <a:pt x="28" y="59"/>
                              <a:pt x="29" y="59"/>
                              <a:pt x="29" y="59"/>
                            </a:cubicBezTo>
                            <a:cubicBezTo>
                              <a:pt x="28" y="59"/>
                              <a:pt x="28" y="58"/>
                              <a:pt x="28" y="58"/>
                            </a:cubicBezTo>
                            <a:cubicBezTo>
                              <a:pt x="27" y="58"/>
                              <a:pt x="27" y="57"/>
                              <a:pt x="26" y="57"/>
                            </a:cubicBezTo>
                            <a:cubicBezTo>
                              <a:pt x="25" y="56"/>
                              <a:pt x="24" y="57"/>
                              <a:pt x="23" y="58"/>
                            </a:cubicBezTo>
                            <a:cubicBezTo>
                              <a:pt x="21" y="59"/>
                              <a:pt x="18" y="62"/>
                              <a:pt x="15" y="59"/>
                            </a:cubicBezTo>
                            <a:cubicBezTo>
                              <a:pt x="15" y="61"/>
                              <a:pt x="15" y="62"/>
                              <a:pt x="16" y="63"/>
                            </a:cubicBezTo>
                            <a:cubicBezTo>
                              <a:pt x="16" y="63"/>
                              <a:pt x="17" y="64"/>
                              <a:pt x="17" y="64"/>
                            </a:cubicBezTo>
                            <a:cubicBezTo>
                              <a:pt x="17" y="65"/>
                              <a:pt x="18" y="66"/>
                              <a:pt x="18" y="67"/>
                            </a:cubicBezTo>
                            <a:cubicBezTo>
                              <a:pt x="18" y="67"/>
                              <a:pt x="17" y="68"/>
                              <a:pt x="17" y="69"/>
                            </a:cubicBezTo>
                            <a:cubicBezTo>
                              <a:pt x="17" y="69"/>
                              <a:pt x="18" y="69"/>
                              <a:pt x="19" y="70"/>
                            </a:cubicBezTo>
                            <a:cubicBezTo>
                              <a:pt x="19" y="70"/>
                              <a:pt x="19" y="71"/>
                              <a:pt x="19" y="71"/>
                            </a:cubicBezTo>
                            <a:cubicBezTo>
                              <a:pt x="18" y="71"/>
                              <a:pt x="18" y="71"/>
                              <a:pt x="18" y="71"/>
                            </a:cubicBezTo>
                            <a:cubicBezTo>
                              <a:pt x="18" y="72"/>
                              <a:pt x="17" y="74"/>
                              <a:pt x="17" y="75"/>
                            </a:cubicBezTo>
                            <a:cubicBezTo>
                              <a:pt x="17" y="76"/>
                              <a:pt x="18" y="77"/>
                              <a:pt x="17" y="77"/>
                            </a:cubicBezTo>
                            <a:cubicBezTo>
                              <a:pt x="17" y="78"/>
                              <a:pt x="17" y="78"/>
                              <a:pt x="18" y="78"/>
                            </a:cubicBezTo>
                            <a:cubicBezTo>
                              <a:pt x="18" y="78"/>
                              <a:pt x="18" y="78"/>
                              <a:pt x="18" y="77"/>
                            </a:cubicBezTo>
                            <a:cubicBezTo>
                              <a:pt x="19" y="79"/>
                              <a:pt x="19" y="78"/>
                              <a:pt x="21" y="79"/>
                            </a:cubicBezTo>
                            <a:cubicBezTo>
                              <a:pt x="23" y="79"/>
                              <a:pt x="23" y="77"/>
                              <a:pt x="24" y="76"/>
                            </a:cubicBezTo>
                            <a:cubicBezTo>
                              <a:pt x="25" y="76"/>
                              <a:pt x="27" y="77"/>
                              <a:pt x="28" y="76"/>
                            </a:cubicBezTo>
                            <a:cubicBezTo>
                              <a:pt x="29" y="76"/>
                              <a:pt x="29" y="73"/>
                              <a:pt x="29" y="72"/>
                            </a:cubicBezTo>
                            <a:cubicBezTo>
                              <a:pt x="29" y="71"/>
                              <a:pt x="30" y="68"/>
                              <a:pt x="29" y="67"/>
                            </a:cubicBezTo>
                            <a:cubicBezTo>
                              <a:pt x="28" y="66"/>
                              <a:pt x="30" y="65"/>
                              <a:pt x="30" y="64"/>
                            </a:cubicBezTo>
                            <a:cubicBezTo>
                              <a:pt x="31" y="63"/>
                              <a:pt x="30" y="59"/>
                              <a:pt x="28" y="59"/>
                            </a:cubicBezTo>
                            <a:close/>
                            <a:moveTo>
                              <a:pt x="36" y="42"/>
                            </a:moveTo>
                            <a:cubicBezTo>
                              <a:pt x="36" y="42"/>
                              <a:pt x="36" y="41"/>
                              <a:pt x="36" y="41"/>
                            </a:cubicBezTo>
                            <a:cubicBezTo>
                              <a:pt x="35" y="41"/>
                              <a:pt x="34" y="41"/>
                              <a:pt x="33" y="42"/>
                            </a:cubicBezTo>
                            <a:cubicBezTo>
                              <a:pt x="34" y="42"/>
                              <a:pt x="35" y="42"/>
                              <a:pt x="36" y="42"/>
                            </a:cubicBezTo>
                            <a:close/>
                            <a:moveTo>
                              <a:pt x="86" y="85"/>
                            </a:moveTo>
                            <a:cubicBezTo>
                              <a:pt x="85" y="84"/>
                              <a:pt x="83" y="85"/>
                              <a:pt x="82" y="86"/>
                            </a:cubicBezTo>
                            <a:cubicBezTo>
                              <a:pt x="81" y="87"/>
                              <a:pt x="80" y="86"/>
                              <a:pt x="79" y="86"/>
                            </a:cubicBezTo>
                            <a:cubicBezTo>
                              <a:pt x="77" y="86"/>
                              <a:pt x="76" y="87"/>
                              <a:pt x="74" y="87"/>
                            </a:cubicBezTo>
                            <a:cubicBezTo>
                              <a:pt x="73" y="87"/>
                              <a:pt x="71" y="87"/>
                              <a:pt x="69" y="88"/>
                            </a:cubicBezTo>
                            <a:cubicBezTo>
                              <a:pt x="67" y="88"/>
                              <a:pt x="65" y="85"/>
                              <a:pt x="62" y="86"/>
                            </a:cubicBezTo>
                            <a:cubicBezTo>
                              <a:pt x="61" y="87"/>
                              <a:pt x="60" y="88"/>
                              <a:pt x="58" y="86"/>
                            </a:cubicBezTo>
                            <a:cubicBezTo>
                              <a:pt x="57" y="87"/>
                              <a:pt x="54" y="89"/>
                              <a:pt x="56" y="90"/>
                            </a:cubicBezTo>
                            <a:cubicBezTo>
                              <a:pt x="57" y="91"/>
                              <a:pt x="58" y="92"/>
                              <a:pt x="59" y="92"/>
                            </a:cubicBezTo>
                            <a:cubicBezTo>
                              <a:pt x="62" y="92"/>
                              <a:pt x="64" y="94"/>
                              <a:pt x="66" y="95"/>
                            </a:cubicBezTo>
                            <a:cubicBezTo>
                              <a:pt x="68" y="96"/>
                              <a:pt x="70" y="96"/>
                              <a:pt x="72" y="96"/>
                            </a:cubicBezTo>
                            <a:cubicBezTo>
                              <a:pt x="74" y="97"/>
                              <a:pt x="74" y="99"/>
                              <a:pt x="76" y="100"/>
                            </a:cubicBezTo>
                            <a:cubicBezTo>
                              <a:pt x="78" y="100"/>
                              <a:pt x="80" y="100"/>
                              <a:pt x="81" y="100"/>
                            </a:cubicBezTo>
                            <a:cubicBezTo>
                              <a:pt x="80" y="99"/>
                              <a:pt x="82" y="98"/>
                              <a:pt x="82" y="97"/>
                            </a:cubicBezTo>
                            <a:cubicBezTo>
                              <a:pt x="83" y="96"/>
                              <a:pt x="81" y="94"/>
                              <a:pt x="81" y="93"/>
                            </a:cubicBezTo>
                            <a:cubicBezTo>
                              <a:pt x="80" y="92"/>
                              <a:pt x="82" y="90"/>
                              <a:pt x="83" y="89"/>
                            </a:cubicBezTo>
                            <a:cubicBezTo>
                              <a:pt x="83" y="88"/>
                              <a:pt x="85" y="86"/>
                              <a:pt x="86" y="85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80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6" y="3117"/>
                        <a:ext cx="160" cy="213"/>
                      </a:xfrm>
                      <a:custGeom>
                        <a:avLst/>
                        <a:gdLst>
                          <a:gd name="T0" fmla="*/ 0 w 99"/>
                          <a:gd name="T1" fmla="*/ 94 h 132"/>
                          <a:gd name="T2" fmla="*/ 1 w 99"/>
                          <a:gd name="T3" fmla="*/ 88 h 132"/>
                          <a:gd name="T4" fmla="*/ 4 w 99"/>
                          <a:gd name="T5" fmla="*/ 85 h 132"/>
                          <a:gd name="T6" fmla="*/ 11 w 99"/>
                          <a:gd name="T7" fmla="*/ 76 h 132"/>
                          <a:gd name="T8" fmla="*/ 19 w 99"/>
                          <a:gd name="T9" fmla="*/ 73 h 132"/>
                          <a:gd name="T10" fmla="*/ 28 w 99"/>
                          <a:gd name="T11" fmla="*/ 68 h 132"/>
                          <a:gd name="T12" fmla="*/ 39 w 99"/>
                          <a:gd name="T13" fmla="*/ 67 h 132"/>
                          <a:gd name="T14" fmla="*/ 47 w 99"/>
                          <a:gd name="T15" fmla="*/ 58 h 132"/>
                          <a:gd name="T16" fmla="*/ 67 w 99"/>
                          <a:gd name="T17" fmla="*/ 39 h 132"/>
                          <a:gd name="T18" fmla="*/ 57 w 99"/>
                          <a:gd name="T19" fmla="*/ 39 h 132"/>
                          <a:gd name="T20" fmla="*/ 46 w 99"/>
                          <a:gd name="T21" fmla="*/ 35 h 132"/>
                          <a:gd name="T22" fmla="*/ 35 w 99"/>
                          <a:gd name="T23" fmla="*/ 31 h 132"/>
                          <a:gd name="T24" fmla="*/ 27 w 99"/>
                          <a:gd name="T25" fmla="*/ 27 h 132"/>
                          <a:gd name="T26" fmla="*/ 24 w 99"/>
                          <a:gd name="T27" fmla="*/ 26 h 132"/>
                          <a:gd name="T28" fmla="*/ 22 w 99"/>
                          <a:gd name="T29" fmla="*/ 23 h 132"/>
                          <a:gd name="T30" fmla="*/ 19 w 99"/>
                          <a:gd name="T31" fmla="*/ 19 h 132"/>
                          <a:gd name="T32" fmla="*/ 17 w 99"/>
                          <a:gd name="T33" fmla="*/ 13 h 132"/>
                          <a:gd name="T34" fmla="*/ 22 w 99"/>
                          <a:gd name="T35" fmla="*/ 6 h 132"/>
                          <a:gd name="T36" fmla="*/ 28 w 99"/>
                          <a:gd name="T37" fmla="*/ 13 h 132"/>
                          <a:gd name="T38" fmla="*/ 38 w 99"/>
                          <a:gd name="T39" fmla="*/ 15 h 132"/>
                          <a:gd name="T40" fmla="*/ 43 w 99"/>
                          <a:gd name="T41" fmla="*/ 13 h 132"/>
                          <a:gd name="T42" fmla="*/ 49 w 99"/>
                          <a:gd name="T43" fmla="*/ 12 h 132"/>
                          <a:gd name="T44" fmla="*/ 56 w 99"/>
                          <a:gd name="T45" fmla="*/ 11 h 132"/>
                          <a:gd name="T46" fmla="*/ 62 w 99"/>
                          <a:gd name="T47" fmla="*/ 8 h 132"/>
                          <a:gd name="T48" fmla="*/ 68 w 99"/>
                          <a:gd name="T49" fmla="*/ 8 h 132"/>
                          <a:gd name="T50" fmla="*/ 71 w 99"/>
                          <a:gd name="T51" fmla="*/ 7 h 132"/>
                          <a:gd name="T52" fmla="*/ 75 w 99"/>
                          <a:gd name="T53" fmla="*/ 8 h 132"/>
                          <a:gd name="T54" fmla="*/ 82 w 99"/>
                          <a:gd name="T55" fmla="*/ 6 h 132"/>
                          <a:gd name="T56" fmla="*/ 88 w 99"/>
                          <a:gd name="T57" fmla="*/ 5 h 132"/>
                          <a:gd name="T58" fmla="*/ 92 w 99"/>
                          <a:gd name="T59" fmla="*/ 1 h 132"/>
                          <a:gd name="T60" fmla="*/ 97 w 99"/>
                          <a:gd name="T61" fmla="*/ 3 h 132"/>
                          <a:gd name="T62" fmla="*/ 96 w 99"/>
                          <a:gd name="T63" fmla="*/ 10 h 132"/>
                          <a:gd name="T64" fmla="*/ 95 w 99"/>
                          <a:gd name="T65" fmla="*/ 16 h 132"/>
                          <a:gd name="T66" fmla="*/ 97 w 99"/>
                          <a:gd name="T67" fmla="*/ 15 h 132"/>
                          <a:gd name="T68" fmla="*/ 99 w 99"/>
                          <a:gd name="T69" fmla="*/ 15 h 132"/>
                          <a:gd name="T70" fmla="*/ 94 w 99"/>
                          <a:gd name="T71" fmla="*/ 18 h 132"/>
                          <a:gd name="T72" fmla="*/ 93 w 99"/>
                          <a:gd name="T73" fmla="*/ 25 h 132"/>
                          <a:gd name="T74" fmla="*/ 90 w 99"/>
                          <a:gd name="T75" fmla="*/ 31 h 132"/>
                          <a:gd name="T76" fmla="*/ 86 w 99"/>
                          <a:gd name="T77" fmla="*/ 38 h 132"/>
                          <a:gd name="T78" fmla="*/ 84 w 99"/>
                          <a:gd name="T79" fmla="*/ 40 h 132"/>
                          <a:gd name="T80" fmla="*/ 84 w 99"/>
                          <a:gd name="T81" fmla="*/ 43 h 132"/>
                          <a:gd name="T82" fmla="*/ 79 w 99"/>
                          <a:gd name="T83" fmla="*/ 49 h 132"/>
                          <a:gd name="T84" fmla="*/ 76 w 99"/>
                          <a:gd name="T85" fmla="*/ 58 h 132"/>
                          <a:gd name="T86" fmla="*/ 70 w 99"/>
                          <a:gd name="T87" fmla="*/ 67 h 132"/>
                          <a:gd name="T88" fmla="*/ 64 w 99"/>
                          <a:gd name="T89" fmla="*/ 75 h 132"/>
                          <a:gd name="T90" fmla="*/ 57 w 99"/>
                          <a:gd name="T91" fmla="*/ 84 h 132"/>
                          <a:gd name="T92" fmla="*/ 39 w 99"/>
                          <a:gd name="T93" fmla="*/ 98 h 132"/>
                          <a:gd name="T94" fmla="*/ 31 w 99"/>
                          <a:gd name="T95" fmla="*/ 103 h 132"/>
                          <a:gd name="T96" fmla="*/ 23 w 99"/>
                          <a:gd name="T97" fmla="*/ 111 h 132"/>
                          <a:gd name="T98" fmla="*/ 16 w 99"/>
                          <a:gd name="T99" fmla="*/ 119 h 132"/>
                          <a:gd name="T100" fmla="*/ 12 w 99"/>
                          <a:gd name="T101" fmla="*/ 122 h 132"/>
                          <a:gd name="T102" fmla="*/ 9 w 99"/>
                          <a:gd name="T103" fmla="*/ 125 h 132"/>
                          <a:gd name="T104" fmla="*/ 6 w 99"/>
                          <a:gd name="T105" fmla="*/ 132 h 132"/>
                          <a:gd name="T106" fmla="*/ 2 w 99"/>
                          <a:gd name="T107" fmla="*/ 126 h 132"/>
                          <a:gd name="T108" fmla="*/ 0 w 99"/>
                          <a:gd name="T109" fmla="*/ 119 h 132"/>
                          <a:gd name="T110" fmla="*/ 0 w 99"/>
                          <a:gd name="T111" fmla="*/ 94 h 1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99" h="132">
                            <a:moveTo>
                              <a:pt x="0" y="94"/>
                            </a:moveTo>
                            <a:cubicBezTo>
                              <a:pt x="0" y="92"/>
                              <a:pt x="0" y="90"/>
                              <a:pt x="1" y="88"/>
                            </a:cubicBezTo>
                            <a:cubicBezTo>
                              <a:pt x="1" y="87"/>
                              <a:pt x="3" y="86"/>
                              <a:pt x="4" y="85"/>
                            </a:cubicBezTo>
                            <a:cubicBezTo>
                              <a:pt x="6" y="82"/>
                              <a:pt x="8" y="78"/>
                              <a:pt x="11" y="76"/>
                            </a:cubicBezTo>
                            <a:cubicBezTo>
                              <a:pt x="13" y="75"/>
                              <a:pt x="16" y="76"/>
                              <a:pt x="19" y="73"/>
                            </a:cubicBezTo>
                            <a:cubicBezTo>
                              <a:pt x="22" y="71"/>
                              <a:pt x="24" y="69"/>
                              <a:pt x="28" y="68"/>
                            </a:cubicBezTo>
                            <a:cubicBezTo>
                              <a:pt x="31" y="68"/>
                              <a:pt x="37" y="70"/>
                              <a:pt x="39" y="67"/>
                            </a:cubicBezTo>
                            <a:cubicBezTo>
                              <a:pt x="42" y="64"/>
                              <a:pt x="45" y="61"/>
                              <a:pt x="47" y="58"/>
                            </a:cubicBezTo>
                            <a:cubicBezTo>
                              <a:pt x="54" y="52"/>
                              <a:pt x="60" y="45"/>
                              <a:pt x="67" y="39"/>
                            </a:cubicBezTo>
                            <a:cubicBezTo>
                              <a:pt x="63" y="39"/>
                              <a:pt x="60" y="39"/>
                              <a:pt x="57" y="39"/>
                            </a:cubicBezTo>
                            <a:cubicBezTo>
                              <a:pt x="53" y="38"/>
                              <a:pt x="50" y="36"/>
                              <a:pt x="46" y="35"/>
                            </a:cubicBezTo>
                            <a:cubicBezTo>
                              <a:pt x="43" y="34"/>
                              <a:pt x="39" y="33"/>
                              <a:pt x="35" y="31"/>
                            </a:cubicBezTo>
                            <a:cubicBezTo>
                              <a:pt x="32" y="30"/>
                              <a:pt x="29" y="30"/>
                              <a:pt x="27" y="27"/>
                            </a:cubicBezTo>
                            <a:cubicBezTo>
                              <a:pt x="26" y="26"/>
                              <a:pt x="26" y="26"/>
                              <a:pt x="24" y="26"/>
                            </a:cubicBezTo>
                            <a:cubicBezTo>
                              <a:pt x="23" y="26"/>
                              <a:pt x="23" y="24"/>
                              <a:pt x="22" y="23"/>
                            </a:cubicBezTo>
                            <a:cubicBezTo>
                              <a:pt x="21" y="21"/>
                              <a:pt x="21" y="20"/>
                              <a:pt x="19" y="19"/>
                            </a:cubicBezTo>
                            <a:cubicBezTo>
                              <a:pt x="18" y="17"/>
                              <a:pt x="16" y="15"/>
                              <a:pt x="17" y="13"/>
                            </a:cubicBezTo>
                            <a:cubicBezTo>
                              <a:pt x="18" y="10"/>
                              <a:pt x="20" y="8"/>
                              <a:pt x="22" y="6"/>
                            </a:cubicBezTo>
                            <a:cubicBezTo>
                              <a:pt x="25" y="7"/>
                              <a:pt x="26" y="11"/>
                              <a:pt x="28" y="13"/>
                            </a:cubicBezTo>
                            <a:cubicBezTo>
                              <a:pt x="30" y="16"/>
                              <a:pt x="34" y="17"/>
                              <a:pt x="38" y="15"/>
                            </a:cubicBezTo>
                            <a:cubicBezTo>
                              <a:pt x="40" y="15"/>
                              <a:pt x="42" y="14"/>
                              <a:pt x="43" y="13"/>
                            </a:cubicBezTo>
                            <a:cubicBezTo>
                              <a:pt x="45" y="11"/>
                              <a:pt x="46" y="12"/>
                              <a:pt x="49" y="12"/>
                            </a:cubicBezTo>
                            <a:cubicBezTo>
                              <a:pt x="52" y="12"/>
                              <a:pt x="53" y="13"/>
                              <a:pt x="56" y="11"/>
                            </a:cubicBezTo>
                            <a:cubicBezTo>
                              <a:pt x="57" y="11"/>
                              <a:pt x="60" y="8"/>
                              <a:pt x="62" y="8"/>
                            </a:cubicBezTo>
                            <a:cubicBezTo>
                              <a:pt x="64" y="9"/>
                              <a:pt x="65" y="9"/>
                              <a:pt x="68" y="8"/>
                            </a:cubicBezTo>
                            <a:cubicBezTo>
                              <a:pt x="69" y="8"/>
                              <a:pt x="70" y="8"/>
                              <a:pt x="71" y="7"/>
                            </a:cubicBezTo>
                            <a:cubicBezTo>
                              <a:pt x="73" y="7"/>
                              <a:pt x="74" y="8"/>
                              <a:pt x="75" y="8"/>
                            </a:cubicBezTo>
                            <a:cubicBezTo>
                              <a:pt x="78" y="8"/>
                              <a:pt x="79" y="7"/>
                              <a:pt x="82" y="6"/>
                            </a:cubicBezTo>
                            <a:cubicBezTo>
                              <a:pt x="84" y="5"/>
                              <a:pt x="86" y="5"/>
                              <a:pt x="88" y="5"/>
                            </a:cubicBezTo>
                            <a:cubicBezTo>
                              <a:pt x="90" y="4"/>
                              <a:pt x="90" y="2"/>
                              <a:pt x="92" y="1"/>
                            </a:cubicBezTo>
                            <a:cubicBezTo>
                              <a:pt x="93" y="0"/>
                              <a:pt x="98" y="1"/>
                              <a:pt x="97" y="3"/>
                            </a:cubicBezTo>
                            <a:cubicBezTo>
                              <a:pt x="96" y="6"/>
                              <a:pt x="96" y="7"/>
                              <a:pt x="96" y="10"/>
                            </a:cubicBezTo>
                            <a:cubicBezTo>
                              <a:pt x="97" y="12"/>
                              <a:pt x="97" y="14"/>
                              <a:pt x="95" y="16"/>
                            </a:cubicBezTo>
                            <a:cubicBezTo>
                              <a:pt x="96" y="16"/>
                              <a:pt x="97" y="16"/>
                              <a:pt x="97" y="15"/>
                            </a:cubicBezTo>
                            <a:cubicBezTo>
                              <a:pt x="98" y="15"/>
                              <a:pt x="98" y="15"/>
                              <a:pt x="99" y="15"/>
                            </a:cubicBezTo>
                            <a:cubicBezTo>
                              <a:pt x="98" y="17"/>
                              <a:pt x="94" y="15"/>
                              <a:pt x="94" y="18"/>
                            </a:cubicBezTo>
                            <a:cubicBezTo>
                              <a:pt x="94" y="20"/>
                              <a:pt x="94" y="23"/>
                              <a:pt x="93" y="25"/>
                            </a:cubicBezTo>
                            <a:cubicBezTo>
                              <a:pt x="93" y="27"/>
                              <a:pt x="91" y="29"/>
                              <a:pt x="90" y="31"/>
                            </a:cubicBezTo>
                            <a:cubicBezTo>
                              <a:pt x="88" y="33"/>
                              <a:pt x="88" y="36"/>
                              <a:pt x="86" y="38"/>
                            </a:cubicBezTo>
                            <a:cubicBezTo>
                              <a:pt x="86" y="38"/>
                              <a:pt x="85" y="39"/>
                              <a:pt x="84" y="40"/>
                            </a:cubicBezTo>
                            <a:cubicBezTo>
                              <a:pt x="84" y="40"/>
                              <a:pt x="84" y="42"/>
                              <a:pt x="84" y="43"/>
                            </a:cubicBezTo>
                            <a:cubicBezTo>
                              <a:pt x="83" y="45"/>
                              <a:pt x="81" y="47"/>
                              <a:pt x="79" y="49"/>
                            </a:cubicBezTo>
                            <a:cubicBezTo>
                              <a:pt x="77" y="52"/>
                              <a:pt x="77" y="55"/>
                              <a:pt x="76" y="58"/>
                            </a:cubicBezTo>
                            <a:cubicBezTo>
                              <a:pt x="74" y="62"/>
                              <a:pt x="72" y="64"/>
                              <a:pt x="70" y="67"/>
                            </a:cubicBezTo>
                            <a:cubicBezTo>
                              <a:pt x="68" y="70"/>
                              <a:pt x="66" y="73"/>
                              <a:pt x="64" y="75"/>
                            </a:cubicBezTo>
                            <a:cubicBezTo>
                              <a:pt x="62" y="78"/>
                              <a:pt x="59" y="81"/>
                              <a:pt x="57" y="84"/>
                            </a:cubicBezTo>
                            <a:cubicBezTo>
                              <a:pt x="51" y="89"/>
                              <a:pt x="46" y="94"/>
                              <a:pt x="39" y="98"/>
                            </a:cubicBezTo>
                            <a:cubicBezTo>
                              <a:pt x="36" y="99"/>
                              <a:pt x="34" y="101"/>
                              <a:pt x="31" y="103"/>
                            </a:cubicBezTo>
                            <a:cubicBezTo>
                              <a:pt x="28" y="106"/>
                              <a:pt x="25" y="108"/>
                              <a:pt x="23" y="111"/>
                            </a:cubicBezTo>
                            <a:cubicBezTo>
                              <a:pt x="21" y="113"/>
                              <a:pt x="18" y="116"/>
                              <a:pt x="16" y="119"/>
                            </a:cubicBezTo>
                            <a:cubicBezTo>
                              <a:pt x="15" y="120"/>
                              <a:pt x="14" y="121"/>
                              <a:pt x="12" y="122"/>
                            </a:cubicBezTo>
                            <a:cubicBezTo>
                              <a:pt x="12" y="123"/>
                              <a:pt x="10" y="126"/>
                              <a:pt x="9" y="125"/>
                            </a:cubicBezTo>
                            <a:cubicBezTo>
                              <a:pt x="9" y="127"/>
                              <a:pt x="7" y="130"/>
                              <a:pt x="6" y="132"/>
                            </a:cubicBezTo>
                            <a:cubicBezTo>
                              <a:pt x="6" y="130"/>
                              <a:pt x="3" y="128"/>
                              <a:pt x="2" y="126"/>
                            </a:cubicBezTo>
                            <a:cubicBezTo>
                              <a:pt x="0" y="124"/>
                              <a:pt x="0" y="122"/>
                              <a:pt x="0" y="119"/>
                            </a:cubicBezTo>
                            <a:cubicBezTo>
                              <a:pt x="0" y="111"/>
                              <a:pt x="0" y="102"/>
                              <a:pt x="0" y="9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81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6" y="3117"/>
                        <a:ext cx="160" cy="213"/>
                      </a:xfrm>
                      <a:custGeom>
                        <a:avLst/>
                        <a:gdLst>
                          <a:gd name="T0" fmla="*/ 0 w 99"/>
                          <a:gd name="T1" fmla="*/ 94 h 132"/>
                          <a:gd name="T2" fmla="*/ 1 w 99"/>
                          <a:gd name="T3" fmla="*/ 88 h 132"/>
                          <a:gd name="T4" fmla="*/ 4 w 99"/>
                          <a:gd name="T5" fmla="*/ 85 h 132"/>
                          <a:gd name="T6" fmla="*/ 11 w 99"/>
                          <a:gd name="T7" fmla="*/ 76 h 132"/>
                          <a:gd name="T8" fmla="*/ 19 w 99"/>
                          <a:gd name="T9" fmla="*/ 73 h 132"/>
                          <a:gd name="T10" fmla="*/ 28 w 99"/>
                          <a:gd name="T11" fmla="*/ 68 h 132"/>
                          <a:gd name="T12" fmla="*/ 39 w 99"/>
                          <a:gd name="T13" fmla="*/ 67 h 132"/>
                          <a:gd name="T14" fmla="*/ 47 w 99"/>
                          <a:gd name="T15" fmla="*/ 58 h 132"/>
                          <a:gd name="T16" fmla="*/ 67 w 99"/>
                          <a:gd name="T17" fmla="*/ 39 h 132"/>
                          <a:gd name="T18" fmla="*/ 57 w 99"/>
                          <a:gd name="T19" fmla="*/ 39 h 132"/>
                          <a:gd name="T20" fmla="*/ 46 w 99"/>
                          <a:gd name="T21" fmla="*/ 35 h 132"/>
                          <a:gd name="T22" fmla="*/ 35 w 99"/>
                          <a:gd name="T23" fmla="*/ 31 h 132"/>
                          <a:gd name="T24" fmla="*/ 27 w 99"/>
                          <a:gd name="T25" fmla="*/ 27 h 132"/>
                          <a:gd name="T26" fmla="*/ 24 w 99"/>
                          <a:gd name="T27" fmla="*/ 26 h 132"/>
                          <a:gd name="T28" fmla="*/ 22 w 99"/>
                          <a:gd name="T29" fmla="*/ 23 h 132"/>
                          <a:gd name="T30" fmla="*/ 19 w 99"/>
                          <a:gd name="T31" fmla="*/ 19 h 132"/>
                          <a:gd name="T32" fmla="*/ 17 w 99"/>
                          <a:gd name="T33" fmla="*/ 13 h 132"/>
                          <a:gd name="T34" fmla="*/ 22 w 99"/>
                          <a:gd name="T35" fmla="*/ 6 h 132"/>
                          <a:gd name="T36" fmla="*/ 28 w 99"/>
                          <a:gd name="T37" fmla="*/ 13 h 132"/>
                          <a:gd name="T38" fmla="*/ 38 w 99"/>
                          <a:gd name="T39" fmla="*/ 15 h 132"/>
                          <a:gd name="T40" fmla="*/ 43 w 99"/>
                          <a:gd name="T41" fmla="*/ 13 h 132"/>
                          <a:gd name="T42" fmla="*/ 49 w 99"/>
                          <a:gd name="T43" fmla="*/ 12 h 132"/>
                          <a:gd name="T44" fmla="*/ 56 w 99"/>
                          <a:gd name="T45" fmla="*/ 11 h 132"/>
                          <a:gd name="T46" fmla="*/ 62 w 99"/>
                          <a:gd name="T47" fmla="*/ 8 h 132"/>
                          <a:gd name="T48" fmla="*/ 68 w 99"/>
                          <a:gd name="T49" fmla="*/ 8 h 132"/>
                          <a:gd name="T50" fmla="*/ 71 w 99"/>
                          <a:gd name="T51" fmla="*/ 7 h 132"/>
                          <a:gd name="T52" fmla="*/ 75 w 99"/>
                          <a:gd name="T53" fmla="*/ 8 h 132"/>
                          <a:gd name="T54" fmla="*/ 82 w 99"/>
                          <a:gd name="T55" fmla="*/ 6 h 132"/>
                          <a:gd name="T56" fmla="*/ 88 w 99"/>
                          <a:gd name="T57" fmla="*/ 5 h 132"/>
                          <a:gd name="T58" fmla="*/ 92 w 99"/>
                          <a:gd name="T59" fmla="*/ 1 h 132"/>
                          <a:gd name="T60" fmla="*/ 97 w 99"/>
                          <a:gd name="T61" fmla="*/ 3 h 132"/>
                          <a:gd name="T62" fmla="*/ 96 w 99"/>
                          <a:gd name="T63" fmla="*/ 10 h 132"/>
                          <a:gd name="T64" fmla="*/ 95 w 99"/>
                          <a:gd name="T65" fmla="*/ 16 h 132"/>
                          <a:gd name="T66" fmla="*/ 97 w 99"/>
                          <a:gd name="T67" fmla="*/ 15 h 132"/>
                          <a:gd name="T68" fmla="*/ 99 w 99"/>
                          <a:gd name="T69" fmla="*/ 15 h 132"/>
                          <a:gd name="T70" fmla="*/ 94 w 99"/>
                          <a:gd name="T71" fmla="*/ 18 h 132"/>
                          <a:gd name="T72" fmla="*/ 93 w 99"/>
                          <a:gd name="T73" fmla="*/ 25 h 132"/>
                          <a:gd name="T74" fmla="*/ 90 w 99"/>
                          <a:gd name="T75" fmla="*/ 31 h 132"/>
                          <a:gd name="T76" fmla="*/ 86 w 99"/>
                          <a:gd name="T77" fmla="*/ 38 h 132"/>
                          <a:gd name="T78" fmla="*/ 84 w 99"/>
                          <a:gd name="T79" fmla="*/ 40 h 132"/>
                          <a:gd name="T80" fmla="*/ 84 w 99"/>
                          <a:gd name="T81" fmla="*/ 43 h 132"/>
                          <a:gd name="T82" fmla="*/ 79 w 99"/>
                          <a:gd name="T83" fmla="*/ 49 h 132"/>
                          <a:gd name="T84" fmla="*/ 76 w 99"/>
                          <a:gd name="T85" fmla="*/ 58 h 132"/>
                          <a:gd name="T86" fmla="*/ 70 w 99"/>
                          <a:gd name="T87" fmla="*/ 67 h 132"/>
                          <a:gd name="T88" fmla="*/ 64 w 99"/>
                          <a:gd name="T89" fmla="*/ 75 h 132"/>
                          <a:gd name="T90" fmla="*/ 57 w 99"/>
                          <a:gd name="T91" fmla="*/ 84 h 132"/>
                          <a:gd name="T92" fmla="*/ 39 w 99"/>
                          <a:gd name="T93" fmla="*/ 98 h 132"/>
                          <a:gd name="T94" fmla="*/ 31 w 99"/>
                          <a:gd name="T95" fmla="*/ 103 h 132"/>
                          <a:gd name="T96" fmla="*/ 23 w 99"/>
                          <a:gd name="T97" fmla="*/ 111 h 132"/>
                          <a:gd name="T98" fmla="*/ 16 w 99"/>
                          <a:gd name="T99" fmla="*/ 119 h 132"/>
                          <a:gd name="T100" fmla="*/ 12 w 99"/>
                          <a:gd name="T101" fmla="*/ 122 h 132"/>
                          <a:gd name="T102" fmla="*/ 9 w 99"/>
                          <a:gd name="T103" fmla="*/ 125 h 132"/>
                          <a:gd name="T104" fmla="*/ 6 w 99"/>
                          <a:gd name="T105" fmla="*/ 132 h 132"/>
                          <a:gd name="T106" fmla="*/ 2 w 99"/>
                          <a:gd name="T107" fmla="*/ 126 h 132"/>
                          <a:gd name="T108" fmla="*/ 0 w 99"/>
                          <a:gd name="T109" fmla="*/ 119 h 132"/>
                          <a:gd name="T110" fmla="*/ 0 w 99"/>
                          <a:gd name="T111" fmla="*/ 94 h 1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99" h="132">
                            <a:moveTo>
                              <a:pt x="0" y="94"/>
                            </a:moveTo>
                            <a:cubicBezTo>
                              <a:pt x="0" y="92"/>
                              <a:pt x="0" y="90"/>
                              <a:pt x="1" y="88"/>
                            </a:cubicBezTo>
                            <a:cubicBezTo>
                              <a:pt x="1" y="87"/>
                              <a:pt x="3" y="86"/>
                              <a:pt x="4" y="85"/>
                            </a:cubicBezTo>
                            <a:cubicBezTo>
                              <a:pt x="6" y="82"/>
                              <a:pt x="8" y="78"/>
                              <a:pt x="11" y="76"/>
                            </a:cubicBezTo>
                            <a:cubicBezTo>
                              <a:pt x="13" y="75"/>
                              <a:pt x="16" y="76"/>
                              <a:pt x="19" y="73"/>
                            </a:cubicBezTo>
                            <a:cubicBezTo>
                              <a:pt x="22" y="71"/>
                              <a:pt x="24" y="69"/>
                              <a:pt x="28" y="68"/>
                            </a:cubicBezTo>
                            <a:cubicBezTo>
                              <a:pt x="31" y="68"/>
                              <a:pt x="37" y="70"/>
                              <a:pt x="39" y="67"/>
                            </a:cubicBezTo>
                            <a:cubicBezTo>
                              <a:pt x="42" y="64"/>
                              <a:pt x="45" y="61"/>
                              <a:pt x="47" y="58"/>
                            </a:cubicBezTo>
                            <a:cubicBezTo>
                              <a:pt x="54" y="52"/>
                              <a:pt x="60" y="45"/>
                              <a:pt x="67" y="39"/>
                            </a:cubicBezTo>
                            <a:cubicBezTo>
                              <a:pt x="63" y="39"/>
                              <a:pt x="60" y="39"/>
                              <a:pt x="57" y="39"/>
                            </a:cubicBezTo>
                            <a:cubicBezTo>
                              <a:pt x="53" y="38"/>
                              <a:pt x="50" y="36"/>
                              <a:pt x="46" y="35"/>
                            </a:cubicBezTo>
                            <a:cubicBezTo>
                              <a:pt x="43" y="34"/>
                              <a:pt x="39" y="33"/>
                              <a:pt x="35" y="31"/>
                            </a:cubicBezTo>
                            <a:cubicBezTo>
                              <a:pt x="32" y="30"/>
                              <a:pt x="29" y="30"/>
                              <a:pt x="27" y="27"/>
                            </a:cubicBezTo>
                            <a:cubicBezTo>
                              <a:pt x="26" y="26"/>
                              <a:pt x="26" y="26"/>
                              <a:pt x="24" y="26"/>
                            </a:cubicBezTo>
                            <a:cubicBezTo>
                              <a:pt x="23" y="26"/>
                              <a:pt x="23" y="24"/>
                              <a:pt x="22" y="23"/>
                            </a:cubicBezTo>
                            <a:cubicBezTo>
                              <a:pt x="21" y="21"/>
                              <a:pt x="21" y="20"/>
                              <a:pt x="19" y="19"/>
                            </a:cubicBezTo>
                            <a:cubicBezTo>
                              <a:pt x="18" y="17"/>
                              <a:pt x="16" y="15"/>
                              <a:pt x="17" y="13"/>
                            </a:cubicBezTo>
                            <a:cubicBezTo>
                              <a:pt x="18" y="10"/>
                              <a:pt x="20" y="8"/>
                              <a:pt x="22" y="6"/>
                            </a:cubicBezTo>
                            <a:cubicBezTo>
                              <a:pt x="25" y="7"/>
                              <a:pt x="26" y="11"/>
                              <a:pt x="28" y="13"/>
                            </a:cubicBezTo>
                            <a:cubicBezTo>
                              <a:pt x="30" y="16"/>
                              <a:pt x="34" y="17"/>
                              <a:pt x="38" y="15"/>
                            </a:cubicBezTo>
                            <a:cubicBezTo>
                              <a:pt x="40" y="15"/>
                              <a:pt x="42" y="14"/>
                              <a:pt x="43" y="13"/>
                            </a:cubicBezTo>
                            <a:cubicBezTo>
                              <a:pt x="45" y="11"/>
                              <a:pt x="46" y="12"/>
                              <a:pt x="49" y="12"/>
                            </a:cubicBezTo>
                            <a:cubicBezTo>
                              <a:pt x="52" y="12"/>
                              <a:pt x="53" y="13"/>
                              <a:pt x="56" y="11"/>
                            </a:cubicBezTo>
                            <a:cubicBezTo>
                              <a:pt x="57" y="11"/>
                              <a:pt x="60" y="8"/>
                              <a:pt x="62" y="8"/>
                            </a:cubicBezTo>
                            <a:cubicBezTo>
                              <a:pt x="64" y="9"/>
                              <a:pt x="65" y="9"/>
                              <a:pt x="68" y="8"/>
                            </a:cubicBezTo>
                            <a:cubicBezTo>
                              <a:pt x="69" y="8"/>
                              <a:pt x="70" y="8"/>
                              <a:pt x="71" y="7"/>
                            </a:cubicBezTo>
                            <a:cubicBezTo>
                              <a:pt x="73" y="7"/>
                              <a:pt x="74" y="8"/>
                              <a:pt x="75" y="8"/>
                            </a:cubicBezTo>
                            <a:cubicBezTo>
                              <a:pt x="78" y="8"/>
                              <a:pt x="79" y="7"/>
                              <a:pt x="82" y="6"/>
                            </a:cubicBezTo>
                            <a:cubicBezTo>
                              <a:pt x="84" y="5"/>
                              <a:pt x="86" y="5"/>
                              <a:pt x="88" y="5"/>
                            </a:cubicBezTo>
                            <a:cubicBezTo>
                              <a:pt x="90" y="4"/>
                              <a:pt x="90" y="2"/>
                              <a:pt x="92" y="1"/>
                            </a:cubicBezTo>
                            <a:cubicBezTo>
                              <a:pt x="93" y="0"/>
                              <a:pt x="98" y="1"/>
                              <a:pt x="97" y="3"/>
                            </a:cubicBezTo>
                            <a:cubicBezTo>
                              <a:pt x="96" y="6"/>
                              <a:pt x="96" y="7"/>
                              <a:pt x="96" y="10"/>
                            </a:cubicBezTo>
                            <a:cubicBezTo>
                              <a:pt x="97" y="12"/>
                              <a:pt x="97" y="14"/>
                              <a:pt x="95" y="16"/>
                            </a:cubicBezTo>
                            <a:cubicBezTo>
                              <a:pt x="96" y="16"/>
                              <a:pt x="97" y="16"/>
                              <a:pt x="97" y="15"/>
                            </a:cubicBezTo>
                            <a:cubicBezTo>
                              <a:pt x="98" y="15"/>
                              <a:pt x="98" y="15"/>
                              <a:pt x="99" y="15"/>
                            </a:cubicBezTo>
                            <a:cubicBezTo>
                              <a:pt x="98" y="17"/>
                              <a:pt x="94" y="15"/>
                              <a:pt x="94" y="18"/>
                            </a:cubicBezTo>
                            <a:cubicBezTo>
                              <a:pt x="94" y="20"/>
                              <a:pt x="94" y="23"/>
                              <a:pt x="93" y="25"/>
                            </a:cubicBezTo>
                            <a:cubicBezTo>
                              <a:pt x="93" y="27"/>
                              <a:pt x="91" y="29"/>
                              <a:pt x="90" y="31"/>
                            </a:cubicBezTo>
                            <a:cubicBezTo>
                              <a:pt x="88" y="33"/>
                              <a:pt x="88" y="36"/>
                              <a:pt x="86" y="38"/>
                            </a:cubicBezTo>
                            <a:cubicBezTo>
                              <a:pt x="86" y="38"/>
                              <a:pt x="85" y="39"/>
                              <a:pt x="84" y="40"/>
                            </a:cubicBezTo>
                            <a:cubicBezTo>
                              <a:pt x="84" y="40"/>
                              <a:pt x="84" y="42"/>
                              <a:pt x="84" y="43"/>
                            </a:cubicBezTo>
                            <a:cubicBezTo>
                              <a:pt x="83" y="45"/>
                              <a:pt x="81" y="47"/>
                              <a:pt x="79" y="49"/>
                            </a:cubicBezTo>
                            <a:cubicBezTo>
                              <a:pt x="77" y="52"/>
                              <a:pt x="77" y="55"/>
                              <a:pt x="76" y="58"/>
                            </a:cubicBezTo>
                            <a:cubicBezTo>
                              <a:pt x="74" y="62"/>
                              <a:pt x="72" y="64"/>
                              <a:pt x="70" y="67"/>
                            </a:cubicBezTo>
                            <a:cubicBezTo>
                              <a:pt x="68" y="70"/>
                              <a:pt x="66" y="73"/>
                              <a:pt x="64" y="75"/>
                            </a:cubicBezTo>
                            <a:cubicBezTo>
                              <a:pt x="62" y="78"/>
                              <a:pt x="59" y="81"/>
                              <a:pt x="57" y="84"/>
                            </a:cubicBezTo>
                            <a:cubicBezTo>
                              <a:pt x="51" y="89"/>
                              <a:pt x="46" y="94"/>
                              <a:pt x="39" y="98"/>
                            </a:cubicBezTo>
                            <a:cubicBezTo>
                              <a:pt x="36" y="99"/>
                              <a:pt x="34" y="101"/>
                              <a:pt x="31" y="103"/>
                            </a:cubicBezTo>
                            <a:cubicBezTo>
                              <a:pt x="28" y="106"/>
                              <a:pt x="25" y="108"/>
                              <a:pt x="23" y="111"/>
                            </a:cubicBezTo>
                            <a:cubicBezTo>
                              <a:pt x="21" y="113"/>
                              <a:pt x="18" y="116"/>
                              <a:pt x="16" y="119"/>
                            </a:cubicBezTo>
                            <a:cubicBezTo>
                              <a:pt x="15" y="120"/>
                              <a:pt x="14" y="121"/>
                              <a:pt x="12" y="122"/>
                            </a:cubicBezTo>
                            <a:cubicBezTo>
                              <a:pt x="12" y="123"/>
                              <a:pt x="10" y="126"/>
                              <a:pt x="9" y="125"/>
                            </a:cubicBezTo>
                            <a:cubicBezTo>
                              <a:pt x="9" y="127"/>
                              <a:pt x="7" y="130"/>
                              <a:pt x="6" y="132"/>
                            </a:cubicBezTo>
                            <a:cubicBezTo>
                              <a:pt x="6" y="130"/>
                              <a:pt x="3" y="128"/>
                              <a:pt x="2" y="126"/>
                            </a:cubicBezTo>
                            <a:cubicBezTo>
                              <a:pt x="0" y="124"/>
                              <a:pt x="0" y="122"/>
                              <a:pt x="0" y="119"/>
                            </a:cubicBezTo>
                            <a:cubicBezTo>
                              <a:pt x="0" y="111"/>
                              <a:pt x="0" y="102"/>
                              <a:pt x="0" y="9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82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5" y="2704"/>
                        <a:ext cx="222" cy="144"/>
                      </a:xfrm>
                      <a:custGeom>
                        <a:avLst/>
                        <a:gdLst>
                          <a:gd name="T0" fmla="*/ 2 w 137"/>
                          <a:gd name="T1" fmla="*/ 41 h 89"/>
                          <a:gd name="T2" fmla="*/ 6 w 137"/>
                          <a:gd name="T3" fmla="*/ 34 h 89"/>
                          <a:gd name="T4" fmla="*/ 7 w 137"/>
                          <a:gd name="T5" fmla="*/ 29 h 89"/>
                          <a:gd name="T6" fmla="*/ 15 w 137"/>
                          <a:gd name="T7" fmla="*/ 30 h 89"/>
                          <a:gd name="T8" fmla="*/ 23 w 137"/>
                          <a:gd name="T9" fmla="*/ 31 h 89"/>
                          <a:gd name="T10" fmla="*/ 26 w 137"/>
                          <a:gd name="T11" fmla="*/ 28 h 89"/>
                          <a:gd name="T12" fmla="*/ 38 w 137"/>
                          <a:gd name="T13" fmla="*/ 22 h 89"/>
                          <a:gd name="T14" fmla="*/ 48 w 137"/>
                          <a:gd name="T15" fmla="*/ 13 h 89"/>
                          <a:gd name="T16" fmla="*/ 54 w 137"/>
                          <a:gd name="T17" fmla="*/ 11 h 89"/>
                          <a:gd name="T18" fmla="*/ 64 w 137"/>
                          <a:gd name="T19" fmla="*/ 13 h 89"/>
                          <a:gd name="T20" fmla="*/ 71 w 137"/>
                          <a:gd name="T21" fmla="*/ 15 h 89"/>
                          <a:gd name="T22" fmla="*/ 78 w 137"/>
                          <a:gd name="T23" fmla="*/ 13 h 89"/>
                          <a:gd name="T24" fmla="*/ 80 w 137"/>
                          <a:gd name="T25" fmla="*/ 12 h 89"/>
                          <a:gd name="T26" fmla="*/ 85 w 137"/>
                          <a:gd name="T27" fmla="*/ 10 h 89"/>
                          <a:gd name="T28" fmla="*/ 92 w 137"/>
                          <a:gd name="T29" fmla="*/ 7 h 89"/>
                          <a:gd name="T30" fmla="*/ 103 w 137"/>
                          <a:gd name="T31" fmla="*/ 3 h 89"/>
                          <a:gd name="T32" fmla="*/ 106 w 137"/>
                          <a:gd name="T33" fmla="*/ 7 h 89"/>
                          <a:gd name="T34" fmla="*/ 104 w 137"/>
                          <a:gd name="T35" fmla="*/ 16 h 89"/>
                          <a:gd name="T36" fmla="*/ 116 w 137"/>
                          <a:gd name="T37" fmla="*/ 14 h 89"/>
                          <a:gd name="T38" fmla="*/ 125 w 137"/>
                          <a:gd name="T39" fmla="*/ 13 h 89"/>
                          <a:gd name="T40" fmla="*/ 137 w 137"/>
                          <a:gd name="T41" fmla="*/ 13 h 89"/>
                          <a:gd name="T42" fmla="*/ 134 w 137"/>
                          <a:gd name="T43" fmla="*/ 15 h 89"/>
                          <a:gd name="T44" fmla="*/ 126 w 137"/>
                          <a:gd name="T45" fmla="*/ 16 h 89"/>
                          <a:gd name="T46" fmla="*/ 112 w 137"/>
                          <a:gd name="T47" fmla="*/ 18 h 89"/>
                          <a:gd name="T48" fmla="*/ 105 w 137"/>
                          <a:gd name="T49" fmla="*/ 21 h 89"/>
                          <a:gd name="T50" fmla="*/ 103 w 137"/>
                          <a:gd name="T51" fmla="*/ 26 h 89"/>
                          <a:gd name="T52" fmla="*/ 106 w 137"/>
                          <a:gd name="T53" fmla="*/ 30 h 89"/>
                          <a:gd name="T54" fmla="*/ 104 w 137"/>
                          <a:gd name="T55" fmla="*/ 35 h 89"/>
                          <a:gd name="T56" fmla="*/ 101 w 137"/>
                          <a:gd name="T57" fmla="*/ 38 h 89"/>
                          <a:gd name="T58" fmla="*/ 101 w 137"/>
                          <a:gd name="T59" fmla="*/ 41 h 89"/>
                          <a:gd name="T60" fmla="*/ 93 w 137"/>
                          <a:gd name="T61" fmla="*/ 44 h 89"/>
                          <a:gd name="T62" fmla="*/ 92 w 137"/>
                          <a:gd name="T63" fmla="*/ 48 h 89"/>
                          <a:gd name="T64" fmla="*/ 89 w 137"/>
                          <a:gd name="T65" fmla="*/ 53 h 89"/>
                          <a:gd name="T66" fmla="*/ 84 w 137"/>
                          <a:gd name="T67" fmla="*/ 58 h 89"/>
                          <a:gd name="T68" fmla="*/ 81 w 137"/>
                          <a:gd name="T69" fmla="*/ 67 h 89"/>
                          <a:gd name="T70" fmla="*/ 76 w 137"/>
                          <a:gd name="T71" fmla="*/ 66 h 89"/>
                          <a:gd name="T72" fmla="*/ 69 w 137"/>
                          <a:gd name="T73" fmla="*/ 70 h 89"/>
                          <a:gd name="T74" fmla="*/ 62 w 137"/>
                          <a:gd name="T75" fmla="*/ 70 h 89"/>
                          <a:gd name="T76" fmla="*/ 56 w 137"/>
                          <a:gd name="T77" fmla="*/ 75 h 89"/>
                          <a:gd name="T78" fmla="*/ 55 w 137"/>
                          <a:gd name="T79" fmla="*/ 82 h 89"/>
                          <a:gd name="T80" fmla="*/ 47 w 137"/>
                          <a:gd name="T81" fmla="*/ 86 h 89"/>
                          <a:gd name="T82" fmla="*/ 37 w 137"/>
                          <a:gd name="T83" fmla="*/ 87 h 89"/>
                          <a:gd name="T84" fmla="*/ 28 w 137"/>
                          <a:gd name="T85" fmla="*/ 87 h 89"/>
                          <a:gd name="T86" fmla="*/ 4 w 137"/>
                          <a:gd name="T87" fmla="*/ 84 h 89"/>
                          <a:gd name="T88" fmla="*/ 13 w 137"/>
                          <a:gd name="T89" fmla="*/ 71 h 89"/>
                          <a:gd name="T90" fmla="*/ 3 w 137"/>
                          <a:gd name="T91" fmla="*/ 58 h 89"/>
                          <a:gd name="T92" fmla="*/ 2 w 137"/>
                          <a:gd name="T93" fmla="*/ 48 h 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137" h="89">
                            <a:moveTo>
                              <a:pt x="0" y="43"/>
                            </a:moveTo>
                            <a:cubicBezTo>
                              <a:pt x="0" y="42"/>
                              <a:pt x="1" y="42"/>
                              <a:pt x="2" y="41"/>
                            </a:cubicBezTo>
                            <a:cubicBezTo>
                              <a:pt x="4" y="40"/>
                              <a:pt x="3" y="40"/>
                              <a:pt x="3" y="39"/>
                            </a:cubicBezTo>
                            <a:cubicBezTo>
                              <a:pt x="5" y="38"/>
                              <a:pt x="5" y="36"/>
                              <a:pt x="6" y="34"/>
                            </a:cubicBezTo>
                            <a:cubicBezTo>
                              <a:pt x="6" y="33"/>
                              <a:pt x="5" y="32"/>
                              <a:pt x="6" y="32"/>
                            </a:cubicBezTo>
                            <a:cubicBezTo>
                              <a:pt x="7" y="31"/>
                              <a:pt x="7" y="30"/>
                              <a:pt x="7" y="29"/>
                            </a:cubicBezTo>
                            <a:cubicBezTo>
                              <a:pt x="8" y="27"/>
                              <a:pt x="10" y="30"/>
                              <a:pt x="11" y="30"/>
                            </a:cubicBezTo>
                            <a:cubicBezTo>
                              <a:pt x="12" y="31"/>
                              <a:pt x="13" y="30"/>
                              <a:pt x="15" y="30"/>
                            </a:cubicBezTo>
                            <a:cubicBezTo>
                              <a:pt x="16" y="31"/>
                              <a:pt x="17" y="32"/>
                              <a:pt x="17" y="33"/>
                            </a:cubicBezTo>
                            <a:cubicBezTo>
                              <a:pt x="19" y="31"/>
                              <a:pt x="21" y="32"/>
                              <a:pt x="23" y="31"/>
                            </a:cubicBezTo>
                            <a:cubicBezTo>
                              <a:pt x="23" y="30"/>
                              <a:pt x="24" y="30"/>
                              <a:pt x="25" y="29"/>
                            </a:cubicBezTo>
                            <a:cubicBezTo>
                              <a:pt x="26" y="29"/>
                              <a:pt x="25" y="28"/>
                              <a:pt x="26" y="28"/>
                            </a:cubicBezTo>
                            <a:cubicBezTo>
                              <a:pt x="26" y="27"/>
                              <a:pt x="25" y="27"/>
                              <a:pt x="25" y="26"/>
                            </a:cubicBezTo>
                            <a:cubicBezTo>
                              <a:pt x="29" y="27"/>
                              <a:pt x="34" y="24"/>
                              <a:pt x="38" y="22"/>
                            </a:cubicBezTo>
                            <a:cubicBezTo>
                              <a:pt x="41" y="20"/>
                              <a:pt x="39" y="14"/>
                              <a:pt x="43" y="13"/>
                            </a:cubicBezTo>
                            <a:cubicBezTo>
                              <a:pt x="44" y="13"/>
                              <a:pt x="47" y="13"/>
                              <a:pt x="48" y="13"/>
                            </a:cubicBezTo>
                            <a:cubicBezTo>
                              <a:pt x="49" y="12"/>
                              <a:pt x="48" y="10"/>
                              <a:pt x="50" y="10"/>
                            </a:cubicBezTo>
                            <a:cubicBezTo>
                              <a:pt x="52" y="10"/>
                              <a:pt x="53" y="11"/>
                              <a:pt x="54" y="11"/>
                            </a:cubicBezTo>
                            <a:cubicBezTo>
                              <a:pt x="55" y="12"/>
                              <a:pt x="57" y="12"/>
                              <a:pt x="59" y="12"/>
                            </a:cubicBezTo>
                            <a:cubicBezTo>
                              <a:pt x="61" y="11"/>
                              <a:pt x="63" y="11"/>
                              <a:pt x="64" y="13"/>
                            </a:cubicBezTo>
                            <a:cubicBezTo>
                              <a:pt x="65" y="14"/>
                              <a:pt x="67" y="13"/>
                              <a:pt x="69" y="13"/>
                            </a:cubicBezTo>
                            <a:cubicBezTo>
                              <a:pt x="69" y="13"/>
                              <a:pt x="70" y="15"/>
                              <a:pt x="71" y="15"/>
                            </a:cubicBezTo>
                            <a:cubicBezTo>
                              <a:pt x="72" y="16"/>
                              <a:pt x="72" y="15"/>
                              <a:pt x="74" y="15"/>
                            </a:cubicBezTo>
                            <a:cubicBezTo>
                              <a:pt x="74" y="14"/>
                              <a:pt x="77" y="14"/>
                              <a:pt x="78" y="13"/>
                            </a:cubicBezTo>
                            <a:cubicBezTo>
                              <a:pt x="79" y="12"/>
                              <a:pt x="78" y="13"/>
                              <a:pt x="79" y="13"/>
                            </a:cubicBezTo>
                            <a:cubicBezTo>
                              <a:pt x="80" y="13"/>
                              <a:pt x="80" y="12"/>
                              <a:pt x="80" y="12"/>
                            </a:cubicBezTo>
                            <a:cubicBezTo>
                              <a:pt x="82" y="12"/>
                              <a:pt x="82" y="14"/>
                              <a:pt x="84" y="14"/>
                            </a:cubicBezTo>
                            <a:cubicBezTo>
                              <a:pt x="86" y="14"/>
                              <a:pt x="84" y="11"/>
                              <a:pt x="85" y="10"/>
                            </a:cubicBezTo>
                            <a:cubicBezTo>
                              <a:pt x="88" y="8"/>
                              <a:pt x="91" y="11"/>
                              <a:pt x="92" y="10"/>
                            </a:cubicBezTo>
                            <a:cubicBezTo>
                              <a:pt x="94" y="8"/>
                              <a:pt x="92" y="8"/>
                              <a:pt x="92" y="7"/>
                            </a:cubicBezTo>
                            <a:cubicBezTo>
                              <a:pt x="92" y="6"/>
                              <a:pt x="94" y="5"/>
                              <a:pt x="95" y="4"/>
                            </a:cubicBezTo>
                            <a:cubicBezTo>
                              <a:pt x="97" y="1"/>
                              <a:pt x="102" y="0"/>
                              <a:pt x="103" y="3"/>
                            </a:cubicBezTo>
                            <a:cubicBezTo>
                              <a:pt x="103" y="4"/>
                              <a:pt x="102" y="6"/>
                              <a:pt x="103" y="6"/>
                            </a:cubicBezTo>
                            <a:cubicBezTo>
                              <a:pt x="104" y="7"/>
                              <a:pt x="105" y="6"/>
                              <a:pt x="106" y="7"/>
                            </a:cubicBezTo>
                            <a:cubicBezTo>
                              <a:pt x="106" y="8"/>
                              <a:pt x="105" y="10"/>
                              <a:pt x="104" y="12"/>
                            </a:cubicBezTo>
                            <a:cubicBezTo>
                              <a:pt x="104" y="13"/>
                              <a:pt x="104" y="14"/>
                              <a:pt x="104" y="16"/>
                            </a:cubicBezTo>
                            <a:cubicBezTo>
                              <a:pt x="105" y="20"/>
                              <a:pt x="109" y="18"/>
                              <a:pt x="112" y="16"/>
                            </a:cubicBezTo>
                            <a:cubicBezTo>
                              <a:pt x="113" y="15"/>
                              <a:pt x="115" y="16"/>
                              <a:pt x="116" y="14"/>
                            </a:cubicBezTo>
                            <a:cubicBezTo>
                              <a:pt x="117" y="13"/>
                              <a:pt x="119" y="12"/>
                              <a:pt x="121" y="11"/>
                            </a:cubicBezTo>
                            <a:cubicBezTo>
                              <a:pt x="123" y="10"/>
                              <a:pt x="128" y="11"/>
                              <a:pt x="125" y="13"/>
                            </a:cubicBezTo>
                            <a:cubicBezTo>
                              <a:pt x="127" y="13"/>
                              <a:pt x="130" y="12"/>
                              <a:pt x="132" y="11"/>
                            </a:cubicBezTo>
                            <a:cubicBezTo>
                              <a:pt x="133" y="11"/>
                              <a:pt x="137" y="12"/>
                              <a:pt x="137" y="13"/>
                            </a:cubicBezTo>
                            <a:cubicBezTo>
                              <a:pt x="136" y="13"/>
                              <a:pt x="135" y="12"/>
                              <a:pt x="134" y="13"/>
                            </a:cubicBezTo>
                            <a:cubicBezTo>
                              <a:pt x="133" y="13"/>
                              <a:pt x="132" y="14"/>
                              <a:pt x="134" y="15"/>
                            </a:cubicBezTo>
                            <a:cubicBezTo>
                              <a:pt x="132" y="15"/>
                              <a:pt x="131" y="16"/>
                              <a:pt x="130" y="16"/>
                            </a:cubicBezTo>
                            <a:cubicBezTo>
                              <a:pt x="128" y="17"/>
                              <a:pt x="127" y="16"/>
                              <a:pt x="126" y="16"/>
                            </a:cubicBezTo>
                            <a:cubicBezTo>
                              <a:pt x="123" y="16"/>
                              <a:pt x="119" y="16"/>
                              <a:pt x="116" y="17"/>
                            </a:cubicBezTo>
                            <a:cubicBezTo>
                              <a:pt x="114" y="17"/>
                              <a:pt x="113" y="17"/>
                              <a:pt x="112" y="18"/>
                            </a:cubicBezTo>
                            <a:cubicBezTo>
                              <a:pt x="110" y="19"/>
                              <a:pt x="109" y="20"/>
                              <a:pt x="108" y="21"/>
                            </a:cubicBezTo>
                            <a:cubicBezTo>
                              <a:pt x="106" y="21"/>
                              <a:pt x="106" y="20"/>
                              <a:pt x="105" y="21"/>
                            </a:cubicBezTo>
                            <a:cubicBezTo>
                              <a:pt x="104" y="22"/>
                              <a:pt x="103" y="23"/>
                              <a:pt x="102" y="24"/>
                            </a:cubicBezTo>
                            <a:cubicBezTo>
                              <a:pt x="102" y="25"/>
                              <a:pt x="103" y="25"/>
                              <a:pt x="103" y="26"/>
                            </a:cubicBezTo>
                            <a:cubicBezTo>
                              <a:pt x="104" y="26"/>
                              <a:pt x="104" y="28"/>
                              <a:pt x="105" y="28"/>
                            </a:cubicBezTo>
                            <a:cubicBezTo>
                              <a:pt x="106" y="29"/>
                              <a:pt x="106" y="30"/>
                              <a:pt x="106" y="30"/>
                            </a:cubicBezTo>
                            <a:cubicBezTo>
                              <a:pt x="105" y="31"/>
                              <a:pt x="106" y="33"/>
                              <a:pt x="106" y="33"/>
                            </a:cubicBezTo>
                            <a:cubicBezTo>
                              <a:pt x="105" y="33"/>
                              <a:pt x="105" y="35"/>
                              <a:pt x="104" y="35"/>
                            </a:cubicBezTo>
                            <a:cubicBezTo>
                              <a:pt x="103" y="35"/>
                              <a:pt x="102" y="36"/>
                              <a:pt x="101" y="37"/>
                            </a:cubicBezTo>
                            <a:cubicBezTo>
                              <a:pt x="101" y="38"/>
                              <a:pt x="101" y="38"/>
                              <a:pt x="101" y="38"/>
                            </a:cubicBezTo>
                            <a:cubicBezTo>
                              <a:pt x="100" y="39"/>
                              <a:pt x="99" y="39"/>
                              <a:pt x="100" y="39"/>
                            </a:cubicBezTo>
                            <a:cubicBezTo>
                              <a:pt x="100" y="40"/>
                              <a:pt x="101" y="40"/>
                              <a:pt x="101" y="41"/>
                            </a:cubicBezTo>
                            <a:cubicBezTo>
                              <a:pt x="103" y="42"/>
                              <a:pt x="99" y="44"/>
                              <a:pt x="97" y="44"/>
                            </a:cubicBezTo>
                            <a:cubicBezTo>
                              <a:pt x="96" y="44"/>
                              <a:pt x="95" y="44"/>
                              <a:pt x="93" y="44"/>
                            </a:cubicBezTo>
                            <a:cubicBezTo>
                              <a:pt x="92" y="44"/>
                              <a:pt x="90" y="43"/>
                              <a:pt x="90" y="44"/>
                            </a:cubicBezTo>
                            <a:cubicBezTo>
                              <a:pt x="88" y="45"/>
                              <a:pt x="92" y="47"/>
                              <a:pt x="92" y="48"/>
                            </a:cubicBezTo>
                            <a:cubicBezTo>
                              <a:pt x="93" y="49"/>
                              <a:pt x="94" y="50"/>
                              <a:pt x="93" y="51"/>
                            </a:cubicBezTo>
                            <a:cubicBezTo>
                              <a:pt x="92" y="52"/>
                              <a:pt x="90" y="53"/>
                              <a:pt x="89" y="53"/>
                            </a:cubicBezTo>
                            <a:cubicBezTo>
                              <a:pt x="87" y="52"/>
                              <a:pt x="86" y="54"/>
                              <a:pt x="86" y="55"/>
                            </a:cubicBezTo>
                            <a:cubicBezTo>
                              <a:pt x="85" y="56"/>
                              <a:pt x="85" y="57"/>
                              <a:pt x="84" y="58"/>
                            </a:cubicBezTo>
                            <a:cubicBezTo>
                              <a:pt x="83" y="59"/>
                              <a:pt x="84" y="60"/>
                              <a:pt x="84" y="61"/>
                            </a:cubicBezTo>
                            <a:cubicBezTo>
                              <a:pt x="84" y="63"/>
                              <a:pt x="83" y="66"/>
                              <a:pt x="81" y="67"/>
                            </a:cubicBezTo>
                            <a:cubicBezTo>
                              <a:pt x="79" y="67"/>
                              <a:pt x="79" y="67"/>
                              <a:pt x="78" y="66"/>
                            </a:cubicBezTo>
                            <a:cubicBezTo>
                              <a:pt x="78" y="65"/>
                              <a:pt x="76" y="64"/>
                              <a:pt x="76" y="66"/>
                            </a:cubicBezTo>
                            <a:cubicBezTo>
                              <a:pt x="72" y="64"/>
                              <a:pt x="71" y="68"/>
                              <a:pt x="67" y="68"/>
                            </a:cubicBezTo>
                            <a:cubicBezTo>
                              <a:pt x="68" y="69"/>
                              <a:pt x="69" y="69"/>
                              <a:pt x="69" y="70"/>
                            </a:cubicBezTo>
                            <a:cubicBezTo>
                              <a:pt x="68" y="70"/>
                              <a:pt x="66" y="71"/>
                              <a:pt x="65" y="71"/>
                            </a:cubicBezTo>
                            <a:cubicBezTo>
                              <a:pt x="63" y="71"/>
                              <a:pt x="63" y="70"/>
                              <a:pt x="62" y="70"/>
                            </a:cubicBezTo>
                            <a:cubicBezTo>
                              <a:pt x="60" y="70"/>
                              <a:pt x="59" y="72"/>
                              <a:pt x="58" y="73"/>
                            </a:cubicBezTo>
                            <a:cubicBezTo>
                              <a:pt x="56" y="74"/>
                              <a:pt x="56" y="74"/>
                              <a:pt x="56" y="75"/>
                            </a:cubicBezTo>
                            <a:cubicBezTo>
                              <a:pt x="55" y="77"/>
                              <a:pt x="56" y="78"/>
                              <a:pt x="55" y="80"/>
                            </a:cubicBezTo>
                            <a:cubicBezTo>
                              <a:pt x="55" y="80"/>
                              <a:pt x="55" y="81"/>
                              <a:pt x="55" y="82"/>
                            </a:cubicBezTo>
                            <a:cubicBezTo>
                              <a:pt x="55" y="82"/>
                              <a:pt x="55" y="82"/>
                              <a:pt x="55" y="83"/>
                            </a:cubicBezTo>
                            <a:cubicBezTo>
                              <a:pt x="56" y="85"/>
                              <a:pt x="48" y="86"/>
                              <a:pt x="47" y="86"/>
                            </a:cubicBezTo>
                            <a:cubicBezTo>
                              <a:pt x="46" y="86"/>
                              <a:pt x="44" y="87"/>
                              <a:pt x="42" y="86"/>
                            </a:cubicBezTo>
                            <a:cubicBezTo>
                              <a:pt x="41" y="86"/>
                              <a:pt x="39" y="86"/>
                              <a:pt x="37" y="87"/>
                            </a:cubicBezTo>
                            <a:cubicBezTo>
                              <a:pt x="35" y="88"/>
                              <a:pt x="34" y="88"/>
                              <a:pt x="33" y="88"/>
                            </a:cubicBezTo>
                            <a:cubicBezTo>
                              <a:pt x="31" y="87"/>
                              <a:pt x="30" y="87"/>
                              <a:pt x="28" y="87"/>
                            </a:cubicBezTo>
                            <a:cubicBezTo>
                              <a:pt x="24" y="88"/>
                              <a:pt x="20" y="89"/>
                              <a:pt x="16" y="88"/>
                            </a:cubicBezTo>
                            <a:cubicBezTo>
                              <a:pt x="12" y="87"/>
                              <a:pt x="8" y="85"/>
                              <a:pt x="4" y="84"/>
                            </a:cubicBezTo>
                            <a:cubicBezTo>
                              <a:pt x="6" y="82"/>
                              <a:pt x="8" y="80"/>
                              <a:pt x="10" y="77"/>
                            </a:cubicBezTo>
                            <a:cubicBezTo>
                              <a:pt x="12" y="76"/>
                              <a:pt x="13" y="74"/>
                              <a:pt x="13" y="71"/>
                            </a:cubicBezTo>
                            <a:cubicBezTo>
                              <a:pt x="12" y="67"/>
                              <a:pt x="4" y="70"/>
                              <a:pt x="4" y="66"/>
                            </a:cubicBezTo>
                            <a:cubicBezTo>
                              <a:pt x="3" y="63"/>
                              <a:pt x="4" y="60"/>
                              <a:pt x="3" y="58"/>
                            </a:cubicBezTo>
                            <a:cubicBezTo>
                              <a:pt x="2" y="55"/>
                              <a:pt x="0" y="53"/>
                              <a:pt x="3" y="50"/>
                            </a:cubicBezTo>
                            <a:cubicBezTo>
                              <a:pt x="5" y="48"/>
                              <a:pt x="4" y="49"/>
                              <a:pt x="2" y="48"/>
                            </a:cubicBezTo>
                            <a:cubicBezTo>
                              <a:pt x="0" y="48"/>
                              <a:pt x="1" y="45"/>
                              <a:pt x="0" y="4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83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5" y="2704"/>
                        <a:ext cx="222" cy="144"/>
                      </a:xfrm>
                      <a:custGeom>
                        <a:avLst/>
                        <a:gdLst>
                          <a:gd name="T0" fmla="*/ 2 w 137"/>
                          <a:gd name="T1" fmla="*/ 41 h 89"/>
                          <a:gd name="T2" fmla="*/ 6 w 137"/>
                          <a:gd name="T3" fmla="*/ 34 h 89"/>
                          <a:gd name="T4" fmla="*/ 7 w 137"/>
                          <a:gd name="T5" fmla="*/ 29 h 89"/>
                          <a:gd name="T6" fmla="*/ 15 w 137"/>
                          <a:gd name="T7" fmla="*/ 30 h 89"/>
                          <a:gd name="T8" fmla="*/ 23 w 137"/>
                          <a:gd name="T9" fmla="*/ 31 h 89"/>
                          <a:gd name="T10" fmla="*/ 26 w 137"/>
                          <a:gd name="T11" fmla="*/ 28 h 89"/>
                          <a:gd name="T12" fmla="*/ 38 w 137"/>
                          <a:gd name="T13" fmla="*/ 22 h 89"/>
                          <a:gd name="T14" fmla="*/ 48 w 137"/>
                          <a:gd name="T15" fmla="*/ 13 h 89"/>
                          <a:gd name="T16" fmla="*/ 54 w 137"/>
                          <a:gd name="T17" fmla="*/ 11 h 89"/>
                          <a:gd name="T18" fmla="*/ 64 w 137"/>
                          <a:gd name="T19" fmla="*/ 13 h 89"/>
                          <a:gd name="T20" fmla="*/ 71 w 137"/>
                          <a:gd name="T21" fmla="*/ 15 h 89"/>
                          <a:gd name="T22" fmla="*/ 78 w 137"/>
                          <a:gd name="T23" fmla="*/ 13 h 89"/>
                          <a:gd name="T24" fmla="*/ 80 w 137"/>
                          <a:gd name="T25" fmla="*/ 12 h 89"/>
                          <a:gd name="T26" fmla="*/ 85 w 137"/>
                          <a:gd name="T27" fmla="*/ 10 h 89"/>
                          <a:gd name="T28" fmla="*/ 92 w 137"/>
                          <a:gd name="T29" fmla="*/ 7 h 89"/>
                          <a:gd name="T30" fmla="*/ 103 w 137"/>
                          <a:gd name="T31" fmla="*/ 3 h 89"/>
                          <a:gd name="T32" fmla="*/ 106 w 137"/>
                          <a:gd name="T33" fmla="*/ 7 h 89"/>
                          <a:gd name="T34" fmla="*/ 104 w 137"/>
                          <a:gd name="T35" fmla="*/ 16 h 89"/>
                          <a:gd name="T36" fmla="*/ 116 w 137"/>
                          <a:gd name="T37" fmla="*/ 14 h 89"/>
                          <a:gd name="T38" fmla="*/ 125 w 137"/>
                          <a:gd name="T39" fmla="*/ 13 h 89"/>
                          <a:gd name="T40" fmla="*/ 137 w 137"/>
                          <a:gd name="T41" fmla="*/ 13 h 89"/>
                          <a:gd name="T42" fmla="*/ 134 w 137"/>
                          <a:gd name="T43" fmla="*/ 15 h 89"/>
                          <a:gd name="T44" fmla="*/ 126 w 137"/>
                          <a:gd name="T45" fmla="*/ 16 h 89"/>
                          <a:gd name="T46" fmla="*/ 112 w 137"/>
                          <a:gd name="T47" fmla="*/ 18 h 89"/>
                          <a:gd name="T48" fmla="*/ 105 w 137"/>
                          <a:gd name="T49" fmla="*/ 21 h 89"/>
                          <a:gd name="T50" fmla="*/ 103 w 137"/>
                          <a:gd name="T51" fmla="*/ 26 h 89"/>
                          <a:gd name="T52" fmla="*/ 106 w 137"/>
                          <a:gd name="T53" fmla="*/ 30 h 89"/>
                          <a:gd name="T54" fmla="*/ 104 w 137"/>
                          <a:gd name="T55" fmla="*/ 35 h 89"/>
                          <a:gd name="T56" fmla="*/ 101 w 137"/>
                          <a:gd name="T57" fmla="*/ 38 h 89"/>
                          <a:gd name="T58" fmla="*/ 101 w 137"/>
                          <a:gd name="T59" fmla="*/ 41 h 89"/>
                          <a:gd name="T60" fmla="*/ 93 w 137"/>
                          <a:gd name="T61" fmla="*/ 44 h 89"/>
                          <a:gd name="T62" fmla="*/ 92 w 137"/>
                          <a:gd name="T63" fmla="*/ 48 h 89"/>
                          <a:gd name="T64" fmla="*/ 89 w 137"/>
                          <a:gd name="T65" fmla="*/ 53 h 89"/>
                          <a:gd name="T66" fmla="*/ 84 w 137"/>
                          <a:gd name="T67" fmla="*/ 58 h 89"/>
                          <a:gd name="T68" fmla="*/ 81 w 137"/>
                          <a:gd name="T69" fmla="*/ 67 h 89"/>
                          <a:gd name="T70" fmla="*/ 76 w 137"/>
                          <a:gd name="T71" fmla="*/ 66 h 89"/>
                          <a:gd name="T72" fmla="*/ 69 w 137"/>
                          <a:gd name="T73" fmla="*/ 70 h 89"/>
                          <a:gd name="T74" fmla="*/ 62 w 137"/>
                          <a:gd name="T75" fmla="*/ 70 h 89"/>
                          <a:gd name="T76" fmla="*/ 56 w 137"/>
                          <a:gd name="T77" fmla="*/ 75 h 89"/>
                          <a:gd name="T78" fmla="*/ 55 w 137"/>
                          <a:gd name="T79" fmla="*/ 82 h 89"/>
                          <a:gd name="T80" fmla="*/ 47 w 137"/>
                          <a:gd name="T81" fmla="*/ 86 h 89"/>
                          <a:gd name="T82" fmla="*/ 37 w 137"/>
                          <a:gd name="T83" fmla="*/ 87 h 89"/>
                          <a:gd name="T84" fmla="*/ 28 w 137"/>
                          <a:gd name="T85" fmla="*/ 87 h 89"/>
                          <a:gd name="T86" fmla="*/ 4 w 137"/>
                          <a:gd name="T87" fmla="*/ 84 h 89"/>
                          <a:gd name="T88" fmla="*/ 13 w 137"/>
                          <a:gd name="T89" fmla="*/ 71 h 89"/>
                          <a:gd name="T90" fmla="*/ 3 w 137"/>
                          <a:gd name="T91" fmla="*/ 58 h 89"/>
                          <a:gd name="T92" fmla="*/ 2 w 137"/>
                          <a:gd name="T93" fmla="*/ 48 h 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137" h="89">
                            <a:moveTo>
                              <a:pt x="0" y="43"/>
                            </a:moveTo>
                            <a:cubicBezTo>
                              <a:pt x="0" y="42"/>
                              <a:pt x="1" y="42"/>
                              <a:pt x="2" y="41"/>
                            </a:cubicBezTo>
                            <a:cubicBezTo>
                              <a:pt x="4" y="40"/>
                              <a:pt x="3" y="40"/>
                              <a:pt x="3" y="39"/>
                            </a:cubicBezTo>
                            <a:cubicBezTo>
                              <a:pt x="5" y="38"/>
                              <a:pt x="5" y="36"/>
                              <a:pt x="6" y="34"/>
                            </a:cubicBezTo>
                            <a:cubicBezTo>
                              <a:pt x="6" y="33"/>
                              <a:pt x="5" y="32"/>
                              <a:pt x="6" y="32"/>
                            </a:cubicBezTo>
                            <a:cubicBezTo>
                              <a:pt x="7" y="31"/>
                              <a:pt x="7" y="30"/>
                              <a:pt x="7" y="29"/>
                            </a:cubicBezTo>
                            <a:cubicBezTo>
                              <a:pt x="8" y="27"/>
                              <a:pt x="10" y="30"/>
                              <a:pt x="11" y="30"/>
                            </a:cubicBezTo>
                            <a:cubicBezTo>
                              <a:pt x="12" y="31"/>
                              <a:pt x="13" y="30"/>
                              <a:pt x="15" y="30"/>
                            </a:cubicBezTo>
                            <a:cubicBezTo>
                              <a:pt x="16" y="31"/>
                              <a:pt x="17" y="32"/>
                              <a:pt x="17" y="33"/>
                            </a:cubicBezTo>
                            <a:cubicBezTo>
                              <a:pt x="19" y="31"/>
                              <a:pt x="21" y="32"/>
                              <a:pt x="23" y="31"/>
                            </a:cubicBezTo>
                            <a:cubicBezTo>
                              <a:pt x="23" y="30"/>
                              <a:pt x="24" y="30"/>
                              <a:pt x="25" y="29"/>
                            </a:cubicBezTo>
                            <a:cubicBezTo>
                              <a:pt x="26" y="29"/>
                              <a:pt x="25" y="28"/>
                              <a:pt x="26" y="28"/>
                            </a:cubicBezTo>
                            <a:cubicBezTo>
                              <a:pt x="26" y="27"/>
                              <a:pt x="25" y="27"/>
                              <a:pt x="25" y="26"/>
                            </a:cubicBezTo>
                            <a:cubicBezTo>
                              <a:pt x="29" y="27"/>
                              <a:pt x="34" y="24"/>
                              <a:pt x="38" y="22"/>
                            </a:cubicBezTo>
                            <a:cubicBezTo>
                              <a:pt x="41" y="20"/>
                              <a:pt x="39" y="14"/>
                              <a:pt x="43" y="13"/>
                            </a:cubicBezTo>
                            <a:cubicBezTo>
                              <a:pt x="44" y="13"/>
                              <a:pt x="47" y="13"/>
                              <a:pt x="48" y="13"/>
                            </a:cubicBezTo>
                            <a:cubicBezTo>
                              <a:pt x="49" y="12"/>
                              <a:pt x="48" y="10"/>
                              <a:pt x="50" y="10"/>
                            </a:cubicBezTo>
                            <a:cubicBezTo>
                              <a:pt x="52" y="10"/>
                              <a:pt x="53" y="11"/>
                              <a:pt x="54" y="11"/>
                            </a:cubicBezTo>
                            <a:cubicBezTo>
                              <a:pt x="55" y="12"/>
                              <a:pt x="57" y="12"/>
                              <a:pt x="59" y="12"/>
                            </a:cubicBezTo>
                            <a:cubicBezTo>
                              <a:pt x="61" y="11"/>
                              <a:pt x="63" y="11"/>
                              <a:pt x="64" y="13"/>
                            </a:cubicBezTo>
                            <a:cubicBezTo>
                              <a:pt x="65" y="14"/>
                              <a:pt x="67" y="13"/>
                              <a:pt x="69" y="13"/>
                            </a:cubicBezTo>
                            <a:cubicBezTo>
                              <a:pt x="69" y="13"/>
                              <a:pt x="70" y="15"/>
                              <a:pt x="71" y="15"/>
                            </a:cubicBezTo>
                            <a:cubicBezTo>
                              <a:pt x="72" y="16"/>
                              <a:pt x="72" y="15"/>
                              <a:pt x="74" y="15"/>
                            </a:cubicBezTo>
                            <a:cubicBezTo>
                              <a:pt x="74" y="14"/>
                              <a:pt x="77" y="14"/>
                              <a:pt x="78" y="13"/>
                            </a:cubicBezTo>
                            <a:cubicBezTo>
                              <a:pt x="79" y="12"/>
                              <a:pt x="78" y="13"/>
                              <a:pt x="79" y="13"/>
                            </a:cubicBezTo>
                            <a:cubicBezTo>
                              <a:pt x="80" y="13"/>
                              <a:pt x="80" y="12"/>
                              <a:pt x="80" y="12"/>
                            </a:cubicBezTo>
                            <a:cubicBezTo>
                              <a:pt x="82" y="12"/>
                              <a:pt x="82" y="14"/>
                              <a:pt x="84" y="14"/>
                            </a:cubicBezTo>
                            <a:cubicBezTo>
                              <a:pt x="86" y="14"/>
                              <a:pt x="84" y="11"/>
                              <a:pt x="85" y="10"/>
                            </a:cubicBezTo>
                            <a:cubicBezTo>
                              <a:pt x="88" y="8"/>
                              <a:pt x="91" y="11"/>
                              <a:pt x="92" y="10"/>
                            </a:cubicBezTo>
                            <a:cubicBezTo>
                              <a:pt x="94" y="8"/>
                              <a:pt x="92" y="8"/>
                              <a:pt x="92" y="7"/>
                            </a:cubicBezTo>
                            <a:cubicBezTo>
                              <a:pt x="92" y="6"/>
                              <a:pt x="94" y="5"/>
                              <a:pt x="95" y="4"/>
                            </a:cubicBezTo>
                            <a:cubicBezTo>
                              <a:pt x="97" y="1"/>
                              <a:pt x="102" y="0"/>
                              <a:pt x="103" y="3"/>
                            </a:cubicBezTo>
                            <a:cubicBezTo>
                              <a:pt x="103" y="4"/>
                              <a:pt x="102" y="6"/>
                              <a:pt x="103" y="6"/>
                            </a:cubicBezTo>
                            <a:cubicBezTo>
                              <a:pt x="104" y="7"/>
                              <a:pt x="105" y="6"/>
                              <a:pt x="106" y="7"/>
                            </a:cubicBezTo>
                            <a:cubicBezTo>
                              <a:pt x="106" y="8"/>
                              <a:pt x="105" y="10"/>
                              <a:pt x="104" y="12"/>
                            </a:cubicBezTo>
                            <a:cubicBezTo>
                              <a:pt x="104" y="13"/>
                              <a:pt x="104" y="14"/>
                              <a:pt x="104" y="16"/>
                            </a:cubicBezTo>
                            <a:cubicBezTo>
                              <a:pt x="105" y="20"/>
                              <a:pt x="109" y="18"/>
                              <a:pt x="112" y="16"/>
                            </a:cubicBezTo>
                            <a:cubicBezTo>
                              <a:pt x="113" y="15"/>
                              <a:pt x="115" y="16"/>
                              <a:pt x="116" y="14"/>
                            </a:cubicBezTo>
                            <a:cubicBezTo>
                              <a:pt x="117" y="13"/>
                              <a:pt x="119" y="12"/>
                              <a:pt x="121" y="11"/>
                            </a:cubicBezTo>
                            <a:cubicBezTo>
                              <a:pt x="123" y="10"/>
                              <a:pt x="128" y="11"/>
                              <a:pt x="125" y="13"/>
                            </a:cubicBezTo>
                            <a:cubicBezTo>
                              <a:pt x="127" y="13"/>
                              <a:pt x="130" y="12"/>
                              <a:pt x="132" y="11"/>
                            </a:cubicBezTo>
                            <a:cubicBezTo>
                              <a:pt x="133" y="11"/>
                              <a:pt x="137" y="12"/>
                              <a:pt x="137" y="13"/>
                            </a:cubicBezTo>
                            <a:cubicBezTo>
                              <a:pt x="136" y="13"/>
                              <a:pt x="135" y="12"/>
                              <a:pt x="134" y="13"/>
                            </a:cubicBezTo>
                            <a:cubicBezTo>
                              <a:pt x="133" y="13"/>
                              <a:pt x="132" y="14"/>
                              <a:pt x="134" y="15"/>
                            </a:cubicBezTo>
                            <a:cubicBezTo>
                              <a:pt x="132" y="15"/>
                              <a:pt x="131" y="16"/>
                              <a:pt x="130" y="16"/>
                            </a:cubicBezTo>
                            <a:cubicBezTo>
                              <a:pt x="128" y="17"/>
                              <a:pt x="127" y="16"/>
                              <a:pt x="126" y="16"/>
                            </a:cubicBezTo>
                            <a:cubicBezTo>
                              <a:pt x="123" y="16"/>
                              <a:pt x="119" y="16"/>
                              <a:pt x="116" y="17"/>
                            </a:cubicBezTo>
                            <a:cubicBezTo>
                              <a:pt x="114" y="17"/>
                              <a:pt x="113" y="17"/>
                              <a:pt x="112" y="18"/>
                            </a:cubicBezTo>
                            <a:cubicBezTo>
                              <a:pt x="110" y="19"/>
                              <a:pt x="109" y="20"/>
                              <a:pt x="108" y="21"/>
                            </a:cubicBezTo>
                            <a:cubicBezTo>
                              <a:pt x="106" y="21"/>
                              <a:pt x="106" y="20"/>
                              <a:pt x="105" y="21"/>
                            </a:cubicBezTo>
                            <a:cubicBezTo>
                              <a:pt x="104" y="22"/>
                              <a:pt x="103" y="23"/>
                              <a:pt x="102" y="24"/>
                            </a:cubicBezTo>
                            <a:cubicBezTo>
                              <a:pt x="102" y="25"/>
                              <a:pt x="103" y="25"/>
                              <a:pt x="103" y="26"/>
                            </a:cubicBezTo>
                            <a:cubicBezTo>
                              <a:pt x="104" y="26"/>
                              <a:pt x="104" y="28"/>
                              <a:pt x="105" y="28"/>
                            </a:cubicBezTo>
                            <a:cubicBezTo>
                              <a:pt x="106" y="29"/>
                              <a:pt x="106" y="30"/>
                              <a:pt x="106" y="30"/>
                            </a:cubicBezTo>
                            <a:cubicBezTo>
                              <a:pt x="105" y="31"/>
                              <a:pt x="106" y="33"/>
                              <a:pt x="106" y="33"/>
                            </a:cubicBezTo>
                            <a:cubicBezTo>
                              <a:pt x="105" y="33"/>
                              <a:pt x="105" y="35"/>
                              <a:pt x="104" y="35"/>
                            </a:cubicBezTo>
                            <a:cubicBezTo>
                              <a:pt x="103" y="35"/>
                              <a:pt x="102" y="36"/>
                              <a:pt x="101" y="37"/>
                            </a:cubicBezTo>
                            <a:cubicBezTo>
                              <a:pt x="101" y="38"/>
                              <a:pt x="101" y="38"/>
                              <a:pt x="101" y="38"/>
                            </a:cubicBezTo>
                            <a:cubicBezTo>
                              <a:pt x="100" y="39"/>
                              <a:pt x="99" y="39"/>
                              <a:pt x="100" y="39"/>
                            </a:cubicBezTo>
                            <a:cubicBezTo>
                              <a:pt x="100" y="40"/>
                              <a:pt x="101" y="40"/>
                              <a:pt x="101" y="41"/>
                            </a:cubicBezTo>
                            <a:cubicBezTo>
                              <a:pt x="103" y="42"/>
                              <a:pt x="99" y="44"/>
                              <a:pt x="97" y="44"/>
                            </a:cubicBezTo>
                            <a:cubicBezTo>
                              <a:pt x="96" y="44"/>
                              <a:pt x="95" y="44"/>
                              <a:pt x="93" y="44"/>
                            </a:cubicBezTo>
                            <a:cubicBezTo>
                              <a:pt x="92" y="44"/>
                              <a:pt x="90" y="43"/>
                              <a:pt x="90" y="44"/>
                            </a:cubicBezTo>
                            <a:cubicBezTo>
                              <a:pt x="88" y="45"/>
                              <a:pt x="92" y="47"/>
                              <a:pt x="92" y="48"/>
                            </a:cubicBezTo>
                            <a:cubicBezTo>
                              <a:pt x="93" y="49"/>
                              <a:pt x="94" y="50"/>
                              <a:pt x="93" y="51"/>
                            </a:cubicBezTo>
                            <a:cubicBezTo>
                              <a:pt x="92" y="52"/>
                              <a:pt x="90" y="53"/>
                              <a:pt x="89" y="53"/>
                            </a:cubicBezTo>
                            <a:cubicBezTo>
                              <a:pt x="87" y="52"/>
                              <a:pt x="86" y="54"/>
                              <a:pt x="86" y="55"/>
                            </a:cubicBezTo>
                            <a:cubicBezTo>
                              <a:pt x="85" y="56"/>
                              <a:pt x="85" y="57"/>
                              <a:pt x="84" y="58"/>
                            </a:cubicBezTo>
                            <a:cubicBezTo>
                              <a:pt x="83" y="59"/>
                              <a:pt x="84" y="60"/>
                              <a:pt x="84" y="61"/>
                            </a:cubicBezTo>
                            <a:cubicBezTo>
                              <a:pt x="84" y="63"/>
                              <a:pt x="83" y="66"/>
                              <a:pt x="81" y="67"/>
                            </a:cubicBezTo>
                            <a:cubicBezTo>
                              <a:pt x="79" y="67"/>
                              <a:pt x="79" y="67"/>
                              <a:pt x="78" y="66"/>
                            </a:cubicBezTo>
                            <a:cubicBezTo>
                              <a:pt x="78" y="65"/>
                              <a:pt x="76" y="64"/>
                              <a:pt x="76" y="66"/>
                            </a:cubicBezTo>
                            <a:cubicBezTo>
                              <a:pt x="72" y="64"/>
                              <a:pt x="71" y="68"/>
                              <a:pt x="67" y="68"/>
                            </a:cubicBezTo>
                            <a:cubicBezTo>
                              <a:pt x="68" y="69"/>
                              <a:pt x="69" y="69"/>
                              <a:pt x="69" y="70"/>
                            </a:cubicBezTo>
                            <a:cubicBezTo>
                              <a:pt x="68" y="70"/>
                              <a:pt x="66" y="71"/>
                              <a:pt x="65" y="71"/>
                            </a:cubicBezTo>
                            <a:cubicBezTo>
                              <a:pt x="63" y="71"/>
                              <a:pt x="63" y="70"/>
                              <a:pt x="62" y="70"/>
                            </a:cubicBezTo>
                            <a:cubicBezTo>
                              <a:pt x="60" y="70"/>
                              <a:pt x="59" y="72"/>
                              <a:pt x="58" y="73"/>
                            </a:cubicBezTo>
                            <a:cubicBezTo>
                              <a:pt x="56" y="74"/>
                              <a:pt x="56" y="74"/>
                              <a:pt x="56" y="75"/>
                            </a:cubicBezTo>
                            <a:cubicBezTo>
                              <a:pt x="55" y="77"/>
                              <a:pt x="56" y="78"/>
                              <a:pt x="55" y="80"/>
                            </a:cubicBezTo>
                            <a:cubicBezTo>
                              <a:pt x="55" y="80"/>
                              <a:pt x="55" y="81"/>
                              <a:pt x="55" y="82"/>
                            </a:cubicBezTo>
                            <a:cubicBezTo>
                              <a:pt x="55" y="82"/>
                              <a:pt x="55" y="82"/>
                              <a:pt x="55" y="83"/>
                            </a:cubicBezTo>
                            <a:cubicBezTo>
                              <a:pt x="56" y="85"/>
                              <a:pt x="48" y="86"/>
                              <a:pt x="47" y="86"/>
                            </a:cubicBezTo>
                            <a:cubicBezTo>
                              <a:pt x="46" y="86"/>
                              <a:pt x="44" y="87"/>
                              <a:pt x="42" y="86"/>
                            </a:cubicBezTo>
                            <a:cubicBezTo>
                              <a:pt x="41" y="86"/>
                              <a:pt x="39" y="86"/>
                              <a:pt x="37" y="87"/>
                            </a:cubicBezTo>
                            <a:cubicBezTo>
                              <a:pt x="35" y="88"/>
                              <a:pt x="34" y="88"/>
                              <a:pt x="33" y="88"/>
                            </a:cubicBezTo>
                            <a:cubicBezTo>
                              <a:pt x="31" y="87"/>
                              <a:pt x="30" y="87"/>
                              <a:pt x="28" y="87"/>
                            </a:cubicBezTo>
                            <a:cubicBezTo>
                              <a:pt x="24" y="88"/>
                              <a:pt x="20" y="89"/>
                              <a:pt x="16" y="88"/>
                            </a:cubicBezTo>
                            <a:cubicBezTo>
                              <a:pt x="12" y="87"/>
                              <a:pt x="8" y="85"/>
                              <a:pt x="4" y="84"/>
                            </a:cubicBezTo>
                            <a:cubicBezTo>
                              <a:pt x="6" y="82"/>
                              <a:pt x="8" y="80"/>
                              <a:pt x="10" y="77"/>
                            </a:cubicBezTo>
                            <a:cubicBezTo>
                              <a:pt x="12" y="76"/>
                              <a:pt x="13" y="74"/>
                              <a:pt x="13" y="71"/>
                            </a:cubicBezTo>
                            <a:cubicBezTo>
                              <a:pt x="12" y="67"/>
                              <a:pt x="4" y="70"/>
                              <a:pt x="4" y="66"/>
                            </a:cubicBezTo>
                            <a:cubicBezTo>
                              <a:pt x="3" y="63"/>
                              <a:pt x="4" y="60"/>
                              <a:pt x="3" y="58"/>
                            </a:cubicBezTo>
                            <a:cubicBezTo>
                              <a:pt x="2" y="55"/>
                              <a:pt x="0" y="53"/>
                              <a:pt x="3" y="50"/>
                            </a:cubicBezTo>
                            <a:cubicBezTo>
                              <a:pt x="5" y="48"/>
                              <a:pt x="4" y="49"/>
                              <a:pt x="2" y="48"/>
                            </a:cubicBezTo>
                            <a:cubicBezTo>
                              <a:pt x="0" y="48"/>
                              <a:pt x="1" y="45"/>
                              <a:pt x="0" y="4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84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5" y="2940"/>
                        <a:ext cx="2" cy="2"/>
                      </a:xfrm>
                      <a:custGeom>
                        <a:avLst/>
                        <a:gdLst>
                          <a:gd name="T0" fmla="*/ 1 w 1"/>
                          <a:gd name="T1" fmla="*/ 0 h 1"/>
                          <a:gd name="T2" fmla="*/ 0 w 1"/>
                          <a:gd name="T3" fmla="*/ 0 h 1"/>
                          <a:gd name="T4" fmla="*/ 1 w 1"/>
                          <a:gd name="T5" fmla="*/ 1 h 1"/>
                          <a:gd name="T6" fmla="*/ 1 w 1"/>
                          <a:gd name="T7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0"/>
                            </a:moveTo>
                            <a:cubicBezTo>
                              <a:pt x="0" y="0"/>
                              <a:pt x="0" y="0"/>
                              <a:pt x="0" y="0"/>
                            </a:cubicBezTo>
                            <a:cubicBezTo>
                              <a:pt x="0" y="1"/>
                              <a:pt x="1" y="1"/>
                              <a:pt x="1" y="1"/>
                            </a:cubicBezTo>
                            <a:cubicBezTo>
                              <a:pt x="1" y="1"/>
                              <a:pt x="1" y="0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85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5" y="2940"/>
                        <a:ext cx="2" cy="2"/>
                      </a:xfrm>
                      <a:custGeom>
                        <a:avLst/>
                        <a:gdLst>
                          <a:gd name="T0" fmla="*/ 1 w 1"/>
                          <a:gd name="T1" fmla="*/ 0 h 1"/>
                          <a:gd name="T2" fmla="*/ 0 w 1"/>
                          <a:gd name="T3" fmla="*/ 0 h 1"/>
                          <a:gd name="T4" fmla="*/ 1 w 1"/>
                          <a:gd name="T5" fmla="*/ 1 h 1"/>
                          <a:gd name="T6" fmla="*/ 1 w 1"/>
                          <a:gd name="T7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0"/>
                            </a:moveTo>
                            <a:cubicBezTo>
                              <a:pt x="0" y="0"/>
                              <a:pt x="0" y="0"/>
                              <a:pt x="0" y="0"/>
                            </a:cubicBezTo>
                            <a:cubicBezTo>
                              <a:pt x="0" y="1"/>
                              <a:pt x="1" y="1"/>
                              <a:pt x="1" y="1"/>
                            </a:cubicBezTo>
                            <a:cubicBezTo>
                              <a:pt x="1" y="1"/>
                              <a:pt x="1" y="0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86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5" y="2948"/>
                        <a:ext cx="3" cy="4"/>
                      </a:xfrm>
                      <a:custGeom>
                        <a:avLst/>
                        <a:gdLst>
                          <a:gd name="T0" fmla="*/ 0 w 2"/>
                          <a:gd name="T1" fmla="*/ 1 h 2"/>
                          <a:gd name="T2" fmla="*/ 1 w 2"/>
                          <a:gd name="T3" fmla="*/ 2 h 2"/>
                          <a:gd name="T4" fmla="*/ 2 w 2"/>
                          <a:gd name="T5" fmla="*/ 1 h 2"/>
                          <a:gd name="T6" fmla="*/ 0 w 2"/>
                          <a:gd name="T7" fmla="*/ 1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0" y="1"/>
                            </a:moveTo>
                            <a:cubicBezTo>
                              <a:pt x="0" y="1"/>
                              <a:pt x="0" y="1"/>
                              <a:pt x="1" y="2"/>
                            </a:cubicBezTo>
                            <a:cubicBezTo>
                              <a:pt x="1" y="1"/>
                              <a:pt x="2" y="1"/>
                              <a:pt x="2" y="1"/>
                            </a:cubicBezTo>
                            <a:cubicBezTo>
                              <a:pt x="2" y="0"/>
                              <a:pt x="1" y="0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87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5" y="2948"/>
                        <a:ext cx="3" cy="4"/>
                      </a:xfrm>
                      <a:custGeom>
                        <a:avLst/>
                        <a:gdLst>
                          <a:gd name="T0" fmla="*/ 0 w 2"/>
                          <a:gd name="T1" fmla="*/ 1 h 2"/>
                          <a:gd name="T2" fmla="*/ 1 w 2"/>
                          <a:gd name="T3" fmla="*/ 2 h 2"/>
                          <a:gd name="T4" fmla="*/ 2 w 2"/>
                          <a:gd name="T5" fmla="*/ 1 h 2"/>
                          <a:gd name="T6" fmla="*/ 0 w 2"/>
                          <a:gd name="T7" fmla="*/ 1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0" y="1"/>
                            </a:moveTo>
                            <a:cubicBezTo>
                              <a:pt x="0" y="1"/>
                              <a:pt x="0" y="1"/>
                              <a:pt x="1" y="2"/>
                            </a:cubicBezTo>
                            <a:cubicBezTo>
                              <a:pt x="1" y="1"/>
                              <a:pt x="2" y="1"/>
                              <a:pt x="2" y="1"/>
                            </a:cubicBezTo>
                            <a:cubicBezTo>
                              <a:pt x="2" y="0"/>
                              <a:pt x="1" y="0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88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7" y="2947"/>
                        <a:ext cx="1" cy="1"/>
                      </a:xfrm>
                      <a:custGeom>
                        <a:avLst/>
                        <a:gdLst>
                          <a:gd name="T0" fmla="*/ 0 w 1"/>
                          <a:gd name="T1" fmla="*/ 0 h 1"/>
                          <a:gd name="T2" fmla="*/ 1 w 1"/>
                          <a:gd name="T3" fmla="*/ 1 h 1"/>
                          <a:gd name="T4" fmla="*/ 0 w 1"/>
                          <a:gd name="T5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0" y="0"/>
                            </a:moveTo>
                            <a:cubicBezTo>
                              <a:pt x="1" y="0"/>
                              <a:pt x="1" y="0"/>
                              <a:pt x="1" y="1"/>
                            </a:cubicBezTo>
                            <a:cubicBezTo>
                              <a:pt x="1" y="0"/>
                              <a:pt x="1" y="0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89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7" y="2947"/>
                        <a:ext cx="1" cy="1"/>
                      </a:xfrm>
                      <a:custGeom>
                        <a:avLst/>
                        <a:gdLst>
                          <a:gd name="T0" fmla="*/ 0 w 1"/>
                          <a:gd name="T1" fmla="*/ 0 h 1"/>
                          <a:gd name="T2" fmla="*/ 1 w 1"/>
                          <a:gd name="T3" fmla="*/ 1 h 1"/>
                          <a:gd name="T4" fmla="*/ 0 w 1"/>
                          <a:gd name="T5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0" y="0"/>
                            </a:moveTo>
                            <a:cubicBezTo>
                              <a:pt x="1" y="0"/>
                              <a:pt x="1" y="0"/>
                              <a:pt x="1" y="1"/>
                            </a:cubicBezTo>
                            <a:cubicBezTo>
                              <a:pt x="1" y="0"/>
                              <a:pt x="1" y="0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90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7" y="2950"/>
                        <a:ext cx="5" cy="13"/>
                      </a:xfrm>
                      <a:custGeom>
                        <a:avLst/>
                        <a:gdLst>
                          <a:gd name="T0" fmla="*/ 0 w 3"/>
                          <a:gd name="T1" fmla="*/ 1 h 8"/>
                          <a:gd name="T2" fmla="*/ 1 w 3"/>
                          <a:gd name="T3" fmla="*/ 3 h 8"/>
                          <a:gd name="T4" fmla="*/ 1 w 3"/>
                          <a:gd name="T5" fmla="*/ 5 h 8"/>
                          <a:gd name="T6" fmla="*/ 1 w 3"/>
                          <a:gd name="T7" fmla="*/ 6 h 8"/>
                          <a:gd name="T8" fmla="*/ 1 w 3"/>
                          <a:gd name="T9" fmla="*/ 7 h 8"/>
                          <a:gd name="T10" fmla="*/ 3 w 3"/>
                          <a:gd name="T11" fmla="*/ 3 h 8"/>
                          <a:gd name="T12" fmla="*/ 1 w 3"/>
                          <a:gd name="T13" fmla="*/ 0 h 8"/>
                          <a:gd name="T14" fmla="*/ 0 w 3"/>
                          <a:gd name="T15" fmla="*/ 1 h 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3" h="8">
                            <a:moveTo>
                              <a:pt x="0" y="1"/>
                            </a:moveTo>
                            <a:cubicBezTo>
                              <a:pt x="0" y="2"/>
                              <a:pt x="1" y="3"/>
                              <a:pt x="1" y="3"/>
                            </a:cubicBezTo>
                            <a:cubicBezTo>
                              <a:pt x="1" y="4"/>
                              <a:pt x="1" y="5"/>
                              <a:pt x="1" y="5"/>
                            </a:cubicBezTo>
                            <a:cubicBezTo>
                              <a:pt x="1" y="6"/>
                              <a:pt x="0" y="8"/>
                              <a:pt x="1" y="6"/>
                            </a:cubicBezTo>
                            <a:cubicBezTo>
                              <a:pt x="1" y="7"/>
                              <a:pt x="1" y="7"/>
                              <a:pt x="1" y="7"/>
                            </a:cubicBezTo>
                            <a:cubicBezTo>
                              <a:pt x="2" y="8"/>
                              <a:pt x="3" y="4"/>
                              <a:pt x="3" y="3"/>
                            </a:cubicBezTo>
                            <a:cubicBezTo>
                              <a:pt x="3" y="2"/>
                              <a:pt x="1" y="1"/>
                              <a:pt x="1" y="0"/>
                            </a:cubicBezTo>
                            <a:cubicBezTo>
                              <a:pt x="1" y="0"/>
                              <a:pt x="0" y="0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91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7" y="2950"/>
                        <a:ext cx="5" cy="13"/>
                      </a:xfrm>
                      <a:custGeom>
                        <a:avLst/>
                        <a:gdLst>
                          <a:gd name="T0" fmla="*/ 0 w 3"/>
                          <a:gd name="T1" fmla="*/ 1 h 8"/>
                          <a:gd name="T2" fmla="*/ 1 w 3"/>
                          <a:gd name="T3" fmla="*/ 3 h 8"/>
                          <a:gd name="T4" fmla="*/ 1 w 3"/>
                          <a:gd name="T5" fmla="*/ 5 h 8"/>
                          <a:gd name="T6" fmla="*/ 1 w 3"/>
                          <a:gd name="T7" fmla="*/ 6 h 8"/>
                          <a:gd name="T8" fmla="*/ 1 w 3"/>
                          <a:gd name="T9" fmla="*/ 7 h 8"/>
                          <a:gd name="T10" fmla="*/ 3 w 3"/>
                          <a:gd name="T11" fmla="*/ 3 h 8"/>
                          <a:gd name="T12" fmla="*/ 1 w 3"/>
                          <a:gd name="T13" fmla="*/ 0 h 8"/>
                          <a:gd name="T14" fmla="*/ 0 w 3"/>
                          <a:gd name="T15" fmla="*/ 1 h 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3" h="8">
                            <a:moveTo>
                              <a:pt x="0" y="1"/>
                            </a:moveTo>
                            <a:cubicBezTo>
                              <a:pt x="0" y="2"/>
                              <a:pt x="1" y="3"/>
                              <a:pt x="1" y="3"/>
                            </a:cubicBezTo>
                            <a:cubicBezTo>
                              <a:pt x="1" y="4"/>
                              <a:pt x="1" y="5"/>
                              <a:pt x="1" y="5"/>
                            </a:cubicBezTo>
                            <a:cubicBezTo>
                              <a:pt x="1" y="6"/>
                              <a:pt x="0" y="8"/>
                              <a:pt x="1" y="6"/>
                            </a:cubicBezTo>
                            <a:cubicBezTo>
                              <a:pt x="1" y="7"/>
                              <a:pt x="1" y="7"/>
                              <a:pt x="1" y="7"/>
                            </a:cubicBezTo>
                            <a:cubicBezTo>
                              <a:pt x="2" y="8"/>
                              <a:pt x="3" y="4"/>
                              <a:pt x="3" y="3"/>
                            </a:cubicBezTo>
                            <a:cubicBezTo>
                              <a:pt x="3" y="2"/>
                              <a:pt x="1" y="1"/>
                              <a:pt x="1" y="0"/>
                            </a:cubicBezTo>
                            <a:cubicBezTo>
                              <a:pt x="1" y="0"/>
                              <a:pt x="0" y="0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92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7" y="2960"/>
                        <a:ext cx="0" cy="1"/>
                      </a:xfrm>
                      <a:custGeom>
                        <a:avLst/>
                        <a:gdLst>
                          <a:gd name="T0" fmla="*/ 1 h 1"/>
                          <a:gd name="T1" fmla="*/ 1 h 1"/>
                          <a:gd name="T2" fmla="*/ 0 h 1"/>
                          <a:gd name="T3" fmla="*/ 1 h 1"/>
                        </a:gdLst>
                        <a:ahLst/>
                        <a:cxnLst>
                          <a:cxn ang="0">
                            <a:pos x="0" y="T0"/>
                          </a:cxn>
                          <a:cxn ang="0">
                            <a:pos x="0" y="T1"/>
                          </a:cxn>
                          <a:cxn ang="0">
                            <a:pos x="0" y="T2"/>
                          </a:cxn>
                          <a:cxn ang="0">
                            <a:pos x="0" y="T3"/>
                          </a:cxn>
                        </a:cxnLst>
                        <a:rect l="0" t="0" r="r" b="b"/>
                        <a:pathLst>
                          <a:path h="1">
                            <a:moveTo>
                              <a:pt x="0" y="1"/>
                            </a:moveTo>
                            <a:cubicBezTo>
                              <a:pt x="0" y="1"/>
                              <a:pt x="0" y="0"/>
                              <a:pt x="0" y="1"/>
                            </a:cubicBezTo>
                            <a:cubicBezTo>
                              <a:pt x="0" y="1"/>
                              <a:pt x="0" y="1"/>
                              <a:pt x="0" y="0"/>
                            </a:cubicBezTo>
                            <a:cubicBezTo>
                              <a:pt x="0" y="0"/>
                              <a:pt x="0" y="1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93" name="Freeform 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7" y="2960"/>
                        <a:ext cx="0" cy="1"/>
                      </a:xfrm>
                      <a:custGeom>
                        <a:avLst/>
                        <a:gdLst>
                          <a:gd name="T0" fmla="*/ 1 h 1"/>
                          <a:gd name="T1" fmla="*/ 1 h 1"/>
                          <a:gd name="T2" fmla="*/ 0 h 1"/>
                          <a:gd name="T3" fmla="*/ 1 h 1"/>
                        </a:gdLst>
                        <a:ahLst/>
                        <a:cxnLst>
                          <a:cxn ang="0">
                            <a:pos x="0" y="T0"/>
                          </a:cxn>
                          <a:cxn ang="0">
                            <a:pos x="0" y="T1"/>
                          </a:cxn>
                          <a:cxn ang="0">
                            <a:pos x="0" y="T2"/>
                          </a:cxn>
                          <a:cxn ang="0">
                            <a:pos x="0" y="T3"/>
                          </a:cxn>
                        </a:cxnLst>
                        <a:rect l="0" t="0" r="r" b="b"/>
                        <a:pathLst>
                          <a:path h="1">
                            <a:moveTo>
                              <a:pt x="0" y="1"/>
                            </a:moveTo>
                            <a:cubicBezTo>
                              <a:pt x="0" y="1"/>
                              <a:pt x="0" y="0"/>
                              <a:pt x="0" y="1"/>
                            </a:cubicBezTo>
                            <a:cubicBezTo>
                              <a:pt x="0" y="1"/>
                              <a:pt x="0" y="1"/>
                              <a:pt x="0" y="0"/>
                            </a:cubicBezTo>
                            <a:cubicBezTo>
                              <a:pt x="0" y="0"/>
                              <a:pt x="0" y="1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94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8" y="2955"/>
                        <a:ext cx="0" cy="2"/>
                      </a:xfrm>
                      <a:custGeom>
                        <a:avLst/>
                        <a:gdLst>
                          <a:gd name="T0" fmla="*/ 0 h 1"/>
                          <a:gd name="T1" fmla="*/ 1 h 1"/>
                          <a:gd name="T2" fmla="*/ 0 h 1"/>
                        </a:gdLst>
                        <a:ahLst/>
                        <a:cxnLst>
                          <a:cxn ang="0">
                            <a:pos x="0" y="T0"/>
                          </a:cxn>
                          <a:cxn ang="0">
                            <a:pos x="0" y="T1"/>
                          </a:cxn>
                          <a:cxn ang="0">
                            <a:pos x="0" y="T2"/>
                          </a:cxn>
                        </a:cxnLst>
                        <a:rect l="0" t="0" r="r" b="b"/>
                        <a:pathLst>
                          <a:path h="1">
                            <a:moveTo>
                              <a:pt x="0" y="0"/>
                            </a:moveTo>
                            <a:cubicBezTo>
                              <a:pt x="0" y="1"/>
                              <a:pt x="0" y="1"/>
                              <a:pt x="0" y="1"/>
                            </a:cubicBezTo>
                            <a:cubicBezTo>
                              <a:pt x="0" y="1"/>
                              <a:pt x="0" y="1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95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8" y="2955"/>
                        <a:ext cx="0" cy="2"/>
                      </a:xfrm>
                      <a:custGeom>
                        <a:avLst/>
                        <a:gdLst>
                          <a:gd name="T0" fmla="*/ 0 h 1"/>
                          <a:gd name="T1" fmla="*/ 1 h 1"/>
                          <a:gd name="T2" fmla="*/ 0 h 1"/>
                        </a:gdLst>
                        <a:ahLst/>
                        <a:cxnLst>
                          <a:cxn ang="0">
                            <a:pos x="0" y="T0"/>
                          </a:cxn>
                          <a:cxn ang="0">
                            <a:pos x="0" y="T1"/>
                          </a:cxn>
                          <a:cxn ang="0">
                            <a:pos x="0" y="T2"/>
                          </a:cxn>
                        </a:cxnLst>
                        <a:rect l="0" t="0" r="r" b="b"/>
                        <a:pathLst>
                          <a:path h="1">
                            <a:moveTo>
                              <a:pt x="0" y="0"/>
                            </a:moveTo>
                            <a:cubicBezTo>
                              <a:pt x="0" y="1"/>
                              <a:pt x="0" y="1"/>
                              <a:pt x="0" y="1"/>
                            </a:cubicBezTo>
                            <a:cubicBezTo>
                              <a:pt x="0" y="1"/>
                              <a:pt x="0" y="1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96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45" y="2953"/>
                        <a:ext cx="3" cy="8"/>
                      </a:xfrm>
                      <a:custGeom>
                        <a:avLst/>
                        <a:gdLst>
                          <a:gd name="T0" fmla="*/ 0 w 2"/>
                          <a:gd name="T1" fmla="*/ 5 h 5"/>
                          <a:gd name="T2" fmla="*/ 0 w 2"/>
                          <a:gd name="T3" fmla="*/ 0 h 5"/>
                          <a:gd name="T4" fmla="*/ 0 w 2"/>
                          <a:gd name="T5" fmla="*/ 5 h 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" h="5">
                            <a:moveTo>
                              <a:pt x="0" y="5"/>
                            </a:moveTo>
                            <a:cubicBezTo>
                              <a:pt x="2" y="4"/>
                              <a:pt x="1" y="2"/>
                              <a:pt x="0" y="0"/>
                            </a:cubicBezTo>
                            <a:cubicBezTo>
                              <a:pt x="0" y="2"/>
                              <a:pt x="0" y="3"/>
                              <a:pt x="0" y="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97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45" y="2953"/>
                        <a:ext cx="3" cy="8"/>
                      </a:xfrm>
                      <a:custGeom>
                        <a:avLst/>
                        <a:gdLst>
                          <a:gd name="T0" fmla="*/ 0 w 2"/>
                          <a:gd name="T1" fmla="*/ 5 h 5"/>
                          <a:gd name="T2" fmla="*/ 0 w 2"/>
                          <a:gd name="T3" fmla="*/ 0 h 5"/>
                          <a:gd name="T4" fmla="*/ 0 w 2"/>
                          <a:gd name="T5" fmla="*/ 5 h 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" h="5">
                            <a:moveTo>
                              <a:pt x="0" y="5"/>
                            </a:moveTo>
                            <a:cubicBezTo>
                              <a:pt x="2" y="4"/>
                              <a:pt x="1" y="2"/>
                              <a:pt x="0" y="0"/>
                            </a:cubicBezTo>
                            <a:cubicBezTo>
                              <a:pt x="0" y="2"/>
                              <a:pt x="0" y="3"/>
                              <a:pt x="0" y="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98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0" y="2953"/>
                        <a:ext cx="3" cy="4"/>
                      </a:xfrm>
                      <a:custGeom>
                        <a:avLst/>
                        <a:gdLst>
                          <a:gd name="T0" fmla="*/ 1 w 2"/>
                          <a:gd name="T1" fmla="*/ 2 h 2"/>
                          <a:gd name="T2" fmla="*/ 0 w 2"/>
                          <a:gd name="T3" fmla="*/ 0 h 2"/>
                          <a:gd name="T4" fmla="*/ 1 w 2"/>
                          <a:gd name="T5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1" y="2"/>
                            </a:moveTo>
                            <a:cubicBezTo>
                              <a:pt x="2" y="1"/>
                              <a:pt x="1" y="0"/>
                              <a:pt x="0" y="0"/>
                            </a:cubicBezTo>
                            <a:cubicBezTo>
                              <a:pt x="0" y="1"/>
                              <a:pt x="0" y="1"/>
                              <a:pt x="1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99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0" y="2953"/>
                        <a:ext cx="3" cy="4"/>
                      </a:xfrm>
                      <a:custGeom>
                        <a:avLst/>
                        <a:gdLst>
                          <a:gd name="T0" fmla="*/ 1 w 2"/>
                          <a:gd name="T1" fmla="*/ 2 h 2"/>
                          <a:gd name="T2" fmla="*/ 0 w 2"/>
                          <a:gd name="T3" fmla="*/ 0 h 2"/>
                          <a:gd name="T4" fmla="*/ 1 w 2"/>
                          <a:gd name="T5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1" y="2"/>
                            </a:moveTo>
                            <a:cubicBezTo>
                              <a:pt x="2" y="1"/>
                              <a:pt x="1" y="0"/>
                              <a:pt x="0" y="0"/>
                            </a:cubicBezTo>
                            <a:cubicBezTo>
                              <a:pt x="0" y="1"/>
                              <a:pt x="0" y="1"/>
                              <a:pt x="1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00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2963"/>
                        <a:ext cx="2" cy="3"/>
                      </a:xfrm>
                      <a:custGeom>
                        <a:avLst/>
                        <a:gdLst>
                          <a:gd name="T0" fmla="*/ 1 w 1"/>
                          <a:gd name="T1" fmla="*/ 0 h 2"/>
                          <a:gd name="T2" fmla="*/ 0 w 1"/>
                          <a:gd name="T3" fmla="*/ 2 h 2"/>
                          <a:gd name="T4" fmla="*/ 1 w 1"/>
                          <a:gd name="T5" fmla="*/ 0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2">
                            <a:moveTo>
                              <a:pt x="1" y="0"/>
                            </a:moveTo>
                            <a:cubicBezTo>
                              <a:pt x="0" y="1"/>
                              <a:pt x="0" y="1"/>
                              <a:pt x="0" y="2"/>
                            </a:cubicBezTo>
                            <a:cubicBezTo>
                              <a:pt x="1" y="1"/>
                              <a:pt x="1" y="1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01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2963"/>
                        <a:ext cx="2" cy="3"/>
                      </a:xfrm>
                      <a:custGeom>
                        <a:avLst/>
                        <a:gdLst>
                          <a:gd name="T0" fmla="*/ 1 w 1"/>
                          <a:gd name="T1" fmla="*/ 0 h 2"/>
                          <a:gd name="T2" fmla="*/ 0 w 1"/>
                          <a:gd name="T3" fmla="*/ 2 h 2"/>
                          <a:gd name="T4" fmla="*/ 1 w 1"/>
                          <a:gd name="T5" fmla="*/ 0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2">
                            <a:moveTo>
                              <a:pt x="1" y="0"/>
                            </a:moveTo>
                            <a:cubicBezTo>
                              <a:pt x="0" y="1"/>
                              <a:pt x="0" y="1"/>
                              <a:pt x="0" y="2"/>
                            </a:cubicBezTo>
                            <a:cubicBezTo>
                              <a:pt x="1" y="1"/>
                              <a:pt x="1" y="1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02" name="Freeform 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2966"/>
                        <a:ext cx="3" cy="3"/>
                      </a:xfrm>
                      <a:custGeom>
                        <a:avLst/>
                        <a:gdLst>
                          <a:gd name="T0" fmla="*/ 1 w 2"/>
                          <a:gd name="T1" fmla="*/ 2 h 2"/>
                          <a:gd name="T2" fmla="*/ 0 w 2"/>
                          <a:gd name="T3" fmla="*/ 0 h 2"/>
                          <a:gd name="T4" fmla="*/ 1 w 2"/>
                          <a:gd name="T5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1" y="2"/>
                            </a:moveTo>
                            <a:cubicBezTo>
                              <a:pt x="2" y="2"/>
                              <a:pt x="1" y="0"/>
                              <a:pt x="0" y="0"/>
                            </a:cubicBezTo>
                            <a:cubicBezTo>
                              <a:pt x="1" y="1"/>
                              <a:pt x="1" y="2"/>
                              <a:pt x="1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03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2966"/>
                        <a:ext cx="3" cy="3"/>
                      </a:xfrm>
                      <a:custGeom>
                        <a:avLst/>
                        <a:gdLst>
                          <a:gd name="T0" fmla="*/ 1 w 2"/>
                          <a:gd name="T1" fmla="*/ 2 h 2"/>
                          <a:gd name="T2" fmla="*/ 0 w 2"/>
                          <a:gd name="T3" fmla="*/ 0 h 2"/>
                          <a:gd name="T4" fmla="*/ 1 w 2"/>
                          <a:gd name="T5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1" y="2"/>
                            </a:moveTo>
                            <a:cubicBezTo>
                              <a:pt x="2" y="2"/>
                              <a:pt x="1" y="0"/>
                              <a:pt x="0" y="0"/>
                            </a:cubicBezTo>
                            <a:cubicBezTo>
                              <a:pt x="1" y="1"/>
                              <a:pt x="1" y="2"/>
                              <a:pt x="1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04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6" y="2890"/>
                        <a:ext cx="75" cy="91"/>
                      </a:xfrm>
                      <a:custGeom>
                        <a:avLst/>
                        <a:gdLst>
                          <a:gd name="T0" fmla="*/ 5 w 46"/>
                          <a:gd name="T1" fmla="*/ 0 h 56"/>
                          <a:gd name="T2" fmla="*/ 11 w 46"/>
                          <a:gd name="T3" fmla="*/ 4 h 56"/>
                          <a:gd name="T4" fmla="*/ 12 w 46"/>
                          <a:gd name="T5" fmla="*/ 4 h 56"/>
                          <a:gd name="T6" fmla="*/ 16 w 46"/>
                          <a:gd name="T7" fmla="*/ 4 h 56"/>
                          <a:gd name="T8" fmla="*/ 19 w 46"/>
                          <a:gd name="T9" fmla="*/ 13 h 56"/>
                          <a:gd name="T10" fmla="*/ 39 w 46"/>
                          <a:gd name="T11" fmla="*/ 14 h 56"/>
                          <a:gd name="T12" fmla="*/ 38 w 46"/>
                          <a:gd name="T13" fmla="*/ 23 h 56"/>
                          <a:gd name="T14" fmla="*/ 33 w 46"/>
                          <a:gd name="T15" fmla="*/ 24 h 56"/>
                          <a:gd name="T16" fmla="*/ 33 w 46"/>
                          <a:gd name="T17" fmla="*/ 34 h 56"/>
                          <a:gd name="T18" fmla="*/ 37 w 46"/>
                          <a:gd name="T19" fmla="*/ 34 h 56"/>
                          <a:gd name="T20" fmla="*/ 38 w 46"/>
                          <a:gd name="T21" fmla="*/ 28 h 56"/>
                          <a:gd name="T22" fmla="*/ 43 w 46"/>
                          <a:gd name="T23" fmla="*/ 35 h 56"/>
                          <a:gd name="T24" fmla="*/ 45 w 46"/>
                          <a:gd name="T25" fmla="*/ 51 h 56"/>
                          <a:gd name="T26" fmla="*/ 41 w 46"/>
                          <a:gd name="T27" fmla="*/ 56 h 56"/>
                          <a:gd name="T28" fmla="*/ 39 w 46"/>
                          <a:gd name="T29" fmla="*/ 48 h 56"/>
                          <a:gd name="T30" fmla="*/ 37 w 46"/>
                          <a:gd name="T31" fmla="*/ 42 h 56"/>
                          <a:gd name="T32" fmla="*/ 32 w 46"/>
                          <a:gd name="T33" fmla="*/ 38 h 56"/>
                          <a:gd name="T34" fmla="*/ 29 w 46"/>
                          <a:gd name="T35" fmla="*/ 38 h 56"/>
                          <a:gd name="T36" fmla="*/ 26 w 46"/>
                          <a:gd name="T37" fmla="*/ 35 h 56"/>
                          <a:gd name="T38" fmla="*/ 26 w 46"/>
                          <a:gd name="T39" fmla="*/ 31 h 56"/>
                          <a:gd name="T40" fmla="*/ 26 w 46"/>
                          <a:gd name="T41" fmla="*/ 30 h 56"/>
                          <a:gd name="T42" fmla="*/ 24 w 46"/>
                          <a:gd name="T43" fmla="*/ 29 h 56"/>
                          <a:gd name="T44" fmla="*/ 22 w 46"/>
                          <a:gd name="T45" fmla="*/ 30 h 56"/>
                          <a:gd name="T46" fmla="*/ 24 w 46"/>
                          <a:gd name="T47" fmla="*/ 34 h 56"/>
                          <a:gd name="T48" fmla="*/ 24 w 46"/>
                          <a:gd name="T49" fmla="*/ 40 h 56"/>
                          <a:gd name="T50" fmla="*/ 24 w 46"/>
                          <a:gd name="T51" fmla="*/ 43 h 56"/>
                          <a:gd name="T52" fmla="*/ 23 w 46"/>
                          <a:gd name="T53" fmla="*/ 45 h 56"/>
                          <a:gd name="T54" fmla="*/ 20 w 46"/>
                          <a:gd name="T55" fmla="*/ 46 h 56"/>
                          <a:gd name="T56" fmla="*/ 20 w 46"/>
                          <a:gd name="T57" fmla="*/ 44 h 56"/>
                          <a:gd name="T58" fmla="*/ 19 w 46"/>
                          <a:gd name="T59" fmla="*/ 44 h 56"/>
                          <a:gd name="T60" fmla="*/ 18 w 46"/>
                          <a:gd name="T61" fmla="*/ 43 h 56"/>
                          <a:gd name="T62" fmla="*/ 16 w 46"/>
                          <a:gd name="T63" fmla="*/ 45 h 56"/>
                          <a:gd name="T64" fmla="*/ 16 w 46"/>
                          <a:gd name="T65" fmla="*/ 41 h 56"/>
                          <a:gd name="T66" fmla="*/ 15 w 46"/>
                          <a:gd name="T67" fmla="*/ 42 h 56"/>
                          <a:gd name="T68" fmla="*/ 14 w 46"/>
                          <a:gd name="T69" fmla="*/ 45 h 56"/>
                          <a:gd name="T70" fmla="*/ 11 w 46"/>
                          <a:gd name="T71" fmla="*/ 43 h 56"/>
                          <a:gd name="T72" fmla="*/ 10 w 46"/>
                          <a:gd name="T73" fmla="*/ 36 h 56"/>
                          <a:gd name="T74" fmla="*/ 8 w 46"/>
                          <a:gd name="T75" fmla="*/ 32 h 56"/>
                          <a:gd name="T76" fmla="*/ 6 w 46"/>
                          <a:gd name="T77" fmla="*/ 27 h 56"/>
                          <a:gd name="T78" fmla="*/ 8 w 46"/>
                          <a:gd name="T79" fmla="*/ 23 h 56"/>
                          <a:gd name="T80" fmla="*/ 1 w 46"/>
                          <a:gd name="T81" fmla="*/ 19 h 56"/>
                          <a:gd name="T82" fmla="*/ 6 w 46"/>
                          <a:gd name="T83" fmla="*/ 14 h 56"/>
                          <a:gd name="T84" fmla="*/ 9 w 46"/>
                          <a:gd name="T85" fmla="*/ 11 h 56"/>
                          <a:gd name="T86" fmla="*/ 4 w 46"/>
                          <a:gd name="T87" fmla="*/ 8 h 56"/>
                          <a:gd name="T88" fmla="*/ 4 w 46"/>
                          <a:gd name="T89" fmla="*/ 1 h 5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46" h="56">
                            <a:moveTo>
                              <a:pt x="4" y="1"/>
                            </a:moveTo>
                            <a:cubicBezTo>
                              <a:pt x="4" y="1"/>
                              <a:pt x="5" y="0"/>
                              <a:pt x="5" y="0"/>
                            </a:cubicBezTo>
                            <a:cubicBezTo>
                              <a:pt x="6" y="1"/>
                              <a:pt x="7" y="1"/>
                              <a:pt x="8" y="2"/>
                            </a:cubicBezTo>
                            <a:cubicBezTo>
                              <a:pt x="8" y="3"/>
                              <a:pt x="10" y="3"/>
                              <a:pt x="11" y="4"/>
                            </a:cubicBezTo>
                            <a:cubicBezTo>
                              <a:pt x="11" y="3"/>
                              <a:pt x="10" y="2"/>
                              <a:pt x="10" y="2"/>
                            </a:cubicBezTo>
                            <a:cubicBezTo>
                              <a:pt x="11" y="2"/>
                              <a:pt x="12" y="3"/>
                              <a:pt x="12" y="4"/>
                            </a:cubicBezTo>
                            <a:cubicBezTo>
                              <a:pt x="12" y="5"/>
                              <a:pt x="14" y="6"/>
                              <a:pt x="16" y="6"/>
                            </a:cubicBezTo>
                            <a:cubicBezTo>
                              <a:pt x="16" y="6"/>
                              <a:pt x="17" y="5"/>
                              <a:pt x="16" y="4"/>
                            </a:cubicBezTo>
                            <a:cubicBezTo>
                              <a:pt x="19" y="4"/>
                              <a:pt x="19" y="9"/>
                              <a:pt x="19" y="10"/>
                            </a:cubicBezTo>
                            <a:cubicBezTo>
                              <a:pt x="18" y="11"/>
                              <a:pt x="18" y="12"/>
                              <a:pt x="19" y="13"/>
                            </a:cubicBezTo>
                            <a:cubicBezTo>
                              <a:pt x="21" y="13"/>
                              <a:pt x="23" y="14"/>
                              <a:pt x="25" y="14"/>
                            </a:cubicBezTo>
                            <a:cubicBezTo>
                              <a:pt x="30" y="14"/>
                              <a:pt x="34" y="13"/>
                              <a:pt x="39" y="14"/>
                            </a:cubicBezTo>
                            <a:cubicBezTo>
                              <a:pt x="41" y="14"/>
                              <a:pt x="46" y="17"/>
                              <a:pt x="41" y="17"/>
                            </a:cubicBezTo>
                            <a:cubicBezTo>
                              <a:pt x="42" y="19"/>
                              <a:pt x="38" y="21"/>
                              <a:pt x="38" y="23"/>
                            </a:cubicBezTo>
                            <a:cubicBezTo>
                              <a:pt x="37" y="23"/>
                              <a:pt x="36" y="24"/>
                              <a:pt x="36" y="23"/>
                            </a:cubicBezTo>
                            <a:cubicBezTo>
                              <a:pt x="35" y="25"/>
                              <a:pt x="34" y="24"/>
                              <a:pt x="33" y="24"/>
                            </a:cubicBezTo>
                            <a:cubicBezTo>
                              <a:pt x="33" y="25"/>
                              <a:pt x="31" y="27"/>
                              <a:pt x="31" y="28"/>
                            </a:cubicBezTo>
                            <a:cubicBezTo>
                              <a:pt x="31" y="30"/>
                              <a:pt x="32" y="32"/>
                              <a:pt x="33" y="34"/>
                            </a:cubicBezTo>
                            <a:cubicBezTo>
                              <a:pt x="33" y="33"/>
                              <a:pt x="33" y="33"/>
                              <a:pt x="33" y="32"/>
                            </a:cubicBezTo>
                            <a:cubicBezTo>
                              <a:pt x="34" y="33"/>
                              <a:pt x="35" y="37"/>
                              <a:pt x="37" y="34"/>
                            </a:cubicBezTo>
                            <a:cubicBezTo>
                              <a:pt x="38" y="33"/>
                              <a:pt x="37" y="32"/>
                              <a:pt x="37" y="31"/>
                            </a:cubicBezTo>
                            <a:cubicBezTo>
                              <a:pt x="38" y="30"/>
                              <a:pt x="38" y="29"/>
                              <a:pt x="38" y="28"/>
                            </a:cubicBezTo>
                            <a:cubicBezTo>
                              <a:pt x="39" y="29"/>
                              <a:pt x="41" y="27"/>
                              <a:pt x="42" y="28"/>
                            </a:cubicBezTo>
                            <a:cubicBezTo>
                              <a:pt x="42" y="30"/>
                              <a:pt x="42" y="33"/>
                              <a:pt x="43" y="35"/>
                            </a:cubicBezTo>
                            <a:cubicBezTo>
                              <a:pt x="43" y="38"/>
                              <a:pt x="44" y="40"/>
                              <a:pt x="44" y="43"/>
                            </a:cubicBezTo>
                            <a:cubicBezTo>
                              <a:pt x="45" y="46"/>
                              <a:pt x="44" y="49"/>
                              <a:pt x="45" y="51"/>
                            </a:cubicBezTo>
                            <a:cubicBezTo>
                              <a:pt x="44" y="51"/>
                              <a:pt x="43" y="50"/>
                              <a:pt x="42" y="50"/>
                            </a:cubicBezTo>
                            <a:cubicBezTo>
                              <a:pt x="40" y="50"/>
                              <a:pt x="42" y="55"/>
                              <a:pt x="41" y="56"/>
                            </a:cubicBezTo>
                            <a:cubicBezTo>
                              <a:pt x="41" y="55"/>
                              <a:pt x="39" y="53"/>
                              <a:pt x="39" y="52"/>
                            </a:cubicBezTo>
                            <a:cubicBezTo>
                              <a:pt x="39" y="51"/>
                              <a:pt x="39" y="50"/>
                              <a:pt x="39" y="48"/>
                            </a:cubicBezTo>
                            <a:cubicBezTo>
                              <a:pt x="39" y="46"/>
                              <a:pt x="35" y="43"/>
                              <a:pt x="38" y="40"/>
                            </a:cubicBezTo>
                            <a:cubicBezTo>
                              <a:pt x="37" y="41"/>
                              <a:pt x="37" y="42"/>
                              <a:pt x="37" y="42"/>
                            </a:cubicBezTo>
                            <a:cubicBezTo>
                              <a:pt x="36" y="40"/>
                              <a:pt x="33" y="38"/>
                              <a:pt x="34" y="36"/>
                            </a:cubicBezTo>
                            <a:cubicBezTo>
                              <a:pt x="34" y="37"/>
                              <a:pt x="32" y="37"/>
                              <a:pt x="32" y="38"/>
                            </a:cubicBezTo>
                            <a:cubicBezTo>
                              <a:pt x="31" y="38"/>
                              <a:pt x="31" y="38"/>
                              <a:pt x="31" y="39"/>
                            </a:cubicBezTo>
                            <a:cubicBezTo>
                              <a:pt x="30" y="39"/>
                              <a:pt x="30" y="39"/>
                              <a:pt x="29" y="38"/>
                            </a:cubicBezTo>
                            <a:cubicBezTo>
                              <a:pt x="30" y="38"/>
                              <a:pt x="30" y="38"/>
                              <a:pt x="29" y="39"/>
                            </a:cubicBezTo>
                            <a:cubicBezTo>
                              <a:pt x="28" y="39"/>
                              <a:pt x="27" y="35"/>
                              <a:pt x="26" y="35"/>
                            </a:cubicBezTo>
                            <a:cubicBezTo>
                              <a:pt x="26" y="34"/>
                              <a:pt x="26" y="34"/>
                              <a:pt x="26" y="33"/>
                            </a:cubicBezTo>
                            <a:cubicBezTo>
                              <a:pt x="26" y="32"/>
                              <a:pt x="26" y="32"/>
                              <a:pt x="26" y="31"/>
                            </a:cubicBezTo>
                            <a:cubicBezTo>
                              <a:pt x="25" y="30"/>
                              <a:pt x="27" y="30"/>
                              <a:pt x="26" y="29"/>
                            </a:cubicBezTo>
                            <a:cubicBezTo>
                              <a:pt x="26" y="30"/>
                              <a:pt x="27" y="30"/>
                              <a:pt x="26" y="30"/>
                            </a:cubicBezTo>
                            <a:cubicBezTo>
                              <a:pt x="26" y="30"/>
                              <a:pt x="26" y="29"/>
                              <a:pt x="26" y="29"/>
                            </a:cubicBezTo>
                            <a:cubicBezTo>
                              <a:pt x="25" y="29"/>
                              <a:pt x="25" y="29"/>
                              <a:pt x="24" y="29"/>
                            </a:cubicBezTo>
                            <a:cubicBezTo>
                              <a:pt x="25" y="29"/>
                              <a:pt x="26" y="31"/>
                              <a:pt x="25" y="31"/>
                            </a:cubicBezTo>
                            <a:cubicBezTo>
                              <a:pt x="24" y="31"/>
                              <a:pt x="23" y="31"/>
                              <a:pt x="22" y="30"/>
                            </a:cubicBezTo>
                            <a:cubicBezTo>
                              <a:pt x="23" y="31"/>
                              <a:pt x="25" y="32"/>
                              <a:pt x="25" y="33"/>
                            </a:cubicBezTo>
                            <a:cubicBezTo>
                              <a:pt x="26" y="34"/>
                              <a:pt x="25" y="34"/>
                              <a:pt x="24" y="34"/>
                            </a:cubicBezTo>
                            <a:cubicBezTo>
                              <a:pt x="25" y="35"/>
                              <a:pt x="24" y="36"/>
                              <a:pt x="23" y="37"/>
                            </a:cubicBezTo>
                            <a:cubicBezTo>
                              <a:pt x="25" y="37"/>
                              <a:pt x="24" y="39"/>
                              <a:pt x="24" y="40"/>
                            </a:cubicBezTo>
                            <a:cubicBezTo>
                              <a:pt x="24" y="39"/>
                              <a:pt x="25" y="39"/>
                              <a:pt x="25" y="39"/>
                            </a:cubicBezTo>
                            <a:cubicBezTo>
                              <a:pt x="26" y="40"/>
                              <a:pt x="26" y="43"/>
                              <a:pt x="24" y="43"/>
                            </a:cubicBezTo>
                            <a:cubicBezTo>
                              <a:pt x="24" y="43"/>
                              <a:pt x="24" y="42"/>
                              <a:pt x="24" y="42"/>
                            </a:cubicBezTo>
                            <a:cubicBezTo>
                              <a:pt x="24" y="43"/>
                              <a:pt x="23" y="44"/>
                              <a:pt x="23" y="45"/>
                            </a:cubicBezTo>
                            <a:cubicBezTo>
                              <a:pt x="22" y="47"/>
                              <a:pt x="20" y="46"/>
                              <a:pt x="21" y="45"/>
                            </a:cubicBezTo>
                            <a:cubicBezTo>
                              <a:pt x="21" y="45"/>
                              <a:pt x="20" y="46"/>
                              <a:pt x="20" y="46"/>
                            </a:cubicBezTo>
                            <a:cubicBezTo>
                              <a:pt x="20" y="44"/>
                              <a:pt x="22" y="44"/>
                              <a:pt x="22" y="43"/>
                            </a:cubicBezTo>
                            <a:cubicBezTo>
                              <a:pt x="22" y="43"/>
                              <a:pt x="21" y="44"/>
                              <a:pt x="20" y="44"/>
                            </a:cubicBezTo>
                            <a:cubicBezTo>
                              <a:pt x="20" y="44"/>
                              <a:pt x="20" y="43"/>
                              <a:pt x="21" y="43"/>
                            </a:cubicBezTo>
                            <a:cubicBezTo>
                              <a:pt x="20" y="43"/>
                              <a:pt x="20" y="44"/>
                              <a:pt x="19" y="44"/>
                            </a:cubicBezTo>
                            <a:cubicBezTo>
                              <a:pt x="19" y="43"/>
                              <a:pt x="19" y="41"/>
                              <a:pt x="20" y="40"/>
                            </a:cubicBezTo>
                            <a:cubicBezTo>
                              <a:pt x="18" y="40"/>
                              <a:pt x="19" y="42"/>
                              <a:pt x="18" y="43"/>
                            </a:cubicBezTo>
                            <a:cubicBezTo>
                              <a:pt x="18" y="44"/>
                              <a:pt x="19" y="44"/>
                              <a:pt x="18" y="45"/>
                            </a:cubicBezTo>
                            <a:cubicBezTo>
                              <a:pt x="18" y="46"/>
                              <a:pt x="17" y="46"/>
                              <a:pt x="16" y="45"/>
                            </a:cubicBezTo>
                            <a:cubicBezTo>
                              <a:pt x="16" y="46"/>
                              <a:pt x="16" y="46"/>
                              <a:pt x="16" y="47"/>
                            </a:cubicBezTo>
                            <a:cubicBezTo>
                              <a:pt x="15" y="47"/>
                              <a:pt x="16" y="42"/>
                              <a:pt x="16" y="41"/>
                            </a:cubicBezTo>
                            <a:cubicBezTo>
                              <a:pt x="16" y="42"/>
                              <a:pt x="16" y="43"/>
                              <a:pt x="16" y="44"/>
                            </a:cubicBezTo>
                            <a:cubicBezTo>
                              <a:pt x="15" y="44"/>
                              <a:pt x="15" y="43"/>
                              <a:pt x="15" y="42"/>
                            </a:cubicBezTo>
                            <a:cubicBezTo>
                              <a:pt x="15" y="43"/>
                              <a:pt x="16" y="46"/>
                              <a:pt x="14" y="47"/>
                            </a:cubicBezTo>
                            <a:cubicBezTo>
                              <a:pt x="14" y="46"/>
                              <a:pt x="14" y="45"/>
                              <a:pt x="14" y="45"/>
                            </a:cubicBezTo>
                            <a:cubicBezTo>
                              <a:pt x="14" y="46"/>
                              <a:pt x="13" y="47"/>
                              <a:pt x="12" y="48"/>
                            </a:cubicBezTo>
                            <a:cubicBezTo>
                              <a:pt x="13" y="46"/>
                              <a:pt x="11" y="45"/>
                              <a:pt x="11" y="43"/>
                            </a:cubicBezTo>
                            <a:cubicBezTo>
                              <a:pt x="11" y="42"/>
                              <a:pt x="10" y="40"/>
                              <a:pt x="10" y="38"/>
                            </a:cubicBezTo>
                            <a:cubicBezTo>
                              <a:pt x="10" y="38"/>
                              <a:pt x="10" y="37"/>
                              <a:pt x="10" y="36"/>
                            </a:cubicBezTo>
                            <a:cubicBezTo>
                              <a:pt x="9" y="35"/>
                              <a:pt x="10" y="34"/>
                              <a:pt x="10" y="33"/>
                            </a:cubicBezTo>
                            <a:cubicBezTo>
                              <a:pt x="10" y="32"/>
                              <a:pt x="9" y="33"/>
                              <a:pt x="8" y="32"/>
                            </a:cubicBezTo>
                            <a:cubicBezTo>
                              <a:pt x="7" y="32"/>
                              <a:pt x="8" y="31"/>
                              <a:pt x="8" y="31"/>
                            </a:cubicBezTo>
                            <a:cubicBezTo>
                              <a:pt x="9" y="29"/>
                              <a:pt x="6" y="29"/>
                              <a:pt x="6" y="27"/>
                            </a:cubicBezTo>
                            <a:cubicBezTo>
                              <a:pt x="6" y="27"/>
                              <a:pt x="8" y="26"/>
                              <a:pt x="8" y="25"/>
                            </a:cubicBezTo>
                            <a:cubicBezTo>
                              <a:pt x="8" y="25"/>
                              <a:pt x="8" y="24"/>
                              <a:pt x="8" y="23"/>
                            </a:cubicBezTo>
                            <a:cubicBezTo>
                              <a:pt x="7" y="22"/>
                              <a:pt x="4" y="21"/>
                              <a:pt x="3" y="21"/>
                            </a:cubicBezTo>
                            <a:cubicBezTo>
                              <a:pt x="2" y="20"/>
                              <a:pt x="1" y="20"/>
                              <a:pt x="1" y="19"/>
                            </a:cubicBezTo>
                            <a:cubicBezTo>
                              <a:pt x="1" y="18"/>
                              <a:pt x="2" y="17"/>
                              <a:pt x="3" y="16"/>
                            </a:cubicBezTo>
                            <a:cubicBezTo>
                              <a:pt x="4" y="18"/>
                              <a:pt x="5" y="14"/>
                              <a:pt x="6" y="14"/>
                            </a:cubicBezTo>
                            <a:cubicBezTo>
                              <a:pt x="7" y="14"/>
                              <a:pt x="9" y="13"/>
                              <a:pt x="10" y="14"/>
                            </a:cubicBezTo>
                            <a:cubicBezTo>
                              <a:pt x="11" y="12"/>
                              <a:pt x="9" y="13"/>
                              <a:pt x="9" y="11"/>
                            </a:cubicBezTo>
                            <a:cubicBezTo>
                              <a:pt x="9" y="10"/>
                              <a:pt x="7" y="11"/>
                              <a:pt x="6" y="11"/>
                            </a:cubicBezTo>
                            <a:cubicBezTo>
                              <a:pt x="5" y="10"/>
                              <a:pt x="5" y="9"/>
                              <a:pt x="4" y="8"/>
                            </a:cubicBezTo>
                            <a:cubicBezTo>
                              <a:pt x="0" y="7"/>
                              <a:pt x="3" y="3"/>
                              <a:pt x="6" y="2"/>
                            </a:cubicBezTo>
                            <a:cubicBezTo>
                              <a:pt x="6" y="2"/>
                              <a:pt x="5" y="1"/>
                              <a:pt x="4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05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6" y="2890"/>
                        <a:ext cx="75" cy="91"/>
                      </a:xfrm>
                      <a:custGeom>
                        <a:avLst/>
                        <a:gdLst>
                          <a:gd name="T0" fmla="*/ 5 w 46"/>
                          <a:gd name="T1" fmla="*/ 0 h 56"/>
                          <a:gd name="T2" fmla="*/ 11 w 46"/>
                          <a:gd name="T3" fmla="*/ 4 h 56"/>
                          <a:gd name="T4" fmla="*/ 12 w 46"/>
                          <a:gd name="T5" fmla="*/ 4 h 56"/>
                          <a:gd name="T6" fmla="*/ 16 w 46"/>
                          <a:gd name="T7" fmla="*/ 4 h 56"/>
                          <a:gd name="T8" fmla="*/ 19 w 46"/>
                          <a:gd name="T9" fmla="*/ 13 h 56"/>
                          <a:gd name="T10" fmla="*/ 39 w 46"/>
                          <a:gd name="T11" fmla="*/ 14 h 56"/>
                          <a:gd name="T12" fmla="*/ 38 w 46"/>
                          <a:gd name="T13" fmla="*/ 23 h 56"/>
                          <a:gd name="T14" fmla="*/ 33 w 46"/>
                          <a:gd name="T15" fmla="*/ 24 h 56"/>
                          <a:gd name="T16" fmla="*/ 33 w 46"/>
                          <a:gd name="T17" fmla="*/ 34 h 56"/>
                          <a:gd name="T18" fmla="*/ 37 w 46"/>
                          <a:gd name="T19" fmla="*/ 34 h 56"/>
                          <a:gd name="T20" fmla="*/ 38 w 46"/>
                          <a:gd name="T21" fmla="*/ 28 h 56"/>
                          <a:gd name="T22" fmla="*/ 43 w 46"/>
                          <a:gd name="T23" fmla="*/ 35 h 56"/>
                          <a:gd name="T24" fmla="*/ 45 w 46"/>
                          <a:gd name="T25" fmla="*/ 51 h 56"/>
                          <a:gd name="T26" fmla="*/ 41 w 46"/>
                          <a:gd name="T27" fmla="*/ 56 h 56"/>
                          <a:gd name="T28" fmla="*/ 39 w 46"/>
                          <a:gd name="T29" fmla="*/ 48 h 56"/>
                          <a:gd name="T30" fmla="*/ 37 w 46"/>
                          <a:gd name="T31" fmla="*/ 42 h 56"/>
                          <a:gd name="T32" fmla="*/ 32 w 46"/>
                          <a:gd name="T33" fmla="*/ 38 h 56"/>
                          <a:gd name="T34" fmla="*/ 29 w 46"/>
                          <a:gd name="T35" fmla="*/ 38 h 56"/>
                          <a:gd name="T36" fmla="*/ 26 w 46"/>
                          <a:gd name="T37" fmla="*/ 35 h 56"/>
                          <a:gd name="T38" fmla="*/ 26 w 46"/>
                          <a:gd name="T39" fmla="*/ 31 h 56"/>
                          <a:gd name="T40" fmla="*/ 26 w 46"/>
                          <a:gd name="T41" fmla="*/ 30 h 56"/>
                          <a:gd name="T42" fmla="*/ 24 w 46"/>
                          <a:gd name="T43" fmla="*/ 29 h 56"/>
                          <a:gd name="T44" fmla="*/ 22 w 46"/>
                          <a:gd name="T45" fmla="*/ 30 h 56"/>
                          <a:gd name="T46" fmla="*/ 24 w 46"/>
                          <a:gd name="T47" fmla="*/ 34 h 56"/>
                          <a:gd name="T48" fmla="*/ 24 w 46"/>
                          <a:gd name="T49" fmla="*/ 40 h 56"/>
                          <a:gd name="T50" fmla="*/ 24 w 46"/>
                          <a:gd name="T51" fmla="*/ 43 h 56"/>
                          <a:gd name="T52" fmla="*/ 23 w 46"/>
                          <a:gd name="T53" fmla="*/ 45 h 56"/>
                          <a:gd name="T54" fmla="*/ 20 w 46"/>
                          <a:gd name="T55" fmla="*/ 46 h 56"/>
                          <a:gd name="T56" fmla="*/ 20 w 46"/>
                          <a:gd name="T57" fmla="*/ 44 h 56"/>
                          <a:gd name="T58" fmla="*/ 19 w 46"/>
                          <a:gd name="T59" fmla="*/ 44 h 56"/>
                          <a:gd name="T60" fmla="*/ 18 w 46"/>
                          <a:gd name="T61" fmla="*/ 43 h 56"/>
                          <a:gd name="T62" fmla="*/ 16 w 46"/>
                          <a:gd name="T63" fmla="*/ 45 h 56"/>
                          <a:gd name="T64" fmla="*/ 16 w 46"/>
                          <a:gd name="T65" fmla="*/ 41 h 56"/>
                          <a:gd name="T66" fmla="*/ 15 w 46"/>
                          <a:gd name="T67" fmla="*/ 42 h 56"/>
                          <a:gd name="T68" fmla="*/ 14 w 46"/>
                          <a:gd name="T69" fmla="*/ 45 h 56"/>
                          <a:gd name="T70" fmla="*/ 11 w 46"/>
                          <a:gd name="T71" fmla="*/ 43 h 56"/>
                          <a:gd name="T72" fmla="*/ 10 w 46"/>
                          <a:gd name="T73" fmla="*/ 36 h 56"/>
                          <a:gd name="T74" fmla="*/ 8 w 46"/>
                          <a:gd name="T75" fmla="*/ 32 h 56"/>
                          <a:gd name="T76" fmla="*/ 6 w 46"/>
                          <a:gd name="T77" fmla="*/ 27 h 56"/>
                          <a:gd name="T78" fmla="*/ 8 w 46"/>
                          <a:gd name="T79" fmla="*/ 23 h 56"/>
                          <a:gd name="T80" fmla="*/ 1 w 46"/>
                          <a:gd name="T81" fmla="*/ 19 h 56"/>
                          <a:gd name="T82" fmla="*/ 6 w 46"/>
                          <a:gd name="T83" fmla="*/ 14 h 56"/>
                          <a:gd name="T84" fmla="*/ 9 w 46"/>
                          <a:gd name="T85" fmla="*/ 11 h 56"/>
                          <a:gd name="T86" fmla="*/ 4 w 46"/>
                          <a:gd name="T87" fmla="*/ 8 h 56"/>
                          <a:gd name="T88" fmla="*/ 4 w 46"/>
                          <a:gd name="T89" fmla="*/ 1 h 5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46" h="56">
                            <a:moveTo>
                              <a:pt x="4" y="1"/>
                            </a:moveTo>
                            <a:cubicBezTo>
                              <a:pt x="4" y="1"/>
                              <a:pt x="5" y="0"/>
                              <a:pt x="5" y="0"/>
                            </a:cubicBezTo>
                            <a:cubicBezTo>
                              <a:pt x="6" y="1"/>
                              <a:pt x="7" y="1"/>
                              <a:pt x="8" y="2"/>
                            </a:cubicBezTo>
                            <a:cubicBezTo>
                              <a:pt x="8" y="3"/>
                              <a:pt x="10" y="3"/>
                              <a:pt x="11" y="4"/>
                            </a:cubicBezTo>
                            <a:cubicBezTo>
                              <a:pt x="11" y="3"/>
                              <a:pt x="10" y="2"/>
                              <a:pt x="10" y="2"/>
                            </a:cubicBezTo>
                            <a:cubicBezTo>
                              <a:pt x="11" y="2"/>
                              <a:pt x="12" y="3"/>
                              <a:pt x="12" y="4"/>
                            </a:cubicBezTo>
                            <a:cubicBezTo>
                              <a:pt x="12" y="5"/>
                              <a:pt x="14" y="6"/>
                              <a:pt x="16" y="6"/>
                            </a:cubicBezTo>
                            <a:cubicBezTo>
                              <a:pt x="16" y="6"/>
                              <a:pt x="17" y="5"/>
                              <a:pt x="16" y="4"/>
                            </a:cubicBezTo>
                            <a:cubicBezTo>
                              <a:pt x="19" y="4"/>
                              <a:pt x="19" y="9"/>
                              <a:pt x="19" y="10"/>
                            </a:cubicBezTo>
                            <a:cubicBezTo>
                              <a:pt x="18" y="11"/>
                              <a:pt x="18" y="12"/>
                              <a:pt x="19" y="13"/>
                            </a:cubicBezTo>
                            <a:cubicBezTo>
                              <a:pt x="21" y="13"/>
                              <a:pt x="23" y="14"/>
                              <a:pt x="25" y="14"/>
                            </a:cubicBezTo>
                            <a:cubicBezTo>
                              <a:pt x="30" y="14"/>
                              <a:pt x="34" y="13"/>
                              <a:pt x="39" y="14"/>
                            </a:cubicBezTo>
                            <a:cubicBezTo>
                              <a:pt x="41" y="14"/>
                              <a:pt x="46" y="17"/>
                              <a:pt x="41" y="17"/>
                            </a:cubicBezTo>
                            <a:cubicBezTo>
                              <a:pt x="42" y="19"/>
                              <a:pt x="38" y="21"/>
                              <a:pt x="38" y="23"/>
                            </a:cubicBezTo>
                            <a:cubicBezTo>
                              <a:pt x="37" y="23"/>
                              <a:pt x="36" y="24"/>
                              <a:pt x="36" y="23"/>
                            </a:cubicBezTo>
                            <a:cubicBezTo>
                              <a:pt x="35" y="25"/>
                              <a:pt x="34" y="24"/>
                              <a:pt x="33" y="24"/>
                            </a:cubicBezTo>
                            <a:cubicBezTo>
                              <a:pt x="33" y="25"/>
                              <a:pt x="31" y="27"/>
                              <a:pt x="31" y="28"/>
                            </a:cubicBezTo>
                            <a:cubicBezTo>
                              <a:pt x="31" y="30"/>
                              <a:pt x="32" y="32"/>
                              <a:pt x="33" y="34"/>
                            </a:cubicBezTo>
                            <a:cubicBezTo>
                              <a:pt x="33" y="33"/>
                              <a:pt x="33" y="33"/>
                              <a:pt x="33" y="32"/>
                            </a:cubicBezTo>
                            <a:cubicBezTo>
                              <a:pt x="34" y="33"/>
                              <a:pt x="35" y="37"/>
                              <a:pt x="37" y="34"/>
                            </a:cubicBezTo>
                            <a:cubicBezTo>
                              <a:pt x="38" y="33"/>
                              <a:pt x="37" y="32"/>
                              <a:pt x="37" y="31"/>
                            </a:cubicBezTo>
                            <a:cubicBezTo>
                              <a:pt x="38" y="30"/>
                              <a:pt x="38" y="29"/>
                              <a:pt x="38" y="28"/>
                            </a:cubicBezTo>
                            <a:cubicBezTo>
                              <a:pt x="39" y="29"/>
                              <a:pt x="41" y="27"/>
                              <a:pt x="42" y="28"/>
                            </a:cubicBezTo>
                            <a:cubicBezTo>
                              <a:pt x="42" y="30"/>
                              <a:pt x="42" y="33"/>
                              <a:pt x="43" y="35"/>
                            </a:cubicBezTo>
                            <a:cubicBezTo>
                              <a:pt x="43" y="38"/>
                              <a:pt x="44" y="40"/>
                              <a:pt x="44" y="43"/>
                            </a:cubicBezTo>
                            <a:cubicBezTo>
                              <a:pt x="45" y="46"/>
                              <a:pt x="44" y="49"/>
                              <a:pt x="45" y="51"/>
                            </a:cubicBezTo>
                            <a:cubicBezTo>
                              <a:pt x="44" y="51"/>
                              <a:pt x="43" y="50"/>
                              <a:pt x="42" y="50"/>
                            </a:cubicBezTo>
                            <a:cubicBezTo>
                              <a:pt x="40" y="50"/>
                              <a:pt x="42" y="55"/>
                              <a:pt x="41" y="56"/>
                            </a:cubicBezTo>
                            <a:cubicBezTo>
                              <a:pt x="41" y="55"/>
                              <a:pt x="39" y="53"/>
                              <a:pt x="39" y="52"/>
                            </a:cubicBezTo>
                            <a:cubicBezTo>
                              <a:pt x="39" y="51"/>
                              <a:pt x="39" y="50"/>
                              <a:pt x="39" y="48"/>
                            </a:cubicBezTo>
                            <a:cubicBezTo>
                              <a:pt x="39" y="46"/>
                              <a:pt x="35" y="43"/>
                              <a:pt x="38" y="40"/>
                            </a:cubicBezTo>
                            <a:cubicBezTo>
                              <a:pt x="37" y="41"/>
                              <a:pt x="37" y="42"/>
                              <a:pt x="37" y="42"/>
                            </a:cubicBezTo>
                            <a:cubicBezTo>
                              <a:pt x="36" y="40"/>
                              <a:pt x="33" y="38"/>
                              <a:pt x="34" y="36"/>
                            </a:cubicBezTo>
                            <a:cubicBezTo>
                              <a:pt x="34" y="37"/>
                              <a:pt x="32" y="37"/>
                              <a:pt x="32" y="38"/>
                            </a:cubicBezTo>
                            <a:cubicBezTo>
                              <a:pt x="31" y="38"/>
                              <a:pt x="31" y="38"/>
                              <a:pt x="31" y="39"/>
                            </a:cubicBezTo>
                            <a:cubicBezTo>
                              <a:pt x="30" y="39"/>
                              <a:pt x="30" y="39"/>
                              <a:pt x="29" y="38"/>
                            </a:cubicBezTo>
                            <a:cubicBezTo>
                              <a:pt x="30" y="38"/>
                              <a:pt x="30" y="38"/>
                              <a:pt x="29" y="39"/>
                            </a:cubicBezTo>
                            <a:cubicBezTo>
                              <a:pt x="28" y="39"/>
                              <a:pt x="27" y="35"/>
                              <a:pt x="26" y="35"/>
                            </a:cubicBezTo>
                            <a:cubicBezTo>
                              <a:pt x="26" y="34"/>
                              <a:pt x="26" y="34"/>
                              <a:pt x="26" y="33"/>
                            </a:cubicBezTo>
                            <a:cubicBezTo>
                              <a:pt x="26" y="32"/>
                              <a:pt x="26" y="32"/>
                              <a:pt x="26" y="31"/>
                            </a:cubicBezTo>
                            <a:cubicBezTo>
                              <a:pt x="25" y="30"/>
                              <a:pt x="27" y="30"/>
                              <a:pt x="26" y="29"/>
                            </a:cubicBezTo>
                            <a:cubicBezTo>
                              <a:pt x="26" y="30"/>
                              <a:pt x="27" y="30"/>
                              <a:pt x="26" y="30"/>
                            </a:cubicBezTo>
                            <a:cubicBezTo>
                              <a:pt x="26" y="30"/>
                              <a:pt x="26" y="29"/>
                              <a:pt x="26" y="29"/>
                            </a:cubicBezTo>
                            <a:cubicBezTo>
                              <a:pt x="25" y="29"/>
                              <a:pt x="25" y="29"/>
                              <a:pt x="24" y="29"/>
                            </a:cubicBezTo>
                            <a:cubicBezTo>
                              <a:pt x="25" y="29"/>
                              <a:pt x="26" y="31"/>
                              <a:pt x="25" y="31"/>
                            </a:cubicBezTo>
                            <a:cubicBezTo>
                              <a:pt x="24" y="31"/>
                              <a:pt x="23" y="31"/>
                              <a:pt x="22" y="30"/>
                            </a:cubicBezTo>
                            <a:cubicBezTo>
                              <a:pt x="23" y="31"/>
                              <a:pt x="25" y="32"/>
                              <a:pt x="25" y="33"/>
                            </a:cubicBezTo>
                            <a:cubicBezTo>
                              <a:pt x="26" y="34"/>
                              <a:pt x="25" y="34"/>
                              <a:pt x="24" y="34"/>
                            </a:cubicBezTo>
                            <a:cubicBezTo>
                              <a:pt x="25" y="35"/>
                              <a:pt x="24" y="36"/>
                              <a:pt x="23" y="37"/>
                            </a:cubicBezTo>
                            <a:cubicBezTo>
                              <a:pt x="25" y="37"/>
                              <a:pt x="24" y="39"/>
                              <a:pt x="24" y="40"/>
                            </a:cubicBezTo>
                            <a:cubicBezTo>
                              <a:pt x="24" y="39"/>
                              <a:pt x="25" y="39"/>
                              <a:pt x="25" y="39"/>
                            </a:cubicBezTo>
                            <a:cubicBezTo>
                              <a:pt x="26" y="40"/>
                              <a:pt x="26" y="43"/>
                              <a:pt x="24" y="43"/>
                            </a:cubicBezTo>
                            <a:cubicBezTo>
                              <a:pt x="24" y="43"/>
                              <a:pt x="24" y="42"/>
                              <a:pt x="24" y="42"/>
                            </a:cubicBezTo>
                            <a:cubicBezTo>
                              <a:pt x="24" y="43"/>
                              <a:pt x="23" y="44"/>
                              <a:pt x="23" y="45"/>
                            </a:cubicBezTo>
                            <a:cubicBezTo>
                              <a:pt x="22" y="47"/>
                              <a:pt x="20" y="46"/>
                              <a:pt x="21" y="45"/>
                            </a:cubicBezTo>
                            <a:cubicBezTo>
                              <a:pt x="21" y="45"/>
                              <a:pt x="20" y="46"/>
                              <a:pt x="20" y="46"/>
                            </a:cubicBezTo>
                            <a:cubicBezTo>
                              <a:pt x="20" y="44"/>
                              <a:pt x="22" y="44"/>
                              <a:pt x="22" y="43"/>
                            </a:cubicBezTo>
                            <a:cubicBezTo>
                              <a:pt x="22" y="43"/>
                              <a:pt x="21" y="44"/>
                              <a:pt x="20" y="44"/>
                            </a:cubicBezTo>
                            <a:cubicBezTo>
                              <a:pt x="20" y="44"/>
                              <a:pt x="20" y="43"/>
                              <a:pt x="21" y="43"/>
                            </a:cubicBezTo>
                            <a:cubicBezTo>
                              <a:pt x="20" y="43"/>
                              <a:pt x="20" y="44"/>
                              <a:pt x="19" y="44"/>
                            </a:cubicBezTo>
                            <a:cubicBezTo>
                              <a:pt x="19" y="43"/>
                              <a:pt x="19" y="41"/>
                              <a:pt x="20" y="40"/>
                            </a:cubicBezTo>
                            <a:cubicBezTo>
                              <a:pt x="18" y="40"/>
                              <a:pt x="19" y="42"/>
                              <a:pt x="18" y="43"/>
                            </a:cubicBezTo>
                            <a:cubicBezTo>
                              <a:pt x="18" y="44"/>
                              <a:pt x="19" y="44"/>
                              <a:pt x="18" y="45"/>
                            </a:cubicBezTo>
                            <a:cubicBezTo>
                              <a:pt x="18" y="46"/>
                              <a:pt x="17" y="46"/>
                              <a:pt x="16" y="45"/>
                            </a:cubicBezTo>
                            <a:cubicBezTo>
                              <a:pt x="16" y="46"/>
                              <a:pt x="16" y="46"/>
                              <a:pt x="16" y="47"/>
                            </a:cubicBezTo>
                            <a:cubicBezTo>
                              <a:pt x="15" y="47"/>
                              <a:pt x="16" y="42"/>
                              <a:pt x="16" y="41"/>
                            </a:cubicBezTo>
                            <a:cubicBezTo>
                              <a:pt x="16" y="42"/>
                              <a:pt x="16" y="43"/>
                              <a:pt x="16" y="44"/>
                            </a:cubicBezTo>
                            <a:cubicBezTo>
                              <a:pt x="15" y="44"/>
                              <a:pt x="15" y="43"/>
                              <a:pt x="15" y="42"/>
                            </a:cubicBezTo>
                            <a:cubicBezTo>
                              <a:pt x="15" y="43"/>
                              <a:pt x="16" y="46"/>
                              <a:pt x="14" y="47"/>
                            </a:cubicBezTo>
                            <a:cubicBezTo>
                              <a:pt x="14" y="46"/>
                              <a:pt x="14" y="45"/>
                              <a:pt x="14" y="45"/>
                            </a:cubicBezTo>
                            <a:cubicBezTo>
                              <a:pt x="14" y="46"/>
                              <a:pt x="13" y="47"/>
                              <a:pt x="12" y="48"/>
                            </a:cubicBezTo>
                            <a:cubicBezTo>
                              <a:pt x="13" y="46"/>
                              <a:pt x="11" y="45"/>
                              <a:pt x="11" y="43"/>
                            </a:cubicBezTo>
                            <a:cubicBezTo>
                              <a:pt x="11" y="42"/>
                              <a:pt x="10" y="40"/>
                              <a:pt x="10" y="38"/>
                            </a:cubicBezTo>
                            <a:cubicBezTo>
                              <a:pt x="10" y="38"/>
                              <a:pt x="10" y="37"/>
                              <a:pt x="10" y="36"/>
                            </a:cubicBezTo>
                            <a:cubicBezTo>
                              <a:pt x="9" y="35"/>
                              <a:pt x="10" y="34"/>
                              <a:pt x="10" y="33"/>
                            </a:cubicBezTo>
                            <a:cubicBezTo>
                              <a:pt x="10" y="32"/>
                              <a:pt x="9" y="33"/>
                              <a:pt x="8" y="32"/>
                            </a:cubicBezTo>
                            <a:cubicBezTo>
                              <a:pt x="7" y="32"/>
                              <a:pt x="8" y="31"/>
                              <a:pt x="8" y="31"/>
                            </a:cubicBezTo>
                            <a:cubicBezTo>
                              <a:pt x="9" y="29"/>
                              <a:pt x="6" y="29"/>
                              <a:pt x="6" y="27"/>
                            </a:cubicBezTo>
                            <a:cubicBezTo>
                              <a:pt x="6" y="27"/>
                              <a:pt x="8" y="26"/>
                              <a:pt x="8" y="25"/>
                            </a:cubicBezTo>
                            <a:cubicBezTo>
                              <a:pt x="8" y="25"/>
                              <a:pt x="8" y="24"/>
                              <a:pt x="8" y="23"/>
                            </a:cubicBezTo>
                            <a:cubicBezTo>
                              <a:pt x="7" y="22"/>
                              <a:pt x="4" y="21"/>
                              <a:pt x="3" y="21"/>
                            </a:cubicBezTo>
                            <a:cubicBezTo>
                              <a:pt x="2" y="20"/>
                              <a:pt x="1" y="20"/>
                              <a:pt x="1" y="19"/>
                            </a:cubicBezTo>
                            <a:cubicBezTo>
                              <a:pt x="1" y="18"/>
                              <a:pt x="2" y="17"/>
                              <a:pt x="3" y="16"/>
                            </a:cubicBezTo>
                            <a:cubicBezTo>
                              <a:pt x="4" y="18"/>
                              <a:pt x="5" y="14"/>
                              <a:pt x="6" y="14"/>
                            </a:cubicBezTo>
                            <a:cubicBezTo>
                              <a:pt x="7" y="14"/>
                              <a:pt x="9" y="13"/>
                              <a:pt x="10" y="14"/>
                            </a:cubicBezTo>
                            <a:cubicBezTo>
                              <a:pt x="11" y="12"/>
                              <a:pt x="9" y="13"/>
                              <a:pt x="9" y="11"/>
                            </a:cubicBezTo>
                            <a:cubicBezTo>
                              <a:pt x="9" y="10"/>
                              <a:pt x="7" y="11"/>
                              <a:pt x="6" y="11"/>
                            </a:cubicBezTo>
                            <a:cubicBezTo>
                              <a:pt x="5" y="10"/>
                              <a:pt x="5" y="9"/>
                              <a:pt x="4" y="8"/>
                            </a:cubicBezTo>
                            <a:cubicBezTo>
                              <a:pt x="0" y="7"/>
                              <a:pt x="3" y="3"/>
                              <a:pt x="6" y="2"/>
                            </a:cubicBezTo>
                            <a:cubicBezTo>
                              <a:pt x="6" y="2"/>
                              <a:pt x="5" y="1"/>
                              <a:pt x="4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06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42" y="2992"/>
                        <a:ext cx="59" cy="39"/>
                      </a:xfrm>
                      <a:custGeom>
                        <a:avLst/>
                        <a:gdLst>
                          <a:gd name="T0" fmla="*/ 2 w 36"/>
                          <a:gd name="T1" fmla="*/ 19 h 24"/>
                          <a:gd name="T2" fmla="*/ 2 w 36"/>
                          <a:gd name="T3" fmla="*/ 17 h 24"/>
                          <a:gd name="T4" fmla="*/ 0 w 36"/>
                          <a:gd name="T5" fmla="*/ 14 h 24"/>
                          <a:gd name="T6" fmla="*/ 2 w 36"/>
                          <a:gd name="T7" fmla="*/ 11 h 24"/>
                          <a:gd name="T8" fmla="*/ 3 w 36"/>
                          <a:gd name="T9" fmla="*/ 8 h 24"/>
                          <a:gd name="T10" fmla="*/ 3 w 36"/>
                          <a:gd name="T11" fmla="*/ 6 h 24"/>
                          <a:gd name="T12" fmla="*/ 2 w 36"/>
                          <a:gd name="T13" fmla="*/ 3 h 24"/>
                          <a:gd name="T14" fmla="*/ 8 w 36"/>
                          <a:gd name="T15" fmla="*/ 2 h 24"/>
                          <a:gd name="T16" fmla="*/ 11 w 36"/>
                          <a:gd name="T17" fmla="*/ 2 h 24"/>
                          <a:gd name="T18" fmla="*/ 15 w 36"/>
                          <a:gd name="T19" fmla="*/ 3 h 24"/>
                          <a:gd name="T20" fmla="*/ 18 w 36"/>
                          <a:gd name="T21" fmla="*/ 4 h 24"/>
                          <a:gd name="T22" fmla="*/ 20 w 36"/>
                          <a:gd name="T23" fmla="*/ 5 h 24"/>
                          <a:gd name="T24" fmla="*/ 24 w 36"/>
                          <a:gd name="T25" fmla="*/ 7 h 24"/>
                          <a:gd name="T26" fmla="*/ 27 w 36"/>
                          <a:gd name="T27" fmla="*/ 7 h 24"/>
                          <a:gd name="T28" fmla="*/ 25 w 36"/>
                          <a:gd name="T29" fmla="*/ 8 h 24"/>
                          <a:gd name="T30" fmla="*/ 23 w 36"/>
                          <a:gd name="T31" fmla="*/ 9 h 24"/>
                          <a:gd name="T32" fmla="*/ 28 w 36"/>
                          <a:gd name="T33" fmla="*/ 10 h 24"/>
                          <a:gd name="T34" fmla="*/ 34 w 36"/>
                          <a:gd name="T35" fmla="*/ 13 h 24"/>
                          <a:gd name="T36" fmla="*/ 32 w 36"/>
                          <a:gd name="T37" fmla="*/ 17 h 24"/>
                          <a:gd name="T38" fmla="*/ 30 w 36"/>
                          <a:gd name="T39" fmla="*/ 16 h 24"/>
                          <a:gd name="T40" fmla="*/ 27 w 36"/>
                          <a:gd name="T41" fmla="*/ 16 h 24"/>
                          <a:gd name="T42" fmla="*/ 25 w 36"/>
                          <a:gd name="T43" fmla="*/ 16 h 24"/>
                          <a:gd name="T44" fmla="*/ 23 w 36"/>
                          <a:gd name="T45" fmla="*/ 16 h 24"/>
                          <a:gd name="T46" fmla="*/ 17 w 36"/>
                          <a:gd name="T47" fmla="*/ 18 h 24"/>
                          <a:gd name="T48" fmla="*/ 14 w 36"/>
                          <a:gd name="T49" fmla="*/ 18 h 24"/>
                          <a:gd name="T50" fmla="*/ 13 w 36"/>
                          <a:gd name="T51" fmla="*/ 16 h 24"/>
                          <a:gd name="T52" fmla="*/ 10 w 36"/>
                          <a:gd name="T53" fmla="*/ 17 h 24"/>
                          <a:gd name="T54" fmla="*/ 9 w 36"/>
                          <a:gd name="T55" fmla="*/ 18 h 24"/>
                          <a:gd name="T56" fmla="*/ 5 w 36"/>
                          <a:gd name="T57" fmla="*/ 24 h 24"/>
                          <a:gd name="T58" fmla="*/ 4 w 36"/>
                          <a:gd name="T59" fmla="*/ 22 h 24"/>
                          <a:gd name="T60" fmla="*/ 2 w 36"/>
                          <a:gd name="T61" fmla="*/ 19 h 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36" h="24">
                            <a:moveTo>
                              <a:pt x="2" y="19"/>
                            </a:moveTo>
                            <a:cubicBezTo>
                              <a:pt x="2" y="19"/>
                              <a:pt x="3" y="17"/>
                              <a:pt x="2" y="17"/>
                            </a:cubicBezTo>
                            <a:cubicBezTo>
                              <a:pt x="2" y="16"/>
                              <a:pt x="1" y="15"/>
                              <a:pt x="0" y="14"/>
                            </a:cubicBezTo>
                            <a:cubicBezTo>
                              <a:pt x="1" y="14"/>
                              <a:pt x="4" y="12"/>
                              <a:pt x="2" y="11"/>
                            </a:cubicBezTo>
                            <a:cubicBezTo>
                              <a:pt x="1" y="10"/>
                              <a:pt x="5" y="9"/>
                              <a:pt x="3" y="8"/>
                            </a:cubicBezTo>
                            <a:cubicBezTo>
                              <a:pt x="2" y="7"/>
                              <a:pt x="3" y="6"/>
                              <a:pt x="3" y="6"/>
                            </a:cubicBezTo>
                            <a:cubicBezTo>
                              <a:pt x="3" y="5"/>
                              <a:pt x="2" y="4"/>
                              <a:pt x="2" y="3"/>
                            </a:cubicBezTo>
                            <a:cubicBezTo>
                              <a:pt x="3" y="0"/>
                              <a:pt x="6" y="2"/>
                              <a:pt x="8" y="2"/>
                            </a:cubicBezTo>
                            <a:cubicBezTo>
                              <a:pt x="9" y="2"/>
                              <a:pt x="10" y="1"/>
                              <a:pt x="11" y="2"/>
                            </a:cubicBezTo>
                            <a:cubicBezTo>
                              <a:pt x="13" y="2"/>
                              <a:pt x="14" y="3"/>
                              <a:pt x="15" y="3"/>
                            </a:cubicBezTo>
                            <a:cubicBezTo>
                              <a:pt x="16" y="4"/>
                              <a:pt x="17" y="4"/>
                              <a:pt x="18" y="4"/>
                            </a:cubicBezTo>
                            <a:cubicBezTo>
                              <a:pt x="20" y="4"/>
                              <a:pt x="20" y="4"/>
                              <a:pt x="20" y="5"/>
                            </a:cubicBezTo>
                            <a:cubicBezTo>
                              <a:pt x="21" y="7"/>
                              <a:pt x="22" y="8"/>
                              <a:pt x="24" y="7"/>
                            </a:cubicBezTo>
                            <a:cubicBezTo>
                              <a:pt x="25" y="7"/>
                              <a:pt x="26" y="7"/>
                              <a:pt x="27" y="7"/>
                            </a:cubicBezTo>
                            <a:cubicBezTo>
                              <a:pt x="27" y="8"/>
                              <a:pt x="26" y="8"/>
                              <a:pt x="25" y="8"/>
                            </a:cubicBezTo>
                            <a:cubicBezTo>
                              <a:pt x="23" y="8"/>
                              <a:pt x="21" y="9"/>
                              <a:pt x="23" y="9"/>
                            </a:cubicBezTo>
                            <a:cubicBezTo>
                              <a:pt x="24" y="9"/>
                              <a:pt x="28" y="11"/>
                              <a:pt x="28" y="10"/>
                            </a:cubicBezTo>
                            <a:cubicBezTo>
                              <a:pt x="30" y="9"/>
                              <a:pt x="32" y="12"/>
                              <a:pt x="34" y="13"/>
                            </a:cubicBezTo>
                            <a:cubicBezTo>
                              <a:pt x="36" y="15"/>
                              <a:pt x="32" y="16"/>
                              <a:pt x="32" y="17"/>
                            </a:cubicBezTo>
                            <a:cubicBezTo>
                              <a:pt x="31" y="18"/>
                              <a:pt x="31" y="17"/>
                              <a:pt x="30" y="16"/>
                            </a:cubicBezTo>
                            <a:cubicBezTo>
                              <a:pt x="29" y="16"/>
                              <a:pt x="28" y="16"/>
                              <a:pt x="27" y="16"/>
                            </a:cubicBezTo>
                            <a:cubicBezTo>
                              <a:pt x="27" y="16"/>
                              <a:pt x="26" y="16"/>
                              <a:pt x="25" y="16"/>
                            </a:cubicBezTo>
                            <a:cubicBezTo>
                              <a:pt x="25" y="16"/>
                              <a:pt x="24" y="16"/>
                              <a:pt x="23" y="16"/>
                            </a:cubicBezTo>
                            <a:cubicBezTo>
                              <a:pt x="20" y="14"/>
                              <a:pt x="19" y="17"/>
                              <a:pt x="17" y="18"/>
                            </a:cubicBezTo>
                            <a:cubicBezTo>
                              <a:pt x="16" y="18"/>
                              <a:pt x="14" y="18"/>
                              <a:pt x="14" y="18"/>
                            </a:cubicBezTo>
                            <a:cubicBezTo>
                              <a:pt x="13" y="17"/>
                              <a:pt x="14" y="16"/>
                              <a:pt x="13" y="16"/>
                            </a:cubicBezTo>
                            <a:cubicBezTo>
                              <a:pt x="12" y="17"/>
                              <a:pt x="11" y="16"/>
                              <a:pt x="10" y="17"/>
                            </a:cubicBezTo>
                            <a:cubicBezTo>
                              <a:pt x="10" y="18"/>
                              <a:pt x="9" y="17"/>
                              <a:pt x="9" y="18"/>
                            </a:cubicBezTo>
                            <a:cubicBezTo>
                              <a:pt x="8" y="20"/>
                              <a:pt x="7" y="22"/>
                              <a:pt x="5" y="24"/>
                            </a:cubicBezTo>
                            <a:cubicBezTo>
                              <a:pt x="5" y="23"/>
                              <a:pt x="4" y="23"/>
                              <a:pt x="4" y="22"/>
                            </a:cubicBezTo>
                            <a:cubicBezTo>
                              <a:pt x="3" y="21"/>
                              <a:pt x="3" y="20"/>
                              <a:pt x="2" y="1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07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42" y="2992"/>
                        <a:ext cx="59" cy="39"/>
                      </a:xfrm>
                      <a:custGeom>
                        <a:avLst/>
                        <a:gdLst>
                          <a:gd name="T0" fmla="*/ 2 w 36"/>
                          <a:gd name="T1" fmla="*/ 19 h 24"/>
                          <a:gd name="T2" fmla="*/ 2 w 36"/>
                          <a:gd name="T3" fmla="*/ 17 h 24"/>
                          <a:gd name="T4" fmla="*/ 0 w 36"/>
                          <a:gd name="T5" fmla="*/ 14 h 24"/>
                          <a:gd name="T6" fmla="*/ 2 w 36"/>
                          <a:gd name="T7" fmla="*/ 11 h 24"/>
                          <a:gd name="T8" fmla="*/ 3 w 36"/>
                          <a:gd name="T9" fmla="*/ 8 h 24"/>
                          <a:gd name="T10" fmla="*/ 3 w 36"/>
                          <a:gd name="T11" fmla="*/ 6 h 24"/>
                          <a:gd name="T12" fmla="*/ 2 w 36"/>
                          <a:gd name="T13" fmla="*/ 3 h 24"/>
                          <a:gd name="T14" fmla="*/ 8 w 36"/>
                          <a:gd name="T15" fmla="*/ 2 h 24"/>
                          <a:gd name="T16" fmla="*/ 11 w 36"/>
                          <a:gd name="T17" fmla="*/ 2 h 24"/>
                          <a:gd name="T18" fmla="*/ 15 w 36"/>
                          <a:gd name="T19" fmla="*/ 3 h 24"/>
                          <a:gd name="T20" fmla="*/ 18 w 36"/>
                          <a:gd name="T21" fmla="*/ 4 h 24"/>
                          <a:gd name="T22" fmla="*/ 20 w 36"/>
                          <a:gd name="T23" fmla="*/ 5 h 24"/>
                          <a:gd name="T24" fmla="*/ 24 w 36"/>
                          <a:gd name="T25" fmla="*/ 7 h 24"/>
                          <a:gd name="T26" fmla="*/ 27 w 36"/>
                          <a:gd name="T27" fmla="*/ 7 h 24"/>
                          <a:gd name="T28" fmla="*/ 25 w 36"/>
                          <a:gd name="T29" fmla="*/ 8 h 24"/>
                          <a:gd name="T30" fmla="*/ 23 w 36"/>
                          <a:gd name="T31" fmla="*/ 9 h 24"/>
                          <a:gd name="T32" fmla="*/ 28 w 36"/>
                          <a:gd name="T33" fmla="*/ 10 h 24"/>
                          <a:gd name="T34" fmla="*/ 34 w 36"/>
                          <a:gd name="T35" fmla="*/ 13 h 24"/>
                          <a:gd name="T36" fmla="*/ 32 w 36"/>
                          <a:gd name="T37" fmla="*/ 17 h 24"/>
                          <a:gd name="T38" fmla="*/ 30 w 36"/>
                          <a:gd name="T39" fmla="*/ 16 h 24"/>
                          <a:gd name="T40" fmla="*/ 27 w 36"/>
                          <a:gd name="T41" fmla="*/ 16 h 24"/>
                          <a:gd name="T42" fmla="*/ 25 w 36"/>
                          <a:gd name="T43" fmla="*/ 16 h 24"/>
                          <a:gd name="T44" fmla="*/ 23 w 36"/>
                          <a:gd name="T45" fmla="*/ 16 h 24"/>
                          <a:gd name="T46" fmla="*/ 17 w 36"/>
                          <a:gd name="T47" fmla="*/ 18 h 24"/>
                          <a:gd name="T48" fmla="*/ 14 w 36"/>
                          <a:gd name="T49" fmla="*/ 18 h 24"/>
                          <a:gd name="T50" fmla="*/ 13 w 36"/>
                          <a:gd name="T51" fmla="*/ 16 h 24"/>
                          <a:gd name="T52" fmla="*/ 10 w 36"/>
                          <a:gd name="T53" fmla="*/ 17 h 24"/>
                          <a:gd name="T54" fmla="*/ 9 w 36"/>
                          <a:gd name="T55" fmla="*/ 18 h 24"/>
                          <a:gd name="T56" fmla="*/ 5 w 36"/>
                          <a:gd name="T57" fmla="*/ 24 h 24"/>
                          <a:gd name="T58" fmla="*/ 4 w 36"/>
                          <a:gd name="T59" fmla="*/ 22 h 24"/>
                          <a:gd name="T60" fmla="*/ 2 w 36"/>
                          <a:gd name="T61" fmla="*/ 19 h 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36" h="24">
                            <a:moveTo>
                              <a:pt x="2" y="19"/>
                            </a:moveTo>
                            <a:cubicBezTo>
                              <a:pt x="2" y="19"/>
                              <a:pt x="3" y="17"/>
                              <a:pt x="2" y="17"/>
                            </a:cubicBezTo>
                            <a:cubicBezTo>
                              <a:pt x="2" y="16"/>
                              <a:pt x="1" y="15"/>
                              <a:pt x="0" y="14"/>
                            </a:cubicBezTo>
                            <a:cubicBezTo>
                              <a:pt x="1" y="14"/>
                              <a:pt x="4" y="12"/>
                              <a:pt x="2" y="11"/>
                            </a:cubicBezTo>
                            <a:cubicBezTo>
                              <a:pt x="1" y="10"/>
                              <a:pt x="5" y="9"/>
                              <a:pt x="3" y="8"/>
                            </a:cubicBezTo>
                            <a:cubicBezTo>
                              <a:pt x="2" y="7"/>
                              <a:pt x="3" y="6"/>
                              <a:pt x="3" y="6"/>
                            </a:cubicBezTo>
                            <a:cubicBezTo>
                              <a:pt x="3" y="5"/>
                              <a:pt x="2" y="4"/>
                              <a:pt x="2" y="3"/>
                            </a:cubicBezTo>
                            <a:cubicBezTo>
                              <a:pt x="3" y="0"/>
                              <a:pt x="6" y="2"/>
                              <a:pt x="8" y="2"/>
                            </a:cubicBezTo>
                            <a:cubicBezTo>
                              <a:pt x="9" y="2"/>
                              <a:pt x="10" y="1"/>
                              <a:pt x="11" y="2"/>
                            </a:cubicBezTo>
                            <a:cubicBezTo>
                              <a:pt x="13" y="2"/>
                              <a:pt x="14" y="3"/>
                              <a:pt x="15" y="3"/>
                            </a:cubicBezTo>
                            <a:cubicBezTo>
                              <a:pt x="16" y="4"/>
                              <a:pt x="17" y="4"/>
                              <a:pt x="18" y="4"/>
                            </a:cubicBezTo>
                            <a:cubicBezTo>
                              <a:pt x="20" y="4"/>
                              <a:pt x="20" y="4"/>
                              <a:pt x="20" y="5"/>
                            </a:cubicBezTo>
                            <a:cubicBezTo>
                              <a:pt x="21" y="7"/>
                              <a:pt x="22" y="8"/>
                              <a:pt x="24" y="7"/>
                            </a:cubicBezTo>
                            <a:cubicBezTo>
                              <a:pt x="25" y="7"/>
                              <a:pt x="26" y="7"/>
                              <a:pt x="27" y="7"/>
                            </a:cubicBezTo>
                            <a:cubicBezTo>
                              <a:pt x="27" y="8"/>
                              <a:pt x="26" y="8"/>
                              <a:pt x="25" y="8"/>
                            </a:cubicBezTo>
                            <a:cubicBezTo>
                              <a:pt x="23" y="8"/>
                              <a:pt x="21" y="9"/>
                              <a:pt x="23" y="9"/>
                            </a:cubicBezTo>
                            <a:cubicBezTo>
                              <a:pt x="24" y="9"/>
                              <a:pt x="28" y="11"/>
                              <a:pt x="28" y="10"/>
                            </a:cubicBezTo>
                            <a:cubicBezTo>
                              <a:pt x="30" y="9"/>
                              <a:pt x="32" y="12"/>
                              <a:pt x="34" y="13"/>
                            </a:cubicBezTo>
                            <a:cubicBezTo>
                              <a:pt x="36" y="15"/>
                              <a:pt x="32" y="16"/>
                              <a:pt x="32" y="17"/>
                            </a:cubicBezTo>
                            <a:cubicBezTo>
                              <a:pt x="31" y="18"/>
                              <a:pt x="31" y="17"/>
                              <a:pt x="30" y="16"/>
                            </a:cubicBezTo>
                            <a:cubicBezTo>
                              <a:pt x="29" y="16"/>
                              <a:pt x="28" y="16"/>
                              <a:pt x="27" y="16"/>
                            </a:cubicBezTo>
                            <a:cubicBezTo>
                              <a:pt x="27" y="16"/>
                              <a:pt x="26" y="16"/>
                              <a:pt x="25" y="16"/>
                            </a:cubicBezTo>
                            <a:cubicBezTo>
                              <a:pt x="25" y="16"/>
                              <a:pt x="24" y="16"/>
                              <a:pt x="23" y="16"/>
                            </a:cubicBezTo>
                            <a:cubicBezTo>
                              <a:pt x="20" y="14"/>
                              <a:pt x="19" y="17"/>
                              <a:pt x="17" y="18"/>
                            </a:cubicBezTo>
                            <a:cubicBezTo>
                              <a:pt x="16" y="18"/>
                              <a:pt x="14" y="18"/>
                              <a:pt x="14" y="18"/>
                            </a:cubicBezTo>
                            <a:cubicBezTo>
                              <a:pt x="13" y="17"/>
                              <a:pt x="14" y="16"/>
                              <a:pt x="13" y="16"/>
                            </a:cubicBezTo>
                            <a:cubicBezTo>
                              <a:pt x="12" y="17"/>
                              <a:pt x="11" y="16"/>
                              <a:pt x="10" y="17"/>
                            </a:cubicBezTo>
                            <a:cubicBezTo>
                              <a:pt x="10" y="18"/>
                              <a:pt x="9" y="17"/>
                              <a:pt x="9" y="18"/>
                            </a:cubicBezTo>
                            <a:cubicBezTo>
                              <a:pt x="8" y="20"/>
                              <a:pt x="7" y="22"/>
                              <a:pt x="5" y="24"/>
                            </a:cubicBezTo>
                            <a:cubicBezTo>
                              <a:pt x="5" y="23"/>
                              <a:pt x="4" y="23"/>
                              <a:pt x="4" y="22"/>
                            </a:cubicBezTo>
                            <a:cubicBezTo>
                              <a:pt x="3" y="21"/>
                              <a:pt x="3" y="20"/>
                              <a:pt x="2" y="1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08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93" y="3021"/>
                        <a:ext cx="1" cy="2"/>
                      </a:xfrm>
                      <a:custGeom>
                        <a:avLst/>
                        <a:gdLst>
                          <a:gd name="T0" fmla="*/ 1 w 1"/>
                          <a:gd name="T1" fmla="*/ 1 h 1"/>
                          <a:gd name="T2" fmla="*/ 0 w 1"/>
                          <a:gd name="T3" fmla="*/ 0 h 1"/>
                          <a:gd name="T4" fmla="*/ 1 w 1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1"/>
                            </a:moveTo>
                            <a:cubicBezTo>
                              <a:pt x="1" y="1"/>
                              <a:pt x="0" y="1"/>
                              <a:pt x="0" y="0"/>
                            </a:cubicBezTo>
                            <a:cubicBezTo>
                              <a:pt x="0" y="0"/>
                              <a:pt x="1" y="0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09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93" y="3021"/>
                        <a:ext cx="1" cy="2"/>
                      </a:xfrm>
                      <a:custGeom>
                        <a:avLst/>
                        <a:gdLst>
                          <a:gd name="T0" fmla="*/ 1 w 1"/>
                          <a:gd name="T1" fmla="*/ 1 h 1"/>
                          <a:gd name="T2" fmla="*/ 0 w 1"/>
                          <a:gd name="T3" fmla="*/ 0 h 1"/>
                          <a:gd name="T4" fmla="*/ 1 w 1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1"/>
                            </a:moveTo>
                            <a:cubicBezTo>
                              <a:pt x="1" y="1"/>
                              <a:pt x="0" y="1"/>
                              <a:pt x="0" y="0"/>
                            </a:cubicBezTo>
                            <a:cubicBezTo>
                              <a:pt x="0" y="0"/>
                              <a:pt x="1" y="0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10" name="Freeform 84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2691" y="3107"/>
                        <a:ext cx="48" cy="28"/>
                      </a:xfrm>
                      <a:custGeom>
                        <a:avLst/>
                        <a:gdLst>
                          <a:gd name="T0" fmla="*/ 3 w 30"/>
                          <a:gd name="T1" fmla="*/ 12 h 17"/>
                          <a:gd name="T2" fmla="*/ 4 w 30"/>
                          <a:gd name="T3" fmla="*/ 12 h 17"/>
                          <a:gd name="T4" fmla="*/ 4 w 30"/>
                          <a:gd name="T5" fmla="*/ 11 h 17"/>
                          <a:gd name="T6" fmla="*/ 3 w 30"/>
                          <a:gd name="T7" fmla="*/ 12 h 17"/>
                          <a:gd name="T8" fmla="*/ 4 w 30"/>
                          <a:gd name="T9" fmla="*/ 7 h 17"/>
                          <a:gd name="T10" fmla="*/ 4 w 30"/>
                          <a:gd name="T11" fmla="*/ 8 h 17"/>
                          <a:gd name="T12" fmla="*/ 4 w 30"/>
                          <a:gd name="T13" fmla="*/ 7 h 17"/>
                          <a:gd name="T14" fmla="*/ 5 w 30"/>
                          <a:gd name="T15" fmla="*/ 16 h 17"/>
                          <a:gd name="T16" fmla="*/ 6 w 30"/>
                          <a:gd name="T17" fmla="*/ 15 h 17"/>
                          <a:gd name="T18" fmla="*/ 5 w 30"/>
                          <a:gd name="T19" fmla="*/ 16 h 17"/>
                          <a:gd name="T20" fmla="*/ 7 w 30"/>
                          <a:gd name="T21" fmla="*/ 8 h 17"/>
                          <a:gd name="T22" fmla="*/ 5 w 30"/>
                          <a:gd name="T23" fmla="*/ 8 h 17"/>
                          <a:gd name="T24" fmla="*/ 7 w 30"/>
                          <a:gd name="T25" fmla="*/ 8 h 17"/>
                          <a:gd name="T26" fmla="*/ 6 w 30"/>
                          <a:gd name="T27" fmla="*/ 12 h 17"/>
                          <a:gd name="T28" fmla="*/ 8 w 30"/>
                          <a:gd name="T29" fmla="*/ 11 h 17"/>
                          <a:gd name="T30" fmla="*/ 7 w 30"/>
                          <a:gd name="T31" fmla="*/ 11 h 17"/>
                          <a:gd name="T32" fmla="*/ 6 w 30"/>
                          <a:gd name="T33" fmla="*/ 12 h 17"/>
                          <a:gd name="T34" fmla="*/ 9 w 30"/>
                          <a:gd name="T35" fmla="*/ 15 h 17"/>
                          <a:gd name="T36" fmla="*/ 10 w 30"/>
                          <a:gd name="T37" fmla="*/ 13 h 17"/>
                          <a:gd name="T38" fmla="*/ 9 w 30"/>
                          <a:gd name="T39" fmla="*/ 15 h 17"/>
                          <a:gd name="T40" fmla="*/ 13 w 30"/>
                          <a:gd name="T41" fmla="*/ 14 h 17"/>
                          <a:gd name="T42" fmla="*/ 14 w 30"/>
                          <a:gd name="T43" fmla="*/ 15 h 17"/>
                          <a:gd name="T44" fmla="*/ 13 w 30"/>
                          <a:gd name="T45" fmla="*/ 14 h 17"/>
                          <a:gd name="T46" fmla="*/ 26 w 30"/>
                          <a:gd name="T47" fmla="*/ 5 h 17"/>
                          <a:gd name="T48" fmla="*/ 29 w 30"/>
                          <a:gd name="T49" fmla="*/ 3 h 17"/>
                          <a:gd name="T50" fmla="*/ 29 w 30"/>
                          <a:gd name="T51" fmla="*/ 0 h 17"/>
                          <a:gd name="T52" fmla="*/ 19 w 30"/>
                          <a:gd name="T53" fmla="*/ 0 h 17"/>
                          <a:gd name="T54" fmla="*/ 13 w 30"/>
                          <a:gd name="T55" fmla="*/ 1 h 17"/>
                          <a:gd name="T56" fmla="*/ 6 w 30"/>
                          <a:gd name="T57" fmla="*/ 2 h 17"/>
                          <a:gd name="T58" fmla="*/ 3 w 30"/>
                          <a:gd name="T59" fmla="*/ 3 h 17"/>
                          <a:gd name="T60" fmla="*/ 0 w 30"/>
                          <a:gd name="T61" fmla="*/ 3 h 17"/>
                          <a:gd name="T62" fmla="*/ 3 w 30"/>
                          <a:gd name="T63" fmla="*/ 5 h 17"/>
                          <a:gd name="T64" fmla="*/ 4 w 30"/>
                          <a:gd name="T65" fmla="*/ 4 h 17"/>
                          <a:gd name="T66" fmla="*/ 6 w 30"/>
                          <a:gd name="T67" fmla="*/ 4 h 17"/>
                          <a:gd name="T68" fmla="*/ 5 w 30"/>
                          <a:gd name="T69" fmla="*/ 7 h 17"/>
                          <a:gd name="T70" fmla="*/ 10 w 30"/>
                          <a:gd name="T71" fmla="*/ 6 h 17"/>
                          <a:gd name="T72" fmla="*/ 7 w 30"/>
                          <a:gd name="T73" fmla="*/ 9 h 17"/>
                          <a:gd name="T74" fmla="*/ 10 w 30"/>
                          <a:gd name="T75" fmla="*/ 8 h 17"/>
                          <a:gd name="T76" fmla="*/ 12 w 30"/>
                          <a:gd name="T77" fmla="*/ 7 h 17"/>
                          <a:gd name="T78" fmla="*/ 15 w 30"/>
                          <a:gd name="T79" fmla="*/ 7 h 17"/>
                          <a:gd name="T80" fmla="*/ 17 w 30"/>
                          <a:gd name="T81" fmla="*/ 7 h 17"/>
                          <a:gd name="T82" fmla="*/ 17 w 30"/>
                          <a:gd name="T83" fmla="*/ 9 h 17"/>
                          <a:gd name="T84" fmla="*/ 13 w 30"/>
                          <a:gd name="T85" fmla="*/ 8 h 17"/>
                          <a:gd name="T86" fmla="*/ 12 w 30"/>
                          <a:gd name="T87" fmla="*/ 11 h 17"/>
                          <a:gd name="T88" fmla="*/ 16 w 30"/>
                          <a:gd name="T89" fmla="*/ 11 h 17"/>
                          <a:gd name="T90" fmla="*/ 13 w 30"/>
                          <a:gd name="T91" fmla="*/ 13 h 17"/>
                          <a:gd name="T92" fmla="*/ 13 w 30"/>
                          <a:gd name="T93" fmla="*/ 13 h 17"/>
                          <a:gd name="T94" fmla="*/ 16 w 30"/>
                          <a:gd name="T95" fmla="*/ 17 h 17"/>
                          <a:gd name="T96" fmla="*/ 19 w 30"/>
                          <a:gd name="T97" fmla="*/ 11 h 17"/>
                          <a:gd name="T98" fmla="*/ 24 w 30"/>
                          <a:gd name="T99" fmla="*/ 10 h 17"/>
                          <a:gd name="T100" fmla="*/ 28 w 30"/>
                          <a:gd name="T101" fmla="*/ 9 h 17"/>
                          <a:gd name="T102" fmla="*/ 26 w 30"/>
                          <a:gd name="T103" fmla="*/ 5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</a:cxnLst>
                        <a:rect l="0" t="0" r="r" b="b"/>
                        <a:pathLst>
                          <a:path w="30" h="17">
                            <a:moveTo>
                              <a:pt x="3" y="12"/>
                            </a:moveTo>
                            <a:cubicBezTo>
                              <a:pt x="4" y="12"/>
                              <a:pt x="4" y="12"/>
                              <a:pt x="4" y="12"/>
                            </a:cubicBezTo>
                            <a:cubicBezTo>
                              <a:pt x="4" y="11"/>
                              <a:pt x="4" y="11"/>
                              <a:pt x="4" y="11"/>
                            </a:cubicBezTo>
                            <a:cubicBezTo>
                              <a:pt x="4" y="11"/>
                              <a:pt x="3" y="11"/>
                              <a:pt x="3" y="12"/>
                            </a:cubicBezTo>
                            <a:close/>
                            <a:moveTo>
                              <a:pt x="4" y="7"/>
                            </a:moveTo>
                            <a:cubicBezTo>
                              <a:pt x="4" y="8"/>
                              <a:pt x="4" y="8"/>
                              <a:pt x="4" y="8"/>
                            </a:cubicBezTo>
                            <a:cubicBezTo>
                              <a:pt x="5" y="8"/>
                              <a:pt x="5" y="7"/>
                              <a:pt x="4" y="7"/>
                            </a:cubicBezTo>
                            <a:close/>
                            <a:moveTo>
                              <a:pt x="5" y="16"/>
                            </a:moveTo>
                            <a:cubicBezTo>
                              <a:pt x="6" y="16"/>
                              <a:pt x="6" y="16"/>
                              <a:pt x="6" y="15"/>
                            </a:cubicBezTo>
                            <a:cubicBezTo>
                              <a:pt x="6" y="14"/>
                              <a:pt x="4" y="15"/>
                              <a:pt x="5" y="16"/>
                            </a:cubicBezTo>
                            <a:close/>
                            <a:moveTo>
                              <a:pt x="7" y="8"/>
                            </a:moveTo>
                            <a:cubicBezTo>
                              <a:pt x="6" y="8"/>
                              <a:pt x="6" y="8"/>
                              <a:pt x="5" y="8"/>
                            </a:cubicBezTo>
                            <a:cubicBezTo>
                              <a:pt x="5" y="9"/>
                              <a:pt x="7" y="9"/>
                              <a:pt x="7" y="8"/>
                            </a:cubicBezTo>
                            <a:close/>
                            <a:moveTo>
                              <a:pt x="6" y="12"/>
                            </a:moveTo>
                            <a:cubicBezTo>
                              <a:pt x="7" y="12"/>
                              <a:pt x="8" y="12"/>
                              <a:pt x="8" y="11"/>
                            </a:cubicBezTo>
                            <a:cubicBezTo>
                              <a:pt x="7" y="11"/>
                              <a:pt x="7" y="11"/>
                              <a:pt x="7" y="11"/>
                            </a:cubicBezTo>
                            <a:cubicBezTo>
                              <a:pt x="7" y="11"/>
                              <a:pt x="6" y="12"/>
                              <a:pt x="6" y="12"/>
                            </a:cubicBezTo>
                            <a:close/>
                            <a:moveTo>
                              <a:pt x="9" y="15"/>
                            </a:moveTo>
                            <a:cubicBezTo>
                              <a:pt x="10" y="14"/>
                              <a:pt x="10" y="14"/>
                              <a:pt x="10" y="13"/>
                            </a:cubicBezTo>
                            <a:cubicBezTo>
                              <a:pt x="9" y="13"/>
                              <a:pt x="9" y="14"/>
                              <a:pt x="9" y="15"/>
                            </a:cubicBezTo>
                            <a:close/>
                            <a:moveTo>
                              <a:pt x="13" y="14"/>
                            </a:moveTo>
                            <a:cubicBezTo>
                              <a:pt x="13" y="14"/>
                              <a:pt x="13" y="15"/>
                              <a:pt x="14" y="15"/>
                            </a:cubicBezTo>
                            <a:cubicBezTo>
                              <a:pt x="14" y="14"/>
                              <a:pt x="14" y="14"/>
                              <a:pt x="13" y="14"/>
                            </a:cubicBezTo>
                            <a:close/>
                            <a:moveTo>
                              <a:pt x="26" y="5"/>
                            </a:moveTo>
                            <a:cubicBezTo>
                              <a:pt x="26" y="4"/>
                              <a:pt x="28" y="4"/>
                              <a:pt x="29" y="3"/>
                            </a:cubicBezTo>
                            <a:cubicBezTo>
                              <a:pt x="30" y="2"/>
                              <a:pt x="28" y="1"/>
                              <a:pt x="29" y="0"/>
                            </a:cubicBezTo>
                            <a:cubicBezTo>
                              <a:pt x="19" y="0"/>
                              <a:pt x="19" y="0"/>
                              <a:pt x="19" y="0"/>
                            </a:cubicBezTo>
                            <a:cubicBezTo>
                              <a:pt x="17" y="0"/>
                              <a:pt x="14" y="0"/>
                              <a:pt x="13" y="1"/>
                            </a:cubicBezTo>
                            <a:cubicBezTo>
                              <a:pt x="11" y="3"/>
                              <a:pt x="9" y="2"/>
                              <a:pt x="6" y="2"/>
                            </a:cubicBezTo>
                            <a:cubicBezTo>
                              <a:pt x="5" y="2"/>
                              <a:pt x="4" y="3"/>
                              <a:pt x="3" y="3"/>
                            </a:cubicBezTo>
                            <a:cubicBezTo>
                              <a:pt x="2" y="3"/>
                              <a:pt x="1" y="3"/>
                              <a:pt x="0" y="3"/>
                            </a:cubicBezTo>
                            <a:cubicBezTo>
                              <a:pt x="1" y="4"/>
                              <a:pt x="2" y="5"/>
                              <a:pt x="3" y="5"/>
                            </a:cubicBezTo>
                            <a:cubicBezTo>
                              <a:pt x="3" y="4"/>
                              <a:pt x="4" y="4"/>
                              <a:pt x="4" y="4"/>
                            </a:cubicBezTo>
                            <a:cubicBezTo>
                              <a:pt x="4" y="4"/>
                              <a:pt x="5" y="4"/>
                              <a:pt x="6" y="4"/>
                            </a:cubicBezTo>
                            <a:cubicBezTo>
                              <a:pt x="4" y="4"/>
                              <a:pt x="2" y="7"/>
                              <a:pt x="5" y="7"/>
                            </a:cubicBezTo>
                            <a:cubicBezTo>
                              <a:pt x="7" y="8"/>
                              <a:pt x="8" y="6"/>
                              <a:pt x="10" y="6"/>
                            </a:cubicBezTo>
                            <a:cubicBezTo>
                              <a:pt x="9" y="7"/>
                              <a:pt x="7" y="8"/>
                              <a:pt x="7" y="9"/>
                            </a:cubicBezTo>
                            <a:cubicBezTo>
                              <a:pt x="8" y="9"/>
                              <a:pt x="9" y="9"/>
                              <a:pt x="10" y="8"/>
                            </a:cubicBezTo>
                            <a:cubicBezTo>
                              <a:pt x="11" y="8"/>
                              <a:pt x="11" y="7"/>
                              <a:pt x="12" y="7"/>
                            </a:cubicBezTo>
                            <a:cubicBezTo>
                              <a:pt x="13" y="7"/>
                              <a:pt x="14" y="8"/>
                              <a:pt x="15" y="7"/>
                            </a:cubicBezTo>
                            <a:cubicBezTo>
                              <a:pt x="15" y="7"/>
                              <a:pt x="16" y="7"/>
                              <a:pt x="17" y="7"/>
                            </a:cubicBezTo>
                            <a:cubicBezTo>
                              <a:pt x="16" y="8"/>
                              <a:pt x="16" y="9"/>
                              <a:pt x="17" y="9"/>
                            </a:cubicBezTo>
                            <a:cubicBezTo>
                              <a:pt x="16" y="9"/>
                              <a:pt x="15" y="7"/>
                              <a:pt x="13" y="8"/>
                            </a:cubicBezTo>
                            <a:cubicBezTo>
                              <a:pt x="11" y="8"/>
                              <a:pt x="12" y="9"/>
                              <a:pt x="12" y="11"/>
                            </a:cubicBezTo>
                            <a:cubicBezTo>
                              <a:pt x="13" y="10"/>
                              <a:pt x="15" y="9"/>
                              <a:pt x="16" y="11"/>
                            </a:cubicBezTo>
                            <a:cubicBezTo>
                              <a:pt x="13" y="9"/>
                              <a:pt x="11" y="14"/>
                              <a:pt x="13" y="13"/>
                            </a:cubicBezTo>
                            <a:cubicBezTo>
                              <a:pt x="13" y="13"/>
                              <a:pt x="13" y="13"/>
                              <a:pt x="13" y="13"/>
                            </a:cubicBezTo>
                            <a:cubicBezTo>
                              <a:pt x="15" y="14"/>
                              <a:pt x="15" y="15"/>
                              <a:pt x="16" y="17"/>
                            </a:cubicBezTo>
                            <a:cubicBezTo>
                              <a:pt x="18" y="16"/>
                              <a:pt x="17" y="12"/>
                              <a:pt x="19" y="11"/>
                            </a:cubicBezTo>
                            <a:cubicBezTo>
                              <a:pt x="21" y="11"/>
                              <a:pt x="22" y="10"/>
                              <a:pt x="24" y="10"/>
                            </a:cubicBezTo>
                            <a:cubicBezTo>
                              <a:pt x="25" y="10"/>
                              <a:pt x="27" y="10"/>
                              <a:pt x="28" y="9"/>
                            </a:cubicBezTo>
                            <a:cubicBezTo>
                              <a:pt x="30" y="7"/>
                              <a:pt x="26" y="6"/>
                              <a:pt x="26" y="5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11" name="Freeform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98" y="3131"/>
                        <a:ext cx="68" cy="99"/>
                      </a:xfrm>
                      <a:custGeom>
                        <a:avLst/>
                        <a:gdLst>
                          <a:gd name="T0" fmla="*/ 1 w 42"/>
                          <a:gd name="T1" fmla="*/ 47 h 61"/>
                          <a:gd name="T2" fmla="*/ 1 w 42"/>
                          <a:gd name="T3" fmla="*/ 39 h 61"/>
                          <a:gd name="T4" fmla="*/ 3 w 42"/>
                          <a:gd name="T5" fmla="*/ 34 h 61"/>
                          <a:gd name="T6" fmla="*/ 6 w 42"/>
                          <a:gd name="T7" fmla="*/ 29 h 61"/>
                          <a:gd name="T8" fmla="*/ 6 w 42"/>
                          <a:gd name="T9" fmla="*/ 22 h 61"/>
                          <a:gd name="T10" fmla="*/ 5 w 42"/>
                          <a:gd name="T11" fmla="*/ 20 h 61"/>
                          <a:gd name="T12" fmla="*/ 5 w 42"/>
                          <a:gd name="T13" fmla="*/ 17 h 61"/>
                          <a:gd name="T14" fmla="*/ 5 w 42"/>
                          <a:gd name="T15" fmla="*/ 12 h 61"/>
                          <a:gd name="T16" fmla="*/ 4 w 42"/>
                          <a:gd name="T17" fmla="*/ 7 h 61"/>
                          <a:gd name="T18" fmla="*/ 3 w 42"/>
                          <a:gd name="T19" fmla="*/ 4 h 61"/>
                          <a:gd name="T20" fmla="*/ 4 w 42"/>
                          <a:gd name="T21" fmla="*/ 1 h 61"/>
                          <a:gd name="T22" fmla="*/ 19 w 42"/>
                          <a:gd name="T23" fmla="*/ 1 h 61"/>
                          <a:gd name="T24" fmla="*/ 24 w 42"/>
                          <a:gd name="T25" fmla="*/ 2 h 61"/>
                          <a:gd name="T26" fmla="*/ 28 w 42"/>
                          <a:gd name="T27" fmla="*/ 0 h 61"/>
                          <a:gd name="T28" fmla="*/ 31 w 42"/>
                          <a:gd name="T29" fmla="*/ 1 h 61"/>
                          <a:gd name="T30" fmla="*/ 31 w 42"/>
                          <a:gd name="T31" fmla="*/ 5 h 61"/>
                          <a:gd name="T32" fmla="*/ 34 w 42"/>
                          <a:gd name="T33" fmla="*/ 10 h 61"/>
                          <a:gd name="T34" fmla="*/ 34 w 42"/>
                          <a:gd name="T35" fmla="*/ 11 h 61"/>
                          <a:gd name="T36" fmla="*/ 34 w 42"/>
                          <a:gd name="T37" fmla="*/ 15 h 61"/>
                          <a:gd name="T38" fmla="*/ 33 w 42"/>
                          <a:gd name="T39" fmla="*/ 16 h 61"/>
                          <a:gd name="T40" fmla="*/ 35 w 42"/>
                          <a:gd name="T41" fmla="*/ 16 h 61"/>
                          <a:gd name="T42" fmla="*/ 36 w 42"/>
                          <a:gd name="T43" fmla="*/ 18 h 61"/>
                          <a:gd name="T44" fmla="*/ 34 w 42"/>
                          <a:gd name="T45" fmla="*/ 23 h 61"/>
                          <a:gd name="T46" fmla="*/ 37 w 42"/>
                          <a:gd name="T47" fmla="*/ 26 h 61"/>
                          <a:gd name="T48" fmla="*/ 37 w 42"/>
                          <a:gd name="T49" fmla="*/ 29 h 61"/>
                          <a:gd name="T50" fmla="*/ 36 w 42"/>
                          <a:gd name="T51" fmla="*/ 33 h 61"/>
                          <a:gd name="T52" fmla="*/ 37 w 42"/>
                          <a:gd name="T53" fmla="*/ 36 h 61"/>
                          <a:gd name="T54" fmla="*/ 36 w 42"/>
                          <a:gd name="T55" fmla="*/ 39 h 61"/>
                          <a:gd name="T56" fmla="*/ 36 w 42"/>
                          <a:gd name="T57" fmla="*/ 44 h 61"/>
                          <a:gd name="T58" fmla="*/ 40 w 42"/>
                          <a:gd name="T59" fmla="*/ 46 h 61"/>
                          <a:gd name="T60" fmla="*/ 42 w 42"/>
                          <a:gd name="T61" fmla="*/ 48 h 61"/>
                          <a:gd name="T62" fmla="*/ 40 w 42"/>
                          <a:gd name="T63" fmla="*/ 50 h 61"/>
                          <a:gd name="T64" fmla="*/ 38 w 42"/>
                          <a:gd name="T65" fmla="*/ 52 h 61"/>
                          <a:gd name="T66" fmla="*/ 36 w 42"/>
                          <a:gd name="T67" fmla="*/ 49 h 61"/>
                          <a:gd name="T68" fmla="*/ 33 w 42"/>
                          <a:gd name="T69" fmla="*/ 48 h 61"/>
                          <a:gd name="T70" fmla="*/ 36 w 42"/>
                          <a:gd name="T71" fmla="*/ 49 h 61"/>
                          <a:gd name="T72" fmla="*/ 34 w 42"/>
                          <a:gd name="T73" fmla="*/ 52 h 61"/>
                          <a:gd name="T74" fmla="*/ 25 w 42"/>
                          <a:gd name="T75" fmla="*/ 56 h 61"/>
                          <a:gd name="T76" fmla="*/ 19 w 42"/>
                          <a:gd name="T77" fmla="*/ 58 h 61"/>
                          <a:gd name="T78" fmla="*/ 15 w 42"/>
                          <a:gd name="T79" fmla="*/ 59 h 61"/>
                          <a:gd name="T80" fmla="*/ 13 w 42"/>
                          <a:gd name="T81" fmla="*/ 61 h 61"/>
                          <a:gd name="T82" fmla="*/ 10 w 42"/>
                          <a:gd name="T83" fmla="*/ 61 h 61"/>
                          <a:gd name="T84" fmla="*/ 6 w 42"/>
                          <a:gd name="T85" fmla="*/ 59 h 61"/>
                          <a:gd name="T86" fmla="*/ 1 w 42"/>
                          <a:gd name="T87" fmla="*/ 58 h 61"/>
                          <a:gd name="T88" fmla="*/ 5 w 42"/>
                          <a:gd name="T89" fmla="*/ 58 h 61"/>
                          <a:gd name="T90" fmla="*/ 3 w 42"/>
                          <a:gd name="T91" fmla="*/ 53 h 61"/>
                          <a:gd name="T92" fmla="*/ 1 w 42"/>
                          <a:gd name="T93" fmla="*/ 47 h 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42" h="61">
                            <a:moveTo>
                              <a:pt x="1" y="47"/>
                            </a:moveTo>
                            <a:cubicBezTo>
                              <a:pt x="0" y="44"/>
                              <a:pt x="0" y="42"/>
                              <a:pt x="1" y="39"/>
                            </a:cubicBezTo>
                            <a:cubicBezTo>
                              <a:pt x="2" y="37"/>
                              <a:pt x="2" y="36"/>
                              <a:pt x="3" y="34"/>
                            </a:cubicBezTo>
                            <a:cubicBezTo>
                              <a:pt x="3" y="32"/>
                              <a:pt x="6" y="30"/>
                              <a:pt x="6" y="29"/>
                            </a:cubicBezTo>
                            <a:cubicBezTo>
                              <a:pt x="7" y="27"/>
                              <a:pt x="7" y="24"/>
                              <a:pt x="6" y="22"/>
                            </a:cubicBezTo>
                            <a:cubicBezTo>
                              <a:pt x="6" y="21"/>
                              <a:pt x="5" y="21"/>
                              <a:pt x="5" y="20"/>
                            </a:cubicBezTo>
                            <a:cubicBezTo>
                              <a:pt x="4" y="19"/>
                              <a:pt x="5" y="18"/>
                              <a:pt x="5" y="17"/>
                            </a:cubicBezTo>
                            <a:cubicBezTo>
                              <a:pt x="5" y="16"/>
                              <a:pt x="4" y="14"/>
                              <a:pt x="5" y="12"/>
                            </a:cubicBezTo>
                            <a:cubicBezTo>
                              <a:pt x="5" y="11"/>
                              <a:pt x="4" y="8"/>
                              <a:pt x="4" y="7"/>
                            </a:cubicBezTo>
                            <a:cubicBezTo>
                              <a:pt x="3" y="6"/>
                              <a:pt x="2" y="5"/>
                              <a:pt x="3" y="4"/>
                            </a:cubicBezTo>
                            <a:cubicBezTo>
                              <a:pt x="3" y="3"/>
                              <a:pt x="4" y="2"/>
                              <a:pt x="4" y="1"/>
                            </a:cubicBezTo>
                            <a:cubicBezTo>
                              <a:pt x="9" y="2"/>
                              <a:pt x="14" y="1"/>
                              <a:pt x="19" y="1"/>
                            </a:cubicBezTo>
                            <a:cubicBezTo>
                              <a:pt x="20" y="1"/>
                              <a:pt x="23" y="1"/>
                              <a:pt x="24" y="2"/>
                            </a:cubicBezTo>
                            <a:cubicBezTo>
                              <a:pt x="25" y="3"/>
                              <a:pt x="27" y="1"/>
                              <a:pt x="28" y="0"/>
                            </a:cubicBezTo>
                            <a:cubicBezTo>
                              <a:pt x="28" y="0"/>
                              <a:pt x="31" y="0"/>
                              <a:pt x="31" y="1"/>
                            </a:cubicBezTo>
                            <a:cubicBezTo>
                              <a:pt x="30" y="3"/>
                              <a:pt x="29" y="4"/>
                              <a:pt x="31" y="5"/>
                            </a:cubicBezTo>
                            <a:cubicBezTo>
                              <a:pt x="33" y="7"/>
                              <a:pt x="34" y="8"/>
                              <a:pt x="34" y="10"/>
                            </a:cubicBezTo>
                            <a:cubicBezTo>
                              <a:pt x="34" y="10"/>
                              <a:pt x="34" y="10"/>
                              <a:pt x="34" y="11"/>
                            </a:cubicBezTo>
                            <a:cubicBezTo>
                              <a:pt x="34" y="12"/>
                              <a:pt x="34" y="14"/>
                              <a:pt x="34" y="15"/>
                            </a:cubicBezTo>
                            <a:cubicBezTo>
                              <a:pt x="33" y="15"/>
                              <a:pt x="33" y="16"/>
                              <a:pt x="33" y="16"/>
                            </a:cubicBezTo>
                            <a:cubicBezTo>
                              <a:pt x="34" y="16"/>
                              <a:pt x="34" y="16"/>
                              <a:pt x="35" y="16"/>
                            </a:cubicBezTo>
                            <a:cubicBezTo>
                              <a:pt x="36" y="16"/>
                              <a:pt x="36" y="17"/>
                              <a:pt x="36" y="18"/>
                            </a:cubicBezTo>
                            <a:cubicBezTo>
                              <a:pt x="35" y="19"/>
                              <a:pt x="36" y="23"/>
                              <a:pt x="34" y="23"/>
                            </a:cubicBezTo>
                            <a:cubicBezTo>
                              <a:pt x="35" y="24"/>
                              <a:pt x="36" y="25"/>
                              <a:pt x="37" y="26"/>
                            </a:cubicBezTo>
                            <a:cubicBezTo>
                              <a:pt x="38" y="27"/>
                              <a:pt x="37" y="27"/>
                              <a:pt x="37" y="29"/>
                            </a:cubicBezTo>
                            <a:cubicBezTo>
                              <a:pt x="36" y="30"/>
                              <a:pt x="37" y="32"/>
                              <a:pt x="36" y="33"/>
                            </a:cubicBezTo>
                            <a:cubicBezTo>
                              <a:pt x="35" y="34"/>
                              <a:pt x="36" y="35"/>
                              <a:pt x="37" y="36"/>
                            </a:cubicBezTo>
                            <a:cubicBezTo>
                              <a:pt x="37" y="37"/>
                              <a:pt x="36" y="38"/>
                              <a:pt x="36" y="39"/>
                            </a:cubicBezTo>
                            <a:cubicBezTo>
                              <a:pt x="35" y="41"/>
                              <a:pt x="35" y="42"/>
                              <a:pt x="36" y="44"/>
                            </a:cubicBezTo>
                            <a:cubicBezTo>
                              <a:pt x="37" y="45"/>
                              <a:pt x="39" y="46"/>
                              <a:pt x="40" y="46"/>
                            </a:cubicBezTo>
                            <a:cubicBezTo>
                              <a:pt x="40" y="47"/>
                              <a:pt x="42" y="48"/>
                              <a:pt x="42" y="48"/>
                            </a:cubicBezTo>
                            <a:cubicBezTo>
                              <a:pt x="42" y="49"/>
                              <a:pt x="41" y="49"/>
                              <a:pt x="40" y="50"/>
                            </a:cubicBezTo>
                            <a:cubicBezTo>
                              <a:pt x="40" y="51"/>
                              <a:pt x="39" y="52"/>
                              <a:pt x="38" y="52"/>
                            </a:cubicBezTo>
                            <a:cubicBezTo>
                              <a:pt x="37" y="51"/>
                              <a:pt x="37" y="50"/>
                              <a:pt x="36" y="49"/>
                            </a:cubicBezTo>
                            <a:cubicBezTo>
                              <a:pt x="35" y="48"/>
                              <a:pt x="34" y="49"/>
                              <a:pt x="33" y="48"/>
                            </a:cubicBezTo>
                            <a:cubicBezTo>
                              <a:pt x="34" y="49"/>
                              <a:pt x="35" y="49"/>
                              <a:pt x="36" y="49"/>
                            </a:cubicBezTo>
                            <a:cubicBezTo>
                              <a:pt x="38" y="51"/>
                              <a:pt x="35" y="52"/>
                              <a:pt x="34" y="52"/>
                            </a:cubicBezTo>
                            <a:cubicBezTo>
                              <a:pt x="30" y="52"/>
                              <a:pt x="28" y="54"/>
                              <a:pt x="25" y="56"/>
                            </a:cubicBezTo>
                            <a:cubicBezTo>
                              <a:pt x="23" y="57"/>
                              <a:pt x="21" y="57"/>
                              <a:pt x="19" y="58"/>
                            </a:cubicBezTo>
                            <a:cubicBezTo>
                              <a:pt x="17" y="58"/>
                              <a:pt x="16" y="58"/>
                              <a:pt x="15" y="59"/>
                            </a:cubicBezTo>
                            <a:cubicBezTo>
                              <a:pt x="14" y="60"/>
                              <a:pt x="14" y="61"/>
                              <a:pt x="13" y="61"/>
                            </a:cubicBezTo>
                            <a:cubicBezTo>
                              <a:pt x="12" y="61"/>
                              <a:pt x="11" y="61"/>
                              <a:pt x="10" y="61"/>
                            </a:cubicBezTo>
                            <a:cubicBezTo>
                              <a:pt x="9" y="60"/>
                              <a:pt x="8" y="60"/>
                              <a:pt x="6" y="59"/>
                            </a:cubicBezTo>
                            <a:cubicBezTo>
                              <a:pt x="5" y="59"/>
                              <a:pt x="2" y="59"/>
                              <a:pt x="1" y="58"/>
                            </a:cubicBezTo>
                            <a:cubicBezTo>
                              <a:pt x="2" y="58"/>
                              <a:pt x="4" y="58"/>
                              <a:pt x="5" y="58"/>
                            </a:cubicBezTo>
                            <a:cubicBezTo>
                              <a:pt x="4" y="56"/>
                              <a:pt x="6" y="52"/>
                              <a:pt x="3" y="53"/>
                            </a:cubicBezTo>
                            <a:cubicBezTo>
                              <a:pt x="3" y="51"/>
                              <a:pt x="2" y="48"/>
                              <a:pt x="1" y="4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12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98" y="3131"/>
                        <a:ext cx="68" cy="99"/>
                      </a:xfrm>
                      <a:custGeom>
                        <a:avLst/>
                        <a:gdLst>
                          <a:gd name="T0" fmla="*/ 1 w 42"/>
                          <a:gd name="T1" fmla="*/ 47 h 61"/>
                          <a:gd name="T2" fmla="*/ 1 w 42"/>
                          <a:gd name="T3" fmla="*/ 39 h 61"/>
                          <a:gd name="T4" fmla="*/ 3 w 42"/>
                          <a:gd name="T5" fmla="*/ 34 h 61"/>
                          <a:gd name="T6" fmla="*/ 6 w 42"/>
                          <a:gd name="T7" fmla="*/ 29 h 61"/>
                          <a:gd name="T8" fmla="*/ 6 w 42"/>
                          <a:gd name="T9" fmla="*/ 22 h 61"/>
                          <a:gd name="T10" fmla="*/ 5 w 42"/>
                          <a:gd name="T11" fmla="*/ 20 h 61"/>
                          <a:gd name="T12" fmla="*/ 5 w 42"/>
                          <a:gd name="T13" fmla="*/ 17 h 61"/>
                          <a:gd name="T14" fmla="*/ 5 w 42"/>
                          <a:gd name="T15" fmla="*/ 12 h 61"/>
                          <a:gd name="T16" fmla="*/ 4 w 42"/>
                          <a:gd name="T17" fmla="*/ 7 h 61"/>
                          <a:gd name="T18" fmla="*/ 3 w 42"/>
                          <a:gd name="T19" fmla="*/ 4 h 61"/>
                          <a:gd name="T20" fmla="*/ 4 w 42"/>
                          <a:gd name="T21" fmla="*/ 1 h 61"/>
                          <a:gd name="T22" fmla="*/ 19 w 42"/>
                          <a:gd name="T23" fmla="*/ 1 h 61"/>
                          <a:gd name="T24" fmla="*/ 24 w 42"/>
                          <a:gd name="T25" fmla="*/ 2 h 61"/>
                          <a:gd name="T26" fmla="*/ 28 w 42"/>
                          <a:gd name="T27" fmla="*/ 0 h 61"/>
                          <a:gd name="T28" fmla="*/ 31 w 42"/>
                          <a:gd name="T29" fmla="*/ 1 h 61"/>
                          <a:gd name="T30" fmla="*/ 31 w 42"/>
                          <a:gd name="T31" fmla="*/ 5 h 61"/>
                          <a:gd name="T32" fmla="*/ 34 w 42"/>
                          <a:gd name="T33" fmla="*/ 10 h 61"/>
                          <a:gd name="T34" fmla="*/ 34 w 42"/>
                          <a:gd name="T35" fmla="*/ 11 h 61"/>
                          <a:gd name="T36" fmla="*/ 34 w 42"/>
                          <a:gd name="T37" fmla="*/ 15 h 61"/>
                          <a:gd name="T38" fmla="*/ 33 w 42"/>
                          <a:gd name="T39" fmla="*/ 16 h 61"/>
                          <a:gd name="T40" fmla="*/ 35 w 42"/>
                          <a:gd name="T41" fmla="*/ 16 h 61"/>
                          <a:gd name="T42" fmla="*/ 36 w 42"/>
                          <a:gd name="T43" fmla="*/ 18 h 61"/>
                          <a:gd name="T44" fmla="*/ 34 w 42"/>
                          <a:gd name="T45" fmla="*/ 23 h 61"/>
                          <a:gd name="T46" fmla="*/ 37 w 42"/>
                          <a:gd name="T47" fmla="*/ 26 h 61"/>
                          <a:gd name="T48" fmla="*/ 37 w 42"/>
                          <a:gd name="T49" fmla="*/ 29 h 61"/>
                          <a:gd name="T50" fmla="*/ 36 w 42"/>
                          <a:gd name="T51" fmla="*/ 33 h 61"/>
                          <a:gd name="T52" fmla="*/ 37 w 42"/>
                          <a:gd name="T53" fmla="*/ 36 h 61"/>
                          <a:gd name="T54" fmla="*/ 36 w 42"/>
                          <a:gd name="T55" fmla="*/ 39 h 61"/>
                          <a:gd name="T56" fmla="*/ 36 w 42"/>
                          <a:gd name="T57" fmla="*/ 44 h 61"/>
                          <a:gd name="T58" fmla="*/ 40 w 42"/>
                          <a:gd name="T59" fmla="*/ 46 h 61"/>
                          <a:gd name="T60" fmla="*/ 42 w 42"/>
                          <a:gd name="T61" fmla="*/ 48 h 61"/>
                          <a:gd name="T62" fmla="*/ 40 w 42"/>
                          <a:gd name="T63" fmla="*/ 50 h 61"/>
                          <a:gd name="T64" fmla="*/ 38 w 42"/>
                          <a:gd name="T65" fmla="*/ 52 h 61"/>
                          <a:gd name="T66" fmla="*/ 36 w 42"/>
                          <a:gd name="T67" fmla="*/ 49 h 61"/>
                          <a:gd name="T68" fmla="*/ 33 w 42"/>
                          <a:gd name="T69" fmla="*/ 48 h 61"/>
                          <a:gd name="T70" fmla="*/ 36 w 42"/>
                          <a:gd name="T71" fmla="*/ 49 h 61"/>
                          <a:gd name="T72" fmla="*/ 34 w 42"/>
                          <a:gd name="T73" fmla="*/ 52 h 61"/>
                          <a:gd name="T74" fmla="*/ 25 w 42"/>
                          <a:gd name="T75" fmla="*/ 56 h 61"/>
                          <a:gd name="T76" fmla="*/ 19 w 42"/>
                          <a:gd name="T77" fmla="*/ 58 h 61"/>
                          <a:gd name="T78" fmla="*/ 15 w 42"/>
                          <a:gd name="T79" fmla="*/ 59 h 61"/>
                          <a:gd name="T80" fmla="*/ 13 w 42"/>
                          <a:gd name="T81" fmla="*/ 61 h 61"/>
                          <a:gd name="T82" fmla="*/ 10 w 42"/>
                          <a:gd name="T83" fmla="*/ 61 h 61"/>
                          <a:gd name="T84" fmla="*/ 6 w 42"/>
                          <a:gd name="T85" fmla="*/ 59 h 61"/>
                          <a:gd name="T86" fmla="*/ 1 w 42"/>
                          <a:gd name="T87" fmla="*/ 58 h 61"/>
                          <a:gd name="T88" fmla="*/ 5 w 42"/>
                          <a:gd name="T89" fmla="*/ 58 h 61"/>
                          <a:gd name="T90" fmla="*/ 3 w 42"/>
                          <a:gd name="T91" fmla="*/ 53 h 61"/>
                          <a:gd name="T92" fmla="*/ 1 w 42"/>
                          <a:gd name="T93" fmla="*/ 47 h 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42" h="61">
                            <a:moveTo>
                              <a:pt x="1" y="47"/>
                            </a:moveTo>
                            <a:cubicBezTo>
                              <a:pt x="0" y="44"/>
                              <a:pt x="0" y="42"/>
                              <a:pt x="1" y="39"/>
                            </a:cubicBezTo>
                            <a:cubicBezTo>
                              <a:pt x="2" y="37"/>
                              <a:pt x="2" y="36"/>
                              <a:pt x="3" y="34"/>
                            </a:cubicBezTo>
                            <a:cubicBezTo>
                              <a:pt x="3" y="32"/>
                              <a:pt x="6" y="30"/>
                              <a:pt x="6" y="29"/>
                            </a:cubicBezTo>
                            <a:cubicBezTo>
                              <a:pt x="7" y="27"/>
                              <a:pt x="7" y="24"/>
                              <a:pt x="6" y="22"/>
                            </a:cubicBezTo>
                            <a:cubicBezTo>
                              <a:pt x="6" y="21"/>
                              <a:pt x="5" y="21"/>
                              <a:pt x="5" y="20"/>
                            </a:cubicBezTo>
                            <a:cubicBezTo>
                              <a:pt x="4" y="19"/>
                              <a:pt x="5" y="18"/>
                              <a:pt x="5" y="17"/>
                            </a:cubicBezTo>
                            <a:cubicBezTo>
                              <a:pt x="5" y="16"/>
                              <a:pt x="4" y="14"/>
                              <a:pt x="5" y="12"/>
                            </a:cubicBezTo>
                            <a:cubicBezTo>
                              <a:pt x="5" y="11"/>
                              <a:pt x="4" y="8"/>
                              <a:pt x="4" y="7"/>
                            </a:cubicBezTo>
                            <a:cubicBezTo>
                              <a:pt x="3" y="6"/>
                              <a:pt x="2" y="5"/>
                              <a:pt x="3" y="4"/>
                            </a:cubicBezTo>
                            <a:cubicBezTo>
                              <a:pt x="3" y="3"/>
                              <a:pt x="4" y="2"/>
                              <a:pt x="4" y="1"/>
                            </a:cubicBezTo>
                            <a:cubicBezTo>
                              <a:pt x="9" y="2"/>
                              <a:pt x="14" y="1"/>
                              <a:pt x="19" y="1"/>
                            </a:cubicBezTo>
                            <a:cubicBezTo>
                              <a:pt x="20" y="1"/>
                              <a:pt x="23" y="1"/>
                              <a:pt x="24" y="2"/>
                            </a:cubicBezTo>
                            <a:cubicBezTo>
                              <a:pt x="25" y="3"/>
                              <a:pt x="27" y="1"/>
                              <a:pt x="28" y="0"/>
                            </a:cubicBezTo>
                            <a:cubicBezTo>
                              <a:pt x="28" y="0"/>
                              <a:pt x="31" y="0"/>
                              <a:pt x="31" y="1"/>
                            </a:cubicBezTo>
                            <a:cubicBezTo>
                              <a:pt x="30" y="3"/>
                              <a:pt x="29" y="4"/>
                              <a:pt x="31" y="5"/>
                            </a:cubicBezTo>
                            <a:cubicBezTo>
                              <a:pt x="33" y="7"/>
                              <a:pt x="34" y="8"/>
                              <a:pt x="34" y="10"/>
                            </a:cubicBezTo>
                            <a:cubicBezTo>
                              <a:pt x="34" y="10"/>
                              <a:pt x="34" y="10"/>
                              <a:pt x="34" y="11"/>
                            </a:cubicBezTo>
                            <a:cubicBezTo>
                              <a:pt x="34" y="12"/>
                              <a:pt x="34" y="14"/>
                              <a:pt x="34" y="15"/>
                            </a:cubicBezTo>
                            <a:cubicBezTo>
                              <a:pt x="33" y="15"/>
                              <a:pt x="33" y="16"/>
                              <a:pt x="33" y="16"/>
                            </a:cubicBezTo>
                            <a:cubicBezTo>
                              <a:pt x="34" y="16"/>
                              <a:pt x="34" y="16"/>
                              <a:pt x="35" y="16"/>
                            </a:cubicBezTo>
                            <a:cubicBezTo>
                              <a:pt x="36" y="16"/>
                              <a:pt x="36" y="17"/>
                              <a:pt x="36" y="18"/>
                            </a:cubicBezTo>
                            <a:cubicBezTo>
                              <a:pt x="35" y="19"/>
                              <a:pt x="36" y="23"/>
                              <a:pt x="34" y="23"/>
                            </a:cubicBezTo>
                            <a:cubicBezTo>
                              <a:pt x="35" y="24"/>
                              <a:pt x="36" y="25"/>
                              <a:pt x="37" y="26"/>
                            </a:cubicBezTo>
                            <a:cubicBezTo>
                              <a:pt x="38" y="27"/>
                              <a:pt x="37" y="27"/>
                              <a:pt x="37" y="29"/>
                            </a:cubicBezTo>
                            <a:cubicBezTo>
                              <a:pt x="36" y="30"/>
                              <a:pt x="37" y="32"/>
                              <a:pt x="36" y="33"/>
                            </a:cubicBezTo>
                            <a:cubicBezTo>
                              <a:pt x="35" y="34"/>
                              <a:pt x="36" y="35"/>
                              <a:pt x="37" y="36"/>
                            </a:cubicBezTo>
                            <a:cubicBezTo>
                              <a:pt x="37" y="37"/>
                              <a:pt x="36" y="38"/>
                              <a:pt x="36" y="39"/>
                            </a:cubicBezTo>
                            <a:cubicBezTo>
                              <a:pt x="35" y="41"/>
                              <a:pt x="35" y="42"/>
                              <a:pt x="36" y="44"/>
                            </a:cubicBezTo>
                            <a:cubicBezTo>
                              <a:pt x="37" y="45"/>
                              <a:pt x="39" y="46"/>
                              <a:pt x="40" y="46"/>
                            </a:cubicBezTo>
                            <a:cubicBezTo>
                              <a:pt x="40" y="47"/>
                              <a:pt x="42" y="48"/>
                              <a:pt x="42" y="48"/>
                            </a:cubicBezTo>
                            <a:cubicBezTo>
                              <a:pt x="42" y="49"/>
                              <a:pt x="41" y="49"/>
                              <a:pt x="40" y="50"/>
                            </a:cubicBezTo>
                            <a:cubicBezTo>
                              <a:pt x="40" y="51"/>
                              <a:pt x="39" y="52"/>
                              <a:pt x="38" y="52"/>
                            </a:cubicBezTo>
                            <a:cubicBezTo>
                              <a:pt x="37" y="51"/>
                              <a:pt x="37" y="50"/>
                              <a:pt x="36" y="49"/>
                            </a:cubicBezTo>
                            <a:cubicBezTo>
                              <a:pt x="35" y="48"/>
                              <a:pt x="34" y="49"/>
                              <a:pt x="33" y="48"/>
                            </a:cubicBezTo>
                            <a:cubicBezTo>
                              <a:pt x="34" y="49"/>
                              <a:pt x="35" y="49"/>
                              <a:pt x="36" y="49"/>
                            </a:cubicBezTo>
                            <a:cubicBezTo>
                              <a:pt x="38" y="51"/>
                              <a:pt x="35" y="52"/>
                              <a:pt x="34" y="52"/>
                            </a:cubicBezTo>
                            <a:cubicBezTo>
                              <a:pt x="30" y="52"/>
                              <a:pt x="28" y="54"/>
                              <a:pt x="25" y="56"/>
                            </a:cubicBezTo>
                            <a:cubicBezTo>
                              <a:pt x="23" y="57"/>
                              <a:pt x="21" y="57"/>
                              <a:pt x="19" y="58"/>
                            </a:cubicBezTo>
                            <a:cubicBezTo>
                              <a:pt x="17" y="58"/>
                              <a:pt x="16" y="58"/>
                              <a:pt x="15" y="59"/>
                            </a:cubicBezTo>
                            <a:cubicBezTo>
                              <a:pt x="14" y="60"/>
                              <a:pt x="14" y="61"/>
                              <a:pt x="13" y="61"/>
                            </a:cubicBezTo>
                            <a:cubicBezTo>
                              <a:pt x="12" y="61"/>
                              <a:pt x="11" y="61"/>
                              <a:pt x="10" y="61"/>
                            </a:cubicBezTo>
                            <a:cubicBezTo>
                              <a:pt x="9" y="60"/>
                              <a:pt x="8" y="60"/>
                              <a:pt x="6" y="59"/>
                            </a:cubicBezTo>
                            <a:cubicBezTo>
                              <a:pt x="5" y="59"/>
                              <a:pt x="2" y="59"/>
                              <a:pt x="1" y="58"/>
                            </a:cubicBezTo>
                            <a:cubicBezTo>
                              <a:pt x="2" y="58"/>
                              <a:pt x="4" y="58"/>
                              <a:pt x="5" y="58"/>
                            </a:cubicBezTo>
                            <a:cubicBezTo>
                              <a:pt x="4" y="56"/>
                              <a:pt x="6" y="52"/>
                              <a:pt x="3" y="53"/>
                            </a:cubicBezTo>
                            <a:cubicBezTo>
                              <a:pt x="3" y="51"/>
                              <a:pt x="2" y="48"/>
                              <a:pt x="1" y="4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13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94" y="2542"/>
                        <a:ext cx="118" cy="41"/>
                      </a:xfrm>
                      <a:custGeom>
                        <a:avLst/>
                        <a:gdLst>
                          <a:gd name="T0" fmla="*/ 0 w 73"/>
                          <a:gd name="T1" fmla="*/ 16 h 25"/>
                          <a:gd name="T2" fmla="*/ 0 w 73"/>
                          <a:gd name="T3" fmla="*/ 14 h 25"/>
                          <a:gd name="T4" fmla="*/ 6 w 73"/>
                          <a:gd name="T5" fmla="*/ 16 h 25"/>
                          <a:gd name="T6" fmla="*/ 9 w 73"/>
                          <a:gd name="T7" fmla="*/ 13 h 25"/>
                          <a:gd name="T8" fmla="*/ 13 w 73"/>
                          <a:gd name="T9" fmla="*/ 14 h 25"/>
                          <a:gd name="T10" fmla="*/ 15 w 73"/>
                          <a:gd name="T11" fmla="*/ 15 h 25"/>
                          <a:gd name="T12" fmla="*/ 16 w 73"/>
                          <a:gd name="T13" fmla="*/ 15 h 25"/>
                          <a:gd name="T14" fmla="*/ 18 w 73"/>
                          <a:gd name="T15" fmla="*/ 14 h 25"/>
                          <a:gd name="T16" fmla="*/ 25 w 73"/>
                          <a:gd name="T17" fmla="*/ 13 h 25"/>
                          <a:gd name="T18" fmla="*/ 25 w 73"/>
                          <a:gd name="T19" fmla="*/ 12 h 25"/>
                          <a:gd name="T20" fmla="*/ 29 w 73"/>
                          <a:gd name="T21" fmla="*/ 13 h 25"/>
                          <a:gd name="T22" fmla="*/ 32 w 73"/>
                          <a:gd name="T23" fmla="*/ 14 h 25"/>
                          <a:gd name="T24" fmla="*/ 33 w 73"/>
                          <a:gd name="T25" fmla="*/ 12 h 25"/>
                          <a:gd name="T26" fmla="*/ 32 w 73"/>
                          <a:gd name="T27" fmla="*/ 10 h 25"/>
                          <a:gd name="T28" fmla="*/ 31 w 73"/>
                          <a:gd name="T29" fmla="*/ 9 h 25"/>
                          <a:gd name="T30" fmla="*/ 36 w 73"/>
                          <a:gd name="T31" fmla="*/ 6 h 25"/>
                          <a:gd name="T32" fmla="*/ 38 w 73"/>
                          <a:gd name="T33" fmla="*/ 4 h 25"/>
                          <a:gd name="T34" fmla="*/ 41 w 73"/>
                          <a:gd name="T35" fmla="*/ 2 h 25"/>
                          <a:gd name="T36" fmla="*/ 45 w 73"/>
                          <a:gd name="T37" fmla="*/ 4 h 25"/>
                          <a:gd name="T38" fmla="*/ 47 w 73"/>
                          <a:gd name="T39" fmla="*/ 3 h 25"/>
                          <a:gd name="T40" fmla="*/ 49 w 73"/>
                          <a:gd name="T41" fmla="*/ 4 h 25"/>
                          <a:gd name="T42" fmla="*/ 50 w 73"/>
                          <a:gd name="T43" fmla="*/ 2 h 25"/>
                          <a:gd name="T44" fmla="*/ 52 w 73"/>
                          <a:gd name="T45" fmla="*/ 0 h 25"/>
                          <a:gd name="T46" fmla="*/ 54 w 73"/>
                          <a:gd name="T47" fmla="*/ 0 h 25"/>
                          <a:gd name="T48" fmla="*/ 59 w 73"/>
                          <a:gd name="T49" fmla="*/ 1 h 25"/>
                          <a:gd name="T50" fmla="*/ 65 w 73"/>
                          <a:gd name="T51" fmla="*/ 2 h 25"/>
                          <a:gd name="T52" fmla="*/ 70 w 73"/>
                          <a:gd name="T53" fmla="*/ 3 h 25"/>
                          <a:gd name="T54" fmla="*/ 71 w 73"/>
                          <a:gd name="T55" fmla="*/ 5 h 25"/>
                          <a:gd name="T56" fmla="*/ 71 w 73"/>
                          <a:gd name="T57" fmla="*/ 8 h 25"/>
                          <a:gd name="T58" fmla="*/ 71 w 73"/>
                          <a:gd name="T59" fmla="*/ 12 h 25"/>
                          <a:gd name="T60" fmla="*/ 66 w 73"/>
                          <a:gd name="T61" fmla="*/ 12 h 25"/>
                          <a:gd name="T62" fmla="*/ 67 w 73"/>
                          <a:gd name="T63" fmla="*/ 15 h 25"/>
                          <a:gd name="T64" fmla="*/ 66 w 73"/>
                          <a:gd name="T65" fmla="*/ 19 h 25"/>
                          <a:gd name="T66" fmla="*/ 62 w 73"/>
                          <a:gd name="T67" fmla="*/ 22 h 25"/>
                          <a:gd name="T68" fmla="*/ 56 w 73"/>
                          <a:gd name="T69" fmla="*/ 23 h 25"/>
                          <a:gd name="T70" fmla="*/ 52 w 73"/>
                          <a:gd name="T71" fmla="*/ 23 h 25"/>
                          <a:gd name="T72" fmla="*/ 48 w 73"/>
                          <a:gd name="T73" fmla="*/ 24 h 25"/>
                          <a:gd name="T74" fmla="*/ 42 w 73"/>
                          <a:gd name="T75" fmla="*/ 23 h 25"/>
                          <a:gd name="T76" fmla="*/ 29 w 73"/>
                          <a:gd name="T77" fmla="*/ 22 h 25"/>
                          <a:gd name="T78" fmla="*/ 26 w 73"/>
                          <a:gd name="T79" fmla="*/ 18 h 25"/>
                          <a:gd name="T80" fmla="*/ 22 w 73"/>
                          <a:gd name="T81" fmla="*/ 19 h 25"/>
                          <a:gd name="T82" fmla="*/ 16 w 73"/>
                          <a:gd name="T83" fmla="*/ 19 h 25"/>
                          <a:gd name="T84" fmla="*/ 13 w 73"/>
                          <a:gd name="T85" fmla="*/ 21 h 25"/>
                          <a:gd name="T86" fmla="*/ 9 w 73"/>
                          <a:gd name="T87" fmla="*/ 20 h 25"/>
                          <a:gd name="T88" fmla="*/ 9 w 73"/>
                          <a:gd name="T89" fmla="*/ 19 h 25"/>
                          <a:gd name="T90" fmla="*/ 6 w 73"/>
                          <a:gd name="T91" fmla="*/ 20 h 25"/>
                          <a:gd name="T92" fmla="*/ 3 w 73"/>
                          <a:gd name="T93" fmla="*/ 19 h 25"/>
                          <a:gd name="T94" fmla="*/ 1 w 73"/>
                          <a:gd name="T95" fmla="*/ 18 h 25"/>
                          <a:gd name="T96" fmla="*/ 0 w 73"/>
                          <a:gd name="T97" fmla="*/ 16 h 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73" h="25">
                            <a:moveTo>
                              <a:pt x="0" y="16"/>
                            </a:moveTo>
                            <a:cubicBezTo>
                              <a:pt x="1" y="15"/>
                              <a:pt x="1" y="15"/>
                              <a:pt x="0" y="14"/>
                            </a:cubicBezTo>
                            <a:cubicBezTo>
                              <a:pt x="0" y="14"/>
                              <a:pt x="8" y="14"/>
                              <a:pt x="6" y="16"/>
                            </a:cubicBezTo>
                            <a:cubicBezTo>
                              <a:pt x="8" y="16"/>
                              <a:pt x="8" y="15"/>
                              <a:pt x="9" y="13"/>
                            </a:cubicBezTo>
                            <a:cubicBezTo>
                              <a:pt x="10" y="14"/>
                              <a:pt x="12" y="14"/>
                              <a:pt x="13" y="14"/>
                            </a:cubicBezTo>
                            <a:cubicBezTo>
                              <a:pt x="12" y="14"/>
                              <a:pt x="14" y="15"/>
                              <a:pt x="15" y="15"/>
                            </a:cubicBezTo>
                            <a:cubicBezTo>
                              <a:pt x="15" y="15"/>
                              <a:pt x="16" y="15"/>
                              <a:pt x="16" y="15"/>
                            </a:cubicBezTo>
                            <a:cubicBezTo>
                              <a:pt x="17" y="15"/>
                              <a:pt x="17" y="14"/>
                              <a:pt x="18" y="14"/>
                            </a:cubicBezTo>
                            <a:cubicBezTo>
                              <a:pt x="20" y="13"/>
                              <a:pt x="23" y="13"/>
                              <a:pt x="25" y="13"/>
                            </a:cubicBezTo>
                            <a:cubicBezTo>
                              <a:pt x="25" y="13"/>
                              <a:pt x="25" y="12"/>
                              <a:pt x="25" y="12"/>
                            </a:cubicBezTo>
                            <a:cubicBezTo>
                              <a:pt x="26" y="12"/>
                              <a:pt x="28" y="13"/>
                              <a:pt x="29" y="13"/>
                            </a:cubicBezTo>
                            <a:cubicBezTo>
                              <a:pt x="31" y="12"/>
                              <a:pt x="31" y="14"/>
                              <a:pt x="32" y="14"/>
                            </a:cubicBezTo>
                            <a:cubicBezTo>
                              <a:pt x="34" y="15"/>
                              <a:pt x="34" y="13"/>
                              <a:pt x="33" y="12"/>
                            </a:cubicBezTo>
                            <a:cubicBezTo>
                              <a:pt x="32" y="12"/>
                              <a:pt x="33" y="11"/>
                              <a:pt x="32" y="10"/>
                            </a:cubicBezTo>
                            <a:cubicBezTo>
                              <a:pt x="32" y="10"/>
                              <a:pt x="31" y="9"/>
                              <a:pt x="31" y="9"/>
                            </a:cubicBezTo>
                            <a:cubicBezTo>
                              <a:pt x="30" y="7"/>
                              <a:pt x="35" y="7"/>
                              <a:pt x="36" y="6"/>
                            </a:cubicBezTo>
                            <a:cubicBezTo>
                              <a:pt x="37" y="6"/>
                              <a:pt x="37" y="3"/>
                              <a:pt x="38" y="4"/>
                            </a:cubicBezTo>
                            <a:cubicBezTo>
                              <a:pt x="41" y="4"/>
                              <a:pt x="40" y="3"/>
                              <a:pt x="41" y="2"/>
                            </a:cubicBezTo>
                            <a:cubicBezTo>
                              <a:pt x="42" y="2"/>
                              <a:pt x="43" y="4"/>
                              <a:pt x="45" y="4"/>
                            </a:cubicBezTo>
                            <a:cubicBezTo>
                              <a:pt x="46" y="4"/>
                              <a:pt x="46" y="3"/>
                              <a:pt x="47" y="3"/>
                            </a:cubicBezTo>
                            <a:cubicBezTo>
                              <a:pt x="48" y="3"/>
                              <a:pt x="48" y="4"/>
                              <a:pt x="49" y="4"/>
                            </a:cubicBezTo>
                            <a:cubicBezTo>
                              <a:pt x="49" y="3"/>
                              <a:pt x="49" y="2"/>
                              <a:pt x="50" y="2"/>
                            </a:cubicBezTo>
                            <a:cubicBezTo>
                              <a:pt x="52" y="2"/>
                              <a:pt x="52" y="1"/>
                              <a:pt x="52" y="0"/>
                            </a:cubicBezTo>
                            <a:cubicBezTo>
                              <a:pt x="53" y="0"/>
                              <a:pt x="53" y="0"/>
                              <a:pt x="54" y="0"/>
                            </a:cubicBezTo>
                            <a:cubicBezTo>
                              <a:pt x="56" y="0"/>
                              <a:pt x="57" y="0"/>
                              <a:pt x="59" y="1"/>
                            </a:cubicBezTo>
                            <a:cubicBezTo>
                              <a:pt x="61" y="1"/>
                              <a:pt x="63" y="3"/>
                              <a:pt x="65" y="2"/>
                            </a:cubicBezTo>
                            <a:cubicBezTo>
                              <a:pt x="66" y="1"/>
                              <a:pt x="70" y="2"/>
                              <a:pt x="70" y="3"/>
                            </a:cubicBezTo>
                            <a:cubicBezTo>
                              <a:pt x="70" y="4"/>
                              <a:pt x="71" y="4"/>
                              <a:pt x="71" y="5"/>
                            </a:cubicBezTo>
                            <a:cubicBezTo>
                              <a:pt x="70" y="6"/>
                              <a:pt x="71" y="7"/>
                              <a:pt x="71" y="8"/>
                            </a:cubicBezTo>
                            <a:cubicBezTo>
                              <a:pt x="73" y="9"/>
                              <a:pt x="72" y="9"/>
                              <a:pt x="71" y="12"/>
                            </a:cubicBezTo>
                            <a:cubicBezTo>
                              <a:pt x="70" y="14"/>
                              <a:pt x="67" y="11"/>
                              <a:pt x="66" y="12"/>
                            </a:cubicBezTo>
                            <a:cubicBezTo>
                              <a:pt x="66" y="13"/>
                              <a:pt x="70" y="14"/>
                              <a:pt x="67" y="15"/>
                            </a:cubicBezTo>
                            <a:cubicBezTo>
                              <a:pt x="65" y="15"/>
                              <a:pt x="65" y="18"/>
                              <a:pt x="66" y="19"/>
                            </a:cubicBezTo>
                            <a:cubicBezTo>
                              <a:pt x="64" y="19"/>
                              <a:pt x="60" y="20"/>
                              <a:pt x="62" y="22"/>
                            </a:cubicBezTo>
                            <a:cubicBezTo>
                              <a:pt x="60" y="21"/>
                              <a:pt x="58" y="22"/>
                              <a:pt x="56" y="23"/>
                            </a:cubicBezTo>
                            <a:cubicBezTo>
                              <a:pt x="55" y="23"/>
                              <a:pt x="53" y="22"/>
                              <a:pt x="52" y="23"/>
                            </a:cubicBezTo>
                            <a:cubicBezTo>
                              <a:pt x="51" y="22"/>
                              <a:pt x="49" y="24"/>
                              <a:pt x="48" y="24"/>
                            </a:cubicBezTo>
                            <a:cubicBezTo>
                              <a:pt x="46" y="25"/>
                              <a:pt x="43" y="24"/>
                              <a:pt x="42" y="23"/>
                            </a:cubicBezTo>
                            <a:cubicBezTo>
                              <a:pt x="38" y="23"/>
                              <a:pt x="33" y="24"/>
                              <a:pt x="29" y="22"/>
                            </a:cubicBezTo>
                            <a:cubicBezTo>
                              <a:pt x="28" y="22"/>
                              <a:pt x="23" y="19"/>
                              <a:pt x="26" y="18"/>
                            </a:cubicBezTo>
                            <a:cubicBezTo>
                              <a:pt x="24" y="18"/>
                              <a:pt x="23" y="19"/>
                              <a:pt x="22" y="19"/>
                            </a:cubicBezTo>
                            <a:cubicBezTo>
                              <a:pt x="20" y="19"/>
                              <a:pt x="18" y="19"/>
                              <a:pt x="16" y="19"/>
                            </a:cubicBezTo>
                            <a:cubicBezTo>
                              <a:pt x="15" y="20"/>
                              <a:pt x="14" y="21"/>
                              <a:pt x="13" y="21"/>
                            </a:cubicBezTo>
                            <a:cubicBezTo>
                              <a:pt x="12" y="21"/>
                              <a:pt x="11" y="21"/>
                              <a:pt x="9" y="20"/>
                            </a:cubicBezTo>
                            <a:cubicBezTo>
                              <a:pt x="8" y="20"/>
                              <a:pt x="9" y="19"/>
                              <a:pt x="9" y="19"/>
                            </a:cubicBezTo>
                            <a:cubicBezTo>
                              <a:pt x="8" y="19"/>
                              <a:pt x="7" y="20"/>
                              <a:pt x="6" y="20"/>
                            </a:cubicBezTo>
                            <a:cubicBezTo>
                              <a:pt x="5" y="21"/>
                              <a:pt x="3" y="20"/>
                              <a:pt x="3" y="19"/>
                            </a:cubicBezTo>
                            <a:cubicBezTo>
                              <a:pt x="3" y="18"/>
                              <a:pt x="1" y="18"/>
                              <a:pt x="1" y="18"/>
                            </a:cubicBezTo>
                            <a:cubicBezTo>
                              <a:pt x="1" y="18"/>
                              <a:pt x="1" y="17"/>
                              <a:pt x="0" y="16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14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94" y="2542"/>
                        <a:ext cx="118" cy="41"/>
                      </a:xfrm>
                      <a:custGeom>
                        <a:avLst/>
                        <a:gdLst>
                          <a:gd name="T0" fmla="*/ 0 w 73"/>
                          <a:gd name="T1" fmla="*/ 16 h 25"/>
                          <a:gd name="T2" fmla="*/ 0 w 73"/>
                          <a:gd name="T3" fmla="*/ 14 h 25"/>
                          <a:gd name="T4" fmla="*/ 6 w 73"/>
                          <a:gd name="T5" fmla="*/ 16 h 25"/>
                          <a:gd name="T6" fmla="*/ 9 w 73"/>
                          <a:gd name="T7" fmla="*/ 13 h 25"/>
                          <a:gd name="T8" fmla="*/ 13 w 73"/>
                          <a:gd name="T9" fmla="*/ 14 h 25"/>
                          <a:gd name="T10" fmla="*/ 15 w 73"/>
                          <a:gd name="T11" fmla="*/ 15 h 25"/>
                          <a:gd name="T12" fmla="*/ 16 w 73"/>
                          <a:gd name="T13" fmla="*/ 15 h 25"/>
                          <a:gd name="T14" fmla="*/ 18 w 73"/>
                          <a:gd name="T15" fmla="*/ 14 h 25"/>
                          <a:gd name="T16" fmla="*/ 25 w 73"/>
                          <a:gd name="T17" fmla="*/ 13 h 25"/>
                          <a:gd name="T18" fmla="*/ 25 w 73"/>
                          <a:gd name="T19" fmla="*/ 12 h 25"/>
                          <a:gd name="T20" fmla="*/ 29 w 73"/>
                          <a:gd name="T21" fmla="*/ 13 h 25"/>
                          <a:gd name="T22" fmla="*/ 32 w 73"/>
                          <a:gd name="T23" fmla="*/ 14 h 25"/>
                          <a:gd name="T24" fmla="*/ 33 w 73"/>
                          <a:gd name="T25" fmla="*/ 12 h 25"/>
                          <a:gd name="T26" fmla="*/ 32 w 73"/>
                          <a:gd name="T27" fmla="*/ 10 h 25"/>
                          <a:gd name="T28" fmla="*/ 31 w 73"/>
                          <a:gd name="T29" fmla="*/ 9 h 25"/>
                          <a:gd name="T30" fmla="*/ 36 w 73"/>
                          <a:gd name="T31" fmla="*/ 6 h 25"/>
                          <a:gd name="T32" fmla="*/ 38 w 73"/>
                          <a:gd name="T33" fmla="*/ 4 h 25"/>
                          <a:gd name="T34" fmla="*/ 41 w 73"/>
                          <a:gd name="T35" fmla="*/ 2 h 25"/>
                          <a:gd name="T36" fmla="*/ 45 w 73"/>
                          <a:gd name="T37" fmla="*/ 4 h 25"/>
                          <a:gd name="T38" fmla="*/ 47 w 73"/>
                          <a:gd name="T39" fmla="*/ 3 h 25"/>
                          <a:gd name="T40" fmla="*/ 49 w 73"/>
                          <a:gd name="T41" fmla="*/ 4 h 25"/>
                          <a:gd name="T42" fmla="*/ 50 w 73"/>
                          <a:gd name="T43" fmla="*/ 2 h 25"/>
                          <a:gd name="T44" fmla="*/ 52 w 73"/>
                          <a:gd name="T45" fmla="*/ 0 h 25"/>
                          <a:gd name="T46" fmla="*/ 54 w 73"/>
                          <a:gd name="T47" fmla="*/ 0 h 25"/>
                          <a:gd name="T48" fmla="*/ 59 w 73"/>
                          <a:gd name="T49" fmla="*/ 1 h 25"/>
                          <a:gd name="T50" fmla="*/ 65 w 73"/>
                          <a:gd name="T51" fmla="*/ 2 h 25"/>
                          <a:gd name="T52" fmla="*/ 70 w 73"/>
                          <a:gd name="T53" fmla="*/ 3 h 25"/>
                          <a:gd name="T54" fmla="*/ 71 w 73"/>
                          <a:gd name="T55" fmla="*/ 5 h 25"/>
                          <a:gd name="T56" fmla="*/ 71 w 73"/>
                          <a:gd name="T57" fmla="*/ 8 h 25"/>
                          <a:gd name="T58" fmla="*/ 71 w 73"/>
                          <a:gd name="T59" fmla="*/ 12 h 25"/>
                          <a:gd name="T60" fmla="*/ 66 w 73"/>
                          <a:gd name="T61" fmla="*/ 12 h 25"/>
                          <a:gd name="T62" fmla="*/ 67 w 73"/>
                          <a:gd name="T63" fmla="*/ 15 h 25"/>
                          <a:gd name="T64" fmla="*/ 66 w 73"/>
                          <a:gd name="T65" fmla="*/ 19 h 25"/>
                          <a:gd name="T66" fmla="*/ 62 w 73"/>
                          <a:gd name="T67" fmla="*/ 22 h 25"/>
                          <a:gd name="T68" fmla="*/ 56 w 73"/>
                          <a:gd name="T69" fmla="*/ 23 h 25"/>
                          <a:gd name="T70" fmla="*/ 52 w 73"/>
                          <a:gd name="T71" fmla="*/ 23 h 25"/>
                          <a:gd name="T72" fmla="*/ 48 w 73"/>
                          <a:gd name="T73" fmla="*/ 24 h 25"/>
                          <a:gd name="T74" fmla="*/ 42 w 73"/>
                          <a:gd name="T75" fmla="*/ 23 h 25"/>
                          <a:gd name="T76" fmla="*/ 29 w 73"/>
                          <a:gd name="T77" fmla="*/ 22 h 25"/>
                          <a:gd name="T78" fmla="*/ 26 w 73"/>
                          <a:gd name="T79" fmla="*/ 18 h 25"/>
                          <a:gd name="T80" fmla="*/ 22 w 73"/>
                          <a:gd name="T81" fmla="*/ 19 h 25"/>
                          <a:gd name="T82" fmla="*/ 16 w 73"/>
                          <a:gd name="T83" fmla="*/ 19 h 25"/>
                          <a:gd name="T84" fmla="*/ 13 w 73"/>
                          <a:gd name="T85" fmla="*/ 21 h 25"/>
                          <a:gd name="T86" fmla="*/ 9 w 73"/>
                          <a:gd name="T87" fmla="*/ 20 h 25"/>
                          <a:gd name="T88" fmla="*/ 9 w 73"/>
                          <a:gd name="T89" fmla="*/ 19 h 25"/>
                          <a:gd name="T90" fmla="*/ 6 w 73"/>
                          <a:gd name="T91" fmla="*/ 20 h 25"/>
                          <a:gd name="T92" fmla="*/ 3 w 73"/>
                          <a:gd name="T93" fmla="*/ 19 h 25"/>
                          <a:gd name="T94" fmla="*/ 1 w 73"/>
                          <a:gd name="T95" fmla="*/ 18 h 25"/>
                          <a:gd name="T96" fmla="*/ 0 w 73"/>
                          <a:gd name="T97" fmla="*/ 16 h 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73" h="25">
                            <a:moveTo>
                              <a:pt x="0" y="16"/>
                            </a:moveTo>
                            <a:cubicBezTo>
                              <a:pt x="1" y="15"/>
                              <a:pt x="1" y="15"/>
                              <a:pt x="0" y="14"/>
                            </a:cubicBezTo>
                            <a:cubicBezTo>
                              <a:pt x="0" y="14"/>
                              <a:pt x="8" y="14"/>
                              <a:pt x="6" y="16"/>
                            </a:cubicBezTo>
                            <a:cubicBezTo>
                              <a:pt x="8" y="16"/>
                              <a:pt x="8" y="15"/>
                              <a:pt x="9" y="13"/>
                            </a:cubicBezTo>
                            <a:cubicBezTo>
                              <a:pt x="10" y="14"/>
                              <a:pt x="12" y="14"/>
                              <a:pt x="13" y="14"/>
                            </a:cubicBezTo>
                            <a:cubicBezTo>
                              <a:pt x="12" y="14"/>
                              <a:pt x="14" y="15"/>
                              <a:pt x="15" y="15"/>
                            </a:cubicBezTo>
                            <a:cubicBezTo>
                              <a:pt x="15" y="15"/>
                              <a:pt x="16" y="15"/>
                              <a:pt x="16" y="15"/>
                            </a:cubicBezTo>
                            <a:cubicBezTo>
                              <a:pt x="17" y="15"/>
                              <a:pt x="17" y="14"/>
                              <a:pt x="18" y="14"/>
                            </a:cubicBezTo>
                            <a:cubicBezTo>
                              <a:pt x="20" y="13"/>
                              <a:pt x="23" y="13"/>
                              <a:pt x="25" y="13"/>
                            </a:cubicBezTo>
                            <a:cubicBezTo>
                              <a:pt x="25" y="13"/>
                              <a:pt x="25" y="12"/>
                              <a:pt x="25" y="12"/>
                            </a:cubicBezTo>
                            <a:cubicBezTo>
                              <a:pt x="26" y="12"/>
                              <a:pt x="28" y="13"/>
                              <a:pt x="29" y="13"/>
                            </a:cubicBezTo>
                            <a:cubicBezTo>
                              <a:pt x="31" y="12"/>
                              <a:pt x="31" y="14"/>
                              <a:pt x="32" y="14"/>
                            </a:cubicBezTo>
                            <a:cubicBezTo>
                              <a:pt x="34" y="15"/>
                              <a:pt x="34" y="13"/>
                              <a:pt x="33" y="12"/>
                            </a:cubicBezTo>
                            <a:cubicBezTo>
                              <a:pt x="32" y="12"/>
                              <a:pt x="33" y="11"/>
                              <a:pt x="32" y="10"/>
                            </a:cubicBezTo>
                            <a:cubicBezTo>
                              <a:pt x="32" y="10"/>
                              <a:pt x="31" y="9"/>
                              <a:pt x="31" y="9"/>
                            </a:cubicBezTo>
                            <a:cubicBezTo>
                              <a:pt x="30" y="7"/>
                              <a:pt x="35" y="7"/>
                              <a:pt x="36" y="6"/>
                            </a:cubicBezTo>
                            <a:cubicBezTo>
                              <a:pt x="37" y="6"/>
                              <a:pt x="37" y="3"/>
                              <a:pt x="38" y="4"/>
                            </a:cubicBezTo>
                            <a:cubicBezTo>
                              <a:pt x="41" y="4"/>
                              <a:pt x="40" y="3"/>
                              <a:pt x="41" y="2"/>
                            </a:cubicBezTo>
                            <a:cubicBezTo>
                              <a:pt x="42" y="2"/>
                              <a:pt x="43" y="4"/>
                              <a:pt x="45" y="4"/>
                            </a:cubicBezTo>
                            <a:cubicBezTo>
                              <a:pt x="46" y="4"/>
                              <a:pt x="46" y="3"/>
                              <a:pt x="47" y="3"/>
                            </a:cubicBezTo>
                            <a:cubicBezTo>
                              <a:pt x="48" y="3"/>
                              <a:pt x="48" y="4"/>
                              <a:pt x="49" y="4"/>
                            </a:cubicBezTo>
                            <a:cubicBezTo>
                              <a:pt x="49" y="3"/>
                              <a:pt x="49" y="2"/>
                              <a:pt x="50" y="2"/>
                            </a:cubicBezTo>
                            <a:cubicBezTo>
                              <a:pt x="52" y="2"/>
                              <a:pt x="52" y="1"/>
                              <a:pt x="52" y="0"/>
                            </a:cubicBezTo>
                            <a:cubicBezTo>
                              <a:pt x="53" y="0"/>
                              <a:pt x="53" y="0"/>
                              <a:pt x="54" y="0"/>
                            </a:cubicBezTo>
                            <a:cubicBezTo>
                              <a:pt x="56" y="0"/>
                              <a:pt x="57" y="0"/>
                              <a:pt x="59" y="1"/>
                            </a:cubicBezTo>
                            <a:cubicBezTo>
                              <a:pt x="61" y="1"/>
                              <a:pt x="63" y="3"/>
                              <a:pt x="65" y="2"/>
                            </a:cubicBezTo>
                            <a:cubicBezTo>
                              <a:pt x="66" y="1"/>
                              <a:pt x="70" y="2"/>
                              <a:pt x="70" y="3"/>
                            </a:cubicBezTo>
                            <a:cubicBezTo>
                              <a:pt x="70" y="4"/>
                              <a:pt x="71" y="4"/>
                              <a:pt x="71" y="5"/>
                            </a:cubicBezTo>
                            <a:cubicBezTo>
                              <a:pt x="70" y="6"/>
                              <a:pt x="71" y="7"/>
                              <a:pt x="71" y="8"/>
                            </a:cubicBezTo>
                            <a:cubicBezTo>
                              <a:pt x="73" y="9"/>
                              <a:pt x="72" y="9"/>
                              <a:pt x="71" y="12"/>
                            </a:cubicBezTo>
                            <a:cubicBezTo>
                              <a:pt x="70" y="14"/>
                              <a:pt x="67" y="11"/>
                              <a:pt x="66" y="12"/>
                            </a:cubicBezTo>
                            <a:cubicBezTo>
                              <a:pt x="66" y="13"/>
                              <a:pt x="70" y="14"/>
                              <a:pt x="67" y="15"/>
                            </a:cubicBezTo>
                            <a:cubicBezTo>
                              <a:pt x="65" y="15"/>
                              <a:pt x="65" y="18"/>
                              <a:pt x="66" y="19"/>
                            </a:cubicBezTo>
                            <a:cubicBezTo>
                              <a:pt x="64" y="19"/>
                              <a:pt x="60" y="20"/>
                              <a:pt x="62" y="22"/>
                            </a:cubicBezTo>
                            <a:cubicBezTo>
                              <a:pt x="60" y="21"/>
                              <a:pt x="58" y="22"/>
                              <a:pt x="56" y="23"/>
                            </a:cubicBezTo>
                            <a:cubicBezTo>
                              <a:pt x="55" y="23"/>
                              <a:pt x="53" y="22"/>
                              <a:pt x="52" y="23"/>
                            </a:cubicBezTo>
                            <a:cubicBezTo>
                              <a:pt x="51" y="22"/>
                              <a:pt x="49" y="24"/>
                              <a:pt x="48" y="24"/>
                            </a:cubicBezTo>
                            <a:cubicBezTo>
                              <a:pt x="46" y="25"/>
                              <a:pt x="43" y="24"/>
                              <a:pt x="42" y="23"/>
                            </a:cubicBezTo>
                            <a:cubicBezTo>
                              <a:pt x="38" y="23"/>
                              <a:pt x="33" y="24"/>
                              <a:pt x="29" y="22"/>
                            </a:cubicBezTo>
                            <a:cubicBezTo>
                              <a:pt x="28" y="22"/>
                              <a:pt x="23" y="19"/>
                              <a:pt x="26" y="18"/>
                            </a:cubicBezTo>
                            <a:cubicBezTo>
                              <a:pt x="24" y="18"/>
                              <a:pt x="23" y="19"/>
                              <a:pt x="22" y="19"/>
                            </a:cubicBezTo>
                            <a:cubicBezTo>
                              <a:pt x="20" y="19"/>
                              <a:pt x="18" y="19"/>
                              <a:pt x="16" y="19"/>
                            </a:cubicBezTo>
                            <a:cubicBezTo>
                              <a:pt x="15" y="20"/>
                              <a:pt x="14" y="21"/>
                              <a:pt x="13" y="21"/>
                            </a:cubicBezTo>
                            <a:cubicBezTo>
                              <a:pt x="12" y="21"/>
                              <a:pt x="11" y="21"/>
                              <a:pt x="9" y="20"/>
                            </a:cubicBezTo>
                            <a:cubicBezTo>
                              <a:pt x="8" y="20"/>
                              <a:pt x="9" y="19"/>
                              <a:pt x="9" y="19"/>
                            </a:cubicBezTo>
                            <a:cubicBezTo>
                              <a:pt x="8" y="19"/>
                              <a:pt x="7" y="20"/>
                              <a:pt x="6" y="20"/>
                            </a:cubicBezTo>
                            <a:cubicBezTo>
                              <a:pt x="5" y="21"/>
                              <a:pt x="3" y="20"/>
                              <a:pt x="3" y="19"/>
                            </a:cubicBezTo>
                            <a:cubicBezTo>
                              <a:pt x="3" y="18"/>
                              <a:pt x="1" y="18"/>
                              <a:pt x="1" y="18"/>
                            </a:cubicBezTo>
                            <a:cubicBezTo>
                              <a:pt x="1" y="18"/>
                              <a:pt x="1" y="17"/>
                              <a:pt x="0" y="16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15" name="Freeform 89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116" y="2227"/>
                        <a:ext cx="203" cy="216"/>
                      </a:xfrm>
                      <a:custGeom>
                        <a:avLst/>
                        <a:gdLst>
                          <a:gd name="T0" fmla="*/ 7 w 125"/>
                          <a:gd name="T1" fmla="*/ 107 h 134"/>
                          <a:gd name="T2" fmla="*/ 51 w 125"/>
                          <a:gd name="T3" fmla="*/ 123 h 134"/>
                          <a:gd name="T4" fmla="*/ 58 w 125"/>
                          <a:gd name="T5" fmla="*/ 114 h 134"/>
                          <a:gd name="T6" fmla="*/ 68 w 125"/>
                          <a:gd name="T7" fmla="*/ 112 h 134"/>
                          <a:gd name="T8" fmla="*/ 70 w 125"/>
                          <a:gd name="T9" fmla="*/ 118 h 134"/>
                          <a:gd name="T10" fmla="*/ 70 w 125"/>
                          <a:gd name="T11" fmla="*/ 84 h 134"/>
                          <a:gd name="T12" fmla="*/ 70 w 125"/>
                          <a:gd name="T13" fmla="*/ 84 h 134"/>
                          <a:gd name="T14" fmla="*/ 70 w 125"/>
                          <a:gd name="T15" fmla="*/ 98 h 134"/>
                          <a:gd name="T16" fmla="*/ 73 w 125"/>
                          <a:gd name="T17" fmla="*/ 94 h 134"/>
                          <a:gd name="T18" fmla="*/ 79 w 125"/>
                          <a:gd name="T19" fmla="*/ 109 h 134"/>
                          <a:gd name="T20" fmla="*/ 106 w 125"/>
                          <a:gd name="T21" fmla="*/ 36 h 134"/>
                          <a:gd name="T22" fmla="*/ 121 w 125"/>
                          <a:gd name="T23" fmla="*/ 26 h 134"/>
                          <a:gd name="T24" fmla="*/ 120 w 125"/>
                          <a:gd name="T25" fmla="*/ 17 h 134"/>
                          <a:gd name="T26" fmla="*/ 120 w 125"/>
                          <a:gd name="T27" fmla="*/ 12 h 134"/>
                          <a:gd name="T28" fmla="*/ 87 w 125"/>
                          <a:gd name="T29" fmla="*/ 2 h 134"/>
                          <a:gd name="T30" fmla="*/ 74 w 125"/>
                          <a:gd name="T31" fmla="*/ 7 h 134"/>
                          <a:gd name="T32" fmla="*/ 64 w 125"/>
                          <a:gd name="T33" fmla="*/ 12 h 134"/>
                          <a:gd name="T34" fmla="*/ 51 w 125"/>
                          <a:gd name="T35" fmla="*/ 21 h 134"/>
                          <a:gd name="T36" fmla="*/ 42 w 125"/>
                          <a:gd name="T37" fmla="*/ 29 h 134"/>
                          <a:gd name="T38" fmla="*/ 29 w 125"/>
                          <a:gd name="T39" fmla="*/ 42 h 134"/>
                          <a:gd name="T40" fmla="*/ 25 w 125"/>
                          <a:gd name="T41" fmla="*/ 50 h 134"/>
                          <a:gd name="T42" fmla="*/ 10 w 125"/>
                          <a:gd name="T43" fmla="*/ 57 h 134"/>
                          <a:gd name="T44" fmla="*/ 11 w 125"/>
                          <a:gd name="T45" fmla="*/ 64 h 134"/>
                          <a:gd name="T46" fmla="*/ 18 w 125"/>
                          <a:gd name="T47" fmla="*/ 76 h 134"/>
                          <a:gd name="T48" fmla="*/ 14 w 125"/>
                          <a:gd name="T49" fmla="*/ 88 h 134"/>
                          <a:gd name="T50" fmla="*/ 5 w 125"/>
                          <a:gd name="T51" fmla="*/ 99 h 134"/>
                          <a:gd name="T52" fmla="*/ 4 w 125"/>
                          <a:gd name="T53" fmla="*/ 105 h 134"/>
                          <a:gd name="T54" fmla="*/ 8 w 125"/>
                          <a:gd name="T55" fmla="*/ 105 h 134"/>
                          <a:gd name="T56" fmla="*/ 4 w 125"/>
                          <a:gd name="T57" fmla="*/ 106 h 134"/>
                          <a:gd name="T58" fmla="*/ 9 w 125"/>
                          <a:gd name="T59" fmla="*/ 112 h 134"/>
                          <a:gd name="T60" fmla="*/ 15 w 125"/>
                          <a:gd name="T61" fmla="*/ 120 h 134"/>
                          <a:gd name="T62" fmla="*/ 18 w 125"/>
                          <a:gd name="T63" fmla="*/ 130 h 134"/>
                          <a:gd name="T64" fmla="*/ 32 w 125"/>
                          <a:gd name="T65" fmla="*/ 132 h 134"/>
                          <a:gd name="T66" fmla="*/ 38 w 125"/>
                          <a:gd name="T67" fmla="*/ 126 h 134"/>
                          <a:gd name="T68" fmla="*/ 54 w 125"/>
                          <a:gd name="T69" fmla="*/ 114 h 134"/>
                          <a:gd name="T70" fmla="*/ 55 w 125"/>
                          <a:gd name="T71" fmla="*/ 109 h 134"/>
                          <a:gd name="T72" fmla="*/ 56 w 125"/>
                          <a:gd name="T73" fmla="*/ 104 h 134"/>
                          <a:gd name="T74" fmla="*/ 57 w 125"/>
                          <a:gd name="T75" fmla="*/ 101 h 134"/>
                          <a:gd name="T76" fmla="*/ 63 w 125"/>
                          <a:gd name="T77" fmla="*/ 99 h 134"/>
                          <a:gd name="T78" fmla="*/ 65 w 125"/>
                          <a:gd name="T79" fmla="*/ 100 h 134"/>
                          <a:gd name="T80" fmla="*/ 69 w 125"/>
                          <a:gd name="T81" fmla="*/ 96 h 134"/>
                          <a:gd name="T82" fmla="*/ 67 w 125"/>
                          <a:gd name="T83" fmla="*/ 94 h 134"/>
                          <a:gd name="T84" fmla="*/ 77 w 125"/>
                          <a:gd name="T85" fmla="*/ 92 h 134"/>
                          <a:gd name="T86" fmla="*/ 72 w 125"/>
                          <a:gd name="T87" fmla="*/ 86 h 134"/>
                          <a:gd name="T88" fmla="*/ 59 w 125"/>
                          <a:gd name="T89" fmla="*/ 82 h 134"/>
                          <a:gd name="T90" fmla="*/ 58 w 125"/>
                          <a:gd name="T91" fmla="*/ 75 h 134"/>
                          <a:gd name="T92" fmla="*/ 58 w 125"/>
                          <a:gd name="T93" fmla="*/ 72 h 134"/>
                          <a:gd name="T94" fmla="*/ 63 w 125"/>
                          <a:gd name="T95" fmla="*/ 67 h 134"/>
                          <a:gd name="T96" fmla="*/ 61 w 125"/>
                          <a:gd name="T97" fmla="*/ 65 h 134"/>
                          <a:gd name="T98" fmla="*/ 64 w 125"/>
                          <a:gd name="T99" fmla="*/ 59 h 134"/>
                          <a:gd name="T100" fmla="*/ 69 w 125"/>
                          <a:gd name="T101" fmla="*/ 61 h 134"/>
                          <a:gd name="T102" fmla="*/ 77 w 125"/>
                          <a:gd name="T103" fmla="*/ 57 h 134"/>
                          <a:gd name="T104" fmla="*/ 84 w 125"/>
                          <a:gd name="T105" fmla="*/ 54 h 134"/>
                          <a:gd name="T106" fmla="*/ 94 w 125"/>
                          <a:gd name="T107" fmla="*/ 50 h 134"/>
                          <a:gd name="T108" fmla="*/ 95 w 125"/>
                          <a:gd name="T109" fmla="*/ 42 h 134"/>
                          <a:gd name="T110" fmla="*/ 103 w 125"/>
                          <a:gd name="T111" fmla="*/ 36 h 134"/>
                          <a:gd name="T112" fmla="*/ 108 w 125"/>
                          <a:gd name="T113" fmla="*/ 36 h 134"/>
                          <a:gd name="T114" fmla="*/ 116 w 125"/>
                          <a:gd name="T115" fmla="*/ 34 h 1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</a:cxnLst>
                        <a:rect l="0" t="0" r="r" b="b"/>
                        <a:pathLst>
                          <a:path w="125" h="134">
                            <a:moveTo>
                              <a:pt x="6" y="108"/>
                            </a:moveTo>
                            <a:cubicBezTo>
                              <a:pt x="6" y="108"/>
                              <a:pt x="5" y="108"/>
                              <a:pt x="5" y="108"/>
                            </a:cubicBezTo>
                            <a:cubicBezTo>
                              <a:pt x="6" y="108"/>
                              <a:pt x="7" y="108"/>
                              <a:pt x="7" y="107"/>
                            </a:cubicBezTo>
                            <a:cubicBezTo>
                              <a:pt x="7" y="107"/>
                              <a:pt x="6" y="108"/>
                              <a:pt x="6" y="108"/>
                            </a:cubicBezTo>
                            <a:close/>
                            <a:moveTo>
                              <a:pt x="55" y="118"/>
                            </a:moveTo>
                            <a:cubicBezTo>
                              <a:pt x="54" y="119"/>
                              <a:pt x="51" y="121"/>
                              <a:pt x="51" y="123"/>
                            </a:cubicBezTo>
                            <a:cubicBezTo>
                              <a:pt x="51" y="124"/>
                              <a:pt x="51" y="124"/>
                              <a:pt x="51" y="125"/>
                            </a:cubicBezTo>
                            <a:cubicBezTo>
                              <a:pt x="53" y="124"/>
                              <a:pt x="54" y="122"/>
                              <a:pt x="55" y="121"/>
                            </a:cubicBezTo>
                            <a:cubicBezTo>
                              <a:pt x="55" y="118"/>
                              <a:pt x="57" y="116"/>
                              <a:pt x="58" y="114"/>
                            </a:cubicBezTo>
                            <a:cubicBezTo>
                              <a:pt x="56" y="114"/>
                              <a:pt x="56" y="117"/>
                              <a:pt x="55" y="118"/>
                            </a:cubicBezTo>
                            <a:close/>
                            <a:moveTo>
                              <a:pt x="73" y="109"/>
                            </a:moveTo>
                            <a:cubicBezTo>
                              <a:pt x="71" y="109"/>
                              <a:pt x="70" y="111"/>
                              <a:pt x="68" y="112"/>
                            </a:cubicBezTo>
                            <a:cubicBezTo>
                              <a:pt x="67" y="113"/>
                              <a:pt x="67" y="116"/>
                              <a:pt x="69" y="117"/>
                            </a:cubicBezTo>
                            <a:cubicBezTo>
                              <a:pt x="69" y="117"/>
                              <a:pt x="68" y="118"/>
                              <a:pt x="68" y="119"/>
                            </a:cubicBezTo>
                            <a:cubicBezTo>
                              <a:pt x="69" y="119"/>
                              <a:pt x="69" y="118"/>
                              <a:pt x="70" y="118"/>
                            </a:cubicBezTo>
                            <a:cubicBezTo>
                              <a:pt x="69" y="117"/>
                              <a:pt x="74" y="114"/>
                              <a:pt x="75" y="113"/>
                            </a:cubicBezTo>
                            <a:cubicBezTo>
                              <a:pt x="71" y="113"/>
                              <a:pt x="80" y="108"/>
                              <a:pt x="73" y="109"/>
                            </a:cubicBezTo>
                            <a:close/>
                            <a:moveTo>
                              <a:pt x="70" y="84"/>
                            </a:moveTo>
                            <a:cubicBezTo>
                              <a:pt x="70" y="84"/>
                              <a:pt x="70" y="85"/>
                              <a:pt x="70" y="85"/>
                            </a:cubicBezTo>
                            <a:cubicBezTo>
                              <a:pt x="71" y="86"/>
                              <a:pt x="71" y="86"/>
                              <a:pt x="72" y="86"/>
                            </a:cubicBezTo>
                            <a:cubicBezTo>
                              <a:pt x="71" y="85"/>
                              <a:pt x="71" y="84"/>
                              <a:pt x="70" y="84"/>
                            </a:cubicBezTo>
                            <a:close/>
                            <a:moveTo>
                              <a:pt x="70" y="98"/>
                            </a:moveTo>
                            <a:cubicBezTo>
                              <a:pt x="71" y="98"/>
                              <a:pt x="71" y="98"/>
                              <a:pt x="71" y="98"/>
                            </a:cubicBezTo>
                            <a:cubicBezTo>
                              <a:pt x="70" y="98"/>
                              <a:pt x="70" y="98"/>
                              <a:pt x="70" y="98"/>
                            </a:cubicBezTo>
                            <a:close/>
                            <a:moveTo>
                              <a:pt x="72" y="94"/>
                            </a:moveTo>
                            <a:cubicBezTo>
                              <a:pt x="72" y="94"/>
                              <a:pt x="72" y="94"/>
                              <a:pt x="72" y="94"/>
                            </a:cubicBezTo>
                            <a:cubicBezTo>
                              <a:pt x="72" y="94"/>
                              <a:pt x="73" y="94"/>
                              <a:pt x="73" y="94"/>
                            </a:cubicBezTo>
                            <a:cubicBezTo>
                              <a:pt x="72" y="93"/>
                              <a:pt x="72" y="94"/>
                              <a:pt x="72" y="94"/>
                            </a:cubicBezTo>
                            <a:close/>
                            <a:moveTo>
                              <a:pt x="76" y="109"/>
                            </a:moveTo>
                            <a:cubicBezTo>
                              <a:pt x="77" y="109"/>
                              <a:pt x="78" y="109"/>
                              <a:pt x="79" y="109"/>
                            </a:cubicBezTo>
                            <a:cubicBezTo>
                              <a:pt x="78" y="108"/>
                              <a:pt x="77" y="108"/>
                              <a:pt x="76" y="109"/>
                            </a:cubicBezTo>
                            <a:close/>
                            <a:moveTo>
                              <a:pt x="108" y="36"/>
                            </a:moveTo>
                            <a:cubicBezTo>
                              <a:pt x="107" y="36"/>
                              <a:pt x="107" y="36"/>
                              <a:pt x="106" y="36"/>
                            </a:cubicBezTo>
                            <a:cubicBezTo>
                              <a:pt x="107" y="36"/>
                              <a:pt x="107" y="36"/>
                              <a:pt x="108" y="36"/>
                            </a:cubicBezTo>
                            <a:close/>
                            <a:moveTo>
                              <a:pt x="125" y="33"/>
                            </a:moveTo>
                            <a:cubicBezTo>
                              <a:pt x="124" y="31"/>
                              <a:pt x="118" y="28"/>
                              <a:pt x="121" y="26"/>
                            </a:cubicBezTo>
                            <a:cubicBezTo>
                              <a:pt x="123" y="25"/>
                              <a:pt x="123" y="23"/>
                              <a:pt x="122" y="22"/>
                            </a:cubicBezTo>
                            <a:cubicBezTo>
                              <a:pt x="121" y="22"/>
                              <a:pt x="119" y="20"/>
                              <a:pt x="120" y="19"/>
                            </a:cubicBezTo>
                            <a:cubicBezTo>
                              <a:pt x="121" y="18"/>
                              <a:pt x="123" y="18"/>
                              <a:pt x="120" y="17"/>
                            </a:cubicBezTo>
                            <a:cubicBezTo>
                              <a:pt x="120" y="17"/>
                              <a:pt x="119" y="17"/>
                              <a:pt x="118" y="17"/>
                            </a:cubicBezTo>
                            <a:cubicBezTo>
                              <a:pt x="118" y="16"/>
                              <a:pt x="118" y="15"/>
                              <a:pt x="118" y="14"/>
                            </a:cubicBezTo>
                            <a:cubicBezTo>
                              <a:pt x="118" y="13"/>
                              <a:pt x="120" y="12"/>
                              <a:pt x="120" y="12"/>
                            </a:cubicBezTo>
                            <a:cubicBezTo>
                              <a:pt x="120" y="12"/>
                              <a:pt x="114" y="9"/>
                              <a:pt x="113" y="8"/>
                            </a:cubicBezTo>
                            <a:cubicBezTo>
                              <a:pt x="110" y="7"/>
                              <a:pt x="106" y="7"/>
                              <a:pt x="103" y="6"/>
                            </a:cubicBezTo>
                            <a:cubicBezTo>
                              <a:pt x="99" y="5"/>
                              <a:pt x="93" y="0"/>
                              <a:pt x="87" y="2"/>
                            </a:cubicBezTo>
                            <a:cubicBezTo>
                              <a:pt x="91" y="3"/>
                              <a:pt x="87" y="6"/>
                              <a:pt x="85" y="7"/>
                            </a:cubicBezTo>
                            <a:cubicBezTo>
                              <a:pt x="86" y="7"/>
                              <a:pt x="87" y="7"/>
                              <a:pt x="88" y="7"/>
                            </a:cubicBezTo>
                            <a:cubicBezTo>
                              <a:pt x="84" y="9"/>
                              <a:pt x="78" y="7"/>
                              <a:pt x="74" y="7"/>
                            </a:cubicBezTo>
                            <a:cubicBezTo>
                              <a:pt x="73" y="7"/>
                              <a:pt x="68" y="6"/>
                              <a:pt x="68" y="7"/>
                            </a:cubicBezTo>
                            <a:cubicBezTo>
                              <a:pt x="67" y="8"/>
                              <a:pt x="68" y="9"/>
                              <a:pt x="68" y="10"/>
                            </a:cubicBezTo>
                            <a:cubicBezTo>
                              <a:pt x="68" y="11"/>
                              <a:pt x="65" y="12"/>
                              <a:pt x="64" y="12"/>
                            </a:cubicBezTo>
                            <a:cubicBezTo>
                              <a:pt x="62" y="11"/>
                              <a:pt x="60" y="11"/>
                              <a:pt x="58" y="12"/>
                            </a:cubicBezTo>
                            <a:cubicBezTo>
                              <a:pt x="54" y="13"/>
                              <a:pt x="53" y="16"/>
                              <a:pt x="49" y="17"/>
                            </a:cubicBezTo>
                            <a:cubicBezTo>
                              <a:pt x="49" y="18"/>
                              <a:pt x="53" y="19"/>
                              <a:pt x="51" y="21"/>
                            </a:cubicBezTo>
                            <a:cubicBezTo>
                              <a:pt x="49" y="22"/>
                              <a:pt x="46" y="24"/>
                              <a:pt x="44" y="25"/>
                            </a:cubicBezTo>
                            <a:cubicBezTo>
                              <a:pt x="44" y="26"/>
                              <a:pt x="42" y="26"/>
                              <a:pt x="42" y="27"/>
                            </a:cubicBezTo>
                            <a:cubicBezTo>
                              <a:pt x="42" y="27"/>
                              <a:pt x="43" y="28"/>
                              <a:pt x="42" y="29"/>
                            </a:cubicBezTo>
                            <a:cubicBezTo>
                              <a:pt x="40" y="30"/>
                              <a:pt x="36" y="30"/>
                              <a:pt x="34" y="30"/>
                            </a:cubicBezTo>
                            <a:cubicBezTo>
                              <a:pt x="34" y="31"/>
                              <a:pt x="35" y="37"/>
                              <a:pt x="33" y="38"/>
                            </a:cubicBezTo>
                            <a:cubicBezTo>
                              <a:pt x="32" y="39"/>
                              <a:pt x="30" y="41"/>
                              <a:pt x="29" y="42"/>
                            </a:cubicBezTo>
                            <a:cubicBezTo>
                              <a:pt x="28" y="43"/>
                              <a:pt x="26" y="44"/>
                              <a:pt x="25" y="45"/>
                            </a:cubicBezTo>
                            <a:cubicBezTo>
                              <a:pt x="27" y="45"/>
                              <a:pt x="30" y="46"/>
                              <a:pt x="30" y="48"/>
                            </a:cubicBezTo>
                            <a:cubicBezTo>
                              <a:pt x="30" y="50"/>
                              <a:pt x="27" y="50"/>
                              <a:pt x="25" y="50"/>
                            </a:cubicBezTo>
                            <a:cubicBezTo>
                              <a:pt x="21" y="50"/>
                              <a:pt x="18" y="49"/>
                              <a:pt x="16" y="51"/>
                            </a:cubicBezTo>
                            <a:cubicBezTo>
                              <a:pt x="15" y="52"/>
                              <a:pt x="11" y="54"/>
                              <a:pt x="11" y="55"/>
                            </a:cubicBezTo>
                            <a:cubicBezTo>
                              <a:pt x="12" y="56"/>
                              <a:pt x="10" y="56"/>
                              <a:pt x="10" y="57"/>
                            </a:cubicBezTo>
                            <a:cubicBezTo>
                              <a:pt x="10" y="58"/>
                              <a:pt x="11" y="59"/>
                              <a:pt x="11" y="60"/>
                            </a:cubicBezTo>
                            <a:cubicBezTo>
                              <a:pt x="12" y="60"/>
                              <a:pt x="10" y="60"/>
                              <a:pt x="11" y="61"/>
                            </a:cubicBezTo>
                            <a:cubicBezTo>
                              <a:pt x="11" y="62"/>
                              <a:pt x="11" y="63"/>
                              <a:pt x="11" y="64"/>
                            </a:cubicBezTo>
                            <a:cubicBezTo>
                              <a:pt x="12" y="66"/>
                              <a:pt x="13" y="67"/>
                              <a:pt x="12" y="70"/>
                            </a:cubicBezTo>
                            <a:cubicBezTo>
                              <a:pt x="11" y="71"/>
                              <a:pt x="11" y="73"/>
                              <a:pt x="14" y="74"/>
                            </a:cubicBezTo>
                            <a:cubicBezTo>
                              <a:pt x="16" y="74"/>
                              <a:pt x="18" y="75"/>
                              <a:pt x="18" y="76"/>
                            </a:cubicBezTo>
                            <a:cubicBezTo>
                              <a:pt x="17" y="79"/>
                              <a:pt x="16" y="78"/>
                              <a:pt x="13" y="79"/>
                            </a:cubicBezTo>
                            <a:cubicBezTo>
                              <a:pt x="11" y="80"/>
                              <a:pt x="13" y="82"/>
                              <a:pt x="14" y="83"/>
                            </a:cubicBezTo>
                            <a:cubicBezTo>
                              <a:pt x="16" y="84"/>
                              <a:pt x="15" y="86"/>
                              <a:pt x="14" y="88"/>
                            </a:cubicBezTo>
                            <a:cubicBezTo>
                              <a:pt x="13" y="90"/>
                              <a:pt x="8" y="89"/>
                              <a:pt x="8" y="91"/>
                            </a:cubicBezTo>
                            <a:cubicBezTo>
                              <a:pt x="9" y="92"/>
                              <a:pt x="6" y="93"/>
                              <a:pt x="7" y="95"/>
                            </a:cubicBezTo>
                            <a:cubicBezTo>
                              <a:pt x="8" y="96"/>
                              <a:pt x="7" y="99"/>
                              <a:pt x="5" y="99"/>
                            </a:cubicBezTo>
                            <a:cubicBezTo>
                              <a:pt x="4" y="100"/>
                              <a:pt x="4" y="97"/>
                              <a:pt x="2" y="98"/>
                            </a:cubicBezTo>
                            <a:cubicBezTo>
                              <a:pt x="0" y="99"/>
                              <a:pt x="3" y="103"/>
                              <a:pt x="3" y="105"/>
                            </a:cubicBezTo>
                            <a:cubicBezTo>
                              <a:pt x="3" y="104"/>
                              <a:pt x="4" y="104"/>
                              <a:pt x="4" y="105"/>
                            </a:cubicBezTo>
                            <a:cubicBezTo>
                              <a:pt x="6" y="105"/>
                              <a:pt x="5" y="104"/>
                              <a:pt x="7" y="104"/>
                            </a:cubicBezTo>
                            <a:cubicBezTo>
                              <a:pt x="6" y="104"/>
                              <a:pt x="5" y="105"/>
                              <a:pt x="5" y="106"/>
                            </a:cubicBezTo>
                            <a:cubicBezTo>
                              <a:pt x="6" y="106"/>
                              <a:pt x="7" y="105"/>
                              <a:pt x="8" y="105"/>
                            </a:cubicBezTo>
                            <a:cubicBezTo>
                              <a:pt x="8" y="105"/>
                              <a:pt x="8" y="106"/>
                              <a:pt x="8" y="106"/>
                            </a:cubicBezTo>
                            <a:cubicBezTo>
                              <a:pt x="8" y="106"/>
                              <a:pt x="7" y="105"/>
                              <a:pt x="6" y="106"/>
                            </a:cubicBezTo>
                            <a:cubicBezTo>
                              <a:pt x="6" y="106"/>
                              <a:pt x="5" y="106"/>
                              <a:pt x="4" y="106"/>
                            </a:cubicBezTo>
                            <a:cubicBezTo>
                              <a:pt x="5" y="107"/>
                              <a:pt x="7" y="107"/>
                              <a:pt x="8" y="107"/>
                            </a:cubicBezTo>
                            <a:cubicBezTo>
                              <a:pt x="7" y="108"/>
                              <a:pt x="7" y="110"/>
                              <a:pt x="8" y="110"/>
                            </a:cubicBezTo>
                            <a:cubicBezTo>
                              <a:pt x="6" y="111"/>
                              <a:pt x="8" y="111"/>
                              <a:pt x="9" y="112"/>
                            </a:cubicBezTo>
                            <a:cubicBezTo>
                              <a:pt x="9" y="112"/>
                              <a:pt x="9" y="113"/>
                              <a:pt x="9" y="114"/>
                            </a:cubicBezTo>
                            <a:cubicBezTo>
                              <a:pt x="10" y="113"/>
                              <a:pt x="11" y="115"/>
                              <a:pt x="11" y="116"/>
                            </a:cubicBezTo>
                            <a:cubicBezTo>
                              <a:pt x="12" y="117"/>
                              <a:pt x="14" y="118"/>
                              <a:pt x="15" y="120"/>
                            </a:cubicBezTo>
                            <a:cubicBezTo>
                              <a:pt x="16" y="121"/>
                              <a:pt x="21" y="122"/>
                              <a:pt x="16" y="123"/>
                            </a:cubicBezTo>
                            <a:cubicBezTo>
                              <a:pt x="16" y="125"/>
                              <a:pt x="18" y="126"/>
                              <a:pt x="15" y="125"/>
                            </a:cubicBezTo>
                            <a:cubicBezTo>
                              <a:pt x="15" y="126"/>
                              <a:pt x="17" y="129"/>
                              <a:pt x="18" y="130"/>
                            </a:cubicBezTo>
                            <a:cubicBezTo>
                              <a:pt x="19" y="130"/>
                              <a:pt x="19" y="133"/>
                              <a:pt x="17" y="133"/>
                            </a:cubicBezTo>
                            <a:cubicBezTo>
                              <a:pt x="21" y="133"/>
                              <a:pt x="24" y="133"/>
                              <a:pt x="27" y="133"/>
                            </a:cubicBezTo>
                            <a:cubicBezTo>
                              <a:pt x="28" y="133"/>
                              <a:pt x="32" y="134"/>
                              <a:pt x="32" y="132"/>
                            </a:cubicBezTo>
                            <a:cubicBezTo>
                              <a:pt x="32" y="131"/>
                              <a:pt x="30" y="130"/>
                              <a:pt x="31" y="129"/>
                            </a:cubicBezTo>
                            <a:cubicBezTo>
                              <a:pt x="32" y="127"/>
                              <a:pt x="34" y="128"/>
                              <a:pt x="36" y="127"/>
                            </a:cubicBezTo>
                            <a:cubicBezTo>
                              <a:pt x="34" y="126"/>
                              <a:pt x="37" y="126"/>
                              <a:pt x="38" y="126"/>
                            </a:cubicBezTo>
                            <a:cubicBezTo>
                              <a:pt x="40" y="126"/>
                              <a:pt x="43" y="125"/>
                              <a:pt x="45" y="126"/>
                            </a:cubicBezTo>
                            <a:cubicBezTo>
                              <a:pt x="48" y="126"/>
                              <a:pt x="49" y="122"/>
                              <a:pt x="51" y="121"/>
                            </a:cubicBezTo>
                            <a:cubicBezTo>
                              <a:pt x="53" y="118"/>
                              <a:pt x="51" y="116"/>
                              <a:pt x="54" y="114"/>
                            </a:cubicBezTo>
                            <a:cubicBezTo>
                              <a:pt x="55" y="113"/>
                              <a:pt x="52" y="112"/>
                              <a:pt x="53" y="111"/>
                            </a:cubicBezTo>
                            <a:cubicBezTo>
                              <a:pt x="55" y="111"/>
                              <a:pt x="53" y="110"/>
                              <a:pt x="52" y="109"/>
                            </a:cubicBezTo>
                            <a:cubicBezTo>
                              <a:pt x="53" y="109"/>
                              <a:pt x="54" y="109"/>
                              <a:pt x="55" y="109"/>
                            </a:cubicBezTo>
                            <a:cubicBezTo>
                              <a:pt x="55" y="109"/>
                              <a:pt x="54" y="108"/>
                              <a:pt x="53" y="108"/>
                            </a:cubicBezTo>
                            <a:cubicBezTo>
                              <a:pt x="58" y="107"/>
                              <a:pt x="54" y="104"/>
                              <a:pt x="51" y="104"/>
                            </a:cubicBezTo>
                            <a:cubicBezTo>
                              <a:pt x="53" y="104"/>
                              <a:pt x="54" y="104"/>
                              <a:pt x="56" y="104"/>
                            </a:cubicBezTo>
                            <a:cubicBezTo>
                              <a:pt x="55" y="102"/>
                              <a:pt x="52" y="102"/>
                              <a:pt x="51" y="102"/>
                            </a:cubicBezTo>
                            <a:cubicBezTo>
                              <a:pt x="53" y="101"/>
                              <a:pt x="56" y="103"/>
                              <a:pt x="58" y="102"/>
                            </a:cubicBezTo>
                            <a:cubicBezTo>
                              <a:pt x="58" y="102"/>
                              <a:pt x="58" y="101"/>
                              <a:pt x="57" y="101"/>
                            </a:cubicBezTo>
                            <a:cubicBezTo>
                              <a:pt x="59" y="101"/>
                              <a:pt x="60" y="101"/>
                              <a:pt x="62" y="101"/>
                            </a:cubicBezTo>
                            <a:cubicBezTo>
                              <a:pt x="62" y="100"/>
                              <a:pt x="62" y="100"/>
                              <a:pt x="61" y="100"/>
                            </a:cubicBezTo>
                            <a:cubicBezTo>
                              <a:pt x="63" y="100"/>
                              <a:pt x="63" y="100"/>
                              <a:pt x="63" y="99"/>
                            </a:cubicBezTo>
                            <a:cubicBezTo>
                              <a:pt x="63" y="99"/>
                              <a:pt x="63" y="99"/>
                              <a:pt x="64" y="100"/>
                            </a:cubicBezTo>
                            <a:cubicBezTo>
                              <a:pt x="64" y="99"/>
                              <a:pt x="64" y="98"/>
                              <a:pt x="63" y="98"/>
                            </a:cubicBezTo>
                            <a:cubicBezTo>
                              <a:pt x="64" y="98"/>
                              <a:pt x="64" y="100"/>
                              <a:pt x="65" y="100"/>
                            </a:cubicBezTo>
                            <a:cubicBezTo>
                              <a:pt x="66" y="99"/>
                              <a:pt x="67" y="98"/>
                              <a:pt x="68" y="98"/>
                            </a:cubicBezTo>
                            <a:cubicBezTo>
                              <a:pt x="69" y="97"/>
                              <a:pt x="70" y="97"/>
                              <a:pt x="71" y="97"/>
                            </a:cubicBezTo>
                            <a:cubicBezTo>
                              <a:pt x="70" y="97"/>
                              <a:pt x="69" y="96"/>
                              <a:pt x="69" y="96"/>
                            </a:cubicBezTo>
                            <a:cubicBezTo>
                              <a:pt x="70" y="96"/>
                              <a:pt x="73" y="96"/>
                              <a:pt x="72" y="96"/>
                            </a:cubicBezTo>
                            <a:cubicBezTo>
                              <a:pt x="73" y="96"/>
                              <a:pt x="72" y="95"/>
                              <a:pt x="71" y="94"/>
                            </a:cubicBezTo>
                            <a:cubicBezTo>
                              <a:pt x="71" y="96"/>
                              <a:pt x="67" y="95"/>
                              <a:pt x="67" y="94"/>
                            </a:cubicBezTo>
                            <a:cubicBezTo>
                              <a:pt x="68" y="95"/>
                              <a:pt x="69" y="95"/>
                              <a:pt x="70" y="95"/>
                            </a:cubicBezTo>
                            <a:cubicBezTo>
                              <a:pt x="67" y="94"/>
                              <a:pt x="71" y="94"/>
                              <a:pt x="72" y="93"/>
                            </a:cubicBezTo>
                            <a:cubicBezTo>
                              <a:pt x="73" y="92"/>
                              <a:pt x="75" y="92"/>
                              <a:pt x="77" y="92"/>
                            </a:cubicBezTo>
                            <a:cubicBezTo>
                              <a:pt x="76" y="91"/>
                              <a:pt x="76" y="90"/>
                              <a:pt x="75" y="90"/>
                            </a:cubicBezTo>
                            <a:cubicBezTo>
                              <a:pt x="77" y="91"/>
                              <a:pt x="74" y="88"/>
                              <a:pt x="74" y="88"/>
                            </a:cubicBezTo>
                            <a:cubicBezTo>
                              <a:pt x="73" y="88"/>
                              <a:pt x="69" y="87"/>
                              <a:pt x="72" y="86"/>
                            </a:cubicBezTo>
                            <a:cubicBezTo>
                              <a:pt x="71" y="85"/>
                              <a:pt x="65" y="85"/>
                              <a:pt x="66" y="83"/>
                            </a:cubicBezTo>
                            <a:cubicBezTo>
                              <a:pt x="65" y="83"/>
                              <a:pt x="63" y="84"/>
                              <a:pt x="62" y="83"/>
                            </a:cubicBezTo>
                            <a:cubicBezTo>
                              <a:pt x="62" y="82"/>
                              <a:pt x="60" y="82"/>
                              <a:pt x="59" y="82"/>
                            </a:cubicBezTo>
                            <a:cubicBezTo>
                              <a:pt x="59" y="82"/>
                              <a:pt x="60" y="82"/>
                              <a:pt x="60" y="82"/>
                            </a:cubicBezTo>
                            <a:cubicBezTo>
                              <a:pt x="60" y="80"/>
                              <a:pt x="58" y="80"/>
                              <a:pt x="58" y="78"/>
                            </a:cubicBezTo>
                            <a:cubicBezTo>
                              <a:pt x="58" y="77"/>
                              <a:pt x="59" y="76"/>
                              <a:pt x="58" y="75"/>
                            </a:cubicBezTo>
                            <a:cubicBezTo>
                              <a:pt x="61" y="75"/>
                              <a:pt x="56" y="73"/>
                              <a:pt x="59" y="74"/>
                            </a:cubicBezTo>
                            <a:cubicBezTo>
                              <a:pt x="58" y="74"/>
                              <a:pt x="56" y="73"/>
                              <a:pt x="59" y="73"/>
                            </a:cubicBezTo>
                            <a:cubicBezTo>
                              <a:pt x="56" y="73"/>
                              <a:pt x="62" y="73"/>
                              <a:pt x="58" y="72"/>
                            </a:cubicBezTo>
                            <a:cubicBezTo>
                              <a:pt x="59" y="72"/>
                              <a:pt x="61" y="72"/>
                              <a:pt x="62" y="73"/>
                            </a:cubicBezTo>
                            <a:cubicBezTo>
                              <a:pt x="62" y="72"/>
                              <a:pt x="60" y="71"/>
                              <a:pt x="61" y="70"/>
                            </a:cubicBezTo>
                            <a:cubicBezTo>
                              <a:pt x="61" y="69"/>
                              <a:pt x="62" y="67"/>
                              <a:pt x="63" y="67"/>
                            </a:cubicBezTo>
                            <a:cubicBezTo>
                              <a:pt x="61" y="67"/>
                              <a:pt x="60" y="66"/>
                              <a:pt x="61" y="65"/>
                            </a:cubicBezTo>
                            <a:cubicBezTo>
                              <a:pt x="61" y="65"/>
                              <a:pt x="61" y="66"/>
                              <a:pt x="61" y="66"/>
                            </a:cubicBezTo>
                            <a:cubicBezTo>
                              <a:pt x="61" y="65"/>
                              <a:pt x="61" y="65"/>
                              <a:pt x="61" y="65"/>
                            </a:cubicBezTo>
                            <a:cubicBezTo>
                              <a:pt x="61" y="65"/>
                              <a:pt x="61" y="65"/>
                              <a:pt x="61" y="64"/>
                            </a:cubicBezTo>
                            <a:cubicBezTo>
                              <a:pt x="63" y="66"/>
                              <a:pt x="66" y="65"/>
                              <a:pt x="66" y="63"/>
                            </a:cubicBezTo>
                            <a:cubicBezTo>
                              <a:pt x="66" y="61"/>
                              <a:pt x="64" y="60"/>
                              <a:pt x="64" y="59"/>
                            </a:cubicBezTo>
                            <a:cubicBezTo>
                              <a:pt x="64" y="60"/>
                              <a:pt x="66" y="60"/>
                              <a:pt x="66" y="61"/>
                            </a:cubicBezTo>
                            <a:cubicBezTo>
                              <a:pt x="66" y="61"/>
                              <a:pt x="70" y="62"/>
                              <a:pt x="67" y="62"/>
                            </a:cubicBezTo>
                            <a:cubicBezTo>
                              <a:pt x="68" y="62"/>
                              <a:pt x="68" y="61"/>
                              <a:pt x="69" y="61"/>
                            </a:cubicBezTo>
                            <a:cubicBezTo>
                              <a:pt x="70" y="62"/>
                              <a:pt x="71" y="61"/>
                              <a:pt x="71" y="60"/>
                            </a:cubicBezTo>
                            <a:cubicBezTo>
                              <a:pt x="70" y="60"/>
                              <a:pt x="70" y="60"/>
                              <a:pt x="69" y="60"/>
                            </a:cubicBezTo>
                            <a:cubicBezTo>
                              <a:pt x="72" y="58"/>
                              <a:pt x="75" y="59"/>
                              <a:pt x="77" y="57"/>
                            </a:cubicBezTo>
                            <a:cubicBezTo>
                              <a:pt x="78" y="57"/>
                              <a:pt x="79" y="55"/>
                              <a:pt x="79" y="55"/>
                            </a:cubicBezTo>
                            <a:cubicBezTo>
                              <a:pt x="81" y="55"/>
                              <a:pt x="81" y="56"/>
                              <a:pt x="81" y="55"/>
                            </a:cubicBezTo>
                            <a:cubicBezTo>
                              <a:pt x="82" y="57"/>
                              <a:pt x="83" y="54"/>
                              <a:pt x="84" y="54"/>
                            </a:cubicBezTo>
                            <a:cubicBezTo>
                              <a:pt x="86" y="54"/>
                              <a:pt x="88" y="54"/>
                              <a:pt x="89" y="53"/>
                            </a:cubicBezTo>
                            <a:cubicBezTo>
                              <a:pt x="89" y="53"/>
                              <a:pt x="89" y="53"/>
                              <a:pt x="89" y="54"/>
                            </a:cubicBezTo>
                            <a:cubicBezTo>
                              <a:pt x="89" y="52"/>
                              <a:pt x="93" y="51"/>
                              <a:pt x="94" y="50"/>
                            </a:cubicBezTo>
                            <a:cubicBezTo>
                              <a:pt x="95" y="48"/>
                              <a:pt x="98" y="47"/>
                              <a:pt x="101" y="46"/>
                            </a:cubicBezTo>
                            <a:cubicBezTo>
                              <a:pt x="100" y="45"/>
                              <a:pt x="94" y="44"/>
                              <a:pt x="98" y="43"/>
                            </a:cubicBezTo>
                            <a:cubicBezTo>
                              <a:pt x="97" y="43"/>
                              <a:pt x="96" y="43"/>
                              <a:pt x="95" y="42"/>
                            </a:cubicBezTo>
                            <a:cubicBezTo>
                              <a:pt x="96" y="43"/>
                              <a:pt x="100" y="41"/>
                              <a:pt x="100" y="40"/>
                            </a:cubicBezTo>
                            <a:cubicBezTo>
                              <a:pt x="102" y="39"/>
                              <a:pt x="100" y="38"/>
                              <a:pt x="100" y="37"/>
                            </a:cubicBezTo>
                            <a:cubicBezTo>
                              <a:pt x="100" y="37"/>
                              <a:pt x="107" y="37"/>
                              <a:pt x="103" y="36"/>
                            </a:cubicBezTo>
                            <a:cubicBezTo>
                              <a:pt x="104" y="36"/>
                              <a:pt x="105" y="36"/>
                              <a:pt x="106" y="35"/>
                            </a:cubicBezTo>
                            <a:cubicBezTo>
                              <a:pt x="106" y="35"/>
                              <a:pt x="105" y="35"/>
                              <a:pt x="105" y="35"/>
                            </a:cubicBezTo>
                            <a:cubicBezTo>
                              <a:pt x="106" y="35"/>
                              <a:pt x="107" y="36"/>
                              <a:pt x="108" y="36"/>
                            </a:cubicBezTo>
                            <a:cubicBezTo>
                              <a:pt x="108" y="35"/>
                              <a:pt x="107" y="34"/>
                              <a:pt x="107" y="33"/>
                            </a:cubicBezTo>
                            <a:cubicBezTo>
                              <a:pt x="108" y="31"/>
                              <a:pt x="111" y="35"/>
                              <a:pt x="111" y="32"/>
                            </a:cubicBezTo>
                            <a:cubicBezTo>
                              <a:pt x="113" y="33"/>
                              <a:pt x="115" y="34"/>
                              <a:pt x="116" y="34"/>
                            </a:cubicBezTo>
                            <a:cubicBezTo>
                              <a:pt x="116" y="33"/>
                              <a:pt x="116" y="33"/>
                              <a:pt x="115" y="33"/>
                            </a:cubicBezTo>
                            <a:cubicBezTo>
                              <a:pt x="118" y="34"/>
                              <a:pt x="122" y="33"/>
                              <a:pt x="125" y="33"/>
                            </a:cubicBezTo>
                            <a:close/>
                          </a:path>
                        </a:pathLst>
                      </a:custGeom>
                      <a:solidFill>
                        <a:srgbClr val="00B0F0"/>
                      </a:solidFill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16" name="Freeform 90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348" y="2649"/>
                        <a:ext cx="288" cy="97"/>
                      </a:xfrm>
                      <a:custGeom>
                        <a:avLst/>
                        <a:gdLst>
                          <a:gd name="T0" fmla="*/ 1 w 178"/>
                          <a:gd name="T1" fmla="*/ 20 h 60"/>
                          <a:gd name="T2" fmla="*/ 15 w 178"/>
                          <a:gd name="T3" fmla="*/ 11 h 60"/>
                          <a:gd name="T4" fmla="*/ 27 w 178"/>
                          <a:gd name="T5" fmla="*/ 11 h 60"/>
                          <a:gd name="T6" fmla="*/ 18 w 178"/>
                          <a:gd name="T7" fmla="*/ 2 h 60"/>
                          <a:gd name="T8" fmla="*/ 8 w 178"/>
                          <a:gd name="T9" fmla="*/ 1 h 60"/>
                          <a:gd name="T10" fmla="*/ 5 w 178"/>
                          <a:gd name="T11" fmla="*/ 6 h 60"/>
                          <a:gd name="T12" fmla="*/ 0 w 178"/>
                          <a:gd name="T13" fmla="*/ 13 h 60"/>
                          <a:gd name="T14" fmla="*/ 176 w 178"/>
                          <a:gd name="T15" fmla="*/ 45 h 60"/>
                          <a:gd name="T16" fmla="*/ 174 w 178"/>
                          <a:gd name="T17" fmla="*/ 36 h 60"/>
                          <a:gd name="T18" fmla="*/ 170 w 178"/>
                          <a:gd name="T19" fmla="*/ 26 h 60"/>
                          <a:gd name="T20" fmla="*/ 177 w 178"/>
                          <a:gd name="T21" fmla="*/ 24 h 60"/>
                          <a:gd name="T22" fmla="*/ 167 w 178"/>
                          <a:gd name="T23" fmla="*/ 15 h 60"/>
                          <a:gd name="T24" fmla="*/ 162 w 178"/>
                          <a:gd name="T25" fmla="*/ 8 h 60"/>
                          <a:gd name="T26" fmla="*/ 158 w 178"/>
                          <a:gd name="T27" fmla="*/ 6 h 60"/>
                          <a:gd name="T28" fmla="*/ 151 w 178"/>
                          <a:gd name="T29" fmla="*/ 6 h 60"/>
                          <a:gd name="T30" fmla="*/ 136 w 178"/>
                          <a:gd name="T31" fmla="*/ 11 h 60"/>
                          <a:gd name="T32" fmla="*/ 116 w 178"/>
                          <a:gd name="T33" fmla="*/ 11 h 60"/>
                          <a:gd name="T34" fmla="*/ 103 w 178"/>
                          <a:gd name="T35" fmla="*/ 8 h 60"/>
                          <a:gd name="T36" fmla="*/ 93 w 178"/>
                          <a:gd name="T37" fmla="*/ 4 h 60"/>
                          <a:gd name="T38" fmla="*/ 86 w 178"/>
                          <a:gd name="T39" fmla="*/ 1 h 60"/>
                          <a:gd name="T40" fmla="*/ 77 w 178"/>
                          <a:gd name="T41" fmla="*/ 1 h 60"/>
                          <a:gd name="T42" fmla="*/ 50 w 178"/>
                          <a:gd name="T43" fmla="*/ 8 h 60"/>
                          <a:gd name="T44" fmla="*/ 31 w 178"/>
                          <a:gd name="T45" fmla="*/ 9 h 60"/>
                          <a:gd name="T46" fmla="*/ 26 w 178"/>
                          <a:gd name="T47" fmla="*/ 15 h 60"/>
                          <a:gd name="T48" fmla="*/ 17 w 178"/>
                          <a:gd name="T49" fmla="*/ 16 h 60"/>
                          <a:gd name="T50" fmla="*/ 12 w 178"/>
                          <a:gd name="T51" fmla="*/ 17 h 60"/>
                          <a:gd name="T52" fmla="*/ 1 w 178"/>
                          <a:gd name="T53" fmla="*/ 20 h 60"/>
                          <a:gd name="T54" fmla="*/ 5 w 178"/>
                          <a:gd name="T55" fmla="*/ 27 h 60"/>
                          <a:gd name="T56" fmla="*/ 6 w 178"/>
                          <a:gd name="T57" fmla="*/ 33 h 60"/>
                          <a:gd name="T58" fmla="*/ 5 w 178"/>
                          <a:gd name="T59" fmla="*/ 34 h 60"/>
                          <a:gd name="T60" fmla="*/ 5 w 178"/>
                          <a:gd name="T61" fmla="*/ 38 h 60"/>
                          <a:gd name="T62" fmla="*/ 9 w 178"/>
                          <a:gd name="T63" fmla="*/ 43 h 60"/>
                          <a:gd name="T64" fmla="*/ 14 w 178"/>
                          <a:gd name="T65" fmla="*/ 48 h 60"/>
                          <a:gd name="T66" fmla="*/ 19 w 178"/>
                          <a:gd name="T67" fmla="*/ 51 h 60"/>
                          <a:gd name="T68" fmla="*/ 19 w 178"/>
                          <a:gd name="T69" fmla="*/ 51 h 60"/>
                          <a:gd name="T70" fmla="*/ 22 w 178"/>
                          <a:gd name="T71" fmla="*/ 50 h 60"/>
                          <a:gd name="T72" fmla="*/ 30 w 178"/>
                          <a:gd name="T73" fmla="*/ 56 h 60"/>
                          <a:gd name="T74" fmla="*/ 41 w 178"/>
                          <a:gd name="T75" fmla="*/ 56 h 60"/>
                          <a:gd name="T76" fmla="*/ 56 w 178"/>
                          <a:gd name="T77" fmla="*/ 53 h 60"/>
                          <a:gd name="T78" fmla="*/ 71 w 178"/>
                          <a:gd name="T79" fmla="*/ 57 h 60"/>
                          <a:gd name="T80" fmla="*/ 83 w 178"/>
                          <a:gd name="T81" fmla="*/ 51 h 60"/>
                          <a:gd name="T82" fmla="*/ 93 w 178"/>
                          <a:gd name="T83" fmla="*/ 50 h 60"/>
                          <a:gd name="T84" fmla="*/ 93 w 178"/>
                          <a:gd name="T85" fmla="*/ 57 h 60"/>
                          <a:gd name="T86" fmla="*/ 98 w 178"/>
                          <a:gd name="T87" fmla="*/ 59 h 60"/>
                          <a:gd name="T88" fmla="*/ 100 w 178"/>
                          <a:gd name="T89" fmla="*/ 52 h 60"/>
                          <a:gd name="T90" fmla="*/ 119 w 178"/>
                          <a:gd name="T91" fmla="*/ 52 h 60"/>
                          <a:gd name="T92" fmla="*/ 150 w 178"/>
                          <a:gd name="T93" fmla="*/ 48 h 60"/>
                          <a:gd name="T94" fmla="*/ 161 w 178"/>
                          <a:gd name="T95" fmla="*/ 46 h 60"/>
                          <a:gd name="T96" fmla="*/ 172 w 178"/>
                          <a:gd name="T97" fmla="*/ 46 h 60"/>
                          <a:gd name="T98" fmla="*/ 177 w 178"/>
                          <a:gd name="T99" fmla="*/ 46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</a:cxnLst>
                        <a:rect l="0" t="0" r="r" b="b"/>
                        <a:pathLst>
                          <a:path w="178" h="60">
                            <a:moveTo>
                              <a:pt x="7" y="14"/>
                            </a:moveTo>
                            <a:cubicBezTo>
                              <a:pt x="8" y="15"/>
                              <a:pt x="4" y="16"/>
                              <a:pt x="4" y="16"/>
                            </a:cubicBezTo>
                            <a:cubicBezTo>
                              <a:pt x="2" y="17"/>
                              <a:pt x="1" y="18"/>
                              <a:pt x="1" y="20"/>
                            </a:cubicBezTo>
                            <a:cubicBezTo>
                              <a:pt x="3" y="19"/>
                              <a:pt x="4" y="17"/>
                              <a:pt x="6" y="16"/>
                            </a:cubicBezTo>
                            <a:cubicBezTo>
                              <a:pt x="8" y="15"/>
                              <a:pt x="10" y="14"/>
                              <a:pt x="11" y="13"/>
                            </a:cubicBezTo>
                            <a:cubicBezTo>
                              <a:pt x="13" y="12"/>
                              <a:pt x="13" y="11"/>
                              <a:pt x="15" y="11"/>
                            </a:cubicBezTo>
                            <a:cubicBezTo>
                              <a:pt x="16" y="10"/>
                              <a:pt x="17" y="11"/>
                              <a:pt x="18" y="11"/>
                            </a:cubicBezTo>
                            <a:cubicBezTo>
                              <a:pt x="18" y="10"/>
                              <a:pt x="19" y="10"/>
                              <a:pt x="20" y="10"/>
                            </a:cubicBezTo>
                            <a:cubicBezTo>
                              <a:pt x="22" y="10"/>
                              <a:pt x="25" y="12"/>
                              <a:pt x="27" y="11"/>
                            </a:cubicBezTo>
                            <a:cubicBezTo>
                              <a:pt x="28" y="11"/>
                              <a:pt x="29" y="9"/>
                              <a:pt x="27" y="8"/>
                            </a:cubicBezTo>
                            <a:cubicBezTo>
                              <a:pt x="23" y="7"/>
                              <a:pt x="21" y="6"/>
                              <a:pt x="18" y="3"/>
                            </a:cubicBezTo>
                            <a:cubicBezTo>
                              <a:pt x="18" y="3"/>
                              <a:pt x="19" y="2"/>
                              <a:pt x="18" y="2"/>
                            </a:cubicBezTo>
                            <a:cubicBezTo>
                              <a:pt x="18" y="1"/>
                              <a:pt x="17" y="1"/>
                              <a:pt x="16" y="1"/>
                            </a:cubicBezTo>
                            <a:cubicBezTo>
                              <a:pt x="14" y="1"/>
                              <a:pt x="14" y="2"/>
                              <a:pt x="13" y="1"/>
                            </a:cubicBezTo>
                            <a:cubicBezTo>
                              <a:pt x="11" y="0"/>
                              <a:pt x="10" y="0"/>
                              <a:pt x="8" y="1"/>
                            </a:cubicBezTo>
                            <a:cubicBezTo>
                              <a:pt x="8" y="1"/>
                              <a:pt x="4" y="2"/>
                              <a:pt x="4" y="2"/>
                            </a:cubicBezTo>
                            <a:cubicBezTo>
                              <a:pt x="5" y="3"/>
                              <a:pt x="1" y="3"/>
                              <a:pt x="4" y="4"/>
                            </a:cubicBezTo>
                            <a:cubicBezTo>
                              <a:pt x="5" y="4"/>
                              <a:pt x="5" y="5"/>
                              <a:pt x="5" y="6"/>
                            </a:cubicBezTo>
                            <a:cubicBezTo>
                              <a:pt x="5" y="7"/>
                              <a:pt x="6" y="7"/>
                              <a:pt x="4" y="7"/>
                            </a:cubicBezTo>
                            <a:cubicBezTo>
                              <a:pt x="2" y="8"/>
                              <a:pt x="3" y="9"/>
                              <a:pt x="2" y="11"/>
                            </a:cubicBezTo>
                            <a:cubicBezTo>
                              <a:pt x="2" y="12"/>
                              <a:pt x="1" y="13"/>
                              <a:pt x="0" y="13"/>
                            </a:cubicBezTo>
                            <a:cubicBezTo>
                              <a:pt x="0" y="16"/>
                              <a:pt x="5" y="13"/>
                              <a:pt x="7" y="14"/>
                            </a:cubicBezTo>
                            <a:close/>
                            <a:moveTo>
                              <a:pt x="177" y="46"/>
                            </a:moveTo>
                            <a:cubicBezTo>
                              <a:pt x="177" y="46"/>
                              <a:pt x="176" y="45"/>
                              <a:pt x="176" y="45"/>
                            </a:cubicBezTo>
                            <a:cubicBezTo>
                              <a:pt x="175" y="44"/>
                              <a:pt x="176" y="42"/>
                              <a:pt x="175" y="42"/>
                            </a:cubicBezTo>
                            <a:cubicBezTo>
                              <a:pt x="174" y="41"/>
                              <a:pt x="172" y="41"/>
                              <a:pt x="172" y="39"/>
                            </a:cubicBezTo>
                            <a:cubicBezTo>
                              <a:pt x="173" y="38"/>
                              <a:pt x="173" y="37"/>
                              <a:pt x="174" y="36"/>
                            </a:cubicBezTo>
                            <a:cubicBezTo>
                              <a:pt x="172" y="36"/>
                              <a:pt x="173" y="33"/>
                              <a:pt x="173" y="32"/>
                            </a:cubicBezTo>
                            <a:cubicBezTo>
                              <a:pt x="172" y="31"/>
                              <a:pt x="172" y="30"/>
                              <a:pt x="172" y="29"/>
                            </a:cubicBezTo>
                            <a:cubicBezTo>
                              <a:pt x="171" y="28"/>
                              <a:pt x="171" y="27"/>
                              <a:pt x="170" y="26"/>
                            </a:cubicBezTo>
                            <a:cubicBezTo>
                              <a:pt x="171" y="26"/>
                              <a:pt x="173" y="26"/>
                              <a:pt x="174" y="26"/>
                            </a:cubicBezTo>
                            <a:cubicBezTo>
                              <a:pt x="174" y="25"/>
                              <a:pt x="174" y="24"/>
                              <a:pt x="174" y="24"/>
                            </a:cubicBezTo>
                            <a:cubicBezTo>
                              <a:pt x="175" y="22"/>
                              <a:pt x="176" y="23"/>
                              <a:pt x="177" y="24"/>
                            </a:cubicBezTo>
                            <a:cubicBezTo>
                              <a:pt x="177" y="22"/>
                              <a:pt x="174" y="20"/>
                              <a:pt x="172" y="20"/>
                            </a:cubicBezTo>
                            <a:cubicBezTo>
                              <a:pt x="170" y="20"/>
                              <a:pt x="169" y="20"/>
                              <a:pt x="166" y="19"/>
                            </a:cubicBezTo>
                            <a:cubicBezTo>
                              <a:pt x="168" y="18"/>
                              <a:pt x="166" y="16"/>
                              <a:pt x="167" y="15"/>
                            </a:cubicBezTo>
                            <a:cubicBezTo>
                              <a:pt x="168" y="14"/>
                              <a:pt x="167" y="13"/>
                              <a:pt x="165" y="11"/>
                            </a:cubicBezTo>
                            <a:cubicBezTo>
                              <a:pt x="165" y="11"/>
                              <a:pt x="165" y="10"/>
                              <a:pt x="164" y="9"/>
                            </a:cubicBezTo>
                            <a:cubicBezTo>
                              <a:pt x="164" y="8"/>
                              <a:pt x="162" y="9"/>
                              <a:pt x="162" y="8"/>
                            </a:cubicBezTo>
                            <a:cubicBezTo>
                              <a:pt x="163" y="8"/>
                              <a:pt x="162" y="8"/>
                              <a:pt x="162" y="7"/>
                            </a:cubicBezTo>
                            <a:cubicBezTo>
                              <a:pt x="161" y="7"/>
                              <a:pt x="161" y="7"/>
                              <a:pt x="160" y="7"/>
                            </a:cubicBezTo>
                            <a:cubicBezTo>
                              <a:pt x="160" y="6"/>
                              <a:pt x="159" y="6"/>
                              <a:pt x="158" y="6"/>
                            </a:cubicBezTo>
                            <a:cubicBezTo>
                              <a:pt x="160" y="4"/>
                              <a:pt x="157" y="5"/>
                              <a:pt x="156" y="6"/>
                            </a:cubicBezTo>
                            <a:cubicBezTo>
                              <a:pt x="155" y="7"/>
                              <a:pt x="153" y="6"/>
                              <a:pt x="152" y="6"/>
                            </a:cubicBezTo>
                            <a:cubicBezTo>
                              <a:pt x="152" y="6"/>
                              <a:pt x="151" y="6"/>
                              <a:pt x="151" y="6"/>
                            </a:cubicBezTo>
                            <a:cubicBezTo>
                              <a:pt x="150" y="6"/>
                              <a:pt x="150" y="7"/>
                              <a:pt x="149" y="6"/>
                            </a:cubicBezTo>
                            <a:cubicBezTo>
                              <a:pt x="148" y="6"/>
                              <a:pt x="147" y="5"/>
                              <a:pt x="146" y="6"/>
                            </a:cubicBezTo>
                            <a:cubicBezTo>
                              <a:pt x="143" y="8"/>
                              <a:pt x="140" y="9"/>
                              <a:pt x="136" y="11"/>
                            </a:cubicBezTo>
                            <a:cubicBezTo>
                              <a:pt x="133" y="12"/>
                              <a:pt x="131" y="11"/>
                              <a:pt x="129" y="10"/>
                            </a:cubicBezTo>
                            <a:cubicBezTo>
                              <a:pt x="127" y="10"/>
                              <a:pt x="126" y="10"/>
                              <a:pt x="124" y="10"/>
                            </a:cubicBezTo>
                            <a:cubicBezTo>
                              <a:pt x="121" y="10"/>
                              <a:pt x="119" y="12"/>
                              <a:pt x="116" y="11"/>
                            </a:cubicBezTo>
                            <a:cubicBezTo>
                              <a:pt x="115" y="11"/>
                              <a:pt x="112" y="11"/>
                              <a:pt x="111" y="10"/>
                            </a:cubicBezTo>
                            <a:cubicBezTo>
                              <a:pt x="110" y="9"/>
                              <a:pt x="110" y="11"/>
                              <a:pt x="109" y="10"/>
                            </a:cubicBezTo>
                            <a:cubicBezTo>
                              <a:pt x="107" y="9"/>
                              <a:pt x="105" y="9"/>
                              <a:pt x="103" y="8"/>
                            </a:cubicBezTo>
                            <a:cubicBezTo>
                              <a:pt x="102" y="7"/>
                              <a:pt x="100" y="7"/>
                              <a:pt x="99" y="8"/>
                            </a:cubicBezTo>
                            <a:cubicBezTo>
                              <a:pt x="98" y="9"/>
                              <a:pt x="95" y="6"/>
                              <a:pt x="95" y="6"/>
                            </a:cubicBezTo>
                            <a:cubicBezTo>
                              <a:pt x="95" y="5"/>
                              <a:pt x="94" y="2"/>
                              <a:pt x="93" y="4"/>
                            </a:cubicBezTo>
                            <a:cubicBezTo>
                              <a:pt x="93" y="3"/>
                              <a:pt x="92" y="4"/>
                              <a:pt x="91" y="4"/>
                            </a:cubicBezTo>
                            <a:cubicBezTo>
                              <a:pt x="90" y="4"/>
                              <a:pt x="89" y="4"/>
                              <a:pt x="88" y="4"/>
                            </a:cubicBezTo>
                            <a:cubicBezTo>
                              <a:pt x="87" y="4"/>
                              <a:pt x="85" y="2"/>
                              <a:pt x="86" y="1"/>
                            </a:cubicBezTo>
                            <a:cubicBezTo>
                              <a:pt x="85" y="1"/>
                              <a:pt x="85" y="0"/>
                              <a:pt x="84" y="0"/>
                            </a:cubicBezTo>
                            <a:cubicBezTo>
                              <a:pt x="83" y="1"/>
                              <a:pt x="83" y="1"/>
                              <a:pt x="82" y="2"/>
                            </a:cubicBezTo>
                            <a:cubicBezTo>
                              <a:pt x="80" y="2"/>
                              <a:pt x="79" y="1"/>
                              <a:pt x="77" y="1"/>
                            </a:cubicBezTo>
                            <a:cubicBezTo>
                              <a:pt x="73" y="1"/>
                              <a:pt x="70" y="1"/>
                              <a:pt x="65" y="2"/>
                            </a:cubicBezTo>
                            <a:cubicBezTo>
                              <a:pt x="61" y="3"/>
                              <a:pt x="58" y="4"/>
                              <a:pt x="55" y="6"/>
                            </a:cubicBezTo>
                            <a:cubicBezTo>
                              <a:pt x="53" y="6"/>
                              <a:pt x="51" y="7"/>
                              <a:pt x="50" y="8"/>
                            </a:cubicBezTo>
                            <a:cubicBezTo>
                              <a:pt x="50" y="9"/>
                              <a:pt x="49" y="10"/>
                              <a:pt x="48" y="10"/>
                            </a:cubicBezTo>
                            <a:cubicBezTo>
                              <a:pt x="44" y="10"/>
                              <a:pt x="42" y="9"/>
                              <a:pt x="38" y="9"/>
                            </a:cubicBezTo>
                            <a:cubicBezTo>
                              <a:pt x="36" y="10"/>
                              <a:pt x="34" y="9"/>
                              <a:pt x="31" y="9"/>
                            </a:cubicBezTo>
                            <a:cubicBezTo>
                              <a:pt x="29" y="8"/>
                              <a:pt x="27" y="10"/>
                              <a:pt x="29" y="12"/>
                            </a:cubicBezTo>
                            <a:cubicBezTo>
                              <a:pt x="30" y="13"/>
                              <a:pt x="34" y="12"/>
                              <a:pt x="36" y="13"/>
                            </a:cubicBezTo>
                            <a:cubicBezTo>
                              <a:pt x="33" y="14"/>
                              <a:pt x="28" y="13"/>
                              <a:pt x="26" y="15"/>
                            </a:cubicBezTo>
                            <a:cubicBezTo>
                              <a:pt x="27" y="16"/>
                              <a:pt x="28" y="15"/>
                              <a:pt x="29" y="16"/>
                            </a:cubicBezTo>
                            <a:cubicBezTo>
                              <a:pt x="27" y="17"/>
                              <a:pt x="24" y="16"/>
                              <a:pt x="22" y="17"/>
                            </a:cubicBezTo>
                            <a:cubicBezTo>
                              <a:pt x="21" y="17"/>
                              <a:pt x="18" y="17"/>
                              <a:pt x="17" y="16"/>
                            </a:cubicBezTo>
                            <a:cubicBezTo>
                              <a:pt x="17" y="16"/>
                              <a:pt x="18" y="16"/>
                              <a:pt x="18" y="16"/>
                            </a:cubicBezTo>
                            <a:cubicBezTo>
                              <a:pt x="17" y="15"/>
                              <a:pt x="16" y="15"/>
                              <a:pt x="15" y="16"/>
                            </a:cubicBezTo>
                            <a:cubicBezTo>
                              <a:pt x="18" y="17"/>
                              <a:pt x="13" y="17"/>
                              <a:pt x="12" y="17"/>
                            </a:cubicBezTo>
                            <a:cubicBezTo>
                              <a:pt x="11" y="16"/>
                              <a:pt x="10" y="16"/>
                              <a:pt x="9" y="16"/>
                            </a:cubicBezTo>
                            <a:cubicBezTo>
                              <a:pt x="8" y="17"/>
                              <a:pt x="7" y="16"/>
                              <a:pt x="6" y="17"/>
                            </a:cubicBezTo>
                            <a:cubicBezTo>
                              <a:pt x="4" y="17"/>
                              <a:pt x="3" y="20"/>
                              <a:pt x="1" y="20"/>
                            </a:cubicBezTo>
                            <a:cubicBezTo>
                              <a:pt x="0" y="20"/>
                              <a:pt x="0" y="25"/>
                              <a:pt x="0" y="25"/>
                            </a:cubicBezTo>
                            <a:cubicBezTo>
                              <a:pt x="3" y="26"/>
                              <a:pt x="5" y="24"/>
                              <a:pt x="8" y="25"/>
                            </a:cubicBezTo>
                            <a:cubicBezTo>
                              <a:pt x="7" y="26"/>
                              <a:pt x="6" y="26"/>
                              <a:pt x="5" y="27"/>
                            </a:cubicBezTo>
                            <a:cubicBezTo>
                              <a:pt x="6" y="28"/>
                              <a:pt x="7" y="28"/>
                              <a:pt x="7" y="30"/>
                            </a:cubicBezTo>
                            <a:cubicBezTo>
                              <a:pt x="7" y="31"/>
                              <a:pt x="8" y="30"/>
                              <a:pt x="9" y="31"/>
                            </a:cubicBezTo>
                            <a:cubicBezTo>
                              <a:pt x="8" y="32"/>
                              <a:pt x="7" y="33"/>
                              <a:pt x="6" y="33"/>
                            </a:cubicBezTo>
                            <a:cubicBezTo>
                              <a:pt x="7" y="34"/>
                              <a:pt x="8" y="35"/>
                              <a:pt x="10" y="35"/>
                            </a:cubicBezTo>
                            <a:cubicBezTo>
                              <a:pt x="9" y="37"/>
                              <a:pt x="6" y="35"/>
                              <a:pt x="6" y="37"/>
                            </a:cubicBezTo>
                            <a:cubicBezTo>
                              <a:pt x="5" y="36"/>
                              <a:pt x="5" y="35"/>
                              <a:pt x="5" y="34"/>
                            </a:cubicBezTo>
                            <a:cubicBezTo>
                              <a:pt x="4" y="33"/>
                              <a:pt x="3" y="33"/>
                              <a:pt x="3" y="34"/>
                            </a:cubicBezTo>
                            <a:cubicBezTo>
                              <a:pt x="2" y="35"/>
                              <a:pt x="5" y="37"/>
                              <a:pt x="2" y="36"/>
                            </a:cubicBezTo>
                            <a:cubicBezTo>
                              <a:pt x="2" y="37"/>
                              <a:pt x="5" y="39"/>
                              <a:pt x="5" y="38"/>
                            </a:cubicBezTo>
                            <a:cubicBezTo>
                              <a:pt x="6" y="37"/>
                              <a:pt x="7" y="38"/>
                              <a:pt x="7" y="39"/>
                            </a:cubicBezTo>
                            <a:cubicBezTo>
                              <a:pt x="8" y="40"/>
                              <a:pt x="10" y="39"/>
                              <a:pt x="11" y="40"/>
                            </a:cubicBezTo>
                            <a:cubicBezTo>
                              <a:pt x="12" y="42"/>
                              <a:pt x="10" y="42"/>
                              <a:pt x="9" y="43"/>
                            </a:cubicBezTo>
                            <a:cubicBezTo>
                              <a:pt x="11" y="43"/>
                              <a:pt x="10" y="47"/>
                              <a:pt x="13" y="45"/>
                            </a:cubicBezTo>
                            <a:cubicBezTo>
                              <a:pt x="12" y="47"/>
                              <a:pt x="13" y="45"/>
                              <a:pt x="14" y="46"/>
                            </a:cubicBezTo>
                            <a:cubicBezTo>
                              <a:pt x="14" y="47"/>
                              <a:pt x="14" y="48"/>
                              <a:pt x="14" y="48"/>
                            </a:cubicBezTo>
                            <a:cubicBezTo>
                              <a:pt x="13" y="49"/>
                              <a:pt x="9" y="47"/>
                              <a:pt x="11" y="50"/>
                            </a:cubicBezTo>
                            <a:cubicBezTo>
                              <a:pt x="13" y="48"/>
                              <a:pt x="19" y="48"/>
                              <a:pt x="21" y="49"/>
                            </a:cubicBezTo>
                            <a:cubicBezTo>
                              <a:pt x="20" y="50"/>
                              <a:pt x="19" y="50"/>
                              <a:pt x="19" y="51"/>
                            </a:cubicBezTo>
                            <a:cubicBezTo>
                              <a:pt x="18" y="52"/>
                              <a:pt x="18" y="51"/>
                              <a:pt x="17" y="51"/>
                            </a:cubicBezTo>
                            <a:cubicBezTo>
                              <a:pt x="15" y="51"/>
                              <a:pt x="13" y="51"/>
                              <a:pt x="12" y="52"/>
                            </a:cubicBezTo>
                            <a:cubicBezTo>
                              <a:pt x="14" y="52"/>
                              <a:pt x="18" y="52"/>
                              <a:pt x="19" y="51"/>
                            </a:cubicBezTo>
                            <a:cubicBezTo>
                              <a:pt x="19" y="52"/>
                              <a:pt x="19" y="52"/>
                              <a:pt x="18" y="52"/>
                            </a:cubicBezTo>
                            <a:cubicBezTo>
                              <a:pt x="19" y="52"/>
                              <a:pt x="19" y="53"/>
                              <a:pt x="18" y="53"/>
                            </a:cubicBezTo>
                            <a:cubicBezTo>
                              <a:pt x="19" y="53"/>
                              <a:pt x="22" y="51"/>
                              <a:pt x="22" y="50"/>
                            </a:cubicBezTo>
                            <a:cubicBezTo>
                              <a:pt x="23" y="52"/>
                              <a:pt x="25" y="52"/>
                              <a:pt x="26" y="53"/>
                            </a:cubicBezTo>
                            <a:cubicBezTo>
                              <a:pt x="27" y="51"/>
                              <a:pt x="29" y="52"/>
                              <a:pt x="28" y="54"/>
                            </a:cubicBezTo>
                            <a:cubicBezTo>
                              <a:pt x="29" y="54"/>
                              <a:pt x="29" y="55"/>
                              <a:pt x="30" y="56"/>
                            </a:cubicBezTo>
                            <a:cubicBezTo>
                              <a:pt x="31" y="57"/>
                              <a:pt x="34" y="57"/>
                              <a:pt x="35" y="57"/>
                            </a:cubicBezTo>
                            <a:cubicBezTo>
                              <a:pt x="37" y="57"/>
                              <a:pt x="38" y="56"/>
                              <a:pt x="39" y="56"/>
                            </a:cubicBezTo>
                            <a:cubicBezTo>
                              <a:pt x="40" y="56"/>
                              <a:pt x="41" y="57"/>
                              <a:pt x="41" y="56"/>
                            </a:cubicBezTo>
                            <a:cubicBezTo>
                              <a:pt x="42" y="55"/>
                              <a:pt x="42" y="53"/>
                              <a:pt x="42" y="52"/>
                            </a:cubicBezTo>
                            <a:cubicBezTo>
                              <a:pt x="43" y="50"/>
                              <a:pt x="46" y="50"/>
                              <a:pt x="47" y="51"/>
                            </a:cubicBezTo>
                            <a:cubicBezTo>
                              <a:pt x="50" y="51"/>
                              <a:pt x="53" y="52"/>
                              <a:pt x="56" y="53"/>
                            </a:cubicBezTo>
                            <a:cubicBezTo>
                              <a:pt x="58" y="54"/>
                              <a:pt x="59" y="57"/>
                              <a:pt x="61" y="58"/>
                            </a:cubicBezTo>
                            <a:cubicBezTo>
                              <a:pt x="63" y="58"/>
                              <a:pt x="65" y="59"/>
                              <a:pt x="67" y="58"/>
                            </a:cubicBezTo>
                            <a:cubicBezTo>
                              <a:pt x="68" y="57"/>
                              <a:pt x="70" y="57"/>
                              <a:pt x="71" y="57"/>
                            </a:cubicBezTo>
                            <a:cubicBezTo>
                              <a:pt x="73" y="58"/>
                              <a:pt x="73" y="56"/>
                              <a:pt x="74" y="56"/>
                            </a:cubicBezTo>
                            <a:cubicBezTo>
                              <a:pt x="74" y="56"/>
                              <a:pt x="74" y="56"/>
                              <a:pt x="75" y="57"/>
                            </a:cubicBezTo>
                            <a:cubicBezTo>
                              <a:pt x="77" y="55"/>
                              <a:pt x="79" y="50"/>
                              <a:pt x="83" y="51"/>
                            </a:cubicBezTo>
                            <a:cubicBezTo>
                              <a:pt x="85" y="52"/>
                              <a:pt x="86" y="53"/>
                              <a:pt x="88" y="53"/>
                            </a:cubicBezTo>
                            <a:cubicBezTo>
                              <a:pt x="90" y="54"/>
                              <a:pt x="92" y="52"/>
                              <a:pt x="90" y="52"/>
                            </a:cubicBezTo>
                            <a:cubicBezTo>
                              <a:pt x="91" y="51"/>
                              <a:pt x="92" y="51"/>
                              <a:pt x="93" y="50"/>
                            </a:cubicBezTo>
                            <a:cubicBezTo>
                              <a:pt x="94" y="50"/>
                              <a:pt x="95" y="50"/>
                              <a:pt x="96" y="51"/>
                            </a:cubicBezTo>
                            <a:cubicBezTo>
                              <a:pt x="97" y="52"/>
                              <a:pt x="96" y="53"/>
                              <a:pt x="94" y="54"/>
                            </a:cubicBezTo>
                            <a:cubicBezTo>
                              <a:pt x="93" y="55"/>
                              <a:pt x="92" y="55"/>
                              <a:pt x="93" y="57"/>
                            </a:cubicBezTo>
                            <a:cubicBezTo>
                              <a:pt x="93" y="57"/>
                              <a:pt x="94" y="59"/>
                              <a:pt x="93" y="59"/>
                            </a:cubicBezTo>
                            <a:cubicBezTo>
                              <a:pt x="94" y="60"/>
                              <a:pt x="95" y="60"/>
                              <a:pt x="95" y="60"/>
                            </a:cubicBezTo>
                            <a:cubicBezTo>
                              <a:pt x="96" y="60"/>
                              <a:pt x="97" y="59"/>
                              <a:pt x="98" y="59"/>
                            </a:cubicBezTo>
                            <a:cubicBezTo>
                              <a:pt x="98" y="58"/>
                              <a:pt x="97" y="57"/>
                              <a:pt x="98" y="57"/>
                            </a:cubicBezTo>
                            <a:cubicBezTo>
                              <a:pt x="99" y="57"/>
                              <a:pt x="100" y="56"/>
                              <a:pt x="101" y="56"/>
                            </a:cubicBezTo>
                            <a:cubicBezTo>
                              <a:pt x="100" y="55"/>
                              <a:pt x="99" y="54"/>
                              <a:pt x="100" y="52"/>
                            </a:cubicBezTo>
                            <a:cubicBezTo>
                              <a:pt x="100" y="50"/>
                              <a:pt x="103" y="51"/>
                              <a:pt x="104" y="52"/>
                            </a:cubicBezTo>
                            <a:cubicBezTo>
                              <a:pt x="105" y="54"/>
                              <a:pt x="111" y="52"/>
                              <a:pt x="114" y="51"/>
                            </a:cubicBezTo>
                            <a:cubicBezTo>
                              <a:pt x="116" y="50"/>
                              <a:pt x="117" y="50"/>
                              <a:pt x="119" y="52"/>
                            </a:cubicBezTo>
                            <a:cubicBezTo>
                              <a:pt x="121" y="53"/>
                              <a:pt x="124" y="52"/>
                              <a:pt x="126" y="52"/>
                            </a:cubicBezTo>
                            <a:cubicBezTo>
                              <a:pt x="132" y="52"/>
                              <a:pt x="137" y="47"/>
                              <a:pt x="142" y="48"/>
                            </a:cubicBezTo>
                            <a:cubicBezTo>
                              <a:pt x="144" y="48"/>
                              <a:pt x="147" y="48"/>
                              <a:pt x="150" y="48"/>
                            </a:cubicBezTo>
                            <a:cubicBezTo>
                              <a:pt x="151" y="47"/>
                              <a:pt x="154" y="45"/>
                              <a:pt x="154" y="47"/>
                            </a:cubicBezTo>
                            <a:cubicBezTo>
                              <a:pt x="154" y="49"/>
                              <a:pt x="156" y="48"/>
                              <a:pt x="157" y="46"/>
                            </a:cubicBezTo>
                            <a:cubicBezTo>
                              <a:pt x="158" y="45"/>
                              <a:pt x="159" y="46"/>
                              <a:pt x="161" y="46"/>
                            </a:cubicBezTo>
                            <a:cubicBezTo>
                              <a:pt x="163" y="46"/>
                              <a:pt x="164" y="46"/>
                              <a:pt x="166" y="47"/>
                            </a:cubicBezTo>
                            <a:cubicBezTo>
                              <a:pt x="167" y="47"/>
                              <a:pt x="168" y="47"/>
                              <a:pt x="169" y="46"/>
                            </a:cubicBezTo>
                            <a:cubicBezTo>
                              <a:pt x="170" y="46"/>
                              <a:pt x="171" y="46"/>
                              <a:pt x="172" y="46"/>
                            </a:cubicBezTo>
                            <a:cubicBezTo>
                              <a:pt x="173" y="47"/>
                              <a:pt x="171" y="49"/>
                              <a:pt x="173" y="49"/>
                            </a:cubicBezTo>
                            <a:cubicBezTo>
                              <a:pt x="174" y="50"/>
                              <a:pt x="175" y="46"/>
                              <a:pt x="177" y="48"/>
                            </a:cubicBezTo>
                            <a:cubicBezTo>
                              <a:pt x="177" y="47"/>
                              <a:pt x="178" y="46"/>
                              <a:pt x="177" y="46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17" name="Freeform 91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844" y="2596"/>
                        <a:ext cx="340" cy="331"/>
                      </a:xfrm>
                      <a:custGeom>
                        <a:avLst/>
                        <a:gdLst>
                          <a:gd name="T0" fmla="*/ 5 w 210"/>
                          <a:gd name="T1" fmla="*/ 204 h 205"/>
                          <a:gd name="T2" fmla="*/ 17 w 210"/>
                          <a:gd name="T3" fmla="*/ 200 h 205"/>
                          <a:gd name="T4" fmla="*/ 41 w 210"/>
                          <a:gd name="T5" fmla="*/ 181 h 205"/>
                          <a:gd name="T6" fmla="*/ 41 w 210"/>
                          <a:gd name="T7" fmla="*/ 181 h 205"/>
                          <a:gd name="T8" fmla="*/ 51 w 210"/>
                          <a:gd name="T9" fmla="*/ 171 h 205"/>
                          <a:gd name="T10" fmla="*/ 54 w 210"/>
                          <a:gd name="T11" fmla="*/ 168 h 205"/>
                          <a:gd name="T12" fmla="*/ 54 w 210"/>
                          <a:gd name="T13" fmla="*/ 108 h 205"/>
                          <a:gd name="T14" fmla="*/ 54 w 210"/>
                          <a:gd name="T15" fmla="*/ 109 h 205"/>
                          <a:gd name="T16" fmla="*/ 50 w 210"/>
                          <a:gd name="T17" fmla="*/ 124 h 205"/>
                          <a:gd name="T18" fmla="*/ 56 w 210"/>
                          <a:gd name="T19" fmla="*/ 118 h 205"/>
                          <a:gd name="T20" fmla="*/ 58 w 210"/>
                          <a:gd name="T21" fmla="*/ 113 h 205"/>
                          <a:gd name="T22" fmla="*/ 61 w 210"/>
                          <a:gd name="T23" fmla="*/ 126 h 205"/>
                          <a:gd name="T24" fmla="*/ 173 w 210"/>
                          <a:gd name="T25" fmla="*/ 54 h 205"/>
                          <a:gd name="T26" fmla="*/ 167 w 210"/>
                          <a:gd name="T27" fmla="*/ 41 h 205"/>
                          <a:gd name="T28" fmla="*/ 159 w 210"/>
                          <a:gd name="T29" fmla="*/ 41 h 205"/>
                          <a:gd name="T30" fmla="*/ 154 w 210"/>
                          <a:gd name="T31" fmla="*/ 54 h 205"/>
                          <a:gd name="T32" fmla="*/ 133 w 210"/>
                          <a:gd name="T33" fmla="*/ 82 h 205"/>
                          <a:gd name="T34" fmla="*/ 125 w 210"/>
                          <a:gd name="T35" fmla="*/ 79 h 205"/>
                          <a:gd name="T36" fmla="*/ 111 w 210"/>
                          <a:gd name="T37" fmla="*/ 97 h 205"/>
                          <a:gd name="T38" fmla="*/ 98 w 210"/>
                          <a:gd name="T39" fmla="*/ 97 h 205"/>
                          <a:gd name="T40" fmla="*/ 69 w 210"/>
                          <a:gd name="T41" fmla="*/ 108 h 205"/>
                          <a:gd name="T42" fmla="*/ 59 w 210"/>
                          <a:gd name="T43" fmla="*/ 118 h 205"/>
                          <a:gd name="T44" fmla="*/ 59 w 210"/>
                          <a:gd name="T45" fmla="*/ 122 h 205"/>
                          <a:gd name="T46" fmla="*/ 62 w 210"/>
                          <a:gd name="T47" fmla="*/ 122 h 205"/>
                          <a:gd name="T48" fmla="*/ 63 w 210"/>
                          <a:gd name="T49" fmla="*/ 133 h 205"/>
                          <a:gd name="T50" fmla="*/ 66 w 210"/>
                          <a:gd name="T51" fmla="*/ 133 h 205"/>
                          <a:gd name="T52" fmla="*/ 73 w 210"/>
                          <a:gd name="T53" fmla="*/ 136 h 205"/>
                          <a:gd name="T54" fmla="*/ 78 w 210"/>
                          <a:gd name="T55" fmla="*/ 119 h 205"/>
                          <a:gd name="T56" fmla="*/ 73 w 210"/>
                          <a:gd name="T57" fmla="*/ 111 h 205"/>
                          <a:gd name="T58" fmla="*/ 90 w 210"/>
                          <a:gd name="T59" fmla="*/ 108 h 205"/>
                          <a:gd name="T60" fmla="*/ 103 w 210"/>
                          <a:gd name="T61" fmla="*/ 104 h 205"/>
                          <a:gd name="T62" fmla="*/ 111 w 210"/>
                          <a:gd name="T63" fmla="*/ 113 h 205"/>
                          <a:gd name="T64" fmla="*/ 126 w 210"/>
                          <a:gd name="T65" fmla="*/ 108 h 205"/>
                          <a:gd name="T66" fmla="*/ 126 w 210"/>
                          <a:gd name="T67" fmla="*/ 102 h 205"/>
                          <a:gd name="T68" fmla="*/ 143 w 210"/>
                          <a:gd name="T69" fmla="*/ 102 h 205"/>
                          <a:gd name="T70" fmla="*/ 153 w 210"/>
                          <a:gd name="T71" fmla="*/ 96 h 205"/>
                          <a:gd name="T72" fmla="*/ 163 w 210"/>
                          <a:gd name="T73" fmla="*/ 94 h 205"/>
                          <a:gd name="T74" fmla="*/ 164 w 210"/>
                          <a:gd name="T75" fmla="*/ 73 h 205"/>
                          <a:gd name="T76" fmla="*/ 65 w 210"/>
                          <a:gd name="T77" fmla="*/ 125 h 205"/>
                          <a:gd name="T78" fmla="*/ 89 w 210"/>
                          <a:gd name="T79" fmla="*/ 91 h 205"/>
                          <a:gd name="T80" fmla="*/ 91 w 210"/>
                          <a:gd name="T81" fmla="*/ 90 h 205"/>
                          <a:gd name="T82" fmla="*/ 84 w 210"/>
                          <a:gd name="T83" fmla="*/ 109 h 205"/>
                          <a:gd name="T84" fmla="*/ 94 w 210"/>
                          <a:gd name="T85" fmla="*/ 109 h 205"/>
                          <a:gd name="T86" fmla="*/ 83 w 210"/>
                          <a:gd name="T87" fmla="*/ 116 h 205"/>
                          <a:gd name="T88" fmla="*/ 89 w 210"/>
                          <a:gd name="T89" fmla="*/ 123 h 205"/>
                          <a:gd name="T90" fmla="*/ 104 w 210"/>
                          <a:gd name="T91" fmla="*/ 109 h 205"/>
                          <a:gd name="T92" fmla="*/ 70 w 210"/>
                          <a:gd name="T93" fmla="*/ 141 h 205"/>
                          <a:gd name="T94" fmla="*/ 165 w 210"/>
                          <a:gd name="T95" fmla="*/ 2 h 205"/>
                          <a:gd name="T96" fmla="*/ 102 w 210"/>
                          <a:gd name="T97" fmla="*/ 106 h 205"/>
                          <a:gd name="T98" fmla="*/ 206 w 210"/>
                          <a:gd name="T99" fmla="*/ 21 h 205"/>
                          <a:gd name="T100" fmla="*/ 194 w 210"/>
                          <a:gd name="T101" fmla="*/ 14 h 205"/>
                          <a:gd name="T102" fmla="*/ 173 w 210"/>
                          <a:gd name="T103" fmla="*/ 1 h 205"/>
                          <a:gd name="T104" fmla="*/ 168 w 210"/>
                          <a:gd name="T105" fmla="*/ 18 h 205"/>
                          <a:gd name="T106" fmla="*/ 154 w 210"/>
                          <a:gd name="T107" fmla="*/ 30 h 205"/>
                          <a:gd name="T108" fmla="*/ 166 w 210"/>
                          <a:gd name="T109" fmla="*/ 36 h 205"/>
                          <a:gd name="T110" fmla="*/ 165 w 210"/>
                          <a:gd name="T111" fmla="*/ 31 h 205"/>
                          <a:gd name="T112" fmla="*/ 190 w 210"/>
                          <a:gd name="T113" fmla="*/ 28 h 205"/>
                          <a:gd name="T114" fmla="*/ 207 w 210"/>
                          <a:gd name="T115" fmla="*/ 22 h 205"/>
                          <a:gd name="T116" fmla="*/ 150 w 210"/>
                          <a:gd name="T117" fmla="*/ 32 h 205"/>
                          <a:gd name="T118" fmla="*/ 139 w 210"/>
                          <a:gd name="T119" fmla="*/ 72 h 205"/>
                          <a:gd name="T120" fmla="*/ 150 w 210"/>
                          <a:gd name="T121" fmla="*/ 104 h 2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210" h="205">
                            <a:moveTo>
                              <a:pt x="1" y="203"/>
                            </a:moveTo>
                            <a:cubicBezTo>
                              <a:pt x="1" y="204"/>
                              <a:pt x="0" y="204"/>
                              <a:pt x="0" y="205"/>
                            </a:cubicBezTo>
                            <a:cubicBezTo>
                              <a:pt x="1" y="205"/>
                              <a:pt x="2" y="205"/>
                              <a:pt x="2" y="204"/>
                            </a:cubicBezTo>
                            <a:cubicBezTo>
                              <a:pt x="2" y="204"/>
                              <a:pt x="2" y="203"/>
                              <a:pt x="1" y="203"/>
                            </a:cubicBezTo>
                            <a:close/>
                            <a:moveTo>
                              <a:pt x="5" y="204"/>
                            </a:moveTo>
                            <a:cubicBezTo>
                              <a:pt x="6" y="204"/>
                              <a:pt x="6" y="203"/>
                              <a:pt x="6" y="202"/>
                            </a:cubicBezTo>
                            <a:cubicBezTo>
                              <a:pt x="5" y="203"/>
                              <a:pt x="5" y="203"/>
                              <a:pt x="4" y="203"/>
                            </a:cubicBezTo>
                            <a:cubicBezTo>
                              <a:pt x="4" y="204"/>
                              <a:pt x="4" y="204"/>
                              <a:pt x="5" y="204"/>
                            </a:cubicBezTo>
                            <a:close/>
                            <a:moveTo>
                              <a:pt x="15" y="199"/>
                            </a:moveTo>
                            <a:cubicBezTo>
                              <a:pt x="14" y="200"/>
                              <a:pt x="16" y="200"/>
                              <a:pt x="17" y="200"/>
                            </a:cubicBezTo>
                            <a:cubicBezTo>
                              <a:pt x="16" y="200"/>
                              <a:pt x="15" y="199"/>
                              <a:pt x="15" y="199"/>
                            </a:cubicBezTo>
                            <a:close/>
                            <a:moveTo>
                              <a:pt x="30" y="185"/>
                            </a:moveTo>
                            <a:cubicBezTo>
                              <a:pt x="30" y="185"/>
                              <a:pt x="30" y="184"/>
                              <a:pt x="30" y="184"/>
                            </a:cubicBezTo>
                            <a:cubicBezTo>
                              <a:pt x="29" y="185"/>
                              <a:pt x="29" y="185"/>
                              <a:pt x="30" y="185"/>
                            </a:cubicBezTo>
                            <a:close/>
                            <a:moveTo>
                              <a:pt x="41" y="181"/>
                            </a:moveTo>
                            <a:cubicBezTo>
                              <a:pt x="40" y="182"/>
                              <a:pt x="41" y="183"/>
                              <a:pt x="40" y="184"/>
                            </a:cubicBezTo>
                            <a:cubicBezTo>
                              <a:pt x="38" y="185"/>
                              <a:pt x="38" y="186"/>
                              <a:pt x="38" y="187"/>
                            </a:cubicBezTo>
                            <a:cubicBezTo>
                              <a:pt x="40" y="187"/>
                              <a:pt x="40" y="184"/>
                              <a:pt x="41" y="184"/>
                            </a:cubicBezTo>
                            <a:cubicBezTo>
                              <a:pt x="42" y="183"/>
                              <a:pt x="45" y="182"/>
                              <a:pt x="44" y="180"/>
                            </a:cubicBezTo>
                            <a:cubicBezTo>
                              <a:pt x="43" y="180"/>
                              <a:pt x="42" y="183"/>
                              <a:pt x="41" y="181"/>
                            </a:cubicBezTo>
                            <a:close/>
                            <a:moveTo>
                              <a:pt x="47" y="175"/>
                            </a:moveTo>
                            <a:cubicBezTo>
                              <a:pt x="47" y="175"/>
                              <a:pt x="48" y="174"/>
                              <a:pt x="48" y="174"/>
                            </a:cubicBezTo>
                            <a:cubicBezTo>
                              <a:pt x="48" y="174"/>
                              <a:pt x="47" y="174"/>
                              <a:pt x="47" y="174"/>
                            </a:cubicBezTo>
                            <a:cubicBezTo>
                              <a:pt x="47" y="174"/>
                              <a:pt x="47" y="175"/>
                              <a:pt x="47" y="175"/>
                            </a:cubicBezTo>
                            <a:close/>
                            <a:moveTo>
                              <a:pt x="51" y="171"/>
                            </a:moveTo>
                            <a:cubicBezTo>
                              <a:pt x="51" y="171"/>
                              <a:pt x="51" y="170"/>
                              <a:pt x="50" y="170"/>
                            </a:cubicBezTo>
                            <a:cubicBezTo>
                              <a:pt x="49" y="170"/>
                              <a:pt x="50" y="172"/>
                              <a:pt x="51" y="171"/>
                            </a:cubicBezTo>
                            <a:close/>
                            <a:moveTo>
                              <a:pt x="54" y="168"/>
                            </a:moveTo>
                            <a:cubicBezTo>
                              <a:pt x="53" y="167"/>
                              <a:pt x="53" y="167"/>
                              <a:pt x="53" y="167"/>
                            </a:cubicBezTo>
                            <a:cubicBezTo>
                              <a:pt x="53" y="167"/>
                              <a:pt x="53" y="167"/>
                              <a:pt x="54" y="168"/>
                            </a:cubicBezTo>
                            <a:close/>
                            <a:moveTo>
                              <a:pt x="54" y="167"/>
                            </a:moveTo>
                            <a:cubicBezTo>
                              <a:pt x="55" y="168"/>
                              <a:pt x="55" y="167"/>
                              <a:pt x="55" y="166"/>
                            </a:cubicBezTo>
                            <a:cubicBezTo>
                              <a:pt x="56" y="165"/>
                              <a:pt x="58" y="165"/>
                              <a:pt x="58" y="164"/>
                            </a:cubicBezTo>
                            <a:cubicBezTo>
                              <a:pt x="56" y="164"/>
                              <a:pt x="51" y="166"/>
                              <a:pt x="54" y="167"/>
                            </a:cubicBezTo>
                            <a:close/>
                            <a:moveTo>
                              <a:pt x="54" y="108"/>
                            </a:moveTo>
                            <a:cubicBezTo>
                              <a:pt x="54" y="107"/>
                              <a:pt x="55" y="105"/>
                              <a:pt x="55" y="104"/>
                            </a:cubicBezTo>
                            <a:cubicBezTo>
                              <a:pt x="53" y="105"/>
                              <a:pt x="53" y="107"/>
                              <a:pt x="54" y="108"/>
                            </a:cubicBezTo>
                            <a:close/>
                            <a:moveTo>
                              <a:pt x="54" y="109"/>
                            </a:moveTo>
                            <a:cubicBezTo>
                              <a:pt x="54" y="108"/>
                              <a:pt x="53" y="108"/>
                              <a:pt x="53" y="108"/>
                            </a:cubicBezTo>
                            <a:cubicBezTo>
                              <a:pt x="52" y="110"/>
                              <a:pt x="54" y="110"/>
                              <a:pt x="54" y="109"/>
                            </a:cubicBezTo>
                            <a:close/>
                            <a:moveTo>
                              <a:pt x="50" y="124"/>
                            </a:moveTo>
                            <a:cubicBezTo>
                              <a:pt x="50" y="123"/>
                              <a:pt x="49" y="123"/>
                              <a:pt x="48" y="123"/>
                            </a:cubicBezTo>
                            <a:cubicBezTo>
                              <a:pt x="48" y="123"/>
                              <a:pt x="48" y="123"/>
                              <a:pt x="48" y="124"/>
                            </a:cubicBezTo>
                            <a:cubicBezTo>
                              <a:pt x="48" y="124"/>
                              <a:pt x="48" y="124"/>
                              <a:pt x="48" y="125"/>
                            </a:cubicBezTo>
                            <a:cubicBezTo>
                              <a:pt x="49" y="124"/>
                              <a:pt x="49" y="124"/>
                              <a:pt x="50" y="124"/>
                            </a:cubicBezTo>
                            <a:close/>
                            <a:moveTo>
                              <a:pt x="52" y="120"/>
                            </a:moveTo>
                            <a:cubicBezTo>
                              <a:pt x="52" y="120"/>
                              <a:pt x="51" y="121"/>
                              <a:pt x="52" y="122"/>
                            </a:cubicBezTo>
                            <a:cubicBezTo>
                              <a:pt x="52" y="121"/>
                              <a:pt x="52" y="121"/>
                              <a:pt x="52" y="120"/>
                            </a:cubicBezTo>
                            <a:cubicBezTo>
                              <a:pt x="52" y="120"/>
                              <a:pt x="52" y="120"/>
                              <a:pt x="52" y="120"/>
                            </a:cubicBezTo>
                            <a:close/>
                            <a:moveTo>
                              <a:pt x="56" y="118"/>
                            </a:moveTo>
                            <a:cubicBezTo>
                              <a:pt x="56" y="118"/>
                              <a:pt x="56" y="117"/>
                              <a:pt x="56" y="117"/>
                            </a:cubicBezTo>
                            <a:cubicBezTo>
                              <a:pt x="55" y="118"/>
                              <a:pt x="55" y="118"/>
                              <a:pt x="55" y="119"/>
                            </a:cubicBezTo>
                            <a:cubicBezTo>
                              <a:pt x="55" y="119"/>
                              <a:pt x="56" y="118"/>
                              <a:pt x="56" y="118"/>
                            </a:cubicBezTo>
                            <a:close/>
                            <a:moveTo>
                              <a:pt x="59" y="113"/>
                            </a:moveTo>
                            <a:cubicBezTo>
                              <a:pt x="58" y="113"/>
                              <a:pt x="58" y="113"/>
                              <a:pt x="58" y="113"/>
                            </a:cubicBezTo>
                            <a:cubicBezTo>
                              <a:pt x="58" y="113"/>
                              <a:pt x="58" y="113"/>
                              <a:pt x="57" y="113"/>
                            </a:cubicBezTo>
                            <a:cubicBezTo>
                              <a:pt x="57" y="113"/>
                              <a:pt x="58" y="114"/>
                              <a:pt x="59" y="113"/>
                            </a:cubicBezTo>
                            <a:close/>
                            <a:moveTo>
                              <a:pt x="61" y="126"/>
                            </a:moveTo>
                            <a:cubicBezTo>
                              <a:pt x="60" y="127"/>
                              <a:pt x="61" y="128"/>
                              <a:pt x="61" y="128"/>
                            </a:cubicBezTo>
                            <a:cubicBezTo>
                              <a:pt x="65" y="127"/>
                              <a:pt x="60" y="124"/>
                              <a:pt x="61" y="126"/>
                            </a:cubicBezTo>
                            <a:close/>
                            <a:moveTo>
                              <a:pt x="58" y="133"/>
                            </a:moveTo>
                            <a:cubicBezTo>
                              <a:pt x="58" y="133"/>
                              <a:pt x="58" y="133"/>
                              <a:pt x="57" y="133"/>
                            </a:cubicBezTo>
                            <a:cubicBezTo>
                              <a:pt x="58" y="134"/>
                              <a:pt x="58" y="133"/>
                              <a:pt x="58" y="133"/>
                            </a:cubicBezTo>
                            <a:close/>
                            <a:moveTo>
                              <a:pt x="174" y="57"/>
                            </a:moveTo>
                            <a:cubicBezTo>
                              <a:pt x="173" y="56"/>
                              <a:pt x="174" y="55"/>
                              <a:pt x="173" y="54"/>
                            </a:cubicBezTo>
                            <a:cubicBezTo>
                              <a:pt x="173" y="53"/>
                              <a:pt x="173" y="53"/>
                              <a:pt x="173" y="52"/>
                            </a:cubicBezTo>
                            <a:cubicBezTo>
                              <a:pt x="173" y="50"/>
                              <a:pt x="170" y="49"/>
                              <a:pt x="169" y="48"/>
                            </a:cubicBezTo>
                            <a:cubicBezTo>
                              <a:pt x="168" y="46"/>
                              <a:pt x="168" y="43"/>
                              <a:pt x="169" y="40"/>
                            </a:cubicBezTo>
                            <a:cubicBezTo>
                              <a:pt x="167" y="41"/>
                              <a:pt x="166" y="38"/>
                              <a:pt x="164" y="39"/>
                            </a:cubicBezTo>
                            <a:cubicBezTo>
                              <a:pt x="161" y="41"/>
                              <a:pt x="164" y="44"/>
                              <a:pt x="167" y="41"/>
                            </a:cubicBezTo>
                            <a:cubicBezTo>
                              <a:pt x="168" y="42"/>
                              <a:pt x="168" y="44"/>
                              <a:pt x="166" y="45"/>
                            </a:cubicBezTo>
                            <a:cubicBezTo>
                              <a:pt x="165" y="44"/>
                              <a:pt x="164" y="44"/>
                              <a:pt x="164" y="44"/>
                            </a:cubicBezTo>
                            <a:cubicBezTo>
                              <a:pt x="164" y="44"/>
                              <a:pt x="163" y="45"/>
                              <a:pt x="162" y="45"/>
                            </a:cubicBezTo>
                            <a:cubicBezTo>
                              <a:pt x="161" y="45"/>
                              <a:pt x="162" y="44"/>
                              <a:pt x="161" y="43"/>
                            </a:cubicBezTo>
                            <a:cubicBezTo>
                              <a:pt x="161" y="42"/>
                              <a:pt x="159" y="42"/>
                              <a:pt x="159" y="41"/>
                            </a:cubicBezTo>
                            <a:cubicBezTo>
                              <a:pt x="158" y="42"/>
                              <a:pt x="159" y="45"/>
                              <a:pt x="157" y="46"/>
                            </a:cubicBezTo>
                            <a:cubicBezTo>
                              <a:pt x="156" y="46"/>
                              <a:pt x="153" y="47"/>
                              <a:pt x="154" y="48"/>
                            </a:cubicBezTo>
                            <a:cubicBezTo>
                              <a:pt x="154" y="49"/>
                              <a:pt x="156" y="50"/>
                              <a:pt x="155" y="51"/>
                            </a:cubicBezTo>
                            <a:cubicBezTo>
                              <a:pt x="155" y="52"/>
                              <a:pt x="153" y="54"/>
                              <a:pt x="152" y="53"/>
                            </a:cubicBezTo>
                            <a:cubicBezTo>
                              <a:pt x="152" y="54"/>
                              <a:pt x="153" y="54"/>
                              <a:pt x="154" y="54"/>
                            </a:cubicBezTo>
                            <a:cubicBezTo>
                              <a:pt x="155" y="54"/>
                              <a:pt x="155" y="56"/>
                              <a:pt x="156" y="57"/>
                            </a:cubicBezTo>
                            <a:cubicBezTo>
                              <a:pt x="156" y="59"/>
                              <a:pt x="154" y="63"/>
                              <a:pt x="152" y="66"/>
                            </a:cubicBezTo>
                            <a:cubicBezTo>
                              <a:pt x="150" y="68"/>
                              <a:pt x="151" y="72"/>
                              <a:pt x="147" y="73"/>
                            </a:cubicBezTo>
                            <a:cubicBezTo>
                              <a:pt x="143" y="74"/>
                              <a:pt x="144" y="77"/>
                              <a:pt x="141" y="79"/>
                            </a:cubicBezTo>
                            <a:cubicBezTo>
                              <a:pt x="138" y="81"/>
                              <a:pt x="135" y="81"/>
                              <a:pt x="133" y="82"/>
                            </a:cubicBezTo>
                            <a:cubicBezTo>
                              <a:pt x="131" y="83"/>
                              <a:pt x="128" y="86"/>
                              <a:pt x="127" y="84"/>
                            </a:cubicBezTo>
                            <a:cubicBezTo>
                              <a:pt x="127" y="83"/>
                              <a:pt x="128" y="82"/>
                              <a:pt x="127" y="82"/>
                            </a:cubicBezTo>
                            <a:cubicBezTo>
                              <a:pt x="126" y="82"/>
                              <a:pt x="126" y="80"/>
                              <a:pt x="127" y="80"/>
                            </a:cubicBezTo>
                            <a:cubicBezTo>
                              <a:pt x="129" y="81"/>
                              <a:pt x="130" y="78"/>
                              <a:pt x="130" y="77"/>
                            </a:cubicBezTo>
                            <a:cubicBezTo>
                              <a:pt x="129" y="77"/>
                              <a:pt x="126" y="78"/>
                              <a:pt x="125" y="79"/>
                            </a:cubicBezTo>
                            <a:cubicBezTo>
                              <a:pt x="123" y="81"/>
                              <a:pt x="125" y="83"/>
                              <a:pt x="124" y="85"/>
                            </a:cubicBezTo>
                            <a:cubicBezTo>
                              <a:pt x="122" y="87"/>
                              <a:pt x="121" y="88"/>
                              <a:pt x="119" y="90"/>
                            </a:cubicBezTo>
                            <a:cubicBezTo>
                              <a:pt x="115" y="92"/>
                              <a:pt x="119" y="93"/>
                              <a:pt x="118" y="95"/>
                            </a:cubicBezTo>
                            <a:cubicBezTo>
                              <a:pt x="117" y="94"/>
                              <a:pt x="117" y="96"/>
                              <a:pt x="115" y="95"/>
                            </a:cubicBezTo>
                            <a:cubicBezTo>
                              <a:pt x="115" y="98"/>
                              <a:pt x="110" y="95"/>
                              <a:pt x="111" y="97"/>
                            </a:cubicBezTo>
                            <a:cubicBezTo>
                              <a:pt x="111" y="97"/>
                              <a:pt x="110" y="97"/>
                              <a:pt x="110" y="96"/>
                            </a:cubicBezTo>
                            <a:cubicBezTo>
                              <a:pt x="110" y="95"/>
                              <a:pt x="111" y="94"/>
                              <a:pt x="110" y="94"/>
                            </a:cubicBezTo>
                            <a:cubicBezTo>
                              <a:pt x="109" y="94"/>
                              <a:pt x="108" y="95"/>
                              <a:pt x="107" y="95"/>
                            </a:cubicBezTo>
                            <a:cubicBezTo>
                              <a:pt x="105" y="95"/>
                              <a:pt x="104" y="95"/>
                              <a:pt x="102" y="96"/>
                            </a:cubicBezTo>
                            <a:cubicBezTo>
                              <a:pt x="100" y="96"/>
                              <a:pt x="99" y="96"/>
                              <a:pt x="98" y="97"/>
                            </a:cubicBezTo>
                            <a:cubicBezTo>
                              <a:pt x="97" y="97"/>
                              <a:pt x="95" y="96"/>
                              <a:pt x="93" y="97"/>
                            </a:cubicBezTo>
                            <a:cubicBezTo>
                              <a:pt x="92" y="97"/>
                              <a:pt x="92" y="97"/>
                              <a:pt x="91" y="96"/>
                            </a:cubicBezTo>
                            <a:cubicBezTo>
                              <a:pt x="90" y="96"/>
                              <a:pt x="87" y="97"/>
                              <a:pt x="85" y="97"/>
                            </a:cubicBezTo>
                            <a:cubicBezTo>
                              <a:pt x="86" y="99"/>
                              <a:pt x="75" y="105"/>
                              <a:pt x="74" y="106"/>
                            </a:cubicBezTo>
                            <a:cubicBezTo>
                              <a:pt x="73" y="108"/>
                              <a:pt x="70" y="106"/>
                              <a:pt x="69" y="108"/>
                            </a:cubicBezTo>
                            <a:cubicBezTo>
                              <a:pt x="68" y="109"/>
                              <a:pt x="69" y="111"/>
                              <a:pt x="69" y="112"/>
                            </a:cubicBezTo>
                            <a:cubicBezTo>
                              <a:pt x="69" y="112"/>
                              <a:pt x="69" y="112"/>
                              <a:pt x="68" y="112"/>
                            </a:cubicBezTo>
                            <a:cubicBezTo>
                              <a:pt x="66" y="112"/>
                              <a:pt x="64" y="113"/>
                              <a:pt x="64" y="115"/>
                            </a:cubicBezTo>
                            <a:cubicBezTo>
                              <a:pt x="62" y="115"/>
                              <a:pt x="63" y="115"/>
                              <a:pt x="61" y="116"/>
                            </a:cubicBezTo>
                            <a:cubicBezTo>
                              <a:pt x="60" y="114"/>
                              <a:pt x="59" y="116"/>
                              <a:pt x="59" y="118"/>
                            </a:cubicBezTo>
                            <a:cubicBezTo>
                              <a:pt x="58" y="117"/>
                              <a:pt x="57" y="117"/>
                              <a:pt x="57" y="118"/>
                            </a:cubicBezTo>
                            <a:cubicBezTo>
                              <a:pt x="56" y="118"/>
                              <a:pt x="57" y="119"/>
                              <a:pt x="57" y="119"/>
                            </a:cubicBezTo>
                            <a:cubicBezTo>
                              <a:pt x="58" y="120"/>
                              <a:pt x="59" y="120"/>
                              <a:pt x="60" y="120"/>
                            </a:cubicBezTo>
                            <a:cubicBezTo>
                              <a:pt x="60" y="121"/>
                              <a:pt x="60" y="122"/>
                              <a:pt x="61" y="122"/>
                            </a:cubicBezTo>
                            <a:cubicBezTo>
                              <a:pt x="60" y="122"/>
                              <a:pt x="59" y="122"/>
                              <a:pt x="59" y="122"/>
                            </a:cubicBezTo>
                            <a:cubicBezTo>
                              <a:pt x="58" y="122"/>
                              <a:pt x="59" y="121"/>
                              <a:pt x="58" y="120"/>
                            </a:cubicBezTo>
                            <a:cubicBezTo>
                              <a:pt x="56" y="122"/>
                              <a:pt x="59" y="123"/>
                              <a:pt x="59" y="124"/>
                            </a:cubicBezTo>
                            <a:cubicBezTo>
                              <a:pt x="59" y="124"/>
                              <a:pt x="62" y="122"/>
                              <a:pt x="62" y="123"/>
                            </a:cubicBezTo>
                            <a:cubicBezTo>
                              <a:pt x="62" y="124"/>
                              <a:pt x="62" y="125"/>
                              <a:pt x="63" y="124"/>
                            </a:cubicBezTo>
                            <a:cubicBezTo>
                              <a:pt x="64" y="124"/>
                              <a:pt x="64" y="121"/>
                              <a:pt x="62" y="122"/>
                            </a:cubicBezTo>
                            <a:cubicBezTo>
                              <a:pt x="63" y="121"/>
                              <a:pt x="62" y="120"/>
                              <a:pt x="62" y="119"/>
                            </a:cubicBezTo>
                            <a:cubicBezTo>
                              <a:pt x="64" y="118"/>
                              <a:pt x="65" y="121"/>
                              <a:pt x="66" y="122"/>
                            </a:cubicBezTo>
                            <a:cubicBezTo>
                              <a:pt x="66" y="124"/>
                              <a:pt x="67" y="126"/>
                              <a:pt x="65" y="128"/>
                            </a:cubicBezTo>
                            <a:cubicBezTo>
                              <a:pt x="63" y="129"/>
                              <a:pt x="62" y="129"/>
                              <a:pt x="62" y="130"/>
                            </a:cubicBezTo>
                            <a:cubicBezTo>
                              <a:pt x="62" y="131"/>
                              <a:pt x="62" y="132"/>
                              <a:pt x="63" y="133"/>
                            </a:cubicBezTo>
                            <a:cubicBezTo>
                              <a:pt x="63" y="133"/>
                              <a:pt x="64" y="137"/>
                              <a:pt x="62" y="136"/>
                            </a:cubicBezTo>
                            <a:cubicBezTo>
                              <a:pt x="62" y="137"/>
                              <a:pt x="63" y="137"/>
                              <a:pt x="64" y="138"/>
                            </a:cubicBezTo>
                            <a:cubicBezTo>
                              <a:pt x="65" y="138"/>
                              <a:pt x="65" y="138"/>
                              <a:pt x="66" y="138"/>
                            </a:cubicBezTo>
                            <a:cubicBezTo>
                              <a:pt x="67" y="138"/>
                              <a:pt x="67" y="137"/>
                              <a:pt x="66" y="137"/>
                            </a:cubicBezTo>
                            <a:cubicBezTo>
                              <a:pt x="65" y="136"/>
                              <a:pt x="65" y="134"/>
                              <a:pt x="66" y="133"/>
                            </a:cubicBezTo>
                            <a:cubicBezTo>
                              <a:pt x="68" y="132"/>
                              <a:pt x="69" y="134"/>
                              <a:pt x="67" y="134"/>
                            </a:cubicBezTo>
                            <a:cubicBezTo>
                              <a:pt x="67" y="135"/>
                              <a:pt x="68" y="135"/>
                              <a:pt x="68" y="136"/>
                            </a:cubicBezTo>
                            <a:cubicBezTo>
                              <a:pt x="68" y="137"/>
                              <a:pt x="67" y="139"/>
                              <a:pt x="67" y="140"/>
                            </a:cubicBezTo>
                            <a:cubicBezTo>
                              <a:pt x="68" y="139"/>
                              <a:pt x="70" y="138"/>
                              <a:pt x="71" y="137"/>
                            </a:cubicBezTo>
                            <a:cubicBezTo>
                              <a:pt x="69" y="136"/>
                              <a:pt x="71" y="135"/>
                              <a:pt x="73" y="136"/>
                            </a:cubicBezTo>
                            <a:cubicBezTo>
                              <a:pt x="75" y="134"/>
                              <a:pt x="74" y="130"/>
                              <a:pt x="76" y="127"/>
                            </a:cubicBezTo>
                            <a:cubicBezTo>
                              <a:pt x="76" y="127"/>
                              <a:pt x="76" y="125"/>
                              <a:pt x="77" y="124"/>
                            </a:cubicBezTo>
                            <a:cubicBezTo>
                              <a:pt x="78" y="123"/>
                              <a:pt x="81" y="122"/>
                              <a:pt x="79" y="121"/>
                            </a:cubicBezTo>
                            <a:cubicBezTo>
                              <a:pt x="79" y="121"/>
                              <a:pt x="79" y="120"/>
                              <a:pt x="80" y="120"/>
                            </a:cubicBezTo>
                            <a:cubicBezTo>
                              <a:pt x="78" y="120"/>
                              <a:pt x="79" y="119"/>
                              <a:pt x="78" y="119"/>
                            </a:cubicBezTo>
                            <a:cubicBezTo>
                              <a:pt x="77" y="118"/>
                              <a:pt x="75" y="119"/>
                              <a:pt x="75" y="118"/>
                            </a:cubicBezTo>
                            <a:cubicBezTo>
                              <a:pt x="77" y="117"/>
                              <a:pt x="78" y="115"/>
                              <a:pt x="76" y="114"/>
                            </a:cubicBezTo>
                            <a:cubicBezTo>
                              <a:pt x="75" y="113"/>
                              <a:pt x="71" y="116"/>
                              <a:pt x="70" y="114"/>
                            </a:cubicBezTo>
                            <a:cubicBezTo>
                              <a:pt x="70" y="112"/>
                              <a:pt x="70" y="112"/>
                              <a:pt x="69" y="112"/>
                            </a:cubicBezTo>
                            <a:cubicBezTo>
                              <a:pt x="70" y="110"/>
                              <a:pt x="72" y="112"/>
                              <a:pt x="73" y="111"/>
                            </a:cubicBezTo>
                            <a:cubicBezTo>
                              <a:pt x="77" y="110"/>
                              <a:pt x="79" y="111"/>
                              <a:pt x="81" y="113"/>
                            </a:cubicBezTo>
                            <a:cubicBezTo>
                              <a:pt x="80" y="112"/>
                              <a:pt x="81" y="108"/>
                              <a:pt x="83" y="108"/>
                            </a:cubicBezTo>
                            <a:cubicBezTo>
                              <a:pt x="84" y="108"/>
                              <a:pt x="84" y="109"/>
                              <a:pt x="85" y="109"/>
                            </a:cubicBezTo>
                            <a:cubicBezTo>
                              <a:pt x="86" y="109"/>
                              <a:pt x="89" y="108"/>
                              <a:pt x="90" y="107"/>
                            </a:cubicBezTo>
                            <a:cubicBezTo>
                              <a:pt x="90" y="108"/>
                              <a:pt x="90" y="108"/>
                              <a:pt x="90" y="108"/>
                            </a:cubicBezTo>
                            <a:cubicBezTo>
                              <a:pt x="91" y="108"/>
                              <a:pt x="91" y="107"/>
                              <a:pt x="91" y="107"/>
                            </a:cubicBezTo>
                            <a:cubicBezTo>
                              <a:pt x="91" y="108"/>
                              <a:pt x="92" y="107"/>
                              <a:pt x="93" y="106"/>
                            </a:cubicBezTo>
                            <a:cubicBezTo>
                              <a:pt x="94" y="107"/>
                              <a:pt x="95" y="106"/>
                              <a:pt x="96" y="106"/>
                            </a:cubicBezTo>
                            <a:cubicBezTo>
                              <a:pt x="97" y="107"/>
                              <a:pt x="99" y="105"/>
                              <a:pt x="97" y="105"/>
                            </a:cubicBezTo>
                            <a:cubicBezTo>
                              <a:pt x="99" y="105"/>
                              <a:pt x="101" y="104"/>
                              <a:pt x="103" y="104"/>
                            </a:cubicBezTo>
                            <a:cubicBezTo>
                              <a:pt x="105" y="104"/>
                              <a:pt x="106" y="105"/>
                              <a:pt x="108" y="105"/>
                            </a:cubicBezTo>
                            <a:cubicBezTo>
                              <a:pt x="110" y="105"/>
                              <a:pt x="112" y="104"/>
                              <a:pt x="112" y="105"/>
                            </a:cubicBezTo>
                            <a:cubicBezTo>
                              <a:pt x="112" y="106"/>
                              <a:pt x="110" y="108"/>
                              <a:pt x="108" y="108"/>
                            </a:cubicBezTo>
                            <a:cubicBezTo>
                              <a:pt x="109" y="109"/>
                              <a:pt x="110" y="110"/>
                              <a:pt x="109" y="111"/>
                            </a:cubicBezTo>
                            <a:cubicBezTo>
                              <a:pt x="108" y="112"/>
                              <a:pt x="110" y="113"/>
                              <a:pt x="111" y="113"/>
                            </a:cubicBezTo>
                            <a:cubicBezTo>
                              <a:pt x="112" y="114"/>
                              <a:pt x="111" y="115"/>
                              <a:pt x="112" y="115"/>
                            </a:cubicBezTo>
                            <a:cubicBezTo>
                              <a:pt x="113" y="116"/>
                              <a:pt x="114" y="116"/>
                              <a:pt x="115" y="116"/>
                            </a:cubicBezTo>
                            <a:cubicBezTo>
                              <a:pt x="116" y="117"/>
                              <a:pt x="119" y="112"/>
                              <a:pt x="119" y="112"/>
                            </a:cubicBezTo>
                            <a:cubicBezTo>
                              <a:pt x="120" y="111"/>
                              <a:pt x="120" y="109"/>
                              <a:pt x="121" y="109"/>
                            </a:cubicBezTo>
                            <a:cubicBezTo>
                              <a:pt x="123" y="108"/>
                              <a:pt x="124" y="109"/>
                              <a:pt x="126" y="108"/>
                            </a:cubicBezTo>
                            <a:cubicBezTo>
                              <a:pt x="125" y="107"/>
                              <a:pt x="125" y="106"/>
                              <a:pt x="123" y="106"/>
                            </a:cubicBezTo>
                            <a:cubicBezTo>
                              <a:pt x="121" y="105"/>
                              <a:pt x="123" y="104"/>
                              <a:pt x="123" y="102"/>
                            </a:cubicBezTo>
                            <a:cubicBezTo>
                              <a:pt x="124" y="101"/>
                              <a:pt x="125" y="100"/>
                              <a:pt x="125" y="101"/>
                            </a:cubicBezTo>
                            <a:cubicBezTo>
                              <a:pt x="125" y="102"/>
                              <a:pt x="124" y="104"/>
                              <a:pt x="126" y="104"/>
                            </a:cubicBezTo>
                            <a:cubicBezTo>
                              <a:pt x="126" y="103"/>
                              <a:pt x="126" y="103"/>
                              <a:pt x="126" y="102"/>
                            </a:cubicBezTo>
                            <a:cubicBezTo>
                              <a:pt x="126" y="104"/>
                              <a:pt x="130" y="103"/>
                              <a:pt x="129" y="104"/>
                            </a:cubicBezTo>
                            <a:cubicBezTo>
                              <a:pt x="129" y="104"/>
                              <a:pt x="128" y="105"/>
                              <a:pt x="128" y="105"/>
                            </a:cubicBezTo>
                            <a:cubicBezTo>
                              <a:pt x="132" y="104"/>
                              <a:pt x="135" y="105"/>
                              <a:pt x="138" y="105"/>
                            </a:cubicBezTo>
                            <a:cubicBezTo>
                              <a:pt x="137" y="104"/>
                              <a:pt x="143" y="98"/>
                              <a:pt x="144" y="101"/>
                            </a:cubicBezTo>
                            <a:cubicBezTo>
                              <a:pt x="144" y="101"/>
                              <a:pt x="144" y="101"/>
                              <a:pt x="143" y="102"/>
                            </a:cubicBezTo>
                            <a:cubicBezTo>
                              <a:pt x="143" y="103"/>
                              <a:pt x="142" y="105"/>
                              <a:pt x="144" y="105"/>
                            </a:cubicBezTo>
                            <a:cubicBezTo>
                              <a:pt x="145" y="106"/>
                              <a:pt x="146" y="103"/>
                              <a:pt x="147" y="103"/>
                            </a:cubicBezTo>
                            <a:cubicBezTo>
                              <a:pt x="147" y="101"/>
                              <a:pt x="146" y="101"/>
                              <a:pt x="147" y="100"/>
                            </a:cubicBezTo>
                            <a:cubicBezTo>
                              <a:pt x="148" y="97"/>
                              <a:pt x="151" y="99"/>
                              <a:pt x="152" y="100"/>
                            </a:cubicBezTo>
                            <a:cubicBezTo>
                              <a:pt x="153" y="99"/>
                              <a:pt x="150" y="97"/>
                              <a:pt x="153" y="96"/>
                            </a:cubicBezTo>
                            <a:cubicBezTo>
                              <a:pt x="152" y="95"/>
                              <a:pt x="158" y="94"/>
                              <a:pt x="155" y="97"/>
                            </a:cubicBezTo>
                            <a:cubicBezTo>
                              <a:pt x="154" y="98"/>
                              <a:pt x="152" y="102"/>
                              <a:pt x="153" y="102"/>
                            </a:cubicBezTo>
                            <a:cubicBezTo>
                              <a:pt x="154" y="102"/>
                              <a:pt x="158" y="100"/>
                              <a:pt x="159" y="99"/>
                            </a:cubicBezTo>
                            <a:cubicBezTo>
                              <a:pt x="159" y="98"/>
                              <a:pt x="159" y="98"/>
                              <a:pt x="159" y="97"/>
                            </a:cubicBezTo>
                            <a:cubicBezTo>
                              <a:pt x="160" y="95"/>
                              <a:pt x="162" y="95"/>
                              <a:pt x="163" y="94"/>
                            </a:cubicBezTo>
                            <a:cubicBezTo>
                              <a:pt x="161" y="93"/>
                              <a:pt x="160" y="90"/>
                              <a:pt x="161" y="87"/>
                            </a:cubicBezTo>
                            <a:cubicBezTo>
                              <a:pt x="161" y="86"/>
                              <a:pt x="162" y="85"/>
                              <a:pt x="163" y="84"/>
                            </a:cubicBezTo>
                            <a:cubicBezTo>
                              <a:pt x="163" y="83"/>
                              <a:pt x="163" y="83"/>
                              <a:pt x="164" y="83"/>
                            </a:cubicBezTo>
                            <a:cubicBezTo>
                              <a:pt x="165" y="83"/>
                              <a:pt x="164" y="82"/>
                              <a:pt x="165" y="82"/>
                            </a:cubicBezTo>
                            <a:cubicBezTo>
                              <a:pt x="166" y="79"/>
                              <a:pt x="165" y="76"/>
                              <a:pt x="164" y="73"/>
                            </a:cubicBezTo>
                            <a:cubicBezTo>
                              <a:pt x="164" y="70"/>
                              <a:pt x="167" y="68"/>
                              <a:pt x="170" y="70"/>
                            </a:cubicBezTo>
                            <a:cubicBezTo>
                              <a:pt x="169" y="68"/>
                              <a:pt x="170" y="63"/>
                              <a:pt x="173" y="62"/>
                            </a:cubicBezTo>
                            <a:cubicBezTo>
                              <a:pt x="172" y="62"/>
                              <a:pt x="174" y="60"/>
                              <a:pt x="174" y="59"/>
                            </a:cubicBezTo>
                            <a:cubicBezTo>
                              <a:pt x="173" y="59"/>
                              <a:pt x="174" y="58"/>
                              <a:pt x="174" y="57"/>
                            </a:cubicBezTo>
                            <a:close/>
                            <a:moveTo>
                              <a:pt x="65" y="125"/>
                            </a:moveTo>
                            <a:cubicBezTo>
                              <a:pt x="64" y="125"/>
                              <a:pt x="64" y="125"/>
                              <a:pt x="63" y="126"/>
                            </a:cubicBezTo>
                            <a:cubicBezTo>
                              <a:pt x="63" y="127"/>
                              <a:pt x="65" y="126"/>
                              <a:pt x="65" y="125"/>
                            </a:cubicBezTo>
                            <a:close/>
                            <a:moveTo>
                              <a:pt x="89" y="91"/>
                            </a:moveTo>
                            <a:cubicBezTo>
                              <a:pt x="89" y="91"/>
                              <a:pt x="89" y="91"/>
                              <a:pt x="90" y="91"/>
                            </a:cubicBezTo>
                            <a:cubicBezTo>
                              <a:pt x="89" y="90"/>
                              <a:pt x="89" y="91"/>
                              <a:pt x="89" y="91"/>
                            </a:cubicBezTo>
                            <a:close/>
                            <a:moveTo>
                              <a:pt x="65" y="145"/>
                            </a:moveTo>
                            <a:cubicBezTo>
                              <a:pt x="63" y="145"/>
                              <a:pt x="64" y="147"/>
                              <a:pt x="65" y="147"/>
                            </a:cubicBezTo>
                            <a:cubicBezTo>
                              <a:pt x="67" y="148"/>
                              <a:pt x="66" y="145"/>
                              <a:pt x="65" y="145"/>
                            </a:cubicBezTo>
                            <a:close/>
                            <a:moveTo>
                              <a:pt x="92" y="89"/>
                            </a:moveTo>
                            <a:cubicBezTo>
                              <a:pt x="91" y="89"/>
                              <a:pt x="90" y="90"/>
                              <a:pt x="91" y="90"/>
                            </a:cubicBezTo>
                            <a:cubicBezTo>
                              <a:pt x="92" y="90"/>
                              <a:pt x="92" y="89"/>
                              <a:pt x="92" y="89"/>
                            </a:cubicBezTo>
                            <a:close/>
                            <a:moveTo>
                              <a:pt x="83" y="112"/>
                            </a:moveTo>
                            <a:cubicBezTo>
                              <a:pt x="83" y="111"/>
                              <a:pt x="82" y="112"/>
                              <a:pt x="81" y="112"/>
                            </a:cubicBezTo>
                            <a:cubicBezTo>
                              <a:pt x="82" y="112"/>
                              <a:pt x="83" y="112"/>
                              <a:pt x="83" y="112"/>
                            </a:cubicBezTo>
                            <a:close/>
                            <a:moveTo>
                              <a:pt x="84" y="109"/>
                            </a:moveTo>
                            <a:cubicBezTo>
                              <a:pt x="84" y="109"/>
                              <a:pt x="84" y="109"/>
                              <a:pt x="84" y="109"/>
                            </a:cubicBezTo>
                            <a:cubicBezTo>
                              <a:pt x="83" y="109"/>
                              <a:pt x="83" y="109"/>
                              <a:pt x="84" y="109"/>
                            </a:cubicBezTo>
                            <a:close/>
                            <a:moveTo>
                              <a:pt x="104" y="109"/>
                            </a:moveTo>
                            <a:cubicBezTo>
                              <a:pt x="102" y="109"/>
                              <a:pt x="101" y="108"/>
                              <a:pt x="99" y="108"/>
                            </a:cubicBezTo>
                            <a:cubicBezTo>
                              <a:pt x="98" y="107"/>
                              <a:pt x="95" y="109"/>
                              <a:pt x="94" y="109"/>
                            </a:cubicBezTo>
                            <a:cubicBezTo>
                              <a:pt x="96" y="110"/>
                              <a:pt x="94" y="111"/>
                              <a:pt x="92" y="111"/>
                            </a:cubicBezTo>
                            <a:cubicBezTo>
                              <a:pt x="89" y="112"/>
                              <a:pt x="90" y="110"/>
                              <a:pt x="88" y="110"/>
                            </a:cubicBezTo>
                            <a:cubicBezTo>
                              <a:pt x="87" y="111"/>
                              <a:pt x="86" y="114"/>
                              <a:pt x="84" y="115"/>
                            </a:cubicBezTo>
                            <a:cubicBezTo>
                              <a:pt x="83" y="116"/>
                              <a:pt x="81" y="116"/>
                              <a:pt x="80" y="117"/>
                            </a:cubicBezTo>
                            <a:cubicBezTo>
                              <a:pt x="81" y="117"/>
                              <a:pt x="82" y="116"/>
                              <a:pt x="83" y="116"/>
                            </a:cubicBezTo>
                            <a:cubicBezTo>
                              <a:pt x="83" y="117"/>
                              <a:pt x="83" y="118"/>
                              <a:pt x="84" y="118"/>
                            </a:cubicBezTo>
                            <a:cubicBezTo>
                              <a:pt x="85" y="118"/>
                              <a:pt x="85" y="119"/>
                              <a:pt x="83" y="119"/>
                            </a:cubicBezTo>
                            <a:cubicBezTo>
                              <a:pt x="84" y="119"/>
                              <a:pt x="83" y="122"/>
                              <a:pt x="85" y="121"/>
                            </a:cubicBezTo>
                            <a:cubicBezTo>
                              <a:pt x="86" y="121"/>
                              <a:pt x="86" y="123"/>
                              <a:pt x="87" y="123"/>
                            </a:cubicBezTo>
                            <a:cubicBezTo>
                              <a:pt x="87" y="123"/>
                              <a:pt x="89" y="123"/>
                              <a:pt x="89" y="123"/>
                            </a:cubicBezTo>
                            <a:cubicBezTo>
                              <a:pt x="88" y="122"/>
                              <a:pt x="90" y="119"/>
                              <a:pt x="92" y="118"/>
                            </a:cubicBezTo>
                            <a:cubicBezTo>
                              <a:pt x="96" y="114"/>
                              <a:pt x="98" y="117"/>
                              <a:pt x="100" y="118"/>
                            </a:cubicBezTo>
                            <a:cubicBezTo>
                              <a:pt x="101" y="117"/>
                              <a:pt x="101" y="116"/>
                              <a:pt x="101" y="116"/>
                            </a:cubicBezTo>
                            <a:cubicBezTo>
                              <a:pt x="102" y="115"/>
                              <a:pt x="104" y="114"/>
                              <a:pt x="105" y="113"/>
                            </a:cubicBezTo>
                            <a:cubicBezTo>
                              <a:pt x="106" y="112"/>
                              <a:pt x="104" y="110"/>
                              <a:pt x="104" y="109"/>
                            </a:cubicBezTo>
                            <a:close/>
                            <a:moveTo>
                              <a:pt x="85" y="110"/>
                            </a:moveTo>
                            <a:cubicBezTo>
                              <a:pt x="85" y="110"/>
                              <a:pt x="85" y="110"/>
                              <a:pt x="85" y="109"/>
                            </a:cubicBezTo>
                            <a:cubicBezTo>
                              <a:pt x="83" y="110"/>
                              <a:pt x="84" y="110"/>
                              <a:pt x="85" y="110"/>
                            </a:cubicBezTo>
                            <a:close/>
                            <a:moveTo>
                              <a:pt x="69" y="146"/>
                            </a:moveTo>
                            <a:cubicBezTo>
                              <a:pt x="69" y="144"/>
                              <a:pt x="71" y="143"/>
                              <a:pt x="70" y="141"/>
                            </a:cubicBezTo>
                            <a:cubicBezTo>
                              <a:pt x="69" y="142"/>
                              <a:pt x="68" y="146"/>
                              <a:pt x="69" y="146"/>
                            </a:cubicBezTo>
                            <a:close/>
                            <a:moveTo>
                              <a:pt x="89" y="109"/>
                            </a:moveTo>
                            <a:cubicBezTo>
                              <a:pt x="89" y="109"/>
                              <a:pt x="89" y="109"/>
                              <a:pt x="89" y="108"/>
                            </a:cubicBezTo>
                            <a:cubicBezTo>
                              <a:pt x="88" y="108"/>
                              <a:pt x="88" y="108"/>
                              <a:pt x="89" y="109"/>
                            </a:cubicBezTo>
                            <a:close/>
                            <a:moveTo>
                              <a:pt x="165" y="2"/>
                            </a:moveTo>
                            <a:cubicBezTo>
                              <a:pt x="165" y="1"/>
                              <a:pt x="165" y="1"/>
                              <a:pt x="164" y="1"/>
                            </a:cubicBezTo>
                            <a:cubicBezTo>
                              <a:pt x="164" y="1"/>
                              <a:pt x="165" y="2"/>
                              <a:pt x="165" y="2"/>
                            </a:cubicBezTo>
                            <a:close/>
                            <a:moveTo>
                              <a:pt x="102" y="106"/>
                            </a:moveTo>
                            <a:cubicBezTo>
                              <a:pt x="101" y="106"/>
                              <a:pt x="100" y="106"/>
                              <a:pt x="100" y="107"/>
                            </a:cubicBezTo>
                            <a:cubicBezTo>
                              <a:pt x="100" y="107"/>
                              <a:pt x="102" y="107"/>
                              <a:pt x="102" y="106"/>
                            </a:cubicBezTo>
                            <a:close/>
                            <a:moveTo>
                              <a:pt x="167" y="4"/>
                            </a:moveTo>
                            <a:cubicBezTo>
                              <a:pt x="167" y="3"/>
                              <a:pt x="167" y="3"/>
                              <a:pt x="166" y="3"/>
                            </a:cubicBezTo>
                            <a:cubicBezTo>
                              <a:pt x="165" y="4"/>
                              <a:pt x="166" y="4"/>
                              <a:pt x="167" y="4"/>
                            </a:cubicBezTo>
                            <a:close/>
                            <a:moveTo>
                              <a:pt x="207" y="22"/>
                            </a:moveTo>
                            <a:cubicBezTo>
                              <a:pt x="206" y="22"/>
                              <a:pt x="206" y="21"/>
                              <a:pt x="206" y="21"/>
                            </a:cubicBezTo>
                            <a:cubicBezTo>
                              <a:pt x="206" y="21"/>
                              <a:pt x="204" y="18"/>
                              <a:pt x="206" y="19"/>
                            </a:cubicBezTo>
                            <a:cubicBezTo>
                              <a:pt x="205" y="18"/>
                              <a:pt x="203" y="18"/>
                              <a:pt x="204" y="16"/>
                            </a:cubicBezTo>
                            <a:cubicBezTo>
                              <a:pt x="205" y="15"/>
                              <a:pt x="207" y="12"/>
                              <a:pt x="206" y="12"/>
                            </a:cubicBezTo>
                            <a:cubicBezTo>
                              <a:pt x="204" y="13"/>
                              <a:pt x="202" y="15"/>
                              <a:pt x="200" y="16"/>
                            </a:cubicBezTo>
                            <a:cubicBezTo>
                              <a:pt x="198" y="16"/>
                              <a:pt x="196" y="13"/>
                              <a:pt x="194" y="14"/>
                            </a:cubicBezTo>
                            <a:cubicBezTo>
                              <a:pt x="195" y="14"/>
                              <a:pt x="194" y="14"/>
                              <a:pt x="192" y="14"/>
                            </a:cubicBezTo>
                            <a:cubicBezTo>
                              <a:pt x="191" y="14"/>
                              <a:pt x="191" y="13"/>
                              <a:pt x="190" y="13"/>
                            </a:cubicBezTo>
                            <a:cubicBezTo>
                              <a:pt x="188" y="12"/>
                              <a:pt x="185" y="11"/>
                              <a:pt x="183" y="9"/>
                            </a:cubicBezTo>
                            <a:cubicBezTo>
                              <a:pt x="180" y="7"/>
                              <a:pt x="178" y="5"/>
                              <a:pt x="176" y="3"/>
                            </a:cubicBezTo>
                            <a:cubicBezTo>
                              <a:pt x="175" y="2"/>
                              <a:pt x="175" y="1"/>
                              <a:pt x="173" y="1"/>
                            </a:cubicBezTo>
                            <a:cubicBezTo>
                              <a:pt x="172" y="0"/>
                              <a:pt x="171" y="2"/>
                              <a:pt x="171" y="1"/>
                            </a:cubicBezTo>
                            <a:cubicBezTo>
                              <a:pt x="171" y="2"/>
                              <a:pt x="170" y="3"/>
                              <a:pt x="170" y="4"/>
                            </a:cubicBezTo>
                            <a:cubicBezTo>
                              <a:pt x="171" y="6"/>
                              <a:pt x="172" y="7"/>
                              <a:pt x="172" y="9"/>
                            </a:cubicBezTo>
                            <a:cubicBezTo>
                              <a:pt x="172" y="11"/>
                              <a:pt x="172" y="13"/>
                              <a:pt x="171" y="14"/>
                            </a:cubicBezTo>
                            <a:cubicBezTo>
                              <a:pt x="171" y="16"/>
                              <a:pt x="168" y="17"/>
                              <a:pt x="168" y="18"/>
                            </a:cubicBezTo>
                            <a:cubicBezTo>
                              <a:pt x="169" y="20"/>
                              <a:pt x="170" y="23"/>
                              <a:pt x="165" y="23"/>
                            </a:cubicBezTo>
                            <a:cubicBezTo>
                              <a:pt x="163" y="23"/>
                              <a:pt x="162" y="21"/>
                              <a:pt x="160" y="21"/>
                            </a:cubicBezTo>
                            <a:cubicBezTo>
                              <a:pt x="158" y="21"/>
                              <a:pt x="159" y="23"/>
                              <a:pt x="159" y="23"/>
                            </a:cubicBezTo>
                            <a:cubicBezTo>
                              <a:pt x="160" y="24"/>
                              <a:pt x="161" y="24"/>
                              <a:pt x="159" y="25"/>
                            </a:cubicBezTo>
                            <a:cubicBezTo>
                              <a:pt x="157" y="28"/>
                              <a:pt x="155" y="27"/>
                              <a:pt x="154" y="30"/>
                            </a:cubicBezTo>
                            <a:cubicBezTo>
                              <a:pt x="153" y="32"/>
                              <a:pt x="156" y="32"/>
                              <a:pt x="157" y="34"/>
                            </a:cubicBezTo>
                            <a:cubicBezTo>
                              <a:pt x="157" y="35"/>
                              <a:pt x="155" y="37"/>
                              <a:pt x="155" y="38"/>
                            </a:cubicBezTo>
                            <a:cubicBezTo>
                              <a:pt x="156" y="40"/>
                              <a:pt x="157" y="39"/>
                              <a:pt x="160" y="38"/>
                            </a:cubicBezTo>
                            <a:cubicBezTo>
                              <a:pt x="159" y="38"/>
                              <a:pt x="161" y="37"/>
                              <a:pt x="162" y="36"/>
                            </a:cubicBezTo>
                            <a:cubicBezTo>
                              <a:pt x="163" y="36"/>
                              <a:pt x="166" y="37"/>
                              <a:pt x="166" y="36"/>
                            </a:cubicBezTo>
                            <a:cubicBezTo>
                              <a:pt x="166" y="35"/>
                              <a:pt x="164" y="34"/>
                              <a:pt x="163" y="33"/>
                            </a:cubicBezTo>
                            <a:cubicBezTo>
                              <a:pt x="162" y="32"/>
                              <a:pt x="160" y="33"/>
                              <a:pt x="159" y="32"/>
                            </a:cubicBezTo>
                            <a:cubicBezTo>
                              <a:pt x="158" y="31"/>
                              <a:pt x="158" y="30"/>
                              <a:pt x="160" y="29"/>
                            </a:cubicBezTo>
                            <a:cubicBezTo>
                              <a:pt x="161" y="28"/>
                              <a:pt x="162" y="29"/>
                              <a:pt x="163" y="29"/>
                            </a:cubicBezTo>
                            <a:cubicBezTo>
                              <a:pt x="164" y="30"/>
                              <a:pt x="164" y="30"/>
                              <a:pt x="165" y="31"/>
                            </a:cubicBezTo>
                            <a:cubicBezTo>
                              <a:pt x="165" y="31"/>
                              <a:pt x="168" y="29"/>
                              <a:pt x="170" y="28"/>
                            </a:cubicBezTo>
                            <a:cubicBezTo>
                              <a:pt x="174" y="27"/>
                              <a:pt x="176" y="30"/>
                              <a:pt x="179" y="31"/>
                            </a:cubicBezTo>
                            <a:cubicBezTo>
                              <a:pt x="180" y="32"/>
                              <a:pt x="183" y="34"/>
                              <a:pt x="186" y="34"/>
                            </a:cubicBezTo>
                            <a:cubicBezTo>
                              <a:pt x="187" y="34"/>
                              <a:pt x="187" y="33"/>
                              <a:pt x="187" y="32"/>
                            </a:cubicBezTo>
                            <a:cubicBezTo>
                              <a:pt x="187" y="31"/>
                              <a:pt x="188" y="30"/>
                              <a:pt x="190" y="28"/>
                            </a:cubicBezTo>
                            <a:cubicBezTo>
                              <a:pt x="194" y="24"/>
                              <a:pt x="197" y="24"/>
                              <a:pt x="200" y="25"/>
                            </a:cubicBezTo>
                            <a:cubicBezTo>
                              <a:pt x="200" y="23"/>
                              <a:pt x="205" y="25"/>
                              <a:pt x="204" y="23"/>
                            </a:cubicBezTo>
                            <a:cubicBezTo>
                              <a:pt x="205" y="23"/>
                              <a:pt x="207" y="23"/>
                              <a:pt x="208" y="23"/>
                            </a:cubicBezTo>
                            <a:cubicBezTo>
                              <a:pt x="208" y="22"/>
                              <a:pt x="209" y="22"/>
                              <a:pt x="210" y="21"/>
                            </a:cubicBezTo>
                            <a:cubicBezTo>
                              <a:pt x="209" y="20"/>
                              <a:pt x="208" y="22"/>
                              <a:pt x="207" y="22"/>
                            </a:cubicBezTo>
                            <a:close/>
                            <a:moveTo>
                              <a:pt x="105" y="109"/>
                            </a:moveTo>
                            <a:cubicBezTo>
                              <a:pt x="106" y="110"/>
                              <a:pt x="107" y="106"/>
                              <a:pt x="108" y="106"/>
                            </a:cubicBezTo>
                            <a:cubicBezTo>
                              <a:pt x="106" y="106"/>
                              <a:pt x="104" y="108"/>
                              <a:pt x="105" y="109"/>
                            </a:cubicBezTo>
                            <a:close/>
                            <a:moveTo>
                              <a:pt x="151" y="33"/>
                            </a:moveTo>
                            <a:cubicBezTo>
                              <a:pt x="151" y="32"/>
                              <a:pt x="151" y="32"/>
                              <a:pt x="150" y="32"/>
                            </a:cubicBezTo>
                            <a:cubicBezTo>
                              <a:pt x="150" y="33"/>
                              <a:pt x="150" y="33"/>
                              <a:pt x="151" y="33"/>
                            </a:cubicBezTo>
                            <a:close/>
                            <a:moveTo>
                              <a:pt x="141" y="72"/>
                            </a:moveTo>
                            <a:cubicBezTo>
                              <a:pt x="141" y="72"/>
                              <a:pt x="141" y="72"/>
                              <a:pt x="141" y="72"/>
                            </a:cubicBezTo>
                            <a:cubicBezTo>
                              <a:pt x="140" y="71"/>
                              <a:pt x="141" y="70"/>
                              <a:pt x="141" y="70"/>
                            </a:cubicBezTo>
                            <a:cubicBezTo>
                              <a:pt x="140" y="70"/>
                              <a:pt x="138" y="72"/>
                              <a:pt x="139" y="72"/>
                            </a:cubicBezTo>
                            <a:cubicBezTo>
                              <a:pt x="140" y="73"/>
                              <a:pt x="139" y="73"/>
                              <a:pt x="139" y="74"/>
                            </a:cubicBezTo>
                            <a:cubicBezTo>
                              <a:pt x="140" y="74"/>
                              <a:pt x="142" y="73"/>
                              <a:pt x="141" y="72"/>
                            </a:cubicBezTo>
                            <a:close/>
                            <a:moveTo>
                              <a:pt x="150" y="104"/>
                            </a:moveTo>
                            <a:cubicBezTo>
                              <a:pt x="150" y="104"/>
                              <a:pt x="150" y="104"/>
                              <a:pt x="149" y="104"/>
                            </a:cubicBezTo>
                            <a:cubicBezTo>
                              <a:pt x="149" y="104"/>
                              <a:pt x="149" y="104"/>
                              <a:pt x="150" y="104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18" name="Freeform 92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5491" y="3840"/>
                        <a:ext cx="277" cy="256"/>
                      </a:xfrm>
                      <a:custGeom>
                        <a:avLst/>
                        <a:gdLst>
                          <a:gd name="T0" fmla="*/ 4 w 171"/>
                          <a:gd name="T1" fmla="*/ 155 h 158"/>
                          <a:gd name="T2" fmla="*/ 20 w 171"/>
                          <a:gd name="T3" fmla="*/ 120 h 158"/>
                          <a:gd name="T4" fmla="*/ 20 w 171"/>
                          <a:gd name="T5" fmla="*/ 122 h 158"/>
                          <a:gd name="T6" fmla="*/ 77 w 171"/>
                          <a:gd name="T7" fmla="*/ 65 h 158"/>
                          <a:gd name="T8" fmla="*/ 78 w 171"/>
                          <a:gd name="T9" fmla="*/ 65 h 158"/>
                          <a:gd name="T10" fmla="*/ 77 w 171"/>
                          <a:gd name="T11" fmla="*/ 62 h 158"/>
                          <a:gd name="T12" fmla="*/ 68 w 171"/>
                          <a:gd name="T13" fmla="*/ 61 h 158"/>
                          <a:gd name="T14" fmla="*/ 60 w 171"/>
                          <a:gd name="T15" fmla="*/ 61 h 158"/>
                          <a:gd name="T16" fmla="*/ 54 w 171"/>
                          <a:gd name="T17" fmla="*/ 70 h 158"/>
                          <a:gd name="T18" fmla="*/ 44 w 171"/>
                          <a:gd name="T19" fmla="*/ 82 h 158"/>
                          <a:gd name="T20" fmla="*/ 22 w 171"/>
                          <a:gd name="T21" fmla="*/ 94 h 158"/>
                          <a:gd name="T22" fmla="*/ 13 w 171"/>
                          <a:gd name="T23" fmla="*/ 102 h 158"/>
                          <a:gd name="T24" fmla="*/ 11 w 171"/>
                          <a:gd name="T25" fmla="*/ 106 h 158"/>
                          <a:gd name="T26" fmla="*/ 8 w 171"/>
                          <a:gd name="T27" fmla="*/ 107 h 158"/>
                          <a:gd name="T28" fmla="*/ 10 w 171"/>
                          <a:gd name="T29" fmla="*/ 107 h 158"/>
                          <a:gd name="T30" fmla="*/ 6 w 171"/>
                          <a:gd name="T31" fmla="*/ 111 h 158"/>
                          <a:gd name="T32" fmla="*/ 10 w 171"/>
                          <a:gd name="T33" fmla="*/ 111 h 158"/>
                          <a:gd name="T34" fmla="*/ 18 w 171"/>
                          <a:gd name="T35" fmla="*/ 115 h 158"/>
                          <a:gd name="T36" fmla="*/ 27 w 171"/>
                          <a:gd name="T37" fmla="*/ 117 h 158"/>
                          <a:gd name="T38" fmla="*/ 38 w 171"/>
                          <a:gd name="T39" fmla="*/ 114 h 158"/>
                          <a:gd name="T40" fmla="*/ 46 w 171"/>
                          <a:gd name="T41" fmla="*/ 109 h 158"/>
                          <a:gd name="T42" fmla="*/ 50 w 171"/>
                          <a:gd name="T43" fmla="*/ 101 h 158"/>
                          <a:gd name="T44" fmla="*/ 61 w 171"/>
                          <a:gd name="T45" fmla="*/ 91 h 158"/>
                          <a:gd name="T46" fmla="*/ 68 w 171"/>
                          <a:gd name="T47" fmla="*/ 91 h 158"/>
                          <a:gd name="T48" fmla="*/ 70 w 171"/>
                          <a:gd name="T49" fmla="*/ 82 h 158"/>
                          <a:gd name="T50" fmla="*/ 77 w 171"/>
                          <a:gd name="T51" fmla="*/ 74 h 158"/>
                          <a:gd name="T52" fmla="*/ 81 w 171"/>
                          <a:gd name="T53" fmla="*/ 64 h 158"/>
                          <a:gd name="T54" fmla="*/ 76 w 171"/>
                          <a:gd name="T55" fmla="*/ 62 h 158"/>
                          <a:gd name="T56" fmla="*/ 114 w 171"/>
                          <a:gd name="T57" fmla="*/ 31 h 158"/>
                          <a:gd name="T58" fmla="*/ 93 w 171"/>
                          <a:gd name="T59" fmla="*/ 23 h 158"/>
                          <a:gd name="T60" fmla="*/ 91 w 171"/>
                          <a:gd name="T61" fmla="*/ 20 h 158"/>
                          <a:gd name="T62" fmla="*/ 91 w 171"/>
                          <a:gd name="T63" fmla="*/ 27 h 158"/>
                          <a:gd name="T64" fmla="*/ 85 w 171"/>
                          <a:gd name="T65" fmla="*/ 22 h 158"/>
                          <a:gd name="T66" fmla="*/ 82 w 171"/>
                          <a:gd name="T67" fmla="*/ 14 h 158"/>
                          <a:gd name="T68" fmla="*/ 80 w 171"/>
                          <a:gd name="T69" fmla="*/ 8 h 158"/>
                          <a:gd name="T70" fmla="*/ 78 w 171"/>
                          <a:gd name="T71" fmla="*/ 9 h 158"/>
                          <a:gd name="T72" fmla="*/ 72 w 171"/>
                          <a:gd name="T73" fmla="*/ 4 h 158"/>
                          <a:gd name="T74" fmla="*/ 68 w 171"/>
                          <a:gd name="T75" fmla="*/ 0 h 158"/>
                          <a:gd name="T76" fmla="*/ 68 w 171"/>
                          <a:gd name="T77" fmla="*/ 7 h 158"/>
                          <a:gd name="T78" fmla="*/ 72 w 171"/>
                          <a:gd name="T79" fmla="*/ 11 h 158"/>
                          <a:gd name="T80" fmla="*/ 79 w 171"/>
                          <a:gd name="T81" fmla="*/ 17 h 158"/>
                          <a:gd name="T82" fmla="*/ 80 w 171"/>
                          <a:gd name="T83" fmla="*/ 18 h 158"/>
                          <a:gd name="T84" fmla="*/ 80 w 171"/>
                          <a:gd name="T85" fmla="*/ 19 h 158"/>
                          <a:gd name="T86" fmla="*/ 83 w 171"/>
                          <a:gd name="T87" fmla="*/ 25 h 158"/>
                          <a:gd name="T88" fmla="*/ 85 w 171"/>
                          <a:gd name="T89" fmla="*/ 31 h 158"/>
                          <a:gd name="T90" fmla="*/ 84 w 171"/>
                          <a:gd name="T91" fmla="*/ 35 h 158"/>
                          <a:gd name="T92" fmla="*/ 75 w 171"/>
                          <a:gd name="T93" fmla="*/ 45 h 158"/>
                          <a:gd name="T94" fmla="*/ 84 w 171"/>
                          <a:gd name="T95" fmla="*/ 52 h 158"/>
                          <a:gd name="T96" fmla="*/ 85 w 171"/>
                          <a:gd name="T97" fmla="*/ 64 h 158"/>
                          <a:gd name="T98" fmla="*/ 86 w 171"/>
                          <a:gd name="T99" fmla="*/ 67 h 158"/>
                          <a:gd name="T100" fmla="*/ 94 w 171"/>
                          <a:gd name="T101" fmla="*/ 67 h 158"/>
                          <a:gd name="T102" fmla="*/ 102 w 171"/>
                          <a:gd name="T103" fmla="*/ 56 h 158"/>
                          <a:gd name="T104" fmla="*/ 106 w 171"/>
                          <a:gd name="T105" fmla="*/ 46 h 158"/>
                          <a:gd name="T106" fmla="*/ 117 w 171"/>
                          <a:gd name="T107" fmla="*/ 40 h 158"/>
                          <a:gd name="T108" fmla="*/ 118 w 171"/>
                          <a:gd name="T109" fmla="*/ 30 h 158"/>
                          <a:gd name="T110" fmla="*/ 89 w 171"/>
                          <a:gd name="T111" fmla="*/ 22 h 158"/>
                          <a:gd name="T112" fmla="*/ 92 w 171"/>
                          <a:gd name="T113" fmla="*/ 18 h 158"/>
                          <a:gd name="T114" fmla="*/ 170 w 171"/>
                          <a:gd name="T115" fmla="*/ 89 h 158"/>
                          <a:gd name="T116" fmla="*/ 166 w 171"/>
                          <a:gd name="T117" fmla="*/ 92 h 158"/>
                          <a:gd name="T118" fmla="*/ 169 w 171"/>
                          <a:gd name="T119" fmla="*/ 90 h 158"/>
                          <a:gd name="T120" fmla="*/ 170 w 171"/>
                          <a:gd name="T121" fmla="*/ 94 h 15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171" h="158">
                            <a:moveTo>
                              <a:pt x="1" y="158"/>
                            </a:moveTo>
                            <a:cubicBezTo>
                              <a:pt x="2" y="158"/>
                              <a:pt x="4" y="158"/>
                              <a:pt x="4" y="157"/>
                            </a:cubicBezTo>
                            <a:cubicBezTo>
                              <a:pt x="3" y="156"/>
                              <a:pt x="3" y="156"/>
                              <a:pt x="4" y="155"/>
                            </a:cubicBezTo>
                            <a:cubicBezTo>
                              <a:pt x="2" y="154"/>
                              <a:pt x="0" y="157"/>
                              <a:pt x="1" y="158"/>
                            </a:cubicBezTo>
                            <a:close/>
                            <a:moveTo>
                              <a:pt x="20" y="120"/>
                            </a:moveTo>
                            <a:cubicBezTo>
                              <a:pt x="20" y="120"/>
                              <a:pt x="20" y="120"/>
                              <a:pt x="20" y="120"/>
                            </a:cubicBezTo>
                            <a:cubicBezTo>
                              <a:pt x="24" y="121"/>
                              <a:pt x="18" y="116"/>
                              <a:pt x="18" y="118"/>
                            </a:cubicBezTo>
                            <a:cubicBezTo>
                              <a:pt x="18" y="120"/>
                              <a:pt x="18" y="122"/>
                              <a:pt x="16" y="123"/>
                            </a:cubicBezTo>
                            <a:cubicBezTo>
                              <a:pt x="17" y="123"/>
                              <a:pt x="20" y="122"/>
                              <a:pt x="20" y="122"/>
                            </a:cubicBezTo>
                            <a:cubicBezTo>
                              <a:pt x="21" y="122"/>
                              <a:pt x="23" y="122"/>
                              <a:pt x="23" y="121"/>
                            </a:cubicBezTo>
                            <a:cubicBezTo>
                              <a:pt x="22" y="120"/>
                              <a:pt x="20" y="120"/>
                              <a:pt x="20" y="120"/>
                            </a:cubicBezTo>
                            <a:close/>
                            <a:moveTo>
                              <a:pt x="77" y="65"/>
                            </a:moveTo>
                            <a:cubicBezTo>
                              <a:pt x="78" y="65"/>
                              <a:pt x="81" y="65"/>
                              <a:pt x="79" y="63"/>
                            </a:cubicBezTo>
                            <a:cubicBezTo>
                              <a:pt x="78" y="63"/>
                              <a:pt x="78" y="64"/>
                              <a:pt x="78" y="64"/>
                            </a:cubicBezTo>
                            <a:cubicBezTo>
                              <a:pt x="77" y="64"/>
                              <a:pt x="76" y="65"/>
                              <a:pt x="78" y="65"/>
                            </a:cubicBezTo>
                            <a:cubicBezTo>
                              <a:pt x="77" y="65"/>
                              <a:pt x="76" y="65"/>
                              <a:pt x="75" y="66"/>
                            </a:cubicBezTo>
                            <a:cubicBezTo>
                              <a:pt x="76" y="65"/>
                              <a:pt x="78" y="63"/>
                              <a:pt x="75" y="63"/>
                            </a:cubicBezTo>
                            <a:cubicBezTo>
                              <a:pt x="76" y="63"/>
                              <a:pt x="76" y="63"/>
                              <a:pt x="77" y="62"/>
                            </a:cubicBezTo>
                            <a:cubicBezTo>
                              <a:pt x="75" y="62"/>
                              <a:pt x="74" y="63"/>
                              <a:pt x="73" y="64"/>
                            </a:cubicBezTo>
                            <a:cubicBezTo>
                              <a:pt x="72" y="64"/>
                              <a:pt x="71" y="66"/>
                              <a:pt x="69" y="66"/>
                            </a:cubicBezTo>
                            <a:cubicBezTo>
                              <a:pt x="68" y="64"/>
                              <a:pt x="69" y="62"/>
                              <a:pt x="68" y="61"/>
                            </a:cubicBezTo>
                            <a:cubicBezTo>
                              <a:pt x="67" y="61"/>
                              <a:pt x="65" y="61"/>
                              <a:pt x="65" y="60"/>
                            </a:cubicBezTo>
                            <a:cubicBezTo>
                              <a:pt x="64" y="59"/>
                              <a:pt x="66" y="58"/>
                              <a:pt x="68" y="59"/>
                            </a:cubicBezTo>
                            <a:cubicBezTo>
                              <a:pt x="64" y="57"/>
                              <a:pt x="61" y="60"/>
                              <a:pt x="60" y="61"/>
                            </a:cubicBezTo>
                            <a:cubicBezTo>
                              <a:pt x="60" y="62"/>
                              <a:pt x="60" y="64"/>
                              <a:pt x="60" y="65"/>
                            </a:cubicBezTo>
                            <a:cubicBezTo>
                              <a:pt x="60" y="66"/>
                              <a:pt x="59" y="67"/>
                              <a:pt x="58" y="68"/>
                            </a:cubicBezTo>
                            <a:cubicBezTo>
                              <a:pt x="57" y="69"/>
                              <a:pt x="56" y="70"/>
                              <a:pt x="54" y="70"/>
                            </a:cubicBezTo>
                            <a:cubicBezTo>
                              <a:pt x="53" y="71"/>
                              <a:pt x="53" y="72"/>
                              <a:pt x="52" y="73"/>
                            </a:cubicBezTo>
                            <a:cubicBezTo>
                              <a:pt x="52" y="76"/>
                              <a:pt x="50" y="79"/>
                              <a:pt x="48" y="80"/>
                            </a:cubicBezTo>
                            <a:cubicBezTo>
                              <a:pt x="47" y="81"/>
                              <a:pt x="46" y="82"/>
                              <a:pt x="44" y="82"/>
                            </a:cubicBezTo>
                            <a:cubicBezTo>
                              <a:pt x="43" y="83"/>
                              <a:pt x="42" y="84"/>
                              <a:pt x="41" y="85"/>
                            </a:cubicBezTo>
                            <a:cubicBezTo>
                              <a:pt x="38" y="87"/>
                              <a:pt x="35" y="88"/>
                              <a:pt x="32" y="90"/>
                            </a:cubicBezTo>
                            <a:cubicBezTo>
                              <a:pt x="29" y="91"/>
                              <a:pt x="25" y="92"/>
                              <a:pt x="22" y="94"/>
                            </a:cubicBezTo>
                            <a:cubicBezTo>
                              <a:pt x="21" y="94"/>
                              <a:pt x="17" y="96"/>
                              <a:pt x="19" y="98"/>
                            </a:cubicBezTo>
                            <a:cubicBezTo>
                              <a:pt x="17" y="97"/>
                              <a:pt x="16" y="99"/>
                              <a:pt x="15" y="100"/>
                            </a:cubicBezTo>
                            <a:cubicBezTo>
                              <a:pt x="15" y="100"/>
                              <a:pt x="12" y="101"/>
                              <a:pt x="13" y="102"/>
                            </a:cubicBezTo>
                            <a:cubicBezTo>
                              <a:pt x="12" y="102"/>
                              <a:pt x="11" y="102"/>
                              <a:pt x="11" y="103"/>
                            </a:cubicBezTo>
                            <a:cubicBezTo>
                              <a:pt x="10" y="103"/>
                              <a:pt x="10" y="104"/>
                              <a:pt x="12" y="104"/>
                            </a:cubicBezTo>
                            <a:cubicBezTo>
                              <a:pt x="10" y="104"/>
                              <a:pt x="12" y="106"/>
                              <a:pt x="11" y="106"/>
                            </a:cubicBezTo>
                            <a:cubicBezTo>
                              <a:pt x="12" y="105"/>
                              <a:pt x="11" y="105"/>
                              <a:pt x="10" y="106"/>
                            </a:cubicBezTo>
                            <a:cubicBezTo>
                              <a:pt x="10" y="105"/>
                              <a:pt x="8" y="104"/>
                              <a:pt x="9" y="105"/>
                            </a:cubicBezTo>
                            <a:cubicBezTo>
                              <a:pt x="9" y="106"/>
                              <a:pt x="8" y="106"/>
                              <a:pt x="8" y="107"/>
                            </a:cubicBezTo>
                            <a:cubicBezTo>
                              <a:pt x="9" y="107"/>
                              <a:pt x="9" y="107"/>
                              <a:pt x="10" y="106"/>
                            </a:cubicBezTo>
                            <a:cubicBezTo>
                              <a:pt x="10" y="107"/>
                              <a:pt x="9" y="107"/>
                              <a:pt x="8" y="107"/>
                            </a:cubicBezTo>
                            <a:cubicBezTo>
                              <a:pt x="9" y="108"/>
                              <a:pt x="10" y="108"/>
                              <a:pt x="10" y="107"/>
                            </a:cubicBezTo>
                            <a:cubicBezTo>
                              <a:pt x="10" y="108"/>
                              <a:pt x="9" y="108"/>
                              <a:pt x="9" y="108"/>
                            </a:cubicBezTo>
                            <a:cubicBezTo>
                              <a:pt x="12" y="108"/>
                              <a:pt x="8" y="109"/>
                              <a:pt x="7" y="109"/>
                            </a:cubicBezTo>
                            <a:cubicBezTo>
                              <a:pt x="6" y="109"/>
                              <a:pt x="5" y="110"/>
                              <a:pt x="6" y="111"/>
                            </a:cubicBezTo>
                            <a:cubicBezTo>
                              <a:pt x="7" y="111"/>
                              <a:pt x="7" y="111"/>
                              <a:pt x="8" y="110"/>
                            </a:cubicBezTo>
                            <a:cubicBezTo>
                              <a:pt x="9" y="111"/>
                              <a:pt x="7" y="111"/>
                              <a:pt x="7" y="112"/>
                            </a:cubicBezTo>
                            <a:cubicBezTo>
                              <a:pt x="9" y="112"/>
                              <a:pt x="8" y="111"/>
                              <a:pt x="10" y="111"/>
                            </a:cubicBezTo>
                            <a:cubicBezTo>
                              <a:pt x="9" y="111"/>
                              <a:pt x="7" y="112"/>
                              <a:pt x="8" y="113"/>
                            </a:cubicBezTo>
                            <a:cubicBezTo>
                              <a:pt x="10" y="113"/>
                              <a:pt x="14" y="114"/>
                              <a:pt x="14" y="113"/>
                            </a:cubicBezTo>
                            <a:cubicBezTo>
                              <a:pt x="15" y="112"/>
                              <a:pt x="18" y="113"/>
                              <a:pt x="18" y="115"/>
                            </a:cubicBezTo>
                            <a:cubicBezTo>
                              <a:pt x="19" y="115"/>
                              <a:pt x="20" y="114"/>
                              <a:pt x="21" y="115"/>
                            </a:cubicBezTo>
                            <a:cubicBezTo>
                              <a:pt x="23" y="115"/>
                              <a:pt x="22" y="116"/>
                              <a:pt x="23" y="117"/>
                            </a:cubicBezTo>
                            <a:cubicBezTo>
                              <a:pt x="24" y="117"/>
                              <a:pt x="26" y="117"/>
                              <a:pt x="27" y="117"/>
                            </a:cubicBezTo>
                            <a:cubicBezTo>
                              <a:pt x="28" y="117"/>
                              <a:pt x="28" y="118"/>
                              <a:pt x="29" y="118"/>
                            </a:cubicBezTo>
                            <a:cubicBezTo>
                              <a:pt x="33" y="118"/>
                              <a:pt x="34" y="116"/>
                              <a:pt x="37" y="116"/>
                            </a:cubicBezTo>
                            <a:cubicBezTo>
                              <a:pt x="38" y="116"/>
                              <a:pt x="38" y="114"/>
                              <a:pt x="38" y="114"/>
                            </a:cubicBezTo>
                            <a:cubicBezTo>
                              <a:pt x="39" y="114"/>
                              <a:pt x="40" y="113"/>
                              <a:pt x="41" y="113"/>
                            </a:cubicBezTo>
                            <a:cubicBezTo>
                              <a:pt x="41" y="112"/>
                              <a:pt x="41" y="111"/>
                              <a:pt x="43" y="111"/>
                            </a:cubicBezTo>
                            <a:cubicBezTo>
                              <a:pt x="44" y="110"/>
                              <a:pt x="46" y="110"/>
                              <a:pt x="46" y="109"/>
                            </a:cubicBezTo>
                            <a:cubicBezTo>
                              <a:pt x="45" y="110"/>
                              <a:pt x="45" y="110"/>
                              <a:pt x="44" y="110"/>
                            </a:cubicBezTo>
                            <a:cubicBezTo>
                              <a:pt x="46" y="108"/>
                              <a:pt x="46" y="105"/>
                              <a:pt x="47" y="103"/>
                            </a:cubicBezTo>
                            <a:cubicBezTo>
                              <a:pt x="48" y="102"/>
                              <a:pt x="49" y="102"/>
                              <a:pt x="50" y="101"/>
                            </a:cubicBezTo>
                            <a:cubicBezTo>
                              <a:pt x="50" y="100"/>
                              <a:pt x="50" y="98"/>
                              <a:pt x="50" y="97"/>
                            </a:cubicBezTo>
                            <a:cubicBezTo>
                              <a:pt x="51" y="95"/>
                              <a:pt x="54" y="94"/>
                              <a:pt x="57" y="92"/>
                            </a:cubicBezTo>
                            <a:cubicBezTo>
                              <a:pt x="58" y="92"/>
                              <a:pt x="60" y="91"/>
                              <a:pt x="61" y="91"/>
                            </a:cubicBezTo>
                            <a:cubicBezTo>
                              <a:pt x="62" y="90"/>
                              <a:pt x="62" y="89"/>
                              <a:pt x="65" y="90"/>
                            </a:cubicBezTo>
                            <a:cubicBezTo>
                              <a:pt x="64" y="90"/>
                              <a:pt x="64" y="90"/>
                              <a:pt x="63" y="91"/>
                            </a:cubicBezTo>
                            <a:cubicBezTo>
                              <a:pt x="64" y="90"/>
                              <a:pt x="67" y="91"/>
                              <a:pt x="68" y="91"/>
                            </a:cubicBezTo>
                            <a:cubicBezTo>
                              <a:pt x="71" y="90"/>
                              <a:pt x="68" y="89"/>
                              <a:pt x="65" y="88"/>
                            </a:cubicBezTo>
                            <a:cubicBezTo>
                              <a:pt x="67" y="88"/>
                              <a:pt x="65" y="86"/>
                              <a:pt x="66" y="85"/>
                            </a:cubicBezTo>
                            <a:cubicBezTo>
                              <a:pt x="66" y="83"/>
                              <a:pt x="69" y="83"/>
                              <a:pt x="70" y="82"/>
                            </a:cubicBezTo>
                            <a:cubicBezTo>
                              <a:pt x="72" y="81"/>
                              <a:pt x="72" y="79"/>
                              <a:pt x="73" y="78"/>
                            </a:cubicBezTo>
                            <a:cubicBezTo>
                              <a:pt x="73" y="77"/>
                              <a:pt x="75" y="77"/>
                              <a:pt x="76" y="76"/>
                            </a:cubicBezTo>
                            <a:cubicBezTo>
                              <a:pt x="77" y="75"/>
                              <a:pt x="77" y="75"/>
                              <a:pt x="77" y="74"/>
                            </a:cubicBezTo>
                            <a:cubicBezTo>
                              <a:pt x="77" y="72"/>
                              <a:pt x="79" y="72"/>
                              <a:pt x="79" y="71"/>
                            </a:cubicBezTo>
                            <a:cubicBezTo>
                              <a:pt x="80" y="70"/>
                              <a:pt x="78" y="68"/>
                              <a:pt x="78" y="67"/>
                            </a:cubicBezTo>
                            <a:cubicBezTo>
                              <a:pt x="79" y="66"/>
                              <a:pt x="81" y="66"/>
                              <a:pt x="81" y="64"/>
                            </a:cubicBezTo>
                            <a:cubicBezTo>
                              <a:pt x="81" y="65"/>
                              <a:pt x="79" y="66"/>
                              <a:pt x="77" y="65"/>
                            </a:cubicBezTo>
                            <a:close/>
                            <a:moveTo>
                              <a:pt x="77" y="60"/>
                            </a:moveTo>
                            <a:cubicBezTo>
                              <a:pt x="76" y="60"/>
                              <a:pt x="75" y="61"/>
                              <a:pt x="76" y="62"/>
                            </a:cubicBezTo>
                            <a:cubicBezTo>
                              <a:pt x="77" y="62"/>
                              <a:pt x="77" y="61"/>
                              <a:pt x="77" y="60"/>
                            </a:cubicBezTo>
                            <a:close/>
                            <a:moveTo>
                              <a:pt x="118" y="30"/>
                            </a:moveTo>
                            <a:cubicBezTo>
                              <a:pt x="116" y="29"/>
                              <a:pt x="115" y="31"/>
                              <a:pt x="114" y="31"/>
                            </a:cubicBezTo>
                            <a:cubicBezTo>
                              <a:pt x="112" y="33"/>
                              <a:pt x="110" y="35"/>
                              <a:pt x="105" y="34"/>
                            </a:cubicBezTo>
                            <a:cubicBezTo>
                              <a:pt x="104" y="33"/>
                              <a:pt x="97" y="31"/>
                              <a:pt x="96" y="30"/>
                            </a:cubicBezTo>
                            <a:cubicBezTo>
                              <a:pt x="96" y="30"/>
                              <a:pt x="95" y="23"/>
                              <a:pt x="93" y="23"/>
                            </a:cubicBezTo>
                            <a:cubicBezTo>
                              <a:pt x="94" y="23"/>
                              <a:pt x="94" y="22"/>
                              <a:pt x="95" y="22"/>
                            </a:cubicBezTo>
                            <a:cubicBezTo>
                              <a:pt x="94" y="22"/>
                              <a:pt x="93" y="22"/>
                              <a:pt x="93" y="22"/>
                            </a:cubicBezTo>
                            <a:cubicBezTo>
                              <a:pt x="92" y="21"/>
                              <a:pt x="92" y="20"/>
                              <a:pt x="91" y="20"/>
                            </a:cubicBezTo>
                            <a:cubicBezTo>
                              <a:pt x="90" y="20"/>
                              <a:pt x="90" y="20"/>
                              <a:pt x="91" y="21"/>
                            </a:cubicBezTo>
                            <a:cubicBezTo>
                              <a:pt x="92" y="21"/>
                              <a:pt x="91" y="22"/>
                              <a:pt x="91" y="23"/>
                            </a:cubicBezTo>
                            <a:cubicBezTo>
                              <a:pt x="91" y="24"/>
                              <a:pt x="93" y="26"/>
                              <a:pt x="91" y="27"/>
                            </a:cubicBezTo>
                            <a:cubicBezTo>
                              <a:pt x="90" y="27"/>
                              <a:pt x="90" y="25"/>
                              <a:pt x="89" y="24"/>
                            </a:cubicBezTo>
                            <a:cubicBezTo>
                              <a:pt x="89" y="23"/>
                              <a:pt x="85" y="23"/>
                              <a:pt x="84" y="23"/>
                            </a:cubicBezTo>
                            <a:cubicBezTo>
                              <a:pt x="84" y="23"/>
                              <a:pt x="85" y="22"/>
                              <a:pt x="85" y="22"/>
                            </a:cubicBezTo>
                            <a:cubicBezTo>
                              <a:pt x="84" y="21"/>
                              <a:pt x="84" y="20"/>
                              <a:pt x="84" y="19"/>
                            </a:cubicBezTo>
                            <a:cubicBezTo>
                              <a:pt x="84" y="19"/>
                              <a:pt x="86" y="18"/>
                              <a:pt x="85" y="18"/>
                            </a:cubicBezTo>
                            <a:cubicBezTo>
                              <a:pt x="84" y="17"/>
                              <a:pt x="81" y="15"/>
                              <a:pt x="82" y="14"/>
                            </a:cubicBezTo>
                            <a:cubicBezTo>
                              <a:pt x="81" y="14"/>
                              <a:pt x="80" y="14"/>
                              <a:pt x="80" y="13"/>
                            </a:cubicBezTo>
                            <a:cubicBezTo>
                              <a:pt x="80" y="12"/>
                              <a:pt x="82" y="13"/>
                              <a:pt x="83" y="14"/>
                            </a:cubicBezTo>
                            <a:cubicBezTo>
                              <a:pt x="82" y="12"/>
                              <a:pt x="81" y="10"/>
                              <a:pt x="80" y="8"/>
                            </a:cubicBezTo>
                            <a:cubicBezTo>
                              <a:pt x="79" y="8"/>
                              <a:pt x="79" y="8"/>
                              <a:pt x="78" y="8"/>
                            </a:cubicBezTo>
                            <a:cubicBezTo>
                              <a:pt x="78" y="8"/>
                              <a:pt x="79" y="8"/>
                              <a:pt x="79" y="9"/>
                            </a:cubicBezTo>
                            <a:cubicBezTo>
                              <a:pt x="79" y="9"/>
                              <a:pt x="78" y="9"/>
                              <a:pt x="78" y="9"/>
                            </a:cubicBezTo>
                            <a:cubicBezTo>
                              <a:pt x="78" y="8"/>
                              <a:pt x="76" y="7"/>
                              <a:pt x="78" y="7"/>
                            </a:cubicBezTo>
                            <a:cubicBezTo>
                              <a:pt x="77" y="7"/>
                              <a:pt x="75" y="4"/>
                              <a:pt x="74" y="6"/>
                            </a:cubicBezTo>
                            <a:cubicBezTo>
                              <a:pt x="74" y="5"/>
                              <a:pt x="69" y="4"/>
                              <a:pt x="72" y="4"/>
                            </a:cubicBezTo>
                            <a:cubicBezTo>
                              <a:pt x="70" y="4"/>
                              <a:pt x="71" y="5"/>
                              <a:pt x="70" y="5"/>
                            </a:cubicBezTo>
                            <a:cubicBezTo>
                              <a:pt x="70" y="4"/>
                              <a:pt x="68" y="2"/>
                              <a:pt x="67" y="1"/>
                            </a:cubicBezTo>
                            <a:cubicBezTo>
                              <a:pt x="68" y="1"/>
                              <a:pt x="68" y="0"/>
                              <a:pt x="68" y="0"/>
                            </a:cubicBezTo>
                            <a:cubicBezTo>
                              <a:pt x="67" y="0"/>
                              <a:pt x="64" y="0"/>
                              <a:pt x="65" y="0"/>
                            </a:cubicBezTo>
                            <a:cubicBezTo>
                              <a:pt x="65" y="1"/>
                              <a:pt x="66" y="2"/>
                              <a:pt x="67" y="3"/>
                            </a:cubicBezTo>
                            <a:cubicBezTo>
                              <a:pt x="68" y="4"/>
                              <a:pt x="71" y="7"/>
                              <a:pt x="68" y="7"/>
                            </a:cubicBezTo>
                            <a:cubicBezTo>
                              <a:pt x="69" y="8"/>
                              <a:pt x="70" y="9"/>
                              <a:pt x="71" y="10"/>
                            </a:cubicBezTo>
                            <a:cubicBezTo>
                              <a:pt x="71" y="9"/>
                              <a:pt x="73" y="9"/>
                              <a:pt x="72" y="8"/>
                            </a:cubicBezTo>
                            <a:cubicBezTo>
                              <a:pt x="74" y="10"/>
                              <a:pt x="70" y="9"/>
                              <a:pt x="72" y="11"/>
                            </a:cubicBezTo>
                            <a:cubicBezTo>
                              <a:pt x="73" y="14"/>
                              <a:pt x="77" y="16"/>
                              <a:pt x="78" y="19"/>
                            </a:cubicBezTo>
                            <a:cubicBezTo>
                              <a:pt x="80" y="19"/>
                              <a:pt x="78" y="17"/>
                              <a:pt x="77" y="16"/>
                            </a:cubicBezTo>
                            <a:cubicBezTo>
                              <a:pt x="78" y="16"/>
                              <a:pt x="79" y="17"/>
                              <a:pt x="79" y="17"/>
                            </a:cubicBezTo>
                            <a:cubicBezTo>
                              <a:pt x="78" y="16"/>
                              <a:pt x="80" y="17"/>
                              <a:pt x="80" y="17"/>
                            </a:cubicBezTo>
                            <a:cubicBezTo>
                              <a:pt x="80" y="17"/>
                              <a:pt x="80" y="17"/>
                              <a:pt x="82" y="18"/>
                            </a:cubicBezTo>
                            <a:cubicBezTo>
                              <a:pt x="81" y="18"/>
                              <a:pt x="81" y="18"/>
                              <a:pt x="80" y="18"/>
                            </a:cubicBezTo>
                            <a:cubicBezTo>
                              <a:pt x="80" y="18"/>
                              <a:pt x="81" y="19"/>
                              <a:pt x="81" y="19"/>
                            </a:cubicBezTo>
                            <a:cubicBezTo>
                              <a:pt x="81" y="19"/>
                              <a:pt x="82" y="20"/>
                              <a:pt x="81" y="21"/>
                            </a:cubicBezTo>
                            <a:cubicBezTo>
                              <a:pt x="81" y="21"/>
                              <a:pt x="80" y="20"/>
                              <a:pt x="80" y="19"/>
                            </a:cubicBezTo>
                            <a:cubicBezTo>
                              <a:pt x="78" y="20"/>
                              <a:pt x="82" y="24"/>
                              <a:pt x="82" y="25"/>
                            </a:cubicBezTo>
                            <a:cubicBezTo>
                              <a:pt x="83" y="25"/>
                              <a:pt x="84" y="23"/>
                              <a:pt x="85" y="25"/>
                            </a:cubicBezTo>
                            <a:cubicBezTo>
                              <a:pt x="86" y="25"/>
                              <a:pt x="85" y="27"/>
                              <a:pt x="83" y="25"/>
                            </a:cubicBezTo>
                            <a:cubicBezTo>
                              <a:pt x="83" y="26"/>
                              <a:pt x="83" y="28"/>
                              <a:pt x="85" y="28"/>
                            </a:cubicBezTo>
                            <a:cubicBezTo>
                              <a:pt x="84" y="28"/>
                              <a:pt x="84" y="29"/>
                              <a:pt x="85" y="30"/>
                            </a:cubicBezTo>
                            <a:cubicBezTo>
                              <a:pt x="85" y="30"/>
                              <a:pt x="85" y="31"/>
                              <a:pt x="85" y="31"/>
                            </a:cubicBezTo>
                            <a:cubicBezTo>
                              <a:pt x="86" y="32"/>
                              <a:pt x="85" y="32"/>
                              <a:pt x="85" y="33"/>
                            </a:cubicBezTo>
                            <a:cubicBezTo>
                              <a:pt x="85" y="34"/>
                              <a:pt x="86" y="35"/>
                              <a:pt x="85" y="35"/>
                            </a:cubicBezTo>
                            <a:cubicBezTo>
                              <a:pt x="85" y="35"/>
                              <a:pt x="85" y="35"/>
                              <a:pt x="84" y="35"/>
                            </a:cubicBezTo>
                            <a:cubicBezTo>
                              <a:pt x="84" y="36"/>
                              <a:pt x="84" y="36"/>
                              <a:pt x="84" y="37"/>
                            </a:cubicBezTo>
                            <a:cubicBezTo>
                              <a:pt x="83" y="39"/>
                              <a:pt x="84" y="42"/>
                              <a:pt x="82" y="43"/>
                            </a:cubicBezTo>
                            <a:cubicBezTo>
                              <a:pt x="81" y="44"/>
                              <a:pt x="77" y="44"/>
                              <a:pt x="75" y="45"/>
                            </a:cubicBezTo>
                            <a:cubicBezTo>
                              <a:pt x="75" y="46"/>
                              <a:pt x="74" y="47"/>
                              <a:pt x="75" y="48"/>
                            </a:cubicBezTo>
                            <a:cubicBezTo>
                              <a:pt x="76" y="49"/>
                              <a:pt x="78" y="49"/>
                              <a:pt x="79" y="50"/>
                            </a:cubicBezTo>
                            <a:cubicBezTo>
                              <a:pt x="81" y="51"/>
                              <a:pt x="82" y="52"/>
                              <a:pt x="84" y="52"/>
                            </a:cubicBezTo>
                            <a:cubicBezTo>
                              <a:pt x="86" y="53"/>
                              <a:pt x="88" y="54"/>
                              <a:pt x="88" y="55"/>
                            </a:cubicBezTo>
                            <a:cubicBezTo>
                              <a:pt x="90" y="58"/>
                              <a:pt x="88" y="60"/>
                              <a:pt x="87" y="62"/>
                            </a:cubicBezTo>
                            <a:cubicBezTo>
                              <a:pt x="86" y="63"/>
                              <a:pt x="87" y="64"/>
                              <a:pt x="85" y="64"/>
                            </a:cubicBezTo>
                            <a:cubicBezTo>
                              <a:pt x="84" y="65"/>
                              <a:pt x="83" y="65"/>
                              <a:pt x="84" y="66"/>
                            </a:cubicBezTo>
                            <a:cubicBezTo>
                              <a:pt x="85" y="67"/>
                              <a:pt x="85" y="66"/>
                              <a:pt x="85" y="66"/>
                            </a:cubicBezTo>
                            <a:cubicBezTo>
                              <a:pt x="85" y="66"/>
                              <a:pt x="86" y="67"/>
                              <a:pt x="86" y="67"/>
                            </a:cubicBezTo>
                            <a:cubicBezTo>
                              <a:pt x="87" y="67"/>
                              <a:pt x="88" y="67"/>
                              <a:pt x="88" y="67"/>
                            </a:cubicBezTo>
                            <a:cubicBezTo>
                              <a:pt x="89" y="67"/>
                              <a:pt x="89" y="68"/>
                              <a:pt x="89" y="68"/>
                            </a:cubicBezTo>
                            <a:cubicBezTo>
                              <a:pt x="92" y="70"/>
                              <a:pt x="94" y="67"/>
                              <a:pt x="94" y="67"/>
                            </a:cubicBezTo>
                            <a:cubicBezTo>
                              <a:pt x="96" y="65"/>
                              <a:pt x="98" y="63"/>
                              <a:pt x="99" y="61"/>
                            </a:cubicBezTo>
                            <a:cubicBezTo>
                              <a:pt x="99" y="60"/>
                              <a:pt x="100" y="59"/>
                              <a:pt x="101" y="58"/>
                            </a:cubicBezTo>
                            <a:cubicBezTo>
                              <a:pt x="102" y="58"/>
                              <a:pt x="102" y="57"/>
                              <a:pt x="102" y="56"/>
                            </a:cubicBezTo>
                            <a:cubicBezTo>
                              <a:pt x="103" y="55"/>
                              <a:pt x="104" y="55"/>
                              <a:pt x="105" y="54"/>
                            </a:cubicBezTo>
                            <a:cubicBezTo>
                              <a:pt x="105" y="53"/>
                              <a:pt x="105" y="51"/>
                              <a:pt x="106" y="50"/>
                            </a:cubicBezTo>
                            <a:cubicBezTo>
                              <a:pt x="103" y="50"/>
                              <a:pt x="106" y="46"/>
                              <a:pt x="106" y="46"/>
                            </a:cubicBezTo>
                            <a:cubicBezTo>
                              <a:pt x="107" y="45"/>
                              <a:pt x="113" y="43"/>
                              <a:pt x="114" y="46"/>
                            </a:cubicBezTo>
                            <a:cubicBezTo>
                              <a:pt x="115" y="45"/>
                              <a:pt x="113" y="42"/>
                              <a:pt x="115" y="41"/>
                            </a:cubicBezTo>
                            <a:cubicBezTo>
                              <a:pt x="116" y="41"/>
                              <a:pt x="117" y="40"/>
                              <a:pt x="117" y="40"/>
                            </a:cubicBezTo>
                            <a:cubicBezTo>
                              <a:pt x="118" y="39"/>
                              <a:pt x="118" y="38"/>
                              <a:pt x="118" y="37"/>
                            </a:cubicBezTo>
                            <a:cubicBezTo>
                              <a:pt x="119" y="35"/>
                              <a:pt x="119" y="33"/>
                              <a:pt x="120" y="32"/>
                            </a:cubicBezTo>
                            <a:cubicBezTo>
                              <a:pt x="120" y="31"/>
                              <a:pt x="120" y="30"/>
                              <a:pt x="118" y="30"/>
                            </a:cubicBezTo>
                            <a:close/>
                            <a:moveTo>
                              <a:pt x="89" y="22"/>
                            </a:moveTo>
                            <a:cubicBezTo>
                              <a:pt x="88" y="22"/>
                              <a:pt x="88" y="22"/>
                              <a:pt x="87" y="23"/>
                            </a:cubicBezTo>
                            <a:cubicBezTo>
                              <a:pt x="88" y="23"/>
                              <a:pt x="89" y="23"/>
                              <a:pt x="89" y="22"/>
                            </a:cubicBezTo>
                            <a:close/>
                            <a:moveTo>
                              <a:pt x="92" y="18"/>
                            </a:moveTo>
                            <a:cubicBezTo>
                              <a:pt x="92" y="18"/>
                              <a:pt x="91" y="16"/>
                              <a:pt x="90" y="15"/>
                            </a:cubicBezTo>
                            <a:cubicBezTo>
                              <a:pt x="90" y="16"/>
                              <a:pt x="91" y="19"/>
                              <a:pt x="92" y="18"/>
                            </a:cubicBezTo>
                            <a:close/>
                            <a:moveTo>
                              <a:pt x="169" y="90"/>
                            </a:moveTo>
                            <a:cubicBezTo>
                              <a:pt x="169" y="91"/>
                              <a:pt x="169" y="91"/>
                              <a:pt x="168" y="91"/>
                            </a:cubicBezTo>
                            <a:cubicBezTo>
                              <a:pt x="169" y="91"/>
                              <a:pt x="169" y="90"/>
                              <a:pt x="170" y="89"/>
                            </a:cubicBezTo>
                            <a:cubicBezTo>
                              <a:pt x="168" y="90"/>
                              <a:pt x="164" y="89"/>
                              <a:pt x="165" y="90"/>
                            </a:cubicBezTo>
                            <a:cubicBezTo>
                              <a:pt x="165" y="90"/>
                              <a:pt x="166" y="90"/>
                              <a:pt x="167" y="91"/>
                            </a:cubicBezTo>
                            <a:cubicBezTo>
                              <a:pt x="167" y="91"/>
                              <a:pt x="167" y="92"/>
                              <a:pt x="166" y="92"/>
                            </a:cubicBezTo>
                            <a:cubicBezTo>
                              <a:pt x="166" y="92"/>
                              <a:pt x="166" y="93"/>
                              <a:pt x="167" y="93"/>
                            </a:cubicBezTo>
                            <a:cubicBezTo>
                              <a:pt x="168" y="93"/>
                              <a:pt x="168" y="92"/>
                              <a:pt x="169" y="92"/>
                            </a:cubicBezTo>
                            <a:cubicBezTo>
                              <a:pt x="168" y="92"/>
                              <a:pt x="166" y="89"/>
                              <a:pt x="169" y="90"/>
                            </a:cubicBezTo>
                            <a:close/>
                            <a:moveTo>
                              <a:pt x="170" y="94"/>
                            </a:moveTo>
                            <a:cubicBezTo>
                              <a:pt x="170" y="94"/>
                              <a:pt x="170" y="95"/>
                              <a:pt x="170" y="95"/>
                            </a:cubicBezTo>
                            <a:cubicBezTo>
                              <a:pt x="170" y="95"/>
                              <a:pt x="171" y="95"/>
                              <a:pt x="170" y="94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19" name="Freeform 9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643" y="2944"/>
                        <a:ext cx="170" cy="51"/>
                      </a:xfrm>
                      <a:custGeom>
                        <a:avLst/>
                        <a:gdLst>
                          <a:gd name="T0" fmla="*/ 96 w 105"/>
                          <a:gd name="T1" fmla="*/ 25 h 32"/>
                          <a:gd name="T2" fmla="*/ 89 w 105"/>
                          <a:gd name="T3" fmla="*/ 22 h 32"/>
                          <a:gd name="T4" fmla="*/ 87 w 105"/>
                          <a:gd name="T5" fmla="*/ 20 h 32"/>
                          <a:gd name="T6" fmla="*/ 80 w 105"/>
                          <a:gd name="T7" fmla="*/ 19 h 32"/>
                          <a:gd name="T8" fmla="*/ 78 w 105"/>
                          <a:gd name="T9" fmla="*/ 17 h 32"/>
                          <a:gd name="T10" fmla="*/ 77 w 105"/>
                          <a:gd name="T11" fmla="*/ 17 h 32"/>
                          <a:gd name="T12" fmla="*/ 72 w 105"/>
                          <a:gd name="T13" fmla="*/ 15 h 32"/>
                          <a:gd name="T14" fmla="*/ 70 w 105"/>
                          <a:gd name="T15" fmla="*/ 13 h 32"/>
                          <a:gd name="T16" fmla="*/ 70 w 105"/>
                          <a:gd name="T17" fmla="*/ 13 h 32"/>
                          <a:gd name="T18" fmla="*/ 66 w 105"/>
                          <a:gd name="T19" fmla="*/ 11 h 32"/>
                          <a:gd name="T20" fmla="*/ 58 w 105"/>
                          <a:gd name="T21" fmla="*/ 8 h 32"/>
                          <a:gd name="T22" fmla="*/ 48 w 105"/>
                          <a:gd name="T23" fmla="*/ 4 h 32"/>
                          <a:gd name="T24" fmla="*/ 45 w 105"/>
                          <a:gd name="T25" fmla="*/ 3 h 32"/>
                          <a:gd name="T26" fmla="*/ 37 w 105"/>
                          <a:gd name="T27" fmla="*/ 1 h 32"/>
                          <a:gd name="T28" fmla="*/ 33 w 105"/>
                          <a:gd name="T29" fmla="*/ 1 h 32"/>
                          <a:gd name="T30" fmla="*/ 27 w 105"/>
                          <a:gd name="T31" fmla="*/ 0 h 32"/>
                          <a:gd name="T32" fmla="*/ 14 w 105"/>
                          <a:gd name="T33" fmla="*/ 3 h 32"/>
                          <a:gd name="T34" fmla="*/ 6 w 105"/>
                          <a:gd name="T35" fmla="*/ 8 h 32"/>
                          <a:gd name="T36" fmla="*/ 1 w 105"/>
                          <a:gd name="T37" fmla="*/ 13 h 32"/>
                          <a:gd name="T38" fmla="*/ 5 w 105"/>
                          <a:gd name="T39" fmla="*/ 14 h 32"/>
                          <a:gd name="T40" fmla="*/ 10 w 105"/>
                          <a:gd name="T41" fmla="*/ 10 h 32"/>
                          <a:gd name="T42" fmla="*/ 16 w 105"/>
                          <a:gd name="T43" fmla="*/ 9 h 32"/>
                          <a:gd name="T44" fmla="*/ 30 w 105"/>
                          <a:gd name="T45" fmla="*/ 5 h 32"/>
                          <a:gd name="T46" fmla="*/ 27 w 105"/>
                          <a:gd name="T47" fmla="*/ 8 h 32"/>
                          <a:gd name="T48" fmla="*/ 34 w 105"/>
                          <a:gd name="T49" fmla="*/ 10 h 32"/>
                          <a:gd name="T50" fmla="*/ 36 w 105"/>
                          <a:gd name="T51" fmla="*/ 9 h 32"/>
                          <a:gd name="T52" fmla="*/ 47 w 105"/>
                          <a:gd name="T53" fmla="*/ 13 h 32"/>
                          <a:gd name="T54" fmla="*/ 55 w 105"/>
                          <a:gd name="T55" fmla="*/ 16 h 32"/>
                          <a:gd name="T56" fmla="*/ 60 w 105"/>
                          <a:gd name="T57" fmla="*/ 16 h 32"/>
                          <a:gd name="T58" fmla="*/ 62 w 105"/>
                          <a:gd name="T59" fmla="*/ 21 h 32"/>
                          <a:gd name="T60" fmla="*/ 74 w 105"/>
                          <a:gd name="T61" fmla="*/ 26 h 32"/>
                          <a:gd name="T62" fmla="*/ 69 w 105"/>
                          <a:gd name="T63" fmla="*/ 32 h 32"/>
                          <a:gd name="T64" fmla="*/ 91 w 105"/>
                          <a:gd name="T65" fmla="*/ 32 h 32"/>
                          <a:gd name="T66" fmla="*/ 93 w 105"/>
                          <a:gd name="T67" fmla="*/ 31 h 32"/>
                          <a:gd name="T68" fmla="*/ 102 w 105"/>
                          <a:gd name="T69" fmla="*/ 28 h 32"/>
                          <a:gd name="T70" fmla="*/ 18 w 105"/>
                          <a:gd name="T71" fmla="*/ 13 h 32"/>
                          <a:gd name="T72" fmla="*/ 20 w 105"/>
                          <a:gd name="T73" fmla="*/ 17 h 32"/>
                          <a:gd name="T74" fmla="*/ 21 w 105"/>
                          <a:gd name="T75" fmla="*/ 12 h 32"/>
                          <a:gd name="T76" fmla="*/ 44 w 105"/>
                          <a:gd name="T77" fmla="*/ 2 h 32"/>
                          <a:gd name="T78" fmla="*/ 45 w 105"/>
                          <a:gd name="T79" fmla="*/ 2 h 32"/>
                          <a:gd name="T80" fmla="*/ 63 w 105"/>
                          <a:gd name="T81" fmla="*/ 26 h 32"/>
                          <a:gd name="T82" fmla="*/ 63 w 105"/>
                          <a:gd name="T83" fmla="*/ 7 h 32"/>
                          <a:gd name="T84" fmla="*/ 62 w 105"/>
                          <a:gd name="T85" fmla="*/ 7 h 32"/>
                          <a:gd name="T86" fmla="*/ 66 w 105"/>
                          <a:gd name="T87" fmla="*/ 9 h 32"/>
                          <a:gd name="T88" fmla="*/ 66 w 105"/>
                          <a:gd name="T89" fmla="*/ 9 h 32"/>
                          <a:gd name="T90" fmla="*/ 66 w 105"/>
                          <a:gd name="T91" fmla="*/ 9 h 32"/>
                          <a:gd name="T92" fmla="*/ 69 w 105"/>
                          <a:gd name="T93" fmla="*/ 12 h 32"/>
                          <a:gd name="T94" fmla="*/ 69 w 105"/>
                          <a:gd name="T95" fmla="*/ 12 h 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</a:cxnLst>
                        <a:rect l="0" t="0" r="r" b="b"/>
                        <a:pathLst>
                          <a:path w="105" h="32">
                            <a:moveTo>
                              <a:pt x="102" y="28"/>
                            </a:moveTo>
                            <a:cubicBezTo>
                              <a:pt x="99" y="27"/>
                              <a:pt x="98" y="26"/>
                              <a:pt x="96" y="25"/>
                            </a:cubicBezTo>
                            <a:cubicBezTo>
                              <a:pt x="94" y="23"/>
                              <a:pt x="90" y="24"/>
                              <a:pt x="87" y="23"/>
                            </a:cubicBezTo>
                            <a:cubicBezTo>
                              <a:pt x="88" y="23"/>
                              <a:pt x="88" y="22"/>
                              <a:pt x="89" y="22"/>
                            </a:cubicBezTo>
                            <a:cubicBezTo>
                              <a:pt x="89" y="22"/>
                              <a:pt x="88" y="22"/>
                              <a:pt x="88" y="22"/>
                            </a:cubicBezTo>
                            <a:cubicBezTo>
                              <a:pt x="90" y="22"/>
                              <a:pt x="89" y="20"/>
                              <a:pt x="87" y="20"/>
                            </a:cubicBezTo>
                            <a:cubicBezTo>
                              <a:pt x="86" y="20"/>
                              <a:pt x="85" y="21"/>
                              <a:pt x="84" y="20"/>
                            </a:cubicBezTo>
                            <a:cubicBezTo>
                              <a:pt x="84" y="19"/>
                              <a:pt x="80" y="17"/>
                              <a:pt x="80" y="19"/>
                            </a:cubicBezTo>
                            <a:cubicBezTo>
                              <a:pt x="80" y="19"/>
                              <a:pt x="79" y="18"/>
                              <a:pt x="78" y="18"/>
                            </a:cubicBezTo>
                            <a:cubicBezTo>
                              <a:pt x="78" y="18"/>
                              <a:pt x="78" y="18"/>
                              <a:pt x="78" y="17"/>
                            </a:cubicBezTo>
                            <a:cubicBezTo>
                              <a:pt x="78" y="17"/>
                              <a:pt x="77" y="17"/>
                              <a:pt x="77" y="18"/>
                            </a:cubicBezTo>
                            <a:cubicBezTo>
                              <a:pt x="77" y="17"/>
                              <a:pt x="77" y="17"/>
                              <a:pt x="77" y="17"/>
                            </a:cubicBezTo>
                            <a:cubicBezTo>
                              <a:pt x="75" y="17"/>
                              <a:pt x="75" y="15"/>
                              <a:pt x="74" y="17"/>
                            </a:cubicBezTo>
                            <a:cubicBezTo>
                              <a:pt x="73" y="16"/>
                              <a:pt x="73" y="16"/>
                              <a:pt x="72" y="15"/>
                            </a:cubicBezTo>
                            <a:cubicBezTo>
                              <a:pt x="73" y="15"/>
                              <a:pt x="74" y="15"/>
                              <a:pt x="74" y="15"/>
                            </a:cubicBezTo>
                            <a:cubicBezTo>
                              <a:pt x="75" y="14"/>
                              <a:pt x="71" y="13"/>
                              <a:pt x="70" y="13"/>
                            </a:cubicBezTo>
                            <a:cubicBezTo>
                              <a:pt x="71" y="13"/>
                              <a:pt x="72" y="14"/>
                              <a:pt x="72" y="15"/>
                            </a:cubicBezTo>
                            <a:cubicBezTo>
                              <a:pt x="71" y="14"/>
                              <a:pt x="71" y="14"/>
                              <a:pt x="70" y="13"/>
                            </a:cubicBezTo>
                            <a:cubicBezTo>
                              <a:pt x="69" y="13"/>
                              <a:pt x="68" y="13"/>
                              <a:pt x="68" y="12"/>
                            </a:cubicBezTo>
                            <a:cubicBezTo>
                              <a:pt x="67" y="13"/>
                              <a:pt x="66" y="11"/>
                              <a:pt x="66" y="11"/>
                            </a:cubicBezTo>
                            <a:cubicBezTo>
                              <a:pt x="65" y="10"/>
                              <a:pt x="64" y="10"/>
                              <a:pt x="63" y="10"/>
                            </a:cubicBezTo>
                            <a:cubicBezTo>
                              <a:pt x="61" y="9"/>
                              <a:pt x="60" y="8"/>
                              <a:pt x="58" y="8"/>
                            </a:cubicBezTo>
                            <a:cubicBezTo>
                              <a:pt x="55" y="7"/>
                              <a:pt x="54" y="8"/>
                              <a:pt x="52" y="6"/>
                            </a:cubicBezTo>
                            <a:cubicBezTo>
                              <a:pt x="50" y="5"/>
                              <a:pt x="51" y="4"/>
                              <a:pt x="48" y="4"/>
                            </a:cubicBezTo>
                            <a:cubicBezTo>
                              <a:pt x="49" y="3"/>
                              <a:pt x="49" y="3"/>
                              <a:pt x="49" y="3"/>
                            </a:cubicBezTo>
                            <a:cubicBezTo>
                              <a:pt x="48" y="4"/>
                              <a:pt x="46" y="2"/>
                              <a:pt x="45" y="3"/>
                            </a:cubicBezTo>
                            <a:cubicBezTo>
                              <a:pt x="44" y="3"/>
                              <a:pt x="42" y="2"/>
                              <a:pt x="42" y="1"/>
                            </a:cubicBezTo>
                            <a:cubicBezTo>
                              <a:pt x="41" y="1"/>
                              <a:pt x="38" y="1"/>
                              <a:pt x="37" y="1"/>
                            </a:cubicBezTo>
                            <a:cubicBezTo>
                              <a:pt x="36" y="1"/>
                              <a:pt x="34" y="0"/>
                              <a:pt x="36" y="0"/>
                            </a:cubicBezTo>
                            <a:cubicBezTo>
                              <a:pt x="35" y="0"/>
                              <a:pt x="34" y="1"/>
                              <a:pt x="33" y="1"/>
                            </a:cubicBezTo>
                            <a:cubicBezTo>
                              <a:pt x="33" y="1"/>
                              <a:pt x="32" y="0"/>
                              <a:pt x="32" y="0"/>
                            </a:cubicBezTo>
                            <a:cubicBezTo>
                              <a:pt x="30" y="0"/>
                              <a:pt x="28" y="0"/>
                              <a:pt x="27" y="0"/>
                            </a:cubicBezTo>
                            <a:cubicBezTo>
                              <a:pt x="24" y="0"/>
                              <a:pt x="21" y="2"/>
                              <a:pt x="18" y="2"/>
                            </a:cubicBezTo>
                            <a:cubicBezTo>
                              <a:pt x="16" y="2"/>
                              <a:pt x="15" y="2"/>
                              <a:pt x="14" y="3"/>
                            </a:cubicBezTo>
                            <a:cubicBezTo>
                              <a:pt x="12" y="3"/>
                              <a:pt x="10" y="4"/>
                              <a:pt x="9" y="5"/>
                            </a:cubicBezTo>
                            <a:cubicBezTo>
                              <a:pt x="8" y="5"/>
                              <a:pt x="7" y="7"/>
                              <a:pt x="6" y="8"/>
                            </a:cubicBezTo>
                            <a:cubicBezTo>
                              <a:pt x="5" y="9"/>
                              <a:pt x="7" y="10"/>
                              <a:pt x="6" y="11"/>
                            </a:cubicBezTo>
                            <a:cubicBezTo>
                              <a:pt x="4" y="11"/>
                              <a:pt x="2" y="12"/>
                              <a:pt x="1" y="13"/>
                            </a:cubicBezTo>
                            <a:cubicBezTo>
                              <a:pt x="1" y="12"/>
                              <a:pt x="1" y="12"/>
                              <a:pt x="0" y="12"/>
                            </a:cubicBezTo>
                            <a:cubicBezTo>
                              <a:pt x="1" y="14"/>
                              <a:pt x="5" y="10"/>
                              <a:pt x="5" y="14"/>
                            </a:cubicBezTo>
                            <a:cubicBezTo>
                              <a:pt x="6" y="12"/>
                              <a:pt x="8" y="13"/>
                              <a:pt x="9" y="11"/>
                            </a:cubicBezTo>
                            <a:cubicBezTo>
                              <a:pt x="10" y="11"/>
                              <a:pt x="9" y="10"/>
                              <a:pt x="10" y="10"/>
                            </a:cubicBezTo>
                            <a:cubicBezTo>
                              <a:pt x="11" y="9"/>
                              <a:pt x="12" y="10"/>
                              <a:pt x="12" y="10"/>
                            </a:cubicBezTo>
                            <a:cubicBezTo>
                              <a:pt x="14" y="9"/>
                              <a:pt x="15" y="10"/>
                              <a:pt x="16" y="9"/>
                            </a:cubicBezTo>
                            <a:cubicBezTo>
                              <a:pt x="17" y="8"/>
                              <a:pt x="18" y="7"/>
                              <a:pt x="20" y="6"/>
                            </a:cubicBezTo>
                            <a:cubicBezTo>
                              <a:pt x="22" y="4"/>
                              <a:pt x="27" y="4"/>
                              <a:pt x="30" y="5"/>
                            </a:cubicBezTo>
                            <a:cubicBezTo>
                              <a:pt x="32" y="6"/>
                              <a:pt x="32" y="7"/>
                              <a:pt x="30" y="7"/>
                            </a:cubicBezTo>
                            <a:cubicBezTo>
                              <a:pt x="29" y="7"/>
                              <a:pt x="28" y="7"/>
                              <a:pt x="27" y="8"/>
                            </a:cubicBezTo>
                            <a:cubicBezTo>
                              <a:pt x="28" y="9"/>
                              <a:pt x="30" y="10"/>
                              <a:pt x="31" y="10"/>
                            </a:cubicBezTo>
                            <a:cubicBezTo>
                              <a:pt x="32" y="10"/>
                              <a:pt x="34" y="9"/>
                              <a:pt x="34" y="10"/>
                            </a:cubicBezTo>
                            <a:cubicBezTo>
                              <a:pt x="35" y="10"/>
                              <a:pt x="35" y="11"/>
                              <a:pt x="36" y="11"/>
                            </a:cubicBezTo>
                            <a:cubicBezTo>
                              <a:pt x="36" y="10"/>
                              <a:pt x="36" y="9"/>
                              <a:pt x="36" y="9"/>
                            </a:cubicBezTo>
                            <a:cubicBezTo>
                              <a:pt x="37" y="11"/>
                              <a:pt x="43" y="12"/>
                              <a:pt x="43" y="10"/>
                            </a:cubicBezTo>
                            <a:cubicBezTo>
                              <a:pt x="44" y="12"/>
                              <a:pt x="45" y="12"/>
                              <a:pt x="47" y="13"/>
                            </a:cubicBezTo>
                            <a:cubicBezTo>
                              <a:pt x="48" y="14"/>
                              <a:pt x="48" y="14"/>
                              <a:pt x="50" y="14"/>
                            </a:cubicBezTo>
                            <a:cubicBezTo>
                              <a:pt x="52" y="15"/>
                              <a:pt x="53" y="16"/>
                              <a:pt x="55" y="16"/>
                            </a:cubicBezTo>
                            <a:cubicBezTo>
                              <a:pt x="56" y="16"/>
                              <a:pt x="58" y="15"/>
                              <a:pt x="60" y="15"/>
                            </a:cubicBezTo>
                            <a:cubicBezTo>
                              <a:pt x="59" y="16"/>
                              <a:pt x="60" y="15"/>
                              <a:pt x="60" y="16"/>
                            </a:cubicBezTo>
                            <a:cubicBezTo>
                              <a:pt x="61" y="16"/>
                              <a:pt x="61" y="17"/>
                              <a:pt x="61" y="18"/>
                            </a:cubicBezTo>
                            <a:cubicBezTo>
                              <a:pt x="61" y="19"/>
                              <a:pt x="62" y="20"/>
                              <a:pt x="62" y="21"/>
                            </a:cubicBezTo>
                            <a:cubicBezTo>
                              <a:pt x="65" y="24"/>
                              <a:pt x="69" y="25"/>
                              <a:pt x="72" y="24"/>
                            </a:cubicBezTo>
                            <a:cubicBezTo>
                              <a:pt x="74" y="23"/>
                              <a:pt x="73" y="25"/>
                              <a:pt x="74" y="26"/>
                            </a:cubicBezTo>
                            <a:cubicBezTo>
                              <a:pt x="75" y="27"/>
                              <a:pt x="75" y="27"/>
                              <a:pt x="74" y="28"/>
                            </a:cubicBezTo>
                            <a:cubicBezTo>
                              <a:pt x="72" y="29"/>
                              <a:pt x="69" y="30"/>
                              <a:pt x="69" y="32"/>
                            </a:cubicBezTo>
                            <a:cubicBezTo>
                              <a:pt x="74" y="32"/>
                              <a:pt x="79" y="31"/>
                              <a:pt x="85" y="31"/>
                            </a:cubicBezTo>
                            <a:cubicBezTo>
                              <a:pt x="87" y="31"/>
                              <a:pt x="89" y="32"/>
                              <a:pt x="91" y="32"/>
                            </a:cubicBezTo>
                            <a:cubicBezTo>
                              <a:pt x="93" y="32"/>
                              <a:pt x="93" y="31"/>
                              <a:pt x="94" y="31"/>
                            </a:cubicBezTo>
                            <a:cubicBezTo>
                              <a:pt x="94" y="31"/>
                              <a:pt x="93" y="31"/>
                              <a:pt x="93" y="31"/>
                            </a:cubicBezTo>
                            <a:cubicBezTo>
                              <a:pt x="94" y="31"/>
                              <a:pt x="99" y="30"/>
                              <a:pt x="100" y="30"/>
                            </a:cubicBezTo>
                            <a:cubicBezTo>
                              <a:pt x="101" y="30"/>
                              <a:pt x="105" y="28"/>
                              <a:pt x="102" y="28"/>
                            </a:cubicBezTo>
                            <a:close/>
                            <a:moveTo>
                              <a:pt x="21" y="12"/>
                            </a:moveTo>
                            <a:cubicBezTo>
                              <a:pt x="20" y="12"/>
                              <a:pt x="18" y="12"/>
                              <a:pt x="18" y="13"/>
                            </a:cubicBezTo>
                            <a:cubicBezTo>
                              <a:pt x="18" y="14"/>
                              <a:pt x="19" y="17"/>
                              <a:pt x="17" y="15"/>
                            </a:cubicBezTo>
                            <a:cubicBezTo>
                              <a:pt x="18" y="16"/>
                              <a:pt x="19" y="17"/>
                              <a:pt x="20" y="17"/>
                            </a:cubicBezTo>
                            <a:cubicBezTo>
                              <a:pt x="21" y="17"/>
                              <a:pt x="23" y="16"/>
                              <a:pt x="23" y="15"/>
                            </a:cubicBezTo>
                            <a:cubicBezTo>
                              <a:pt x="23" y="14"/>
                              <a:pt x="22" y="13"/>
                              <a:pt x="21" y="12"/>
                            </a:cubicBezTo>
                            <a:close/>
                            <a:moveTo>
                              <a:pt x="45" y="2"/>
                            </a:moveTo>
                            <a:cubicBezTo>
                              <a:pt x="45" y="2"/>
                              <a:pt x="44" y="2"/>
                              <a:pt x="44" y="2"/>
                            </a:cubicBezTo>
                            <a:cubicBezTo>
                              <a:pt x="44" y="2"/>
                              <a:pt x="45" y="2"/>
                              <a:pt x="45" y="2"/>
                            </a:cubicBezTo>
                            <a:cubicBezTo>
                              <a:pt x="45" y="2"/>
                              <a:pt x="45" y="2"/>
                              <a:pt x="45" y="2"/>
                            </a:cubicBezTo>
                            <a:close/>
                            <a:moveTo>
                              <a:pt x="62" y="25"/>
                            </a:moveTo>
                            <a:cubicBezTo>
                              <a:pt x="62" y="25"/>
                              <a:pt x="63" y="25"/>
                              <a:pt x="63" y="26"/>
                            </a:cubicBezTo>
                            <a:cubicBezTo>
                              <a:pt x="63" y="25"/>
                              <a:pt x="63" y="25"/>
                              <a:pt x="62" y="25"/>
                            </a:cubicBezTo>
                            <a:close/>
                            <a:moveTo>
                              <a:pt x="63" y="7"/>
                            </a:moveTo>
                            <a:cubicBezTo>
                              <a:pt x="63" y="6"/>
                              <a:pt x="61" y="6"/>
                              <a:pt x="60" y="7"/>
                            </a:cubicBezTo>
                            <a:cubicBezTo>
                              <a:pt x="61" y="7"/>
                              <a:pt x="61" y="7"/>
                              <a:pt x="62" y="7"/>
                            </a:cubicBezTo>
                            <a:cubicBezTo>
                              <a:pt x="63" y="7"/>
                              <a:pt x="63" y="7"/>
                              <a:pt x="63" y="7"/>
                            </a:cubicBezTo>
                            <a:close/>
                            <a:moveTo>
                              <a:pt x="66" y="9"/>
                            </a:moveTo>
                            <a:cubicBezTo>
                              <a:pt x="65" y="8"/>
                              <a:pt x="65" y="7"/>
                              <a:pt x="63" y="7"/>
                            </a:cubicBezTo>
                            <a:cubicBezTo>
                              <a:pt x="64" y="8"/>
                              <a:pt x="65" y="8"/>
                              <a:pt x="66" y="9"/>
                            </a:cubicBezTo>
                            <a:close/>
                            <a:moveTo>
                              <a:pt x="67" y="10"/>
                            </a:moveTo>
                            <a:cubicBezTo>
                              <a:pt x="68" y="10"/>
                              <a:pt x="66" y="9"/>
                              <a:pt x="66" y="9"/>
                            </a:cubicBezTo>
                            <a:cubicBezTo>
                              <a:pt x="66" y="9"/>
                              <a:pt x="66" y="10"/>
                              <a:pt x="67" y="10"/>
                            </a:cubicBezTo>
                            <a:close/>
                            <a:moveTo>
                              <a:pt x="69" y="12"/>
                            </a:moveTo>
                            <a:cubicBezTo>
                              <a:pt x="71" y="11"/>
                              <a:pt x="68" y="10"/>
                              <a:pt x="67" y="11"/>
                            </a:cubicBezTo>
                            <a:cubicBezTo>
                              <a:pt x="68" y="11"/>
                              <a:pt x="68" y="12"/>
                              <a:pt x="69" y="12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20" name="Freeform 94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821" y="3112"/>
                        <a:ext cx="209" cy="183"/>
                      </a:xfrm>
                      <a:custGeom>
                        <a:avLst/>
                        <a:gdLst>
                          <a:gd name="T0" fmla="*/ 19 w 129"/>
                          <a:gd name="T1" fmla="*/ 5 h 113"/>
                          <a:gd name="T2" fmla="*/ 116 w 129"/>
                          <a:gd name="T3" fmla="*/ 38 h 113"/>
                          <a:gd name="T4" fmla="*/ 115 w 129"/>
                          <a:gd name="T5" fmla="*/ 37 h 113"/>
                          <a:gd name="T6" fmla="*/ 115 w 129"/>
                          <a:gd name="T7" fmla="*/ 36 h 113"/>
                          <a:gd name="T8" fmla="*/ 119 w 129"/>
                          <a:gd name="T9" fmla="*/ 32 h 113"/>
                          <a:gd name="T10" fmla="*/ 116 w 129"/>
                          <a:gd name="T11" fmla="*/ 32 h 113"/>
                          <a:gd name="T12" fmla="*/ 112 w 129"/>
                          <a:gd name="T13" fmla="*/ 25 h 113"/>
                          <a:gd name="T14" fmla="*/ 106 w 129"/>
                          <a:gd name="T15" fmla="*/ 23 h 113"/>
                          <a:gd name="T16" fmla="*/ 106 w 129"/>
                          <a:gd name="T17" fmla="*/ 26 h 113"/>
                          <a:gd name="T18" fmla="*/ 104 w 129"/>
                          <a:gd name="T19" fmla="*/ 22 h 113"/>
                          <a:gd name="T20" fmla="*/ 102 w 129"/>
                          <a:gd name="T21" fmla="*/ 21 h 113"/>
                          <a:gd name="T22" fmla="*/ 99 w 129"/>
                          <a:gd name="T23" fmla="*/ 18 h 113"/>
                          <a:gd name="T24" fmla="*/ 95 w 129"/>
                          <a:gd name="T25" fmla="*/ 16 h 113"/>
                          <a:gd name="T26" fmla="*/ 88 w 129"/>
                          <a:gd name="T27" fmla="*/ 17 h 113"/>
                          <a:gd name="T28" fmla="*/ 87 w 129"/>
                          <a:gd name="T29" fmla="*/ 18 h 113"/>
                          <a:gd name="T30" fmla="*/ 76 w 129"/>
                          <a:gd name="T31" fmla="*/ 21 h 113"/>
                          <a:gd name="T32" fmla="*/ 61 w 129"/>
                          <a:gd name="T33" fmla="*/ 17 h 113"/>
                          <a:gd name="T34" fmla="*/ 41 w 129"/>
                          <a:gd name="T35" fmla="*/ 8 h 113"/>
                          <a:gd name="T36" fmla="*/ 30 w 129"/>
                          <a:gd name="T37" fmla="*/ 7 h 113"/>
                          <a:gd name="T38" fmla="*/ 31 w 129"/>
                          <a:gd name="T39" fmla="*/ 8 h 113"/>
                          <a:gd name="T40" fmla="*/ 25 w 129"/>
                          <a:gd name="T41" fmla="*/ 11 h 113"/>
                          <a:gd name="T42" fmla="*/ 18 w 129"/>
                          <a:gd name="T43" fmla="*/ 18 h 113"/>
                          <a:gd name="T44" fmla="*/ 19 w 129"/>
                          <a:gd name="T45" fmla="*/ 31 h 113"/>
                          <a:gd name="T46" fmla="*/ 13 w 129"/>
                          <a:gd name="T47" fmla="*/ 26 h 113"/>
                          <a:gd name="T48" fmla="*/ 16 w 129"/>
                          <a:gd name="T49" fmla="*/ 13 h 113"/>
                          <a:gd name="T50" fmla="*/ 12 w 129"/>
                          <a:gd name="T51" fmla="*/ 9 h 113"/>
                          <a:gd name="T52" fmla="*/ 0 w 129"/>
                          <a:gd name="T53" fmla="*/ 31 h 113"/>
                          <a:gd name="T54" fmla="*/ 7 w 129"/>
                          <a:gd name="T55" fmla="*/ 36 h 113"/>
                          <a:gd name="T56" fmla="*/ 11 w 129"/>
                          <a:gd name="T57" fmla="*/ 48 h 113"/>
                          <a:gd name="T58" fmla="*/ 18 w 129"/>
                          <a:gd name="T59" fmla="*/ 51 h 113"/>
                          <a:gd name="T60" fmla="*/ 30 w 129"/>
                          <a:gd name="T61" fmla="*/ 52 h 113"/>
                          <a:gd name="T62" fmla="*/ 37 w 129"/>
                          <a:gd name="T63" fmla="*/ 60 h 113"/>
                          <a:gd name="T64" fmla="*/ 47 w 129"/>
                          <a:gd name="T65" fmla="*/ 60 h 113"/>
                          <a:gd name="T66" fmla="*/ 55 w 129"/>
                          <a:gd name="T67" fmla="*/ 63 h 113"/>
                          <a:gd name="T68" fmla="*/ 55 w 129"/>
                          <a:gd name="T69" fmla="*/ 83 h 113"/>
                          <a:gd name="T70" fmla="*/ 58 w 129"/>
                          <a:gd name="T71" fmla="*/ 97 h 113"/>
                          <a:gd name="T72" fmla="*/ 71 w 129"/>
                          <a:gd name="T73" fmla="*/ 110 h 113"/>
                          <a:gd name="T74" fmla="*/ 78 w 129"/>
                          <a:gd name="T75" fmla="*/ 109 h 113"/>
                          <a:gd name="T76" fmla="*/ 88 w 129"/>
                          <a:gd name="T77" fmla="*/ 103 h 113"/>
                          <a:gd name="T78" fmla="*/ 95 w 129"/>
                          <a:gd name="T79" fmla="*/ 96 h 113"/>
                          <a:gd name="T80" fmla="*/ 87 w 129"/>
                          <a:gd name="T81" fmla="*/ 89 h 113"/>
                          <a:gd name="T82" fmla="*/ 82 w 129"/>
                          <a:gd name="T83" fmla="*/ 78 h 113"/>
                          <a:gd name="T84" fmla="*/ 89 w 129"/>
                          <a:gd name="T85" fmla="*/ 81 h 113"/>
                          <a:gd name="T86" fmla="*/ 98 w 129"/>
                          <a:gd name="T87" fmla="*/ 84 h 113"/>
                          <a:gd name="T88" fmla="*/ 105 w 129"/>
                          <a:gd name="T89" fmla="*/ 79 h 113"/>
                          <a:gd name="T90" fmla="*/ 115 w 129"/>
                          <a:gd name="T91" fmla="*/ 76 h 113"/>
                          <a:gd name="T92" fmla="*/ 118 w 129"/>
                          <a:gd name="T93" fmla="*/ 67 h 113"/>
                          <a:gd name="T94" fmla="*/ 117 w 129"/>
                          <a:gd name="T95" fmla="*/ 54 h 113"/>
                          <a:gd name="T96" fmla="*/ 124 w 129"/>
                          <a:gd name="T97" fmla="*/ 52 h 113"/>
                          <a:gd name="T98" fmla="*/ 121 w 129"/>
                          <a:gd name="T99" fmla="*/ 46 h 113"/>
                          <a:gd name="T100" fmla="*/ 128 w 129"/>
                          <a:gd name="T101" fmla="*/ 40 h 113"/>
                          <a:gd name="T102" fmla="*/ 116 w 129"/>
                          <a:gd name="T103" fmla="*/ 35 h 113"/>
                          <a:gd name="T104" fmla="*/ 117 w 129"/>
                          <a:gd name="T105" fmla="*/ 36 h 113"/>
                          <a:gd name="T106" fmla="*/ 116 w 129"/>
                          <a:gd name="T107" fmla="*/ 35 h 113"/>
                          <a:gd name="T108" fmla="*/ 116 w 129"/>
                          <a:gd name="T109" fmla="*/ 35 h 113"/>
                          <a:gd name="T110" fmla="*/ 118 w 129"/>
                          <a:gd name="T111" fmla="*/ 36 h 113"/>
                          <a:gd name="T112" fmla="*/ 118 w 129"/>
                          <a:gd name="T113" fmla="*/ 33 h 113"/>
                          <a:gd name="T114" fmla="*/ 119 w 129"/>
                          <a:gd name="T115" fmla="*/ 31 h 113"/>
                          <a:gd name="T116" fmla="*/ 119 w 129"/>
                          <a:gd name="T117" fmla="*/ 31 h 113"/>
                          <a:gd name="T118" fmla="*/ 76 w 129"/>
                          <a:gd name="T119" fmla="*/ 14 h 113"/>
                          <a:gd name="T120" fmla="*/ 90 w 129"/>
                          <a:gd name="T121" fmla="*/ 11 h 113"/>
                          <a:gd name="T122" fmla="*/ 88 w 129"/>
                          <a:gd name="T123" fmla="*/ 15 h 113"/>
                          <a:gd name="T124" fmla="*/ 101 w 129"/>
                          <a:gd name="T125" fmla="*/ 18 h 1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129" h="113">
                            <a:moveTo>
                              <a:pt x="19" y="5"/>
                            </a:moveTo>
                            <a:cubicBezTo>
                              <a:pt x="18" y="6"/>
                              <a:pt x="16" y="6"/>
                              <a:pt x="14" y="7"/>
                            </a:cubicBezTo>
                            <a:cubicBezTo>
                              <a:pt x="16" y="6"/>
                              <a:pt x="19" y="7"/>
                              <a:pt x="19" y="5"/>
                            </a:cubicBezTo>
                            <a:close/>
                            <a:moveTo>
                              <a:pt x="123" y="36"/>
                            </a:moveTo>
                            <a:cubicBezTo>
                              <a:pt x="122" y="37"/>
                              <a:pt x="121" y="36"/>
                              <a:pt x="120" y="36"/>
                            </a:cubicBezTo>
                            <a:cubicBezTo>
                              <a:pt x="118" y="37"/>
                              <a:pt x="117" y="37"/>
                              <a:pt x="116" y="38"/>
                            </a:cubicBezTo>
                            <a:cubicBezTo>
                              <a:pt x="116" y="37"/>
                              <a:pt x="115" y="37"/>
                              <a:pt x="115" y="38"/>
                            </a:cubicBezTo>
                            <a:cubicBezTo>
                              <a:pt x="114" y="38"/>
                              <a:pt x="114" y="37"/>
                              <a:pt x="113" y="37"/>
                            </a:cubicBezTo>
                            <a:cubicBezTo>
                              <a:pt x="114" y="37"/>
                              <a:pt x="114" y="37"/>
                              <a:pt x="115" y="37"/>
                            </a:cubicBezTo>
                            <a:cubicBezTo>
                              <a:pt x="115" y="36"/>
                              <a:pt x="113" y="36"/>
                              <a:pt x="112" y="37"/>
                            </a:cubicBezTo>
                            <a:cubicBezTo>
                              <a:pt x="112" y="37"/>
                              <a:pt x="111" y="36"/>
                              <a:pt x="111" y="36"/>
                            </a:cubicBezTo>
                            <a:cubicBezTo>
                              <a:pt x="111" y="36"/>
                              <a:pt x="114" y="36"/>
                              <a:pt x="115" y="36"/>
                            </a:cubicBezTo>
                            <a:cubicBezTo>
                              <a:pt x="115" y="36"/>
                              <a:pt x="115" y="36"/>
                              <a:pt x="116" y="35"/>
                            </a:cubicBezTo>
                            <a:cubicBezTo>
                              <a:pt x="116" y="35"/>
                              <a:pt x="116" y="34"/>
                              <a:pt x="117" y="33"/>
                            </a:cubicBezTo>
                            <a:cubicBezTo>
                              <a:pt x="117" y="33"/>
                              <a:pt x="118" y="32"/>
                              <a:pt x="119" y="32"/>
                            </a:cubicBezTo>
                            <a:cubicBezTo>
                              <a:pt x="118" y="32"/>
                              <a:pt x="118" y="32"/>
                              <a:pt x="117" y="32"/>
                            </a:cubicBezTo>
                            <a:cubicBezTo>
                              <a:pt x="117" y="32"/>
                              <a:pt x="117" y="31"/>
                              <a:pt x="117" y="31"/>
                            </a:cubicBezTo>
                            <a:cubicBezTo>
                              <a:pt x="117" y="31"/>
                              <a:pt x="117" y="32"/>
                              <a:pt x="116" y="32"/>
                            </a:cubicBezTo>
                            <a:cubicBezTo>
                              <a:pt x="117" y="30"/>
                              <a:pt x="121" y="30"/>
                              <a:pt x="118" y="27"/>
                            </a:cubicBezTo>
                            <a:cubicBezTo>
                              <a:pt x="116" y="26"/>
                              <a:pt x="115" y="27"/>
                              <a:pt x="113" y="25"/>
                            </a:cubicBezTo>
                            <a:cubicBezTo>
                              <a:pt x="113" y="25"/>
                              <a:pt x="110" y="23"/>
                              <a:pt x="112" y="25"/>
                            </a:cubicBezTo>
                            <a:cubicBezTo>
                              <a:pt x="111" y="25"/>
                              <a:pt x="111" y="25"/>
                              <a:pt x="110" y="25"/>
                            </a:cubicBezTo>
                            <a:cubicBezTo>
                              <a:pt x="110" y="26"/>
                              <a:pt x="110" y="26"/>
                              <a:pt x="109" y="26"/>
                            </a:cubicBezTo>
                            <a:cubicBezTo>
                              <a:pt x="110" y="24"/>
                              <a:pt x="108" y="23"/>
                              <a:pt x="106" y="23"/>
                            </a:cubicBezTo>
                            <a:cubicBezTo>
                              <a:pt x="105" y="23"/>
                              <a:pt x="108" y="24"/>
                              <a:pt x="108" y="24"/>
                            </a:cubicBezTo>
                            <a:cubicBezTo>
                              <a:pt x="107" y="24"/>
                              <a:pt x="107" y="24"/>
                              <a:pt x="106" y="24"/>
                            </a:cubicBezTo>
                            <a:cubicBezTo>
                              <a:pt x="106" y="24"/>
                              <a:pt x="107" y="26"/>
                              <a:pt x="106" y="26"/>
                            </a:cubicBezTo>
                            <a:cubicBezTo>
                              <a:pt x="107" y="25"/>
                              <a:pt x="106" y="24"/>
                              <a:pt x="105" y="23"/>
                            </a:cubicBezTo>
                            <a:cubicBezTo>
                              <a:pt x="106" y="24"/>
                              <a:pt x="106" y="25"/>
                              <a:pt x="105" y="26"/>
                            </a:cubicBezTo>
                            <a:cubicBezTo>
                              <a:pt x="105" y="25"/>
                              <a:pt x="104" y="24"/>
                              <a:pt x="104" y="22"/>
                            </a:cubicBezTo>
                            <a:cubicBezTo>
                              <a:pt x="104" y="22"/>
                              <a:pt x="103" y="21"/>
                              <a:pt x="102" y="21"/>
                            </a:cubicBezTo>
                            <a:cubicBezTo>
                              <a:pt x="103" y="22"/>
                              <a:pt x="99" y="24"/>
                              <a:pt x="98" y="22"/>
                            </a:cubicBezTo>
                            <a:cubicBezTo>
                              <a:pt x="99" y="22"/>
                              <a:pt x="102" y="23"/>
                              <a:pt x="102" y="21"/>
                            </a:cubicBezTo>
                            <a:cubicBezTo>
                              <a:pt x="102" y="20"/>
                              <a:pt x="100" y="19"/>
                              <a:pt x="99" y="20"/>
                            </a:cubicBezTo>
                            <a:cubicBezTo>
                              <a:pt x="99" y="19"/>
                              <a:pt x="99" y="18"/>
                              <a:pt x="100" y="19"/>
                            </a:cubicBezTo>
                            <a:cubicBezTo>
                              <a:pt x="100" y="18"/>
                              <a:pt x="99" y="18"/>
                              <a:pt x="99" y="18"/>
                            </a:cubicBezTo>
                            <a:cubicBezTo>
                              <a:pt x="101" y="17"/>
                              <a:pt x="103" y="18"/>
                              <a:pt x="105" y="17"/>
                            </a:cubicBezTo>
                            <a:cubicBezTo>
                              <a:pt x="106" y="17"/>
                              <a:pt x="108" y="17"/>
                              <a:pt x="109" y="16"/>
                            </a:cubicBezTo>
                            <a:cubicBezTo>
                              <a:pt x="105" y="16"/>
                              <a:pt x="100" y="16"/>
                              <a:pt x="95" y="16"/>
                            </a:cubicBezTo>
                            <a:cubicBezTo>
                              <a:pt x="94" y="17"/>
                              <a:pt x="93" y="17"/>
                              <a:pt x="92" y="16"/>
                            </a:cubicBezTo>
                            <a:cubicBezTo>
                              <a:pt x="91" y="16"/>
                              <a:pt x="91" y="16"/>
                              <a:pt x="91" y="16"/>
                            </a:cubicBezTo>
                            <a:cubicBezTo>
                              <a:pt x="90" y="16"/>
                              <a:pt x="90" y="17"/>
                              <a:pt x="88" y="17"/>
                            </a:cubicBezTo>
                            <a:cubicBezTo>
                              <a:pt x="86" y="17"/>
                              <a:pt x="86" y="17"/>
                              <a:pt x="86" y="17"/>
                            </a:cubicBezTo>
                            <a:cubicBezTo>
                              <a:pt x="87" y="18"/>
                              <a:pt x="90" y="17"/>
                              <a:pt x="92" y="18"/>
                            </a:cubicBezTo>
                            <a:cubicBezTo>
                              <a:pt x="90" y="19"/>
                              <a:pt x="88" y="18"/>
                              <a:pt x="87" y="18"/>
                            </a:cubicBezTo>
                            <a:cubicBezTo>
                              <a:pt x="86" y="19"/>
                              <a:pt x="85" y="20"/>
                              <a:pt x="84" y="20"/>
                            </a:cubicBezTo>
                            <a:cubicBezTo>
                              <a:pt x="82" y="20"/>
                              <a:pt x="81" y="23"/>
                              <a:pt x="78" y="22"/>
                            </a:cubicBezTo>
                            <a:cubicBezTo>
                              <a:pt x="80" y="22"/>
                              <a:pt x="76" y="21"/>
                              <a:pt x="76" y="21"/>
                            </a:cubicBezTo>
                            <a:cubicBezTo>
                              <a:pt x="75" y="21"/>
                              <a:pt x="74" y="21"/>
                              <a:pt x="73" y="21"/>
                            </a:cubicBezTo>
                            <a:cubicBezTo>
                              <a:pt x="71" y="20"/>
                              <a:pt x="70" y="19"/>
                              <a:pt x="69" y="18"/>
                            </a:cubicBezTo>
                            <a:cubicBezTo>
                              <a:pt x="67" y="16"/>
                              <a:pt x="64" y="17"/>
                              <a:pt x="61" y="17"/>
                            </a:cubicBezTo>
                            <a:cubicBezTo>
                              <a:pt x="58" y="17"/>
                              <a:pt x="54" y="19"/>
                              <a:pt x="50" y="18"/>
                            </a:cubicBezTo>
                            <a:cubicBezTo>
                              <a:pt x="47" y="18"/>
                              <a:pt x="48" y="14"/>
                              <a:pt x="48" y="12"/>
                            </a:cubicBezTo>
                            <a:cubicBezTo>
                              <a:pt x="46" y="10"/>
                              <a:pt x="43" y="9"/>
                              <a:pt x="41" y="8"/>
                            </a:cubicBezTo>
                            <a:cubicBezTo>
                              <a:pt x="38" y="8"/>
                              <a:pt x="35" y="10"/>
                              <a:pt x="34" y="7"/>
                            </a:cubicBezTo>
                            <a:cubicBezTo>
                              <a:pt x="34" y="6"/>
                              <a:pt x="34" y="2"/>
                              <a:pt x="32" y="2"/>
                            </a:cubicBezTo>
                            <a:cubicBezTo>
                              <a:pt x="28" y="0"/>
                              <a:pt x="30" y="6"/>
                              <a:pt x="30" y="7"/>
                            </a:cubicBezTo>
                            <a:cubicBezTo>
                              <a:pt x="31" y="7"/>
                              <a:pt x="32" y="6"/>
                              <a:pt x="33" y="7"/>
                            </a:cubicBezTo>
                            <a:cubicBezTo>
                              <a:pt x="34" y="7"/>
                              <a:pt x="35" y="8"/>
                              <a:pt x="34" y="9"/>
                            </a:cubicBezTo>
                            <a:cubicBezTo>
                              <a:pt x="34" y="9"/>
                              <a:pt x="31" y="8"/>
                              <a:pt x="31" y="8"/>
                            </a:cubicBezTo>
                            <a:cubicBezTo>
                              <a:pt x="31" y="8"/>
                              <a:pt x="31" y="8"/>
                              <a:pt x="31" y="9"/>
                            </a:cubicBezTo>
                            <a:cubicBezTo>
                              <a:pt x="31" y="8"/>
                              <a:pt x="29" y="10"/>
                              <a:pt x="29" y="10"/>
                            </a:cubicBezTo>
                            <a:cubicBezTo>
                              <a:pt x="27" y="11"/>
                              <a:pt x="26" y="11"/>
                              <a:pt x="25" y="11"/>
                            </a:cubicBezTo>
                            <a:cubicBezTo>
                              <a:pt x="23" y="11"/>
                              <a:pt x="21" y="12"/>
                              <a:pt x="20" y="13"/>
                            </a:cubicBezTo>
                            <a:cubicBezTo>
                              <a:pt x="19" y="14"/>
                              <a:pt x="18" y="15"/>
                              <a:pt x="17" y="15"/>
                            </a:cubicBezTo>
                            <a:cubicBezTo>
                              <a:pt x="18" y="16"/>
                              <a:pt x="17" y="17"/>
                              <a:pt x="18" y="18"/>
                            </a:cubicBezTo>
                            <a:cubicBezTo>
                              <a:pt x="18" y="19"/>
                              <a:pt x="19" y="20"/>
                              <a:pt x="19" y="21"/>
                            </a:cubicBezTo>
                            <a:cubicBezTo>
                              <a:pt x="21" y="23"/>
                              <a:pt x="22" y="24"/>
                              <a:pt x="22" y="27"/>
                            </a:cubicBezTo>
                            <a:cubicBezTo>
                              <a:pt x="22" y="29"/>
                              <a:pt x="21" y="30"/>
                              <a:pt x="19" y="31"/>
                            </a:cubicBezTo>
                            <a:cubicBezTo>
                              <a:pt x="17" y="32"/>
                              <a:pt x="15" y="32"/>
                              <a:pt x="16" y="30"/>
                            </a:cubicBezTo>
                            <a:cubicBezTo>
                              <a:pt x="16" y="29"/>
                              <a:pt x="15" y="29"/>
                              <a:pt x="15" y="28"/>
                            </a:cubicBezTo>
                            <a:cubicBezTo>
                              <a:pt x="14" y="28"/>
                              <a:pt x="14" y="27"/>
                              <a:pt x="13" y="26"/>
                            </a:cubicBezTo>
                            <a:cubicBezTo>
                              <a:pt x="12" y="24"/>
                              <a:pt x="13" y="22"/>
                              <a:pt x="14" y="21"/>
                            </a:cubicBezTo>
                            <a:cubicBezTo>
                              <a:pt x="15" y="20"/>
                              <a:pt x="17" y="18"/>
                              <a:pt x="17" y="16"/>
                            </a:cubicBezTo>
                            <a:cubicBezTo>
                              <a:pt x="16" y="16"/>
                              <a:pt x="15" y="13"/>
                              <a:pt x="16" y="13"/>
                            </a:cubicBezTo>
                            <a:cubicBezTo>
                              <a:pt x="14" y="12"/>
                              <a:pt x="12" y="9"/>
                              <a:pt x="14" y="7"/>
                            </a:cubicBezTo>
                            <a:cubicBezTo>
                              <a:pt x="14" y="7"/>
                              <a:pt x="14" y="7"/>
                              <a:pt x="14" y="7"/>
                            </a:cubicBezTo>
                            <a:cubicBezTo>
                              <a:pt x="13" y="7"/>
                              <a:pt x="13" y="8"/>
                              <a:pt x="12" y="9"/>
                            </a:cubicBezTo>
                            <a:cubicBezTo>
                              <a:pt x="11" y="11"/>
                              <a:pt x="8" y="12"/>
                              <a:pt x="7" y="14"/>
                            </a:cubicBezTo>
                            <a:cubicBezTo>
                              <a:pt x="5" y="17"/>
                              <a:pt x="4" y="19"/>
                              <a:pt x="4" y="22"/>
                            </a:cubicBezTo>
                            <a:cubicBezTo>
                              <a:pt x="3" y="25"/>
                              <a:pt x="2" y="28"/>
                              <a:pt x="0" y="31"/>
                            </a:cubicBezTo>
                            <a:cubicBezTo>
                              <a:pt x="1" y="31"/>
                              <a:pt x="3" y="30"/>
                              <a:pt x="4" y="29"/>
                            </a:cubicBezTo>
                            <a:cubicBezTo>
                              <a:pt x="4" y="30"/>
                              <a:pt x="4" y="31"/>
                              <a:pt x="4" y="31"/>
                            </a:cubicBezTo>
                            <a:cubicBezTo>
                              <a:pt x="7" y="30"/>
                              <a:pt x="6" y="34"/>
                              <a:pt x="7" y="36"/>
                            </a:cubicBezTo>
                            <a:cubicBezTo>
                              <a:pt x="8" y="37"/>
                              <a:pt x="11" y="40"/>
                              <a:pt x="10" y="42"/>
                            </a:cubicBezTo>
                            <a:cubicBezTo>
                              <a:pt x="9" y="43"/>
                              <a:pt x="8" y="46"/>
                              <a:pt x="9" y="47"/>
                            </a:cubicBezTo>
                            <a:cubicBezTo>
                              <a:pt x="9" y="48"/>
                              <a:pt x="11" y="47"/>
                              <a:pt x="11" y="48"/>
                            </a:cubicBezTo>
                            <a:cubicBezTo>
                              <a:pt x="11" y="49"/>
                              <a:pt x="12" y="50"/>
                              <a:pt x="12" y="51"/>
                            </a:cubicBezTo>
                            <a:cubicBezTo>
                              <a:pt x="13" y="51"/>
                              <a:pt x="14" y="52"/>
                              <a:pt x="15" y="51"/>
                            </a:cubicBezTo>
                            <a:cubicBezTo>
                              <a:pt x="16" y="51"/>
                              <a:pt x="17" y="52"/>
                              <a:pt x="18" y="51"/>
                            </a:cubicBezTo>
                            <a:cubicBezTo>
                              <a:pt x="19" y="51"/>
                              <a:pt x="21" y="52"/>
                              <a:pt x="22" y="52"/>
                            </a:cubicBezTo>
                            <a:cubicBezTo>
                              <a:pt x="23" y="51"/>
                              <a:pt x="24" y="51"/>
                              <a:pt x="25" y="51"/>
                            </a:cubicBezTo>
                            <a:cubicBezTo>
                              <a:pt x="27" y="51"/>
                              <a:pt x="28" y="52"/>
                              <a:pt x="30" y="52"/>
                            </a:cubicBezTo>
                            <a:cubicBezTo>
                              <a:pt x="31" y="52"/>
                              <a:pt x="32" y="53"/>
                              <a:pt x="32" y="53"/>
                            </a:cubicBezTo>
                            <a:cubicBezTo>
                              <a:pt x="33" y="54"/>
                              <a:pt x="34" y="56"/>
                              <a:pt x="35" y="57"/>
                            </a:cubicBezTo>
                            <a:cubicBezTo>
                              <a:pt x="35" y="58"/>
                              <a:pt x="36" y="59"/>
                              <a:pt x="37" y="60"/>
                            </a:cubicBezTo>
                            <a:cubicBezTo>
                              <a:pt x="37" y="60"/>
                              <a:pt x="40" y="60"/>
                              <a:pt x="39" y="60"/>
                            </a:cubicBezTo>
                            <a:cubicBezTo>
                              <a:pt x="41" y="60"/>
                              <a:pt x="41" y="59"/>
                              <a:pt x="43" y="59"/>
                            </a:cubicBezTo>
                            <a:cubicBezTo>
                              <a:pt x="44" y="60"/>
                              <a:pt x="46" y="60"/>
                              <a:pt x="47" y="60"/>
                            </a:cubicBezTo>
                            <a:cubicBezTo>
                              <a:pt x="49" y="59"/>
                              <a:pt x="52" y="58"/>
                              <a:pt x="54" y="59"/>
                            </a:cubicBezTo>
                            <a:cubicBezTo>
                              <a:pt x="56" y="59"/>
                              <a:pt x="56" y="59"/>
                              <a:pt x="56" y="61"/>
                            </a:cubicBezTo>
                            <a:cubicBezTo>
                              <a:pt x="56" y="62"/>
                              <a:pt x="55" y="62"/>
                              <a:pt x="55" y="63"/>
                            </a:cubicBezTo>
                            <a:cubicBezTo>
                              <a:pt x="54" y="64"/>
                              <a:pt x="55" y="65"/>
                              <a:pt x="54" y="66"/>
                            </a:cubicBezTo>
                            <a:cubicBezTo>
                              <a:pt x="53" y="67"/>
                              <a:pt x="52" y="67"/>
                              <a:pt x="53" y="69"/>
                            </a:cubicBezTo>
                            <a:cubicBezTo>
                              <a:pt x="53" y="73"/>
                              <a:pt x="52" y="80"/>
                              <a:pt x="55" y="83"/>
                            </a:cubicBezTo>
                            <a:cubicBezTo>
                              <a:pt x="57" y="85"/>
                              <a:pt x="58" y="86"/>
                              <a:pt x="56" y="88"/>
                            </a:cubicBezTo>
                            <a:cubicBezTo>
                              <a:pt x="55" y="89"/>
                              <a:pt x="52" y="90"/>
                              <a:pt x="52" y="92"/>
                            </a:cubicBezTo>
                            <a:cubicBezTo>
                              <a:pt x="54" y="91"/>
                              <a:pt x="58" y="96"/>
                              <a:pt x="58" y="97"/>
                            </a:cubicBezTo>
                            <a:cubicBezTo>
                              <a:pt x="58" y="99"/>
                              <a:pt x="60" y="101"/>
                              <a:pt x="60" y="103"/>
                            </a:cubicBezTo>
                            <a:cubicBezTo>
                              <a:pt x="61" y="105"/>
                              <a:pt x="61" y="106"/>
                              <a:pt x="62" y="108"/>
                            </a:cubicBezTo>
                            <a:cubicBezTo>
                              <a:pt x="65" y="111"/>
                              <a:pt x="67" y="113"/>
                              <a:pt x="71" y="110"/>
                            </a:cubicBezTo>
                            <a:cubicBezTo>
                              <a:pt x="71" y="110"/>
                              <a:pt x="74" y="109"/>
                              <a:pt x="74" y="110"/>
                            </a:cubicBezTo>
                            <a:cubicBezTo>
                              <a:pt x="75" y="111"/>
                              <a:pt x="74" y="112"/>
                              <a:pt x="74" y="113"/>
                            </a:cubicBezTo>
                            <a:cubicBezTo>
                              <a:pt x="75" y="112"/>
                              <a:pt x="77" y="110"/>
                              <a:pt x="78" y="109"/>
                            </a:cubicBezTo>
                            <a:cubicBezTo>
                              <a:pt x="78" y="108"/>
                              <a:pt x="80" y="107"/>
                              <a:pt x="81" y="107"/>
                            </a:cubicBezTo>
                            <a:cubicBezTo>
                              <a:pt x="82" y="107"/>
                              <a:pt x="86" y="103"/>
                              <a:pt x="86" y="106"/>
                            </a:cubicBezTo>
                            <a:cubicBezTo>
                              <a:pt x="86" y="105"/>
                              <a:pt x="87" y="104"/>
                              <a:pt x="88" y="103"/>
                            </a:cubicBezTo>
                            <a:cubicBezTo>
                              <a:pt x="88" y="102"/>
                              <a:pt x="88" y="102"/>
                              <a:pt x="88" y="101"/>
                            </a:cubicBezTo>
                            <a:cubicBezTo>
                              <a:pt x="89" y="100"/>
                              <a:pt x="91" y="100"/>
                              <a:pt x="92" y="99"/>
                            </a:cubicBezTo>
                            <a:cubicBezTo>
                              <a:pt x="93" y="98"/>
                              <a:pt x="94" y="99"/>
                              <a:pt x="95" y="96"/>
                            </a:cubicBezTo>
                            <a:cubicBezTo>
                              <a:pt x="95" y="95"/>
                              <a:pt x="92" y="96"/>
                              <a:pt x="91" y="96"/>
                            </a:cubicBezTo>
                            <a:cubicBezTo>
                              <a:pt x="88" y="96"/>
                              <a:pt x="88" y="95"/>
                              <a:pt x="89" y="93"/>
                            </a:cubicBezTo>
                            <a:cubicBezTo>
                              <a:pt x="89" y="91"/>
                              <a:pt x="88" y="90"/>
                              <a:pt x="87" y="89"/>
                            </a:cubicBezTo>
                            <a:cubicBezTo>
                              <a:pt x="87" y="88"/>
                              <a:pt x="87" y="87"/>
                              <a:pt x="87" y="86"/>
                            </a:cubicBezTo>
                            <a:cubicBezTo>
                              <a:pt x="87" y="84"/>
                              <a:pt x="85" y="83"/>
                              <a:pt x="83" y="81"/>
                            </a:cubicBezTo>
                            <a:cubicBezTo>
                              <a:pt x="83" y="81"/>
                              <a:pt x="81" y="79"/>
                              <a:pt x="82" y="78"/>
                            </a:cubicBezTo>
                            <a:cubicBezTo>
                              <a:pt x="83" y="78"/>
                              <a:pt x="83" y="79"/>
                              <a:pt x="85" y="79"/>
                            </a:cubicBezTo>
                            <a:cubicBezTo>
                              <a:pt x="86" y="79"/>
                              <a:pt x="88" y="79"/>
                              <a:pt x="88" y="80"/>
                            </a:cubicBezTo>
                            <a:cubicBezTo>
                              <a:pt x="89" y="82"/>
                              <a:pt x="88" y="81"/>
                              <a:pt x="89" y="81"/>
                            </a:cubicBezTo>
                            <a:cubicBezTo>
                              <a:pt x="91" y="81"/>
                              <a:pt x="92" y="81"/>
                              <a:pt x="93" y="82"/>
                            </a:cubicBezTo>
                            <a:cubicBezTo>
                              <a:pt x="94" y="82"/>
                              <a:pt x="95" y="80"/>
                              <a:pt x="96" y="81"/>
                            </a:cubicBezTo>
                            <a:cubicBezTo>
                              <a:pt x="97" y="82"/>
                              <a:pt x="97" y="83"/>
                              <a:pt x="98" y="84"/>
                            </a:cubicBezTo>
                            <a:cubicBezTo>
                              <a:pt x="100" y="85"/>
                              <a:pt x="101" y="84"/>
                              <a:pt x="101" y="83"/>
                            </a:cubicBezTo>
                            <a:cubicBezTo>
                              <a:pt x="100" y="82"/>
                              <a:pt x="100" y="80"/>
                              <a:pt x="102" y="80"/>
                            </a:cubicBezTo>
                            <a:cubicBezTo>
                              <a:pt x="103" y="80"/>
                              <a:pt x="104" y="79"/>
                              <a:pt x="105" y="79"/>
                            </a:cubicBezTo>
                            <a:cubicBezTo>
                              <a:pt x="107" y="80"/>
                              <a:pt x="108" y="79"/>
                              <a:pt x="110" y="78"/>
                            </a:cubicBezTo>
                            <a:cubicBezTo>
                              <a:pt x="111" y="78"/>
                              <a:pt x="112" y="78"/>
                              <a:pt x="113" y="77"/>
                            </a:cubicBezTo>
                            <a:cubicBezTo>
                              <a:pt x="113" y="76"/>
                              <a:pt x="114" y="76"/>
                              <a:pt x="115" y="76"/>
                            </a:cubicBezTo>
                            <a:cubicBezTo>
                              <a:pt x="115" y="75"/>
                              <a:pt x="117" y="76"/>
                              <a:pt x="117" y="75"/>
                            </a:cubicBezTo>
                            <a:cubicBezTo>
                              <a:pt x="118" y="75"/>
                              <a:pt x="119" y="74"/>
                              <a:pt x="120" y="73"/>
                            </a:cubicBezTo>
                            <a:cubicBezTo>
                              <a:pt x="123" y="71"/>
                              <a:pt x="120" y="68"/>
                              <a:pt x="118" y="67"/>
                            </a:cubicBezTo>
                            <a:cubicBezTo>
                              <a:pt x="117" y="65"/>
                              <a:pt x="115" y="64"/>
                              <a:pt x="114" y="62"/>
                            </a:cubicBezTo>
                            <a:cubicBezTo>
                              <a:pt x="113" y="61"/>
                              <a:pt x="115" y="60"/>
                              <a:pt x="116" y="60"/>
                            </a:cubicBezTo>
                            <a:cubicBezTo>
                              <a:pt x="118" y="58"/>
                              <a:pt x="114" y="56"/>
                              <a:pt x="117" y="54"/>
                            </a:cubicBezTo>
                            <a:cubicBezTo>
                              <a:pt x="118" y="54"/>
                              <a:pt x="118" y="53"/>
                              <a:pt x="118" y="53"/>
                            </a:cubicBezTo>
                            <a:cubicBezTo>
                              <a:pt x="119" y="54"/>
                              <a:pt x="120" y="54"/>
                              <a:pt x="120" y="54"/>
                            </a:cubicBezTo>
                            <a:cubicBezTo>
                              <a:pt x="121" y="53"/>
                              <a:pt x="123" y="53"/>
                              <a:pt x="124" y="52"/>
                            </a:cubicBezTo>
                            <a:cubicBezTo>
                              <a:pt x="124" y="51"/>
                              <a:pt x="124" y="49"/>
                              <a:pt x="122" y="50"/>
                            </a:cubicBezTo>
                            <a:cubicBezTo>
                              <a:pt x="121" y="51"/>
                              <a:pt x="121" y="50"/>
                              <a:pt x="121" y="49"/>
                            </a:cubicBezTo>
                            <a:cubicBezTo>
                              <a:pt x="121" y="48"/>
                              <a:pt x="120" y="47"/>
                              <a:pt x="121" y="46"/>
                            </a:cubicBezTo>
                            <a:cubicBezTo>
                              <a:pt x="121" y="45"/>
                              <a:pt x="121" y="44"/>
                              <a:pt x="122" y="44"/>
                            </a:cubicBezTo>
                            <a:cubicBezTo>
                              <a:pt x="123" y="43"/>
                              <a:pt x="124" y="43"/>
                              <a:pt x="125" y="42"/>
                            </a:cubicBezTo>
                            <a:cubicBezTo>
                              <a:pt x="126" y="41"/>
                              <a:pt x="127" y="40"/>
                              <a:pt x="128" y="40"/>
                            </a:cubicBezTo>
                            <a:cubicBezTo>
                              <a:pt x="129" y="39"/>
                              <a:pt x="125" y="34"/>
                              <a:pt x="123" y="36"/>
                            </a:cubicBezTo>
                            <a:close/>
                            <a:moveTo>
                              <a:pt x="118" y="34"/>
                            </a:moveTo>
                            <a:cubicBezTo>
                              <a:pt x="117" y="34"/>
                              <a:pt x="116" y="35"/>
                              <a:pt x="116" y="35"/>
                            </a:cubicBezTo>
                            <a:cubicBezTo>
                              <a:pt x="117" y="35"/>
                              <a:pt x="118" y="35"/>
                              <a:pt x="118" y="34"/>
                            </a:cubicBezTo>
                            <a:close/>
                            <a:moveTo>
                              <a:pt x="116" y="37"/>
                            </a:moveTo>
                            <a:cubicBezTo>
                              <a:pt x="117" y="37"/>
                              <a:pt x="117" y="37"/>
                              <a:pt x="117" y="36"/>
                            </a:cubicBezTo>
                            <a:cubicBezTo>
                              <a:pt x="117" y="36"/>
                              <a:pt x="116" y="36"/>
                              <a:pt x="115" y="36"/>
                            </a:cubicBezTo>
                            <a:cubicBezTo>
                              <a:pt x="116" y="37"/>
                              <a:pt x="116" y="37"/>
                              <a:pt x="116" y="37"/>
                            </a:cubicBezTo>
                            <a:close/>
                            <a:moveTo>
                              <a:pt x="116" y="35"/>
                            </a:moveTo>
                            <a:cubicBezTo>
                              <a:pt x="116" y="36"/>
                              <a:pt x="117" y="36"/>
                              <a:pt x="117" y="36"/>
                            </a:cubicBezTo>
                            <a:cubicBezTo>
                              <a:pt x="117" y="36"/>
                              <a:pt x="117" y="35"/>
                              <a:pt x="118" y="35"/>
                            </a:cubicBezTo>
                            <a:cubicBezTo>
                              <a:pt x="117" y="35"/>
                              <a:pt x="116" y="35"/>
                              <a:pt x="116" y="35"/>
                            </a:cubicBezTo>
                            <a:close/>
                            <a:moveTo>
                              <a:pt x="118" y="36"/>
                            </a:moveTo>
                            <a:cubicBezTo>
                              <a:pt x="118" y="36"/>
                              <a:pt x="119" y="36"/>
                              <a:pt x="119" y="36"/>
                            </a:cubicBezTo>
                            <a:cubicBezTo>
                              <a:pt x="118" y="35"/>
                              <a:pt x="118" y="35"/>
                              <a:pt x="118" y="36"/>
                            </a:cubicBezTo>
                            <a:close/>
                            <a:moveTo>
                              <a:pt x="119" y="33"/>
                            </a:moveTo>
                            <a:cubicBezTo>
                              <a:pt x="118" y="32"/>
                              <a:pt x="117" y="33"/>
                              <a:pt x="117" y="33"/>
                            </a:cubicBezTo>
                            <a:cubicBezTo>
                              <a:pt x="118" y="33"/>
                              <a:pt x="118" y="33"/>
                              <a:pt x="118" y="33"/>
                            </a:cubicBezTo>
                            <a:cubicBezTo>
                              <a:pt x="118" y="33"/>
                              <a:pt x="119" y="33"/>
                              <a:pt x="119" y="33"/>
                            </a:cubicBezTo>
                            <a:close/>
                            <a:moveTo>
                              <a:pt x="119" y="31"/>
                            </a:moveTo>
                            <a:cubicBezTo>
                              <a:pt x="119" y="31"/>
                              <a:pt x="119" y="31"/>
                              <a:pt x="119" y="31"/>
                            </a:cubicBezTo>
                            <a:cubicBezTo>
                              <a:pt x="118" y="31"/>
                              <a:pt x="118" y="31"/>
                              <a:pt x="119" y="31"/>
                            </a:cubicBezTo>
                            <a:close/>
                            <a:moveTo>
                              <a:pt x="120" y="31"/>
                            </a:moveTo>
                            <a:cubicBezTo>
                              <a:pt x="119" y="31"/>
                              <a:pt x="119" y="31"/>
                              <a:pt x="119" y="31"/>
                            </a:cubicBezTo>
                            <a:cubicBezTo>
                              <a:pt x="119" y="31"/>
                              <a:pt x="119" y="31"/>
                              <a:pt x="120" y="31"/>
                            </a:cubicBezTo>
                            <a:close/>
                            <a:moveTo>
                              <a:pt x="77" y="13"/>
                            </a:moveTo>
                            <a:cubicBezTo>
                              <a:pt x="76" y="14"/>
                              <a:pt x="76" y="14"/>
                              <a:pt x="76" y="14"/>
                            </a:cubicBezTo>
                            <a:cubicBezTo>
                              <a:pt x="76" y="14"/>
                              <a:pt x="76" y="14"/>
                              <a:pt x="77" y="14"/>
                            </a:cubicBezTo>
                            <a:cubicBezTo>
                              <a:pt x="77" y="14"/>
                              <a:pt x="77" y="14"/>
                              <a:pt x="77" y="13"/>
                            </a:cubicBezTo>
                            <a:close/>
                            <a:moveTo>
                              <a:pt x="90" y="11"/>
                            </a:moveTo>
                            <a:cubicBezTo>
                              <a:pt x="89" y="12"/>
                              <a:pt x="89" y="13"/>
                              <a:pt x="88" y="13"/>
                            </a:cubicBezTo>
                            <a:cubicBezTo>
                              <a:pt x="87" y="13"/>
                              <a:pt x="87" y="12"/>
                              <a:pt x="86" y="12"/>
                            </a:cubicBezTo>
                            <a:cubicBezTo>
                              <a:pt x="84" y="13"/>
                              <a:pt x="88" y="14"/>
                              <a:pt x="88" y="15"/>
                            </a:cubicBezTo>
                            <a:cubicBezTo>
                              <a:pt x="91" y="13"/>
                              <a:pt x="91" y="14"/>
                              <a:pt x="90" y="11"/>
                            </a:cubicBezTo>
                            <a:close/>
                            <a:moveTo>
                              <a:pt x="102" y="20"/>
                            </a:moveTo>
                            <a:cubicBezTo>
                              <a:pt x="101" y="19"/>
                              <a:pt x="101" y="19"/>
                              <a:pt x="101" y="18"/>
                            </a:cubicBezTo>
                            <a:cubicBezTo>
                              <a:pt x="101" y="19"/>
                              <a:pt x="101" y="19"/>
                              <a:pt x="102" y="20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21" name="Freeform 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99" y="2649"/>
                        <a:ext cx="55" cy="79"/>
                      </a:xfrm>
                      <a:custGeom>
                        <a:avLst/>
                        <a:gdLst>
                          <a:gd name="T0" fmla="*/ 3 w 34"/>
                          <a:gd name="T1" fmla="*/ 27 h 49"/>
                          <a:gd name="T2" fmla="*/ 3 w 34"/>
                          <a:gd name="T3" fmla="*/ 26 h 49"/>
                          <a:gd name="T4" fmla="*/ 7 w 34"/>
                          <a:gd name="T5" fmla="*/ 20 h 49"/>
                          <a:gd name="T6" fmla="*/ 8 w 34"/>
                          <a:gd name="T7" fmla="*/ 15 h 49"/>
                          <a:gd name="T8" fmla="*/ 9 w 34"/>
                          <a:gd name="T9" fmla="*/ 14 h 49"/>
                          <a:gd name="T10" fmla="*/ 9 w 34"/>
                          <a:gd name="T11" fmla="*/ 14 h 49"/>
                          <a:gd name="T12" fmla="*/ 9 w 34"/>
                          <a:gd name="T13" fmla="*/ 8 h 49"/>
                          <a:gd name="T14" fmla="*/ 9 w 34"/>
                          <a:gd name="T15" fmla="*/ 4 h 49"/>
                          <a:gd name="T16" fmla="*/ 9 w 34"/>
                          <a:gd name="T17" fmla="*/ 1 h 49"/>
                          <a:gd name="T18" fmla="*/ 14 w 34"/>
                          <a:gd name="T19" fmla="*/ 0 h 49"/>
                          <a:gd name="T20" fmla="*/ 15 w 34"/>
                          <a:gd name="T21" fmla="*/ 1 h 49"/>
                          <a:gd name="T22" fmla="*/ 15 w 34"/>
                          <a:gd name="T23" fmla="*/ 3 h 49"/>
                          <a:gd name="T24" fmla="*/ 19 w 34"/>
                          <a:gd name="T25" fmla="*/ 2 h 49"/>
                          <a:gd name="T26" fmla="*/ 23 w 34"/>
                          <a:gd name="T27" fmla="*/ 2 h 49"/>
                          <a:gd name="T28" fmla="*/ 28 w 34"/>
                          <a:gd name="T29" fmla="*/ 2 h 49"/>
                          <a:gd name="T30" fmla="*/ 29 w 34"/>
                          <a:gd name="T31" fmla="*/ 3 h 49"/>
                          <a:gd name="T32" fmla="*/ 32 w 34"/>
                          <a:gd name="T33" fmla="*/ 5 h 49"/>
                          <a:gd name="T34" fmla="*/ 26 w 34"/>
                          <a:gd name="T35" fmla="*/ 10 h 49"/>
                          <a:gd name="T36" fmla="*/ 27 w 34"/>
                          <a:gd name="T37" fmla="*/ 15 h 49"/>
                          <a:gd name="T38" fmla="*/ 27 w 34"/>
                          <a:gd name="T39" fmla="*/ 17 h 49"/>
                          <a:gd name="T40" fmla="*/ 25 w 34"/>
                          <a:gd name="T41" fmla="*/ 19 h 49"/>
                          <a:gd name="T42" fmla="*/ 26 w 34"/>
                          <a:gd name="T43" fmla="*/ 22 h 49"/>
                          <a:gd name="T44" fmla="*/ 25 w 34"/>
                          <a:gd name="T45" fmla="*/ 23 h 49"/>
                          <a:gd name="T46" fmla="*/ 20 w 34"/>
                          <a:gd name="T47" fmla="*/ 23 h 49"/>
                          <a:gd name="T48" fmla="*/ 22 w 34"/>
                          <a:gd name="T49" fmla="*/ 25 h 49"/>
                          <a:gd name="T50" fmla="*/ 23 w 34"/>
                          <a:gd name="T51" fmla="*/ 27 h 49"/>
                          <a:gd name="T52" fmla="*/ 25 w 34"/>
                          <a:gd name="T53" fmla="*/ 30 h 49"/>
                          <a:gd name="T54" fmla="*/ 22 w 34"/>
                          <a:gd name="T55" fmla="*/ 34 h 49"/>
                          <a:gd name="T56" fmla="*/ 26 w 34"/>
                          <a:gd name="T57" fmla="*/ 38 h 49"/>
                          <a:gd name="T58" fmla="*/ 22 w 34"/>
                          <a:gd name="T59" fmla="*/ 41 h 49"/>
                          <a:gd name="T60" fmla="*/ 21 w 34"/>
                          <a:gd name="T61" fmla="*/ 43 h 49"/>
                          <a:gd name="T62" fmla="*/ 21 w 34"/>
                          <a:gd name="T63" fmla="*/ 47 h 49"/>
                          <a:gd name="T64" fmla="*/ 14 w 34"/>
                          <a:gd name="T65" fmla="*/ 48 h 49"/>
                          <a:gd name="T66" fmla="*/ 7 w 34"/>
                          <a:gd name="T67" fmla="*/ 49 h 49"/>
                          <a:gd name="T68" fmla="*/ 7 w 34"/>
                          <a:gd name="T69" fmla="*/ 46 h 49"/>
                          <a:gd name="T70" fmla="*/ 8 w 34"/>
                          <a:gd name="T71" fmla="*/ 43 h 49"/>
                          <a:gd name="T72" fmla="*/ 8 w 34"/>
                          <a:gd name="T73" fmla="*/ 40 h 49"/>
                          <a:gd name="T74" fmla="*/ 7 w 34"/>
                          <a:gd name="T75" fmla="*/ 35 h 49"/>
                          <a:gd name="T76" fmla="*/ 9 w 34"/>
                          <a:gd name="T77" fmla="*/ 34 h 49"/>
                          <a:gd name="T78" fmla="*/ 4 w 34"/>
                          <a:gd name="T79" fmla="*/ 36 h 49"/>
                          <a:gd name="T80" fmla="*/ 4 w 34"/>
                          <a:gd name="T81" fmla="*/ 33 h 49"/>
                          <a:gd name="T82" fmla="*/ 6 w 34"/>
                          <a:gd name="T83" fmla="*/ 33 h 49"/>
                          <a:gd name="T84" fmla="*/ 7 w 34"/>
                          <a:gd name="T85" fmla="*/ 32 h 49"/>
                          <a:gd name="T86" fmla="*/ 6 w 34"/>
                          <a:gd name="T87" fmla="*/ 30 h 49"/>
                          <a:gd name="T88" fmla="*/ 2 w 34"/>
                          <a:gd name="T89" fmla="*/ 33 h 49"/>
                          <a:gd name="T90" fmla="*/ 3 w 34"/>
                          <a:gd name="T91" fmla="*/ 27 h 4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34" h="49">
                            <a:moveTo>
                              <a:pt x="3" y="27"/>
                            </a:moveTo>
                            <a:cubicBezTo>
                              <a:pt x="3" y="27"/>
                              <a:pt x="3" y="27"/>
                              <a:pt x="3" y="26"/>
                            </a:cubicBezTo>
                            <a:cubicBezTo>
                              <a:pt x="6" y="26"/>
                              <a:pt x="6" y="22"/>
                              <a:pt x="7" y="20"/>
                            </a:cubicBezTo>
                            <a:cubicBezTo>
                              <a:pt x="8" y="18"/>
                              <a:pt x="8" y="16"/>
                              <a:pt x="8" y="15"/>
                            </a:cubicBezTo>
                            <a:cubicBezTo>
                              <a:pt x="9" y="14"/>
                              <a:pt x="9" y="14"/>
                              <a:pt x="9" y="14"/>
                            </a:cubicBezTo>
                            <a:cubicBezTo>
                              <a:pt x="10" y="14"/>
                              <a:pt x="10" y="12"/>
                              <a:pt x="9" y="14"/>
                            </a:cubicBezTo>
                            <a:cubicBezTo>
                              <a:pt x="9" y="12"/>
                              <a:pt x="10" y="10"/>
                              <a:pt x="9" y="8"/>
                            </a:cubicBezTo>
                            <a:cubicBezTo>
                              <a:pt x="9" y="8"/>
                              <a:pt x="7" y="4"/>
                              <a:pt x="9" y="4"/>
                            </a:cubicBezTo>
                            <a:cubicBezTo>
                              <a:pt x="6" y="5"/>
                              <a:pt x="8" y="2"/>
                              <a:pt x="9" y="1"/>
                            </a:cubicBezTo>
                            <a:cubicBezTo>
                              <a:pt x="11" y="1"/>
                              <a:pt x="13" y="0"/>
                              <a:pt x="14" y="0"/>
                            </a:cubicBezTo>
                            <a:cubicBezTo>
                              <a:pt x="14" y="0"/>
                              <a:pt x="14" y="1"/>
                              <a:pt x="15" y="1"/>
                            </a:cubicBezTo>
                            <a:cubicBezTo>
                              <a:pt x="14" y="1"/>
                              <a:pt x="13" y="3"/>
                              <a:pt x="15" y="3"/>
                            </a:cubicBezTo>
                            <a:cubicBezTo>
                              <a:pt x="16" y="3"/>
                              <a:pt x="17" y="2"/>
                              <a:pt x="19" y="2"/>
                            </a:cubicBezTo>
                            <a:cubicBezTo>
                              <a:pt x="21" y="2"/>
                              <a:pt x="21" y="3"/>
                              <a:pt x="23" y="2"/>
                            </a:cubicBezTo>
                            <a:cubicBezTo>
                              <a:pt x="24" y="0"/>
                              <a:pt x="27" y="2"/>
                              <a:pt x="28" y="2"/>
                            </a:cubicBezTo>
                            <a:cubicBezTo>
                              <a:pt x="30" y="1"/>
                              <a:pt x="29" y="3"/>
                              <a:pt x="29" y="3"/>
                            </a:cubicBezTo>
                            <a:cubicBezTo>
                              <a:pt x="30" y="4"/>
                              <a:pt x="32" y="4"/>
                              <a:pt x="32" y="5"/>
                            </a:cubicBezTo>
                            <a:cubicBezTo>
                              <a:pt x="34" y="6"/>
                              <a:pt x="27" y="10"/>
                              <a:pt x="26" y="10"/>
                            </a:cubicBezTo>
                            <a:cubicBezTo>
                              <a:pt x="27" y="10"/>
                              <a:pt x="27" y="15"/>
                              <a:pt x="27" y="15"/>
                            </a:cubicBezTo>
                            <a:cubicBezTo>
                              <a:pt x="27" y="16"/>
                              <a:pt x="27" y="17"/>
                              <a:pt x="27" y="17"/>
                            </a:cubicBezTo>
                            <a:cubicBezTo>
                              <a:pt x="27" y="18"/>
                              <a:pt x="25" y="18"/>
                              <a:pt x="25" y="19"/>
                            </a:cubicBezTo>
                            <a:cubicBezTo>
                              <a:pt x="25" y="19"/>
                              <a:pt x="28" y="21"/>
                              <a:pt x="26" y="22"/>
                            </a:cubicBezTo>
                            <a:cubicBezTo>
                              <a:pt x="25" y="22"/>
                              <a:pt x="25" y="23"/>
                              <a:pt x="25" y="23"/>
                            </a:cubicBezTo>
                            <a:cubicBezTo>
                              <a:pt x="24" y="24"/>
                              <a:pt x="21" y="24"/>
                              <a:pt x="20" y="23"/>
                            </a:cubicBezTo>
                            <a:cubicBezTo>
                              <a:pt x="21" y="24"/>
                              <a:pt x="21" y="24"/>
                              <a:pt x="22" y="25"/>
                            </a:cubicBezTo>
                            <a:cubicBezTo>
                              <a:pt x="23" y="26"/>
                              <a:pt x="22" y="26"/>
                              <a:pt x="23" y="27"/>
                            </a:cubicBezTo>
                            <a:cubicBezTo>
                              <a:pt x="23" y="28"/>
                              <a:pt x="25" y="29"/>
                              <a:pt x="25" y="30"/>
                            </a:cubicBezTo>
                            <a:cubicBezTo>
                              <a:pt x="25" y="32"/>
                              <a:pt x="23" y="32"/>
                              <a:pt x="22" y="34"/>
                            </a:cubicBezTo>
                            <a:cubicBezTo>
                              <a:pt x="22" y="35"/>
                              <a:pt x="24" y="38"/>
                              <a:pt x="26" y="38"/>
                            </a:cubicBezTo>
                            <a:cubicBezTo>
                              <a:pt x="25" y="39"/>
                              <a:pt x="23" y="39"/>
                              <a:pt x="22" y="41"/>
                            </a:cubicBezTo>
                            <a:cubicBezTo>
                              <a:pt x="22" y="42"/>
                              <a:pt x="21" y="42"/>
                              <a:pt x="21" y="43"/>
                            </a:cubicBezTo>
                            <a:cubicBezTo>
                              <a:pt x="20" y="44"/>
                              <a:pt x="22" y="46"/>
                              <a:pt x="21" y="47"/>
                            </a:cubicBezTo>
                            <a:cubicBezTo>
                              <a:pt x="20" y="49"/>
                              <a:pt x="16" y="49"/>
                              <a:pt x="14" y="48"/>
                            </a:cubicBezTo>
                            <a:cubicBezTo>
                              <a:pt x="12" y="48"/>
                              <a:pt x="9" y="48"/>
                              <a:pt x="7" y="49"/>
                            </a:cubicBezTo>
                            <a:cubicBezTo>
                              <a:pt x="6" y="48"/>
                              <a:pt x="7" y="47"/>
                              <a:pt x="7" y="46"/>
                            </a:cubicBezTo>
                            <a:cubicBezTo>
                              <a:pt x="8" y="45"/>
                              <a:pt x="8" y="44"/>
                              <a:pt x="8" y="43"/>
                            </a:cubicBezTo>
                            <a:cubicBezTo>
                              <a:pt x="9" y="42"/>
                              <a:pt x="8" y="41"/>
                              <a:pt x="8" y="40"/>
                            </a:cubicBezTo>
                            <a:cubicBezTo>
                              <a:pt x="8" y="38"/>
                              <a:pt x="9" y="37"/>
                              <a:pt x="7" y="35"/>
                            </a:cubicBezTo>
                            <a:cubicBezTo>
                              <a:pt x="8" y="37"/>
                              <a:pt x="9" y="35"/>
                              <a:pt x="9" y="34"/>
                            </a:cubicBezTo>
                            <a:cubicBezTo>
                              <a:pt x="8" y="35"/>
                              <a:pt x="5" y="35"/>
                              <a:pt x="4" y="36"/>
                            </a:cubicBezTo>
                            <a:cubicBezTo>
                              <a:pt x="5" y="35"/>
                              <a:pt x="4" y="34"/>
                              <a:pt x="4" y="33"/>
                            </a:cubicBezTo>
                            <a:cubicBezTo>
                              <a:pt x="5" y="33"/>
                              <a:pt x="5" y="33"/>
                              <a:pt x="6" y="33"/>
                            </a:cubicBezTo>
                            <a:cubicBezTo>
                              <a:pt x="6" y="33"/>
                              <a:pt x="6" y="33"/>
                              <a:pt x="7" y="32"/>
                            </a:cubicBezTo>
                            <a:cubicBezTo>
                              <a:pt x="7" y="32"/>
                              <a:pt x="6" y="31"/>
                              <a:pt x="6" y="30"/>
                            </a:cubicBezTo>
                            <a:cubicBezTo>
                              <a:pt x="6" y="31"/>
                              <a:pt x="4" y="34"/>
                              <a:pt x="2" y="33"/>
                            </a:cubicBezTo>
                            <a:cubicBezTo>
                              <a:pt x="0" y="32"/>
                              <a:pt x="3" y="29"/>
                              <a:pt x="3" y="2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22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99" y="2649"/>
                        <a:ext cx="55" cy="79"/>
                      </a:xfrm>
                      <a:custGeom>
                        <a:avLst/>
                        <a:gdLst>
                          <a:gd name="T0" fmla="*/ 3 w 34"/>
                          <a:gd name="T1" fmla="*/ 27 h 49"/>
                          <a:gd name="T2" fmla="*/ 3 w 34"/>
                          <a:gd name="T3" fmla="*/ 26 h 49"/>
                          <a:gd name="T4" fmla="*/ 7 w 34"/>
                          <a:gd name="T5" fmla="*/ 20 h 49"/>
                          <a:gd name="T6" fmla="*/ 8 w 34"/>
                          <a:gd name="T7" fmla="*/ 15 h 49"/>
                          <a:gd name="T8" fmla="*/ 9 w 34"/>
                          <a:gd name="T9" fmla="*/ 14 h 49"/>
                          <a:gd name="T10" fmla="*/ 9 w 34"/>
                          <a:gd name="T11" fmla="*/ 14 h 49"/>
                          <a:gd name="T12" fmla="*/ 9 w 34"/>
                          <a:gd name="T13" fmla="*/ 8 h 49"/>
                          <a:gd name="T14" fmla="*/ 9 w 34"/>
                          <a:gd name="T15" fmla="*/ 4 h 49"/>
                          <a:gd name="T16" fmla="*/ 9 w 34"/>
                          <a:gd name="T17" fmla="*/ 1 h 49"/>
                          <a:gd name="T18" fmla="*/ 14 w 34"/>
                          <a:gd name="T19" fmla="*/ 0 h 49"/>
                          <a:gd name="T20" fmla="*/ 15 w 34"/>
                          <a:gd name="T21" fmla="*/ 1 h 49"/>
                          <a:gd name="T22" fmla="*/ 15 w 34"/>
                          <a:gd name="T23" fmla="*/ 3 h 49"/>
                          <a:gd name="T24" fmla="*/ 19 w 34"/>
                          <a:gd name="T25" fmla="*/ 2 h 49"/>
                          <a:gd name="T26" fmla="*/ 23 w 34"/>
                          <a:gd name="T27" fmla="*/ 2 h 49"/>
                          <a:gd name="T28" fmla="*/ 28 w 34"/>
                          <a:gd name="T29" fmla="*/ 2 h 49"/>
                          <a:gd name="T30" fmla="*/ 29 w 34"/>
                          <a:gd name="T31" fmla="*/ 3 h 49"/>
                          <a:gd name="T32" fmla="*/ 32 w 34"/>
                          <a:gd name="T33" fmla="*/ 5 h 49"/>
                          <a:gd name="T34" fmla="*/ 26 w 34"/>
                          <a:gd name="T35" fmla="*/ 10 h 49"/>
                          <a:gd name="T36" fmla="*/ 27 w 34"/>
                          <a:gd name="T37" fmla="*/ 15 h 49"/>
                          <a:gd name="T38" fmla="*/ 27 w 34"/>
                          <a:gd name="T39" fmla="*/ 17 h 49"/>
                          <a:gd name="T40" fmla="*/ 25 w 34"/>
                          <a:gd name="T41" fmla="*/ 19 h 49"/>
                          <a:gd name="T42" fmla="*/ 26 w 34"/>
                          <a:gd name="T43" fmla="*/ 22 h 49"/>
                          <a:gd name="T44" fmla="*/ 25 w 34"/>
                          <a:gd name="T45" fmla="*/ 23 h 49"/>
                          <a:gd name="T46" fmla="*/ 20 w 34"/>
                          <a:gd name="T47" fmla="*/ 23 h 49"/>
                          <a:gd name="T48" fmla="*/ 22 w 34"/>
                          <a:gd name="T49" fmla="*/ 25 h 49"/>
                          <a:gd name="T50" fmla="*/ 23 w 34"/>
                          <a:gd name="T51" fmla="*/ 27 h 49"/>
                          <a:gd name="T52" fmla="*/ 25 w 34"/>
                          <a:gd name="T53" fmla="*/ 30 h 49"/>
                          <a:gd name="T54" fmla="*/ 22 w 34"/>
                          <a:gd name="T55" fmla="*/ 34 h 49"/>
                          <a:gd name="T56" fmla="*/ 26 w 34"/>
                          <a:gd name="T57" fmla="*/ 38 h 49"/>
                          <a:gd name="T58" fmla="*/ 22 w 34"/>
                          <a:gd name="T59" fmla="*/ 41 h 49"/>
                          <a:gd name="T60" fmla="*/ 21 w 34"/>
                          <a:gd name="T61" fmla="*/ 43 h 49"/>
                          <a:gd name="T62" fmla="*/ 21 w 34"/>
                          <a:gd name="T63" fmla="*/ 47 h 49"/>
                          <a:gd name="T64" fmla="*/ 14 w 34"/>
                          <a:gd name="T65" fmla="*/ 48 h 49"/>
                          <a:gd name="T66" fmla="*/ 7 w 34"/>
                          <a:gd name="T67" fmla="*/ 49 h 49"/>
                          <a:gd name="T68" fmla="*/ 7 w 34"/>
                          <a:gd name="T69" fmla="*/ 46 h 49"/>
                          <a:gd name="T70" fmla="*/ 8 w 34"/>
                          <a:gd name="T71" fmla="*/ 43 h 49"/>
                          <a:gd name="T72" fmla="*/ 8 w 34"/>
                          <a:gd name="T73" fmla="*/ 40 h 49"/>
                          <a:gd name="T74" fmla="*/ 7 w 34"/>
                          <a:gd name="T75" fmla="*/ 35 h 49"/>
                          <a:gd name="T76" fmla="*/ 9 w 34"/>
                          <a:gd name="T77" fmla="*/ 34 h 49"/>
                          <a:gd name="T78" fmla="*/ 4 w 34"/>
                          <a:gd name="T79" fmla="*/ 36 h 49"/>
                          <a:gd name="T80" fmla="*/ 4 w 34"/>
                          <a:gd name="T81" fmla="*/ 33 h 49"/>
                          <a:gd name="T82" fmla="*/ 6 w 34"/>
                          <a:gd name="T83" fmla="*/ 33 h 49"/>
                          <a:gd name="T84" fmla="*/ 7 w 34"/>
                          <a:gd name="T85" fmla="*/ 32 h 49"/>
                          <a:gd name="T86" fmla="*/ 6 w 34"/>
                          <a:gd name="T87" fmla="*/ 30 h 49"/>
                          <a:gd name="T88" fmla="*/ 2 w 34"/>
                          <a:gd name="T89" fmla="*/ 33 h 49"/>
                          <a:gd name="T90" fmla="*/ 3 w 34"/>
                          <a:gd name="T91" fmla="*/ 27 h 4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34" h="49">
                            <a:moveTo>
                              <a:pt x="3" y="27"/>
                            </a:moveTo>
                            <a:cubicBezTo>
                              <a:pt x="3" y="27"/>
                              <a:pt x="3" y="27"/>
                              <a:pt x="3" y="26"/>
                            </a:cubicBezTo>
                            <a:cubicBezTo>
                              <a:pt x="6" y="26"/>
                              <a:pt x="6" y="22"/>
                              <a:pt x="7" y="20"/>
                            </a:cubicBezTo>
                            <a:cubicBezTo>
                              <a:pt x="8" y="18"/>
                              <a:pt x="8" y="16"/>
                              <a:pt x="8" y="15"/>
                            </a:cubicBezTo>
                            <a:cubicBezTo>
                              <a:pt x="9" y="14"/>
                              <a:pt x="9" y="14"/>
                              <a:pt x="9" y="14"/>
                            </a:cubicBezTo>
                            <a:cubicBezTo>
                              <a:pt x="10" y="14"/>
                              <a:pt x="10" y="12"/>
                              <a:pt x="9" y="14"/>
                            </a:cubicBezTo>
                            <a:cubicBezTo>
                              <a:pt x="9" y="12"/>
                              <a:pt x="10" y="10"/>
                              <a:pt x="9" y="8"/>
                            </a:cubicBezTo>
                            <a:cubicBezTo>
                              <a:pt x="9" y="8"/>
                              <a:pt x="7" y="4"/>
                              <a:pt x="9" y="4"/>
                            </a:cubicBezTo>
                            <a:cubicBezTo>
                              <a:pt x="6" y="5"/>
                              <a:pt x="8" y="2"/>
                              <a:pt x="9" y="1"/>
                            </a:cubicBezTo>
                            <a:cubicBezTo>
                              <a:pt x="11" y="1"/>
                              <a:pt x="13" y="0"/>
                              <a:pt x="14" y="0"/>
                            </a:cubicBezTo>
                            <a:cubicBezTo>
                              <a:pt x="14" y="0"/>
                              <a:pt x="14" y="1"/>
                              <a:pt x="15" y="1"/>
                            </a:cubicBezTo>
                            <a:cubicBezTo>
                              <a:pt x="14" y="1"/>
                              <a:pt x="13" y="3"/>
                              <a:pt x="15" y="3"/>
                            </a:cubicBezTo>
                            <a:cubicBezTo>
                              <a:pt x="16" y="3"/>
                              <a:pt x="17" y="2"/>
                              <a:pt x="19" y="2"/>
                            </a:cubicBezTo>
                            <a:cubicBezTo>
                              <a:pt x="21" y="2"/>
                              <a:pt x="21" y="3"/>
                              <a:pt x="23" y="2"/>
                            </a:cubicBezTo>
                            <a:cubicBezTo>
                              <a:pt x="24" y="0"/>
                              <a:pt x="27" y="2"/>
                              <a:pt x="28" y="2"/>
                            </a:cubicBezTo>
                            <a:cubicBezTo>
                              <a:pt x="30" y="1"/>
                              <a:pt x="29" y="3"/>
                              <a:pt x="29" y="3"/>
                            </a:cubicBezTo>
                            <a:cubicBezTo>
                              <a:pt x="30" y="4"/>
                              <a:pt x="32" y="4"/>
                              <a:pt x="32" y="5"/>
                            </a:cubicBezTo>
                            <a:cubicBezTo>
                              <a:pt x="34" y="6"/>
                              <a:pt x="27" y="10"/>
                              <a:pt x="26" y="10"/>
                            </a:cubicBezTo>
                            <a:cubicBezTo>
                              <a:pt x="27" y="10"/>
                              <a:pt x="27" y="15"/>
                              <a:pt x="27" y="15"/>
                            </a:cubicBezTo>
                            <a:cubicBezTo>
                              <a:pt x="27" y="16"/>
                              <a:pt x="27" y="17"/>
                              <a:pt x="27" y="17"/>
                            </a:cubicBezTo>
                            <a:cubicBezTo>
                              <a:pt x="27" y="18"/>
                              <a:pt x="25" y="18"/>
                              <a:pt x="25" y="19"/>
                            </a:cubicBezTo>
                            <a:cubicBezTo>
                              <a:pt x="25" y="19"/>
                              <a:pt x="28" y="21"/>
                              <a:pt x="26" y="22"/>
                            </a:cubicBezTo>
                            <a:cubicBezTo>
                              <a:pt x="25" y="22"/>
                              <a:pt x="25" y="23"/>
                              <a:pt x="25" y="23"/>
                            </a:cubicBezTo>
                            <a:cubicBezTo>
                              <a:pt x="24" y="24"/>
                              <a:pt x="21" y="24"/>
                              <a:pt x="20" y="23"/>
                            </a:cubicBezTo>
                            <a:cubicBezTo>
                              <a:pt x="21" y="24"/>
                              <a:pt x="21" y="24"/>
                              <a:pt x="22" y="25"/>
                            </a:cubicBezTo>
                            <a:cubicBezTo>
                              <a:pt x="23" y="26"/>
                              <a:pt x="22" y="26"/>
                              <a:pt x="23" y="27"/>
                            </a:cubicBezTo>
                            <a:cubicBezTo>
                              <a:pt x="23" y="28"/>
                              <a:pt x="25" y="29"/>
                              <a:pt x="25" y="30"/>
                            </a:cubicBezTo>
                            <a:cubicBezTo>
                              <a:pt x="25" y="32"/>
                              <a:pt x="23" y="32"/>
                              <a:pt x="22" y="34"/>
                            </a:cubicBezTo>
                            <a:cubicBezTo>
                              <a:pt x="22" y="35"/>
                              <a:pt x="24" y="38"/>
                              <a:pt x="26" y="38"/>
                            </a:cubicBezTo>
                            <a:cubicBezTo>
                              <a:pt x="25" y="39"/>
                              <a:pt x="23" y="39"/>
                              <a:pt x="22" y="41"/>
                            </a:cubicBezTo>
                            <a:cubicBezTo>
                              <a:pt x="22" y="42"/>
                              <a:pt x="21" y="42"/>
                              <a:pt x="21" y="43"/>
                            </a:cubicBezTo>
                            <a:cubicBezTo>
                              <a:pt x="20" y="44"/>
                              <a:pt x="22" y="46"/>
                              <a:pt x="21" y="47"/>
                            </a:cubicBezTo>
                            <a:cubicBezTo>
                              <a:pt x="20" y="49"/>
                              <a:pt x="16" y="49"/>
                              <a:pt x="14" y="48"/>
                            </a:cubicBezTo>
                            <a:cubicBezTo>
                              <a:pt x="12" y="48"/>
                              <a:pt x="9" y="48"/>
                              <a:pt x="7" y="49"/>
                            </a:cubicBezTo>
                            <a:cubicBezTo>
                              <a:pt x="6" y="48"/>
                              <a:pt x="7" y="47"/>
                              <a:pt x="7" y="46"/>
                            </a:cubicBezTo>
                            <a:cubicBezTo>
                              <a:pt x="8" y="45"/>
                              <a:pt x="8" y="44"/>
                              <a:pt x="8" y="43"/>
                            </a:cubicBezTo>
                            <a:cubicBezTo>
                              <a:pt x="9" y="42"/>
                              <a:pt x="8" y="41"/>
                              <a:pt x="8" y="40"/>
                            </a:cubicBezTo>
                            <a:cubicBezTo>
                              <a:pt x="8" y="38"/>
                              <a:pt x="9" y="37"/>
                              <a:pt x="7" y="35"/>
                            </a:cubicBezTo>
                            <a:cubicBezTo>
                              <a:pt x="8" y="37"/>
                              <a:pt x="9" y="35"/>
                              <a:pt x="9" y="34"/>
                            </a:cubicBezTo>
                            <a:cubicBezTo>
                              <a:pt x="8" y="35"/>
                              <a:pt x="5" y="35"/>
                              <a:pt x="4" y="36"/>
                            </a:cubicBezTo>
                            <a:cubicBezTo>
                              <a:pt x="5" y="35"/>
                              <a:pt x="4" y="34"/>
                              <a:pt x="4" y="33"/>
                            </a:cubicBezTo>
                            <a:cubicBezTo>
                              <a:pt x="5" y="33"/>
                              <a:pt x="5" y="33"/>
                              <a:pt x="6" y="33"/>
                            </a:cubicBezTo>
                            <a:cubicBezTo>
                              <a:pt x="6" y="33"/>
                              <a:pt x="6" y="33"/>
                              <a:pt x="7" y="32"/>
                            </a:cubicBezTo>
                            <a:cubicBezTo>
                              <a:pt x="7" y="32"/>
                              <a:pt x="6" y="31"/>
                              <a:pt x="6" y="30"/>
                            </a:cubicBezTo>
                            <a:cubicBezTo>
                              <a:pt x="6" y="31"/>
                              <a:pt x="4" y="34"/>
                              <a:pt x="2" y="33"/>
                            </a:cubicBezTo>
                            <a:cubicBezTo>
                              <a:pt x="0" y="32"/>
                              <a:pt x="3" y="29"/>
                              <a:pt x="3" y="27"/>
                            </a:cubicBezTo>
                          </a:path>
                        </a:pathLst>
                      </a:custGeom>
                      <a:solidFill>
                        <a:srgbClr val="00B0F0"/>
                      </a:solidFill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23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03" y="2702"/>
                        <a:ext cx="6" cy="4"/>
                      </a:xfrm>
                      <a:custGeom>
                        <a:avLst/>
                        <a:gdLst>
                          <a:gd name="T0" fmla="*/ 3 w 4"/>
                          <a:gd name="T1" fmla="*/ 2 h 2"/>
                          <a:gd name="T2" fmla="*/ 2 w 4"/>
                          <a:gd name="T3" fmla="*/ 0 h 2"/>
                          <a:gd name="T4" fmla="*/ 3 w 4"/>
                          <a:gd name="T5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" h="2">
                            <a:moveTo>
                              <a:pt x="3" y="2"/>
                            </a:moveTo>
                            <a:cubicBezTo>
                              <a:pt x="2" y="2"/>
                              <a:pt x="0" y="1"/>
                              <a:pt x="2" y="0"/>
                            </a:cubicBezTo>
                            <a:cubicBezTo>
                              <a:pt x="3" y="0"/>
                              <a:pt x="4" y="1"/>
                              <a:pt x="3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24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03" y="2702"/>
                        <a:ext cx="6" cy="4"/>
                      </a:xfrm>
                      <a:custGeom>
                        <a:avLst/>
                        <a:gdLst>
                          <a:gd name="T0" fmla="*/ 3 w 4"/>
                          <a:gd name="T1" fmla="*/ 2 h 2"/>
                          <a:gd name="T2" fmla="*/ 2 w 4"/>
                          <a:gd name="T3" fmla="*/ 0 h 2"/>
                          <a:gd name="T4" fmla="*/ 3 w 4"/>
                          <a:gd name="T5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" h="2">
                            <a:moveTo>
                              <a:pt x="3" y="2"/>
                            </a:moveTo>
                            <a:cubicBezTo>
                              <a:pt x="2" y="2"/>
                              <a:pt x="0" y="1"/>
                              <a:pt x="2" y="0"/>
                            </a:cubicBezTo>
                            <a:cubicBezTo>
                              <a:pt x="3" y="0"/>
                              <a:pt x="4" y="1"/>
                              <a:pt x="3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25" name="Freeform 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09" y="2702"/>
                        <a:ext cx="8" cy="5"/>
                      </a:xfrm>
                      <a:custGeom>
                        <a:avLst/>
                        <a:gdLst>
                          <a:gd name="T0" fmla="*/ 3 w 5"/>
                          <a:gd name="T1" fmla="*/ 3 h 3"/>
                          <a:gd name="T2" fmla="*/ 0 w 5"/>
                          <a:gd name="T3" fmla="*/ 2 h 3"/>
                          <a:gd name="T4" fmla="*/ 5 w 5"/>
                          <a:gd name="T5" fmla="*/ 3 h 3"/>
                          <a:gd name="T6" fmla="*/ 3 w 5"/>
                          <a:gd name="T7" fmla="*/ 3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5" h="3">
                            <a:moveTo>
                              <a:pt x="3" y="3"/>
                            </a:moveTo>
                            <a:cubicBezTo>
                              <a:pt x="2" y="3"/>
                              <a:pt x="1" y="3"/>
                              <a:pt x="0" y="2"/>
                            </a:cubicBezTo>
                            <a:cubicBezTo>
                              <a:pt x="0" y="0"/>
                              <a:pt x="4" y="2"/>
                              <a:pt x="5" y="3"/>
                            </a:cubicBezTo>
                            <a:cubicBezTo>
                              <a:pt x="4" y="3"/>
                              <a:pt x="3" y="3"/>
                              <a:pt x="3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26" name="Freeform 1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09" y="2702"/>
                        <a:ext cx="8" cy="5"/>
                      </a:xfrm>
                      <a:custGeom>
                        <a:avLst/>
                        <a:gdLst>
                          <a:gd name="T0" fmla="*/ 3 w 5"/>
                          <a:gd name="T1" fmla="*/ 3 h 3"/>
                          <a:gd name="T2" fmla="*/ 0 w 5"/>
                          <a:gd name="T3" fmla="*/ 2 h 3"/>
                          <a:gd name="T4" fmla="*/ 5 w 5"/>
                          <a:gd name="T5" fmla="*/ 3 h 3"/>
                          <a:gd name="T6" fmla="*/ 3 w 5"/>
                          <a:gd name="T7" fmla="*/ 3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5" h="3">
                            <a:moveTo>
                              <a:pt x="3" y="3"/>
                            </a:moveTo>
                            <a:cubicBezTo>
                              <a:pt x="2" y="3"/>
                              <a:pt x="1" y="3"/>
                              <a:pt x="0" y="2"/>
                            </a:cubicBezTo>
                            <a:cubicBezTo>
                              <a:pt x="0" y="0"/>
                              <a:pt x="4" y="2"/>
                              <a:pt x="5" y="3"/>
                            </a:cubicBezTo>
                            <a:cubicBezTo>
                              <a:pt x="4" y="3"/>
                              <a:pt x="3" y="3"/>
                              <a:pt x="3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27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4" y="2702"/>
                        <a:ext cx="7" cy="2"/>
                      </a:xfrm>
                      <a:custGeom>
                        <a:avLst/>
                        <a:gdLst>
                          <a:gd name="T0" fmla="*/ 4 w 4"/>
                          <a:gd name="T1" fmla="*/ 1 h 1"/>
                          <a:gd name="T2" fmla="*/ 0 w 4"/>
                          <a:gd name="T3" fmla="*/ 0 h 1"/>
                          <a:gd name="T4" fmla="*/ 4 w 4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" h="1">
                            <a:moveTo>
                              <a:pt x="4" y="1"/>
                            </a:moveTo>
                            <a:cubicBezTo>
                              <a:pt x="2" y="1"/>
                              <a:pt x="0" y="1"/>
                              <a:pt x="0" y="0"/>
                            </a:cubicBezTo>
                            <a:cubicBezTo>
                              <a:pt x="1" y="0"/>
                              <a:pt x="3" y="0"/>
                              <a:pt x="4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28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4" y="2702"/>
                        <a:ext cx="7" cy="2"/>
                      </a:xfrm>
                      <a:custGeom>
                        <a:avLst/>
                        <a:gdLst>
                          <a:gd name="T0" fmla="*/ 4 w 4"/>
                          <a:gd name="T1" fmla="*/ 1 h 1"/>
                          <a:gd name="T2" fmla="*/ 0 w 4"/>
                          <a:gd name="T3" fmla="*/ 0 h 1"/>
                          <a:gd name="T4" fmla="*/ 4 w 4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" h="1">
                            <a:moveTo>
                              <a:pt x="4" y="1"/>
                            </a:moveTo>
                            <a:cubicBezTo>
                              <a:pt x="2" y="1"/>
                              <a:pt x="0" y="1"/>
                              <a:pt x="0" y="0"/>
                            </a:cubicBezTo>
                            <a:cubicBezTo>
                              <a:pt x="1" y="0"/>
                              <a:pt x="3" y="0"/>
                              <a:pt x="4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29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5" y="2699"/>
                        <a:ext cx="9" cy="5"/>
                      </a:xfrm>
                      <a:custGeom>
                        <a:avLst/>
                        <a:gdLst>
                          <a:gd name="T0" fmla="*/ 3 w 5"/>
                          <a:gd name="T1" fmla="*/ 3 h 3"/>
                          <a:gd name="T2" fmla="*/ 2 w 5"/>
                          <a:gd name="T3" fmla="*/ 1 h 3"/>
                          <a:gd name="T4" fmla="*/ 3 w 5"/>
                          <a:gd name="T5" fmla="*/ 3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5" h="3">
                            <a:moveTo>
                              <a:pt x="3" y="3"/>
                            </a:moveTo>
                            <a:cubicBezTo>
                              <a:pt x="2" y="2"/>
                              <a:pt x="0" y="1"/>
                              <a:pt x="2" y="1"/>
                            </a:cubicBezTo>
                            <a:cubicBezTo>
                              <a:pt x="3" y="0"/>
                              <a:pt x="5" y="2"/>
                              <a:pt x="3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30" name="Freeform 1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5" y="2699"/>
                        <a:ext cx="9" cy="5"/>
                      </a:xfrm>
                      <a:custGeom>
                        <a:avLst/>
                        <a:gdLst>
                          <a:gd name="T0" fmla="*/ 3 w 5"/>
                          <a:gd name="T1" fmla="*/ 3 h 3"/>
                          <a:gd name="T2" fmla="*/ 2 w 5"/>
                          <a:gd name="T3" fmla="*/ 1 h 3"/>
                          <a:gd name="T4" fmla="*/ 3 w 5"/>
                          <a:gd name="T5" fmla="*/ 3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5" h="3">
                            <a:moveTo>
                              <a:pt x="3" y="3"/>
                            </a:moveTo>
                            <a:cubicBezTo>
                              <a:pt x="2" y="2"/>
                              <a:pt x="0" y="1"/>
                              <a:pt x="2" y="1"/>
                            </a:cubicBezTo>
                            <a:cubicBezTo>
                              <a:pt x="3" y="0"/>
                              <a:pt x="5" y="2"/>
                              <a:pt x="3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31" name="Freeform 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48" y="2714"/>
                        <a:ext cx="13" cy="3"/>
                      </a:xfrm>
                      <a:custGeom>
                        <a:avLst/>
                        <a:gdLst>
                          <a:gd name="T0" fmla="*/ 5 w 8"/>
                          <a:gd name="T1" fmla="*/ 2 h 2"/>
                          <a:gd name="T2" fmla="*/ 2 w 8"/>
                          <a:gd name="T3" fmla="*/ 0 h 2"/>
                          <a:gd name="T4" fmla="*/ 8 w 8"/>
                          <a:gd name="T5" fmla="*/ 1 h 2"/>
                          <a:gd name="T6" fmla="*/ 5 w 8"/>
                          <a:gd name="T7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8" h="2">
                            <a:moveTo>
                              <a:pt x="5" y="2"/>
                            </a:moveTo>
                            <a:cubicBezTo>
                              <a:pt x="4" y="2"/>
                              <a:pt x="0" y="2"/>
                              <a:pt x="2" y="0"/>
                            </a:cubicBezTo>
                            <a:cubicBezTo>
                              <a:pt x="4" y="2"/>
                              <a:pt x="6" y="1"/>
                              <a:pt x="8" y="1"/>
                            </a:cubicBezTo>
                            <a:cubicBezTo>
                              <a:pt x="8" y="2"/>
                              <a:pt x="6" y="2"/>
                              <a:pt x="5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32" name="Freeform 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48" y="2714"/>
                        <a:ext cx="13" cy="3"/>
                      </a:xfrm>
                      <a:custGeom>
                        <a:avLst/>
                        <a:gdLst>
                          <a:gd name="T0" fmla="*/ 5 w 8"/>
                          <a:gd name="T1" fmla="*/ 2 h 2"/>
                          <a:gd name="T2" fmla="*/ 2 w 8"/>
                          <a:gd name="T3" fmla="*/ 0 h 2"/>
                          <a:gd name="T4" fmla="*/ 8 w 8"/>
                          <a:gd name="T5" fmla="*/ 1 h 2"/>
                          <a:gd name="T6" fmla="*/ 5 w 8"/>
                          <a:gd name="T7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8" h="2">
                            <a:moveTo>
                              <a:pt x="5" y="2"/>
                            </a:moveTo>
                            <a:cubicBezTo>
                              <a:pt x="4" y="2"/>
                              <a:pt x="0" y="2"/>
                              <a:pt x="2" y="0"/>
                            </a:cubicBezTo>
                            <a:cubicBezTo>
                              <a:pt x="4" y="2"/>
                              <a:pt x="6" y="1"/>
                              <a:pt x="8" y="1"/>
                            </a:cubicBezTo>
                            <a:cubicBezTo>
                              <a:pt x="8" y="2"/>
                              <a:pt x="6" y="2"/>
                              <a:pt x="5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33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1" y="2728"/>
                        <a:ext cx="2" cy="2"/>
                      </a:xfrm>
                      <a:custGeom>
                        <a:avLst/>
                        <a:gdLst>
                          <a:gd name="T0" fmla="*/ 1 w 1"/>
                          <a:gd name="T1" fmla="*/ 1 h 1"/>
                          <a:gd name="T2" fmla="*/ 0 w 1"/>
                          <a:gd name="T3" fmla="*/ 0 h 1"/>
                          <a:gd name="T4" fmla="*/ 1 w 1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1"/>
                            </a:moveTo>
                            <a:cubicBezTo>
                              <a:pt x="1" y="1"/>
                              <a:pt x="0" y="0"/>
                              <a:pt x="0" y="0"/>
                            </a:cubicBezTo>
                            <a:cubicBezTo>
                              <a:pt x="1" y="0"/>
                              <a:pt x="1" y="0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34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1" y="2728"/>
                        <a:ext cx="2" cy="2"/>
                      </a:xfrm>
                      <a:custGeom>
                        <a:avLst/>
                        <a:gdLst>
                          <a:gd name="T0" fmla="*/ 1 w 1"/>
                          <a:gd name="T1" fmla="*/ 1 h 1"/>
                          <a:gd name="T2" fmla="*/ 0 w 1"/>
                          <a:gd name="T3" fmla="*/ 0 h 1"/>
                          <a:gd name="T4" fmla="*/ 1 w 1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1"/>
                            </a:moveTo>
                            <a:cubicBezTo>
                              <a:pt x="1" y="1"/>
                              <a:pt x="0" y="0"/>
                              <a:pt x="0" y="0"/>
                            </a:cubicBezTo>
                            <a:cubicBezTo>
                              <a:pt x="1" y="0"/>
                              <a:pt x="1" y="0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35" name="Freeform 1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2" y="2793"/>
                        <a:ext cx="9" cy="3"/>
                      </a:xfrm>
                      <a:custGeom>
                        <a:avLst/>
                        <a:gdLst>
                          <a:gd name="T0" fmla="*/ 3 w 5"/>
                          <a:gd name="T1" fmla="*/ 2 h 2"/>
                          <a:gd name="T2" fmla="*/ 0 w 5"/>
                          <a:gd name="T3" fmla="*/ 1 h 2"/>
                          <a:gd name="T4" fmla="*/ 1 w 5"/>
                          <a:gd name="T5" fmla="*/ 0 h 2"/>
                          <a:gd name="T6" fmla="*/ 4 w 5"/>
                          <a:gd name="T7" fmla="*/ 1 h 2"/>
                          <a:gd name="T8" fmla="*/ 3 w 5"/>
                          <a:gd name="T9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" h="2">
                            <a:moveTo>
                              <a:pt x="3" y="2"/>
                            </a:moveTo>
                            <a:cubicBezTo>
                              <a:pt x="2" y="2"/>
                              <a:pt x="1" y="1"/>
                              <a:pt x="0" y="1"/>
                            </a:cubicBezTo>
                            <a:cubicBezTo>
                              <a:pt x="0" y="0"/>
                              <a:pt x="1" y="0"/>
                              <a:pt x="1" y="0"/>
                            </a:cubicBezTo>
                            <a:cubicBezTo>
                              <a:pt x="2" y="1"/>
                              <a:pt x="3" y="0"/>
                              <a:pt x="4" y="1"/>
                            </a:cubicBezTo>
                            <a:cubicBezTo>
                              <a:pt x="5" y="2"/>
                              <a:pt x="4" y="2"/>
                              <a:pt x="3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36" name="Freeform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2" y="2793"/>
                        <a:ext cx="9" cy="3"/>
                      </a:xfrm>
                      <a:custGeom>
                        <a:avLst/>
                        <a:gdLst>
                          <a:gd name="T0" fmla="*/ 3 w 5"/>
                          <a:gd name="T1" fmla="*/ 2 h 2"/>
                          <a:gd name="T2" fmla="*/ 0 w 5"/>
                          <a:gd name="T3" fmla="*/ 1 h 2"/>
                          <a:gd name="T4" fmla="*/ 1 w 5"/>
                          <a:gd name="T5" fmla="*/ 0 h 2"/>
                          <a:gd name="T6" fmla="*/ 4 w 5"/>
                          <a:gd name="T7" fmla="*/ 1 h 2"/>
                          <a:gd name="T8" fmla="*/ 3 w 5"/>
                          <a:gd name="T9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" h="2">
                            <a:moveTo>
                              <a:pt x="3" y="2"/>
                            </a:moveTo>
                            <a:cubicBezTo>
                              <a:pt x="2" y="2"/>
                              <a:pt x="1" y="1"/>
                              <a:pt x="0" y="1"/>
                            </a:cubicBezTo>
                            <a:cubicBezTo>
                              <a:pt x="0" y="0"/>
                              <a:pt x="1" y="0"/>
                              <a:pt x="1" y="0"/>
                            </a:cubicBezTo>
                            <a:cubicBezTo>
                              <a:pt x="2" y="1"/>
                              <a:pt x="3" y="0"/>
                              <a:pt x="4" y="1"/>
                            </a:cubicBezTo>
                            <a:cubicBezTo>
                              <a:pt x="5" y="2"/>
                              <a:pt x="4" y="2"/>
                              <a:pt x="3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37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4" y="3110"/>
                        <a:ext cx="188" cy="261"/>
                      </a:xfrm>
                      <a:custGeom>
                        <a:avLst/>
                        <a:gdLst>
                          <a:gd name="T0" fmla="*/ 0 w 116"/>
                          <a:gd name="T1" fmla="*/ 104 h 161"/>
                          <a:gd name="T2" fmla="*/ 4 w 116"/>
                          <a:gd name="T3" fmla="*/ 98 h 161"/>
                          <a:gd name="T4" fmla="*/ 11 w 116"/>
                          <a:gd name="T5" fmla="*/ 95 h 161"/>
                          <a:gd name="T6" fmla="*/ 13 w 116"/>
                          <a:gd name="T7" fmla="*/ 91 h 161"/>
                          <a:gd name="T8" fmla="*/ 18 w 116"/>
                          <a:gd name="T9" fmla="*/ 85 h 161"/>
                          <a:gd name="T10" fmla="*/ 17 w 116"/>
                          <a:gd name="T11" fmla="*/ 82 h 161"/>
                          <a:gd name="T12" fmla="*/ 16 w 116"/>
                          <a:gd name="T13" fmla="*/ 81 h 161"/>
                          <a:gd name="T14" fmla="*/ 17 w 116"/>
                          <a:gd name="T15" fmla="*/ 76 h 161"/>
                          <a:gd name="T16" fmla="*/ 15 w 116"/>
                          <a:gd name="T17" fmla="*/ 66 h 161"/>
                          <a:gd name="T18" fmla="*/ 16 w 116"/>
                          <a:gd name="T19" fmla="*/ 60 h 161"/>
                          <a:gd name="T20" fmla="*/ 12 w 116"/>
                          <a:gd name="T21" fmla="*/ 51 h 161"/>
                          <a:gd name="T22" fmla="*/ 13 w 116"/>
                          <a:gd name="T23" fmla="*/ 46 h 161"/>
                          <a:gd name="T24" fmla="*/ 17 w 116"/>
                          <a:gd name="T25" fmla="*/ 42 h 161"/>
                          <a:gd name="T26" fmla="*/ 19 w 116"/>
                          <a:gd name="T27" fmla="*/ 40 h 161"/>
                          <a:gd name="T28" fmla="*/ 21 w 116"/>
                          <a:gd name="T29" fmla="*/ 38 h 161"/>
                          <a:gd name="T30" fmla="*/ 29 w 116"/>
                          <a:gd name="T31" fmla="*/ 30 h 161"/>
                          <a:gd name="T32" fmla="*/ 32 w 116"/>
                          <a:gd name="T33" fmla="*/ 26 h 161"/>
                          <a:gd name="T34" fmla="*/ 33 w 116"/>
                          <a:gd name="T35" fmla="*/ 21 h 161"/>
                          <a:gd name="T36" fmla="*/ 36 w 116"/>
                          <a:gd name="T37" fmla="*/ 17 h 161"/>
                          <a:gd name="T38" fmla="*/ 45 w 116"/>
                          <a:gd name="T39" fmla="*/ 14 h 161"/>
                          <a:gd name="T40" fmla="*/ 46 w 116"/>
                          <a:gd name="T41" fmla="*/ 13 h 161"/>
                          <a:gd name="T42" fmla="*/ 60 w 116"/>
                          <a:gd name="T43" fmla="*/ 8 h 161"/>
                          <a:gd name="T44" fmla="*/ 67 w 116"/>
                          <a:gd name="T45" fmla="*/ 3 h 161"/>
                          <a:gd name="T46" fmla="*/ 74 w 116"/>
                          <a:gd name="T47" fmla="*/ 1 h 161"/>
                          <a:gd name="T48" fmla="*/ 65 w 116"/>
                          <a:gd name="T49" fmla="*/ 12 h 161"/>
                          <a:gd name="T50" fmla="*/ 59 w 116"/>
                          <a:gd name="T51" fmla="*/ 18 h 161"/>
                          <a:gd name="T52" fmla="*/ 54 w 116"/>
                          <a:gd name="T53" fmla="*/ 32 h 161"/>
                          <a:gd name="T54" fmla="*/ 58 w 116"/>
                          <a:gd name="T55" fmla="*/ 32 h 161"/>
                          <a:gd name="T56" fmla="*/ 63 w 116"/>
                          <a:gd name="T57" fmla="*/ 44 h 161"/>
                          <a:gd name="T58" fmla="*/ 68 w 116"/>
                          <a:gd name="T59" fmla="*/ 52 h 161"/>
                          <a:gd name="T60" fmla="*/ 75 w 116"/>
                          <a:gd name="T61" fmla="*/ 53 h 161"/>
                          <a:gd name="T62" fmla="*/ 83 w 116"/>
                          <a:gd name="T63" fmla="*/ 53 h 161"/>
                          <a:gd name="T64" fmla="*/ 88 w 116"/>
                          <a:gd name="T65" fmla="*/ 57 h 161"/>
                          <a:gd name="T66" fmla="*/ 93 w 116"/>
                          <a:gd name="T67" fmla="*/ 61 h 161"/>
                          <a:gd name="T68" fmla="*/ 102 w 116"/>
                          <a:gd name="T69" fmla="*/ 60 h 161"/>
                          <a:gd name="T70" fmla="*/ 110 w 116"/>
                          <a:gd name="T71" fmla="*/ 62 h 161"/>
                          <a:gd name="T72" fmla="*/ 107 w 116"/>
                          <a:gd name="T73" fmla="*/ 68 h 161"/>
                          <a:gd name="T74" fmla="*/ 108 w 116"/>
                          <a:gd name="T75" fmla="*/ 82 h 161"/>
                          <a:gd name="T76" fmla="*/ 106 w 116"/>
                          <a:gd name="T77" fmla="*/ 93 h 161"/>
                          <a:gd name="T78" fmla="*/ 112 w 116"/>
                          <a:gd name="T79" fmla="*/ 98 h 161"/>
                          <a:gd name="T80" fmla="*/ 115 w 116"/>
                          <a:gd name="T81" fmla="*/ 104 h 161"/>
                          <a:gd name="T82" fmla="*/ 114 w 116"/>
                          <a:gd name="T83" fmla="*/ 106 h 161"/>
                          <a:gd name="T84" fmla="*/ 104 w 116"/>
                          <a:gd name="T85" fmla="*/ 102 h 161"/>
                          <a:gd name="T86" fmla="*/ 99 w 116"/>
                          <a:gd name="T87" fmla="*/ 103 h 161"/>
                          <a:gd name="T88" fmla="*/ 88 w 116"/>
                          <a:gd name="T89" fmla="*/ 103 h 161"/>
                          <a:gd name="T90" fmla="*/ 94 w 116"/>
                          <a:gd name="T91" fmla="*/ 111 h 161"/>
                          <a:gd name="T92" fmla="*/ 91 w 116"/>
                          <a:gd name="T93" fmla="*/ 113 h 161"/>
                          <a:gd name="T94" fmla="*/ 87 w 116"/>
                          <a:gd name="T95" fmla="*/ 123 h 161"/>
                          <a:gd name="T96" fmla="*/ 91 w 116"/>
                          <a:gd name="T97" fmla="*/ 130 h 161"/>
                          <a:gd name="T98" fmla="*/ 86 w 116"/>
                          <a:gd name="T99" fmla="*/ 161 h 161"/>
                          <a:gd name="T100" fmla="*/ 80 w 116"/>
                          <a:gd name="T101" fmla="*/ 157 h 161"/>
                          <a:gd name="T102" fmla="*/ 85 w 116"/>
                          <a:gd name="T103" fmla="*/ 146 h 161"/>
                          <a:gd name="T104" fmla="*/ 79 w 116"/>
                          <a:gd name="T105" fmla="*/ 142 h 161"/>
                          <a:gd name="T106" fmla="*/ 71 w 116"/>
                          <a:gd name="T107" fmla="*/ 141 h 161"/>
                          <a:gd name="T108" fmla="*/ 61 w 116"/>
                          <a:gd name="T109" fmla="*/ 144 h 161"/>
                          <a:gd name="T110" fmla="*/ 57 w 116"/>
                          <a:gd name="T111" fmla="*/ 139 h 161"/>
                          <a:gd name="T112" fmla="*/ 52 w 116"/>
                          <a:gd name="T113" fmla="*/ 133 h 161"/>
                          <a:gd name="T114" fmla="*/ 47 w 116"/>
                          <a:gd name="T115" fmla="*/ 130 h 161"/>
                          <a:gd name="T116" fmla="*/ 38 w 116"/>
                          <a:gd name="T117" fmla="*/ 121 h 161"/>
                          <a:gd name="T118" fmla="*/ 35 w 116"/>
                          <a:gd name="T119" fmla="*/ 121 h 161"/>
                          <a:gd name="T120" fmla="*/ 25 w 116"/>
                          <a:gd name="T121" fmla="*/ 117 h 161"/>
                          <a:gd name="T122" fmla="*/ 15 w 116"/>
                          <a:gd name="T123" fmla="*/ 114 h 161"/>
                          <a:gd name="T124" fmla="*/ 6 w 116"/>
                          <a:gd name="T125" fmla="*/ 109 h 1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116" h="161">
                            <a:moveTo>
                              <a:pt x="1" y="105"/>
                            </a:moveTo>
                            <a:cubicBezTo>
                              <a:pt x="1" y="105"/>
                              <a:pt x="1" y="104"/>
                              <a:pt x="0" y="104"/>
                            </a:cubicBezTo>
                            <a:cubicBezTo>
                              <a:pt x="0" y="103"/>
                              <a:pt x="3" y="102"/>
                              <a:pt x="5" y="103"/>
                            </a:cubicBezTo>
                            <a:cubicBezTo>
                              <a:pt x="5" y="101"/>
                              <a:pt x="3" y="100"/>
                              <a:pt x="4" y="98"/>
                            </a:cubicBezTo>
                            <a:cubicBezTo>
                              <a:pt x="5" y="96"/>
                              <a:pt x="8" y="96"/>
                              <a:pt x="10" y="96"/>
                            </a:cubicBezTo>
                            <a:cubicBezTo>
                              <a:pt x="10" y="96"/>
                              <a:pt x="10" y="95"/>
                              <a:pt x="11" y="95"/>
                            </a:cubicBezTo>
                            <a:cubicBezTo>
                              <a:pt x="11" y="95"/>
                              <a:pt x="12" y="95"/>
                              <a:pt x="12" y="95"/>
                            </a:cubicBezTo>
                            <a:cubicBezTo>
                              <a:pt x="12" y="93"/>
                              <a:pt x="14" y="92"/>
                              <a:pt x="13" y="91"/>
                            </a:cubicBezTo>
                            <a:cubicBezTo>
                              <a:pt x="15" y="91"/>
                              <a:pt x="15" y="88"/>
                              <a:pt x="16" y="87"/>
                            </a:cubicBezTo>
                            <a:cubicBezTo>
                              <a:pt x="16" y="86"/>
                              <a:pt x="17" y="85"/>
                              <a:pt x="18" y="85"/>
                            </a:cubicBezTo>
                            <a:cubicBezTo>
                              <a:pt x="17" y="84"/>
                              <a:pt x="19" y="84"/>
                              <a:pt x="19" y="83"/>
                            </a:cubicBezTo>
                            <a:cubicBezTo>
                              <a:pt x="18" y="83"/>
                              <a:pt x="17" y="83"/>
                              <a:pt x="17" y="82"/>
                            </a:cubicBezTo>
                            <a:cubicBezTo>
                              <a:pt x="17" y="82"/>
                              <a:pt x="18" y="82"/>
                              <a:pt x="18" y="81"/>
                            </a:cubicBezTo>
                            <a:cubicBezTo>
                              <a:pt x="17" y="81"/>
                              <a:pt x="16" y="82"/>
                              <a:pt x="16" y="81"/>
                            </a:cubicBezTo>
                            <a:cubicBezTo>
                              <a:pt x="15" y="80"/>
                              <a:pt x="16" y="79"/>
                              <a:pt x="17" y="79"/>
                            </a:cubicBezTo>
                            <a:cubicBezTo>
                              <a:pt x="16" y="79"/>
                              <a:pt x="16" y="77"/>
                              <a:pt x="17" y="76"/>
                            </a:cubicBezTo>
                            <a:cubicBezTo>
                              <a:pt x="17" y="74"/>
                              <a:pt x="17" y="72"/>
                              <a:pt x="16" y="70"/>
                            </a:cubicBezTo>
                            <a:cubicBezTo>
                              <a:pt x="16" y="69"/>
                              <a:pt x="15" y="68"/>
                              <a:pt x="15" y="66"/>
                            </a:cubicBezTo>
                            <a:cubicBezTo>
                              <a:pt x="15" y="66"/>
                              <a:pt x="18" y="65"/>
                              <a:pt x="17" y="64"/>
                            </a:cubicBezTo>
                            <a:cubicBezTo>
                              <a:pt x="17" y="63"/>
                              <a:pt x="14" y="60"/>
                              <a:pt x="16" y="60"/>
                            </a:cubicBezTo>
                            <a:cubicBezTo>
                              <a:pt x="17" y="59"/>
                              <a:pt x="16" y="56"/>
                              <a:pt x="15" y="55"/>
                            </a:cubicBezTo>
                            <a:cubicBezTo>
                              <a:pt x="14" y="54"/>
                              <a:pt x="13" y="52"/>
                              <a:pt x="12" y="51"/>
                            </a:cubicBezTo>
                            <a:cubicBezTo>
                              <a:pt x="11" y="50"/>
                              <a:pt x="12" y="49"/>
                              <a:pt x="12" y="48"/>
                            </a:cubicBezTo>
                            <a:cubicBezTo>
                              <a:pt x="13" y="48"/>
                              <a:pt x="12" y="47"/>
                              <a:pt x="13" y="46"/>
                            </a:cubicBezTo>
                            <a:cubicBezTo>
                              <a:pt x="13" y="46"/>
                              <a:pt x="14" y="47"/>
                              <a:pt x="14" y="47"/>
                            </a:cubicBezTo>
                            <a:cubicBezTo>
                              <a:pt x="16" y="46"/>
                              <a:pt x="18" y="44"/>
                              <a:pt x="17" y="42"/>
                            </a:cubicBezTo>
                            <a:cubicBezTo>
                              <a:pt x="16" y="39"/>
                              <a:pt x="15" y="39"/>
                              <a:pt x="16" y="36"/>
                            </a:cubicBezTo>
                            <a:cubicBezTo>
                              <a:pt x="17" y="38"/>
                              <a:pt x="18" y="39"/>
                              <a:pt x="19" y="40"/>
                            </a:cubicBezTo>
                            <a:cubicBezTo>
                              <a:pt x="20" y="41"/>
                              <a:pt x="22" y="42"/>
                              <a:pt x="20" y="43"/>
                            </a:cubicBezTo>
                            <a:cubicBezTo>
                              <a:pt x="23" y="46"/>
                              <a:pt x="21" y="39"/>
                              <a:pt x="21" y="38"/>
                            </a:cubicBezTo>
                            <a:cubicBezTo>
                              <a:pt x="20" y="37"/>
                              <a:pt x="26" y="34"/>
                              <a:pt x="27" y="33"/>
                            </a:cubicBezTo>
                            <a:cubicBezTo>
                              <a:pt x="27" y="32"/>
                              <a:pt x="28" y="30"/>
                              <a:pt x="29" y="30"/>
                            </a:cubicBezTo>
                            <a:cubicBezTo>
                              <a:pt x="30" y="29"/>
                              <a:pt x="32" y="30"/>
                              <a:pt x="33" y="29"/>
                            </a:cubicBezTo>
                            <a:cubicBezTo>
                              <a:pt x="33" y="28"/>
                              <a:pt x="32" y="27"/>
                              <a:pt x="32" y="26"/>
                            </a:cubicBezTo>
                            <a:cubicBezTo>
                              <a:pt x="33" y="25"/>
                              <a:pt x="33" y="23"/>
                              <a:pt x="34" y="22"/>
                            </a:cubicBezTo>
                            <a:cubicBezTo>
                              <a:pt x="32" y="22"/>
                              <a:pt x="33" y="22"/>
                              <a:pt x="33" y="21"/>
                            </a:cubicBezTo>
                            <a:cubicBezTo>
                              <a:pt x="34" y="21"/>
                              <a:pt x="34" y="20"/>
                              <a:pt x="34" y="19"/>
                            </a:cubicBezTo>
                            <a:cubicBezTo>
                              <a:pt x="34" y="18"/>
                              <a:pt x="36" y="17"/>
                              <a:pt x="36" y="17"/>
                            </a:cubicBezTo>
                            <a:cubicBezTo>
                              <a:pt x="36" y="16"/>
                              <a:pt x="39" y="13"/>
                              <a:pt x="40" y="13"/>
                            </a:cubicBezTo>
                            <a:cubicBezTo>
                              <a:pt x="42" y="13"/>
                              <a:pt x="43" y="14"/>
                              <a:pt x="45" y="14"/>
                            </a:cubicBezTo>
                            <a:cubicBezTo>
                              <a:pt x="43" y="14"/>
                              <a:pt x="44" y="15"/>
                              <a:pt x="42" y="15"/>
                            </a:cubicBezTo>
                            <a:cubicBezTo>
                              <a:pt x="44" y="18"/>
                              <a:pt x="45" y="14"/>
                              <a:pt x="46" y="13"/>
                            </a:cubicBezTo>
                            <a:cubicBezTo>
                              <a:pt x="46" y="11"/>
                              <a:pt x="48" y="11"/>
                              <a:pt x="51" y="11"/>
                            </a:cubicBezTo>
                            <a:cubicBezTo>
                              <a:pt x="56" y="12"/>
                              <a:pt x="57" y="9"/>
                              <a:pt x="60" y="8"/>
                            </a:cubicBezTo>
                            <a:cubicBezTo>
                              <a:pt x="62" y="7"/>
                              <a:pt x="67" y="5"/>
                              <a:pt x="65" y="2"/>
                            </a:cubicBezTo>
                            <a:cubicBezTo>
                              <a:pt x="66" y="2"/>
                              <a:pt x="68" y="2"/>
                              <a:pt x="67" y="3"/>
                            </a:cubicBezTo>
                            <a:cubicBezTo>
                              <a:pt x="68" y="3"/>
                              <a:pt x="67" y="2"/>
                              <a:pt x="69" y="1"/>
                            </a:cubicBezTo>
                            <a:cubicBezTo>
                              <a:pt x="70" y="0"/>
                              <a:pt x="72" y="0"/>
                              <a:pt x="74" y="1"/>
                            </a:cubicBezTo>
                            <a:cubicBezTo>
                              <a:pt x="79" y="5"/>
                              <a:pt x="68" y="7"/>
                              <a:pt x="67" y="9"/>
                            </a:cubicBezTo>
                            <a:cubicBezTo>
                              <a:pt x="66" y="10"/>
                              <a:pt x="66" y="11"/>
                              <a:pt x="65" y="12"/>
                            </a:cubicBezTo>
                            <a:cubicBezTo>
                              <a:pt x="64" y="13"/>
                              <a:pt x="63" y="13"/>
                              <a:pt x="62" y="13"/>
                            </a:cubicBezTo>
                            <a:cubicBezTo>
                              <a:pt x="61" y="15"/>
                              <a:pt x="60" y="16"/>
                              <a:pt x="59" y="18"/>
                            </a:cubicBezTo>
                            <a:cubicBezTo>
                              <a:pt x="58" y="20"/>
                              <a:pt x="58" y="22"/>
                              <a:pt x="58" y="25"/>
                            </a:cubicBezTo>
                            <a:cubicBezTo>
                              <a:pt x="57" y="27"/>
                              <a:pt x="56" y="30"/>
                              <a:pt x="54" y="32"/>
                            </a:cubicBezTo>
                            <a:cubicBezTo>
                              <a:pt x="55" y="32"/>
                              <a:pt x="57" y="31"/>
                              <a:pt x="58" y="30"/>
                            </a:cubicBezTo>
                            <a:cubicBezTo>
                              <a:pt x="58" y="31"/>
                              <a:pt x="58" y="32"/>
                              <a:pt x="58" y="32"/>
                            </a:cubicBezTo>
                            <a:cubicBezTo>
                              <a:pt x="61" y="31"/>
                              <a:pt x="60" y="36"/>
                              <a:pt x="61" y="37"/>
                            </a:cubicBezTo>
                            <a:cubicBezTo>
                              <a:pt x="63" y="40"/>
                              <a:pt x="64" y="41"/>
                              <a:pt x="63" y="44"/>
                            </a:cubicBezTo>
                            <a:cubicBezTo>
                              <a:pt x="63" y="45"/>
                              <a:pt x="62" y="48"/>
                              <a:pt x="64" y="49"/>
                            </a:cubicBezTo>
                            <a:cubicBezTo>
                              <a:pt x="66" y="49"/>
                              <a:pt x="65" y="52"/>
                              <a:pt x="68" y="52"/>
                            </a:cubicBezTo>
                            <a:cubicBezTo>
                              <a:pt x="69" y="53"/>
                              <a:pt x="70" y="52"/>
                              <a:pt x="71" y="52"/>
                            </a:cubicBezTo>
                            <a:cubicBezTo>
                              <a:pt x="72" y="52"/>
                              <a:pt x="74" y="53"/>
                              <a:pt x="75" y="53"/>
                            </a:cubicBezTo>
                            <a:cubicBezTo>
                              <a:pt x="77" y="53"/>
                              <a:pt x="78" y="52"/>
                              <a:pt x="79" y="52"/>
                            </a:cubicBezTo>
                            <a:cubicBezTo>
                              <a:pt x="80" y="52"/>
                              <a:pt x="81" y="53"/>
                              <a:pt x="83" y="53"/>
                            </a:cubicBezTo>
                            <a:cubicBezTo>
                              <a:pt x="83" y="53"/>
                              <a:pt x="84" y="53"/>
                              <a:pt x="85" y="53"/>
                            </a:cubicBezTo>
                            <a:cubicBezTo>
                              <a:pt x="86" y="54"/>
                              <a:pt x="87" y="56"/>
                              <a:pt x="88" y="57"/>
                            </a:cubicBezTo>
                            <a:cubicBezTo>
                              <a:pt x="89" y="58"/>
                              <a:pt x="89" y="59"/>
                              <a:pt x="90" y="60"/>
                            </a:cubicBezTo>
                            <a:cubicBezTo>
                              <a:pt x="91" y="61"/>
                              <a:pt x="91" y="60"/>
                              <a:pt x="93" y="61"/>
                            </a:cubicBezTo>
                            <a:cubicBezTo>
                              <a:pt x="94" y="61"/>
                              <a:pt x="96" y="60"/>
                              <a:pt x="99" y="61"/>
                            </a:cubicBezTo>
                            <a:cubicBezTo>
                              <a:pt x="99" y="61"/>
                              <a:pt x="101" y="60"/>
                              <a:pt x="102" y="60"/>
                            </a:cubicBezTo>
                            <a:cubicBezTo>
                              <a:pt x="103" y="60"/>
                              <a:pt x="105" y="60"/>
                              <a:pt x="106" y="60"/>
                            </a:cubicBezTo>
                            <a:cubicBezTo>
                              <a:pt x="108" y="59"/>
                              <a:pt x="111" y="61"/>
                              <a:pt x="110" y="62"/>
                            </a:cubicBezTo>
                            <a:cubicBezTo>
                              <a:pt x="110" y="63"/>
                              <a:pt x="109" y="64"/>
                              <a:pt x="108" y="65"/>
                            </a:cubicBezTo>
                            <a:cubicBezTo>
                              <a:pt x="108" y="66"/>
                              <a:pt x="109" y="67"/>
                              <a:pt x="107" y="68"/>
                            </a:cubicBezTo>
                            <a:cubicBezTo>
                              <a:pt x="106" y="69"/>
                              <a:pt x="107" y="73"/>
                              <a:pt x="106" y="75"/>
                            </a:cubicBezTo>
                            <a:cubicBezTo>
                              <a:pt x="106" y="77"/>
                              <a:pt x="107" y="79"/>
                              <a:pt x="108" y="82"/>
                            </a:cubicBezTo>
                            <a:cubicBezTo>
                              <a:pt x="108" y="83"/>
                              <a:pt x="112" y="86"/>
                              <a:pt x="111" y="87"/>
                            </a:cubicBezTo>
                            <a:cubicBezTo>
                              <a:pt x="111" y="90"/>
                              <a:pt x="106" y="90"/>
                              <a:pt x="106" y="93"/>
                            </a:cubicBezTo>
                            <a:cubicBezTo>
                              <a:pt x="108" y="92"/>
                              <a:pt x="112" y="96"/>
                              <a:pt x="113" y="97"/>
                            </a:cubicBezTo>
                            <a:cubicBezTo>
                              <a:pt x="112" y="98"/>
                              <a:pt x="112" y="98"/>
                              <a:pt x="112" y="98"/>
                            </a:cubicBezTo>
                            <a:cubicBezTo>
                              <a:pt x="113" y="99"/>
                              <a:pt x="113" y="99"/>
                              <a:pt x="113" y="100"/>
                            </a:cubicBezTo>
                            <a:cubicBezTo>
                              <a:pt x="113" y="102"/>
                              <a:pt x="114" y="103"/>
                              <a:pt x="115" y="104"/>
                            </a:cubicBezTo>
                            <a:cubicBezTo>
                              <a:pt x="115" y="105"/>
                              <a:pt x="116" y="108"/>
                              <a:pt x="115" y="108"/>
                            </a:cubicBezTo>
                            <a:cubicBezTo>
                              <a:pt x="113" y="109"/>
                              <a:pt x="114" y="107"/>
                              <a:pt x="114" y="106"/>
                            </a:cubicBezTo>
                            <a:cubicBezTo>
                              <a:pt x="114" y="105"/>
                              <a:pt x="112" y="99"/>
                              <a:pt x="110" y="100"/>
                            </a:cubicBezTo>
                            <a:cubicBezTo>
                              <a:pt x="109" y="100"/>
                              <a:pt x="105" y="105"/>
                              <a:pt x="104" y="102"/>
                            </a:cubicBezTo>
                            <a:cubicBezTo>
                              <a:pt x="104" y="101"/>
                              <a:pt x="102" y="100"/>
                              <a:pt x="103" y="102"/>
                            </a:cubicBezTo>
                            <a:cubicBezTo>
                              <a:pt x="103" y="104"/>
                              <a:pt x="100" y="103"/>
                              <a:pt x="99" y="103"/>
                            </a:cubicBezTo>
                            <a:cubicBezTo>
                              <a:pt x="97" y="103"/>
                              <a:pt x="94" y="103"/>
                              <a:pt x="92" y="103"/>
                            </a:cubicBezTo>
                            <a:cubicBezTo>
                              <a:pt x="91" y="103"/>
                              <a:pt x="89" y="103"/>
                              <a:pt x="88" y="103"/>
                            </a:cubicBezTo>
                            <a:cubicBezTo>
                              <a:pt x="86" y="104"/>
                              <a:pt x="88" y="108"/>
                              <a:pt x="87" y="110"/>
                            </a:cubicBezTo>
                            <a:cubicBezTo>
                              <a:pt x="89" y="109"/>
                              <a:pt x="93" y="110"/>
                              <a:pt x="94" y="111"/>
                            </a:cubicBezTo>
                            <a:cubicBezTo>
                              <a:pt x="94" y="112"/>
                              <a:pt x="94" y="114"/>
                              <a:pt x="93" y="114"/>
                            </a:cubicBezTo>
                            <a:cubicBezTo>
                              <a:pt x="92" y="114"/>
                              <a:pt x="92" y="113"/>
                              <a:pt x="91" y="113"/>
                            </a:cubicBezTo>
                            <a:cubicBezTo>
                              <a:pt x="89" y="113"/>
                              <a:pt x="86" y="114"/>
                              <a:pt x="85" y="116"/>
                            </a:cubicBezTo>
                            <a:cubicBezTo>
                              <a:pt x="85" y="118"/>
                              <a:pt x="85" y="122"/>
                              <a:pt x="87" y="123"/>
                            </a:cubicBezTo>
                            <a:cubicBezTo>
                              <a:pt x="89" y="124"/>
                              <a:pt x="90" y="125"/>
                              <a:pt x="90" y="126"/>
                            </a:cubicBezTo>
                            <a:cubicBezTo>
                              <a:pt x="90" y="128"/>
                              <a:pt x="91" y="128"/>
                              <a:pt x="91" y="130"/>
                            </a:cubicBezTo>
                            <a:cubicBezTo>
                              <a:pt x="93" y="133"/>
                              <a:pt x="91" y="136"/>
                              <a:pt x="90" y="139"/>
                            </a:cubicBezTo>
                            <a:cubicBezTo>
                              <a:pt x="89" y="146"/>
                              <a:pt x="89" y="154"/>
                              <a:pt x="86" y="161"/>
                            </a:cubicBezTo>
                            <a:cubicBezTo>
                              <a:pt x="86" y="159"/>
                              <a:pt x="85" y="158"/>
                              <a:pt x="84" y="157"/>
                            </a:cubicBezTo>
                            <a:cubicBezTo>
                              <a:pt x="83" y="156"/>
                              <a:pt x="81" y="157"/>
                              <a:pt x="80" y="157"/>
                            </a:cubicBezTo>
                            <a:cubicBezTo>
                              <a:pt x="79" y="156"/>
                              <a:pt x="82" y="151"/>
                              <a:pt x="82" y="151"/>
                            </a:cubicBezTo>
                            <a:cubicBezTo>
                              <a:pt x="83" y="149"/>
                              <a:pt x="86" y="147"/>
                              <a:pt x="85" y="146"/>
                            </a:cubicBezTo>
                            <a:cubicBezTo>
                              <a:pt x="84" y="145"/>
                              <a:pt x="83" y="144"/>
                              <a:pt x="82" y="144"/>
                            </a:cubicBezTo>
                            <a:cubicBezTo>
                              <a:pt x="81" y="144"/>
                              <a:pt x="80" y="142"/>
                              <a:pt x="79" y="142"/>
                            </a:cubicBezTo>
                            <a:cubicBezTo>
                              <a:pt x="77" y="141"/>
                              <a:pt x="77" y="142"/>
                              <a:pt x="75" y="142"/>
                            </a:cubicBezTo>
                            <a:cubicBezTo>
                              <a:pt x="73" y="143"/>
                              <a:pt x="72" y="142"/>
                              <a:pt x="71" y="141"/>
                            </a:cubicBezTo>
                            <a:cubicBezTo>
                              <a:pt x="69" y="140"/>
                              <a:pt x="67" y="143"/>
                              <a:pt x="65" y="144"/>
                            </a:cubicBezTo>
                            <a:cubicBezTo>
                              <a:pt x="64" y="144"/>
                              <a:pt x="62" y="143"/>
                              <a:pt x="61" y="144"/>
                            </a:cubicBezTo>
                            <a:cubicBezTo>
                              <a:pt x="59" y="144"/>
                              <a:pt x="58" y="143"/>
                              <a:pt x="57" y="143"/>
                            </a:cubicBezTo>
                            <a:cubicBezTo>
                              <a:pt x="56" y="142"/>
                              <a:pt x="57" y="140"/>
                              <a:pt x="57" y="139"/>
                            </a:cubicBezTo>
                            <a:cubicBezTo>
                              <a:pt x="56" y="137"/>
                              <a:pt x="53" y="138"/>
                              <a:pt x="53" y="137"/>
                            </a:cubicBezTo>
                            <a:cubicBezTo>
                              <a:pt x="53" y="135"/>
                              <a:pt x="53" y="134"/>
                              <a:pt x="52" y="133"/>
                            </a:cubicBezTo>
                            <a:cubicBezTo>
                              <a:pt x="52" y="132"/>
                              <a:pt x="50" y="132"/>
                              <a:pt x="49" y="131"/>
                            </a:cubicBezTo>
                            <a:cubicBezTo>
                              <a:pt x="48" y="130"/>
                              <a:pt x="48" y="130"/>
                              <a:pt x="47" y="130"/>
                            </a:cubicBezTo>
                            <a:cubicBezTo>
                              <a:pt x="45" y="130"/>
                              <a:pt x="45" y="128"/>
                              <a:pt x="45" y="127"/>
                            </a:cubicBezTo>
                            <a:cubicBezTo>
                              <a:pt x="45" y="124"/>
                              <a:pt x="40" y="121"/>
                              <a:pt x="38" y="121"/>
                            </a:cubicBezTo>
                            <a:cubicBezTo>
                              <a:pt x="37" y="121"/>
                              <a:pt x="37" y="120"/>
                              <a:pt x="37" y="120"/>
                            </a:cubicBezTo>
                            <a:cubicBezTo>
                              <a:pt x="36" y="121"/>
                              <a:pt x="36" y="121"/>
                              <a:pt x="35" y="121"/>
                            </a:cubicBezTo>
                            <a:cubicBezTo>
                              <a:pt x="34" y="120"/>
                              <a:pt x="32" y="120"/>
                              <a:pt x="31" y="119"/>
                            </a:cubicBezTo>
                            <a:cubicBezTo>
                              <a:pt x="30" y="118"/>
                              <a:pt x="26" y="114"/>
                              <a:pt x="25" y="117"/>
                            </a:cubicBezTo>
                            <a:cubicBezTo>
                              <a:pt x="25" y="119"/>
                              <a:pt x="19" y="117"/>
                              <a:pt x="17" y="116"/>
                            </a:cubicBezTo>
                            <a:cubicBezTo>
                              <a:pt x="15" y="116"/>
                              <a:pt x="16" y="114"/>
                              <a:pt x="15" y="114"/>
                            </a:cubicBezTo>
                            <a:cubicBezTo>
                              <a:pt x="13" y="113"/>
                              <a:pt x="14" y="112"/>
                              <a:pt x="12" y="112"/>
                            </a:cubicBezTo>
                            <a:cubicBezTo>
                              <a:pt x="10" y="112"/>
                              <a:pt x="8" y="110"/>
                              <a:pt x="6" y="109"/>
                            </a:cubicBezTo>
                            <a:cubicBezTo>
                              <a:pt x="4" y="108"/>
                              <a:pt x="3" y="106"/>
                              <a:pt x="1" y="10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38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4" y="3110"/>
                        <a:ext cx="188" cy="261"/>
                      </a:xfrm>
                      <a:custGeom>
                        <a:avLst/>
                        <a:gdLst>
                          <a:gd name="T0" fmla="*/ 0 w 116"/>
                          <a:gd name="T1" fmla="*/ 104 h 161"/>
                          <a:gd name="T2" fmla="*/ 4 w 116"/>
                          <a:gd name="T3" fmla="*/ 98 h 161"/>
                          <a:gd name="T4" fmla="*/ 11 w 116"/>
                          <a:gd name="T5" fmla="*/ 95 h 161"/>
                          <a:gd name="T6" fmla="*/ 13 w 116"/>
                          <a:gd name="T7" fmla="*/ 91 h 161"/>
                          <a:gd name="T8" fmla="*/ 18 w 116"/>
                          <a:gd name="T9" fmla="*/ 85 h 161"/>
                          <a:gd name="T10" fmla="*/ 17 w 116"/>
                          <a:gd name="T11" fmla="*/ 82 h 161"/>
                          <a:gd name="T12" fmla="*/ 16 w 116"/>
                          <a:gd name="T13" fmla="*/ 81 h 161"/>
                          <a:gd name="T14" fmla="*/ 17 w 116"/>
                          <a:gd name="T15" fmla="*/ 76 h 161"/>
                          <a:gd name="T16" fmla="*/ 15 w 116"/>
                          <a:gd name="T17" fmla="*/ 66 h 161"/>
                          <a:gd name="T18" fmla="*/ 16 w 116"/>
                          <a:gd name="T19" fmla="*/ 60 h 161"/>
                          <a:gd name="T20" fmla="*/ 12 w 116"/>
                          <a:gd name="T21" fmla="*/ 51 h 161"/>
                          <a:gd name="T22" fmla="*/ 13 w 116"/>
                          <a:gd name="T23" fmla="*/ 46 h 161"/>
                          <a:gd name="T24" fmla="*/ 17 w 116"/>
                          <a:gd name="T25" fmla="*/ 42 h 161"/>
                          <a:gd name="T26" fmla="*/ 19 w 116"/>
                          <a:gd name="T27" fmla="*/ 40 h 161"/>
                          <a:gd name="T28" fmla="*/ 21 w 116"/>
                          <a:gd name="T29" fmla="*/ 38 h 161"/>
                          <a:gd name="T30" fmla="*/ 29 w 116"/>
                          <a:gd name="T31" fmla="*/ 30 h 161"/>
                          <a:gd name="T32" fmla="*/ 32 w 116"/>
                          <a:gd name="T33" fmla="*/ 26 h 161"/>
                          <a:gd name="T34" fmla="*/ 33 w 116"/>
                          <a:gd name="T35" fmla="*/ 21 h 161"/>
                          <a:gd name="T36" fmla="*/ 36 w 116"/>
                          <a:gd name="T37" fmla="*/ 17 h 161"/>
                          <a:gd name="T38" fmla="*/ 45 w 116"/>
                          <a:gd name="T39" fmla="*/ 14 h 161"/>
                          <a:gd name="T40" fmla="*/ 46 w 116"/>
                          <a:gd name="T41" fmla="*/ 13 h 161"/>
                          <a:gd name="T42" fmla="*/ 60 w 116"/>
                          <a:gd name="T43" fmla="*/ 8 h 161"/>
                          <a:gd name="T44" fmla="*/ 67 w 116"/>
                          <a:gd name="T45" fmla="*/ 3 h 161"/>
                          <a:gd name="T46" fmla="*/ 74 w 116"/>
                          <a:gd name="T47" fmla="*/ 1 h 161"/>
                          <a:gd name="T48" fmla="*/ 65 w 116"/>
                          <a:gd name="T49" fmla="*/ 12 h 161"/>
                          <a:gd name="T50" fmla="*/ 59 w 116"/>
                          <a:gd name="T51" fmla="*/ 18 h 161"/>
                          <a:gd name="T52" fmla="*/ 54 w 116"/>
                          <a:gd name="T53" fmla="*/ 32 h 161"/>
                          <a:gd name="T54" fmla="*/ 58 w 116"/>
                          <a:gd name="T55" fmla="*/ 32 h 161"/>
                          <a:gd name="T56" fmla="*/ 63 w 116"/>
                          <a:gd name="T57" fmla="*/ 44 h 161"/>
                          <a:gd name="T58" fmla="*/ 68 w 116"/>
                          <a:gd name="T59" fmla="*/ 52 h 161"/>
                          <a:gd name="T60" fmla="*/ 75 w 116"/>
                          <a:gd name="T61" fmla="*/ 53 h 161"/>
                          <a:gd name="T62" fmla="*/ 83 w 116"/>
                          <a:gd name="T63" fmla="*/ 53 h 161"/>
                          <a:gd name="T64" fmla="*/ 88 w 116"/>
                          <a:gd name="T65" fmla="*/ 57 h 161"/>
                          <a:gd name="T66" fmla="*/ 93 w 116"/>
                          <a:gd name="T67" fmla="*/ 61 h 161"/>
                          <a:gd name="T68" fmla="*/ 102 w 116"/>
                          <a:gd name="T69" fmla="*/ 60 h 161"/>
                          <a:gd name="T70" fmla="*/ 110 w 116"/>
                          <a:gd name="T71" fmla="*/ 62 h 161"/>
                          <a:gd name="T72" fmla="*/ 107 w 116"/>
                          <a:gd name="T73" fmla="*/ 68 h 161"/>
                          <a:gd name="T74" fmla="*/ 108 w 116"/>
                          <a:gd name="T75" fmla="*/ 82 h 161"/>
                          <a:gd name="T76" fmla="*/ 106 w 116"/>
                          <a:gd name="T77" fmla="*/ 93 h 161"/>
                          <a:gd name="T78" fmla="*/ 112 w 116"/>
                          <a:gd name="T79" fmla="*/ 98 h 161"/>
                          <a:gd name="T80" fmla="*/ 115 w 116"/>
                          <a:gd name="T81" fmla="*/ 104 h 161"/>
                          <a:gd name="T82" fmla="*/ 114 w 116"/>
                          <a:gd name="T83" fmla="*/ 106 h 161"/>
                          <a:gd name="T84" fmla="*/ 104 w 116"/>
                          <a:gd name="T85" fmla="*/ 102 h 161"/>
                          <a:gd name="T86" fmla="*/ 99 w 116"/>
                          <a:gd name="T87" fmla="*/ 103 h 161"/>
                          <a:gd name="T88" fmla="*/ 88 w 116"/>
                          <a:gd name="T89" fmla="*/ 103 h 161"/>
                          <a:gd name="T90" fmla="*/ 94 w 116"/>
                          <a:gd name="T91" fmla="*/ 111 h 161"/>
                          <a:gd name="T92" fmla="*/ 91 w 116"/>
                          <a:gd name="T93" fmla="*/ 113 h 161"/>
                          <a:gd name="T94" fmla="*/ 87 w 116"/>
                          <a:gd name="T95" fmla="*/ 123 h 161"/>
                          <a:gd name="T96" fmla="*/ 91 w 116"/>
                          <a:gd name="T97" fmla="*/ 130 h 161"/>
                          <a:gd name="T98" fmla="*/ 86 w 116"/>
                          <a:gd name="T99" fmla="*/ 161 h 161"/>
                          <a:gd name="T100" fmla="*/ 80 w 116"/>
                          <a:gd name="T101" fmla="*/ 157 h 161"/>
                          <a:gd name="T102" fmla="*/ 85 w 116"/>
                          <a:gd name="T103" fmla="*/ 146 h 161"/>
                          <a:gd name="T104" fmla="*/ 79 w 116"/>
                          <a:gd name="T105" fmla="*/ 142 h 161"/>
                          <a:gd name="T106" fmla="*/ 71 w 116"/>
                          <a:gd name="T107" fmla="*/ 141 h 161"/>
                          <a:gd name="T108" fmla="*/ 61 w 116"/>
                          <a:gd name="T109" fmla="*/ 144 h 161"/>
                          <a:gd name="T110" fmla="*/ 57 w 116"/>
                          <a:gd name="T111" fmla="*/ 139 h 161"/>
                          <a:gd name="T112" fmla="*/ 52 w 116"/>
                          <a:gd name="T113" fmla="*/ 133 h 161"/>
                          <a:gd name="T114" fmla="*/ 47 w 116"/>
                          <a:gd name="T115" fmla="*/ 130 h 161"/>
                          <a:gd name="T116" fmla="*/ 38 w 116"/>
                          <a:gd name="T117" fmla="*/ 121 h 161"/>
                          <a:gd name="T118" fmla="*/ 35 w 116"/>
                          <a:gd name="T119" fmla="*/ 121 h 161"/>
                          <a:gd name="T120" fmla="*/ 25 w 116"/>
                          <a:gd name="T121" fmla="*/ 117 h 161"/>
                          <a:gd name="T122" fmla="*/ 15 w 116"/>
                          <a:gd name="T123" fmla="*/ 114 h 161"/>
                          <a:gd name="T124" fmla="*/ 6 w 116"/>
                          <a:gd name="T125" fmla="*/ 109 h 1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116" h="161">
                            <a:moveTo>
                              <a:pt x="1" y="105"/>
                            </a:moveTo>
                            <a:cubicBezTo>
                              <a:pt x="1" y="105"/>
                              <a:pt x="1" y="104"/>
                              <a:pt x="0" y="104"/>
                            </a:cubicBezTo>
                            <a:cubicBezTo>
                              <a:pt x="0" y="103"/>
                              <a:pt x="3" y="102"/>
                              <a:pt x="5" y="103"/>
                            </a:cubicBezTo>
                            <a:cubicBezTo>
                              <a:pt x="5" y="101"/>
                              <a:pt x="3" y="100"/>
                              <a:pt x="4" y="98"/>
                            </a:cubicBezTo>
                            <a:cubicBezTo>
                              <a:pt x="5" y="96"/>
                              <a:pt x="8" y="96"/>
                              <a:pt x="10" y="96"/>
                            </a:cubicBezTo>
                            <a:cubicBezTo>
                              <a:pt x="10" y="96"/>
                              <a:pt x="10" y="95"/>
                              <a:pt x="11" y="95"/>
                            </a:cubicBezTo>
                            <a:cubicBezTo>
                              <a:pt x="11" y="95"/>
                              <a:pt x="12" y="95"/>
                              <a:pt x="12" y="95"/>
                            </a:cubicBezTo>
                            <a:cubicBezTo>
                              <a:pt x="12" y="93"/>
                              <a:pt x="14" y="92"/>
                              <a:pt x="13" y="91"/>
                            </a:cubicBezTo>
                            <a:cubicBezTo>
                              <a:pt x="15" y="91"/>
                              <a:pt x="15" y="88"/>
                              <a:pt x="16" y="87"/>
                            </a:cubicBezTo>
                            <a:cubicBezTo>
                              <a:pt x="16" y="86"/>
                              <a:pt x="17" y="85"/>
                              <a:pt x="18" y="85"/>
                            </a:cubicBezTo>
                            <a:cubicBezTo>
                              <a:pt x="17" y="84"/>
                              <a:pt x="19" y="84"/>
                              <a:pt x="19" y="83"/>
                            </a:cubicBezTo>
                            <a:cubicBezTo>
                              <a:pt x="18" y="83"/>
                              <a:pt x="17" y="83"/>
                              <a:pt x="17" y="82"/>
                            </a:cubicBezTo>
                            <a:cubicBezTo>
                              <a:pt x="17" y="82"/>
                              <a:pt x="18" y="82"/>
                              <a:pt x="18" y="81"/>
                            </a:cubicBezTo>
                            <a:cubicBezTo>
                              <a:pt x="17" y="81"/>
                              <a:pt x="16" y="82"/>
                              <a:pt x="16" y="81"/>
                            </a:cubicBezTo>
                            <a:cubicBezTo>
                              <a:pt x="15" y="80"/>
                              <a:pt x="16" y="79"/>
                              <a:pt x="17" y="79"/>
                            </a:cubicBezTo>
                            <a:cubicBezTo>
                              <a:pt x="16" y="79"/>
                              <a:pt x="16" y="77"/>
                              <a:pt x="17" y="76"/>
                            </a:cubicBezTo>
                            <a:cubicBezTo>
                              <a:pt x="17" y="74"/>
                              <a:pt x="17" y="72"/>
                              <a:pt x="16" y="70"/>
                            </a:cubicBezTo>
                            <a:cubicBezTo>
                              <a:pt x="16" y="69"/>
                              <a:pt x="15" y="68"/>
                              <a:pt x="15" y="66"/>
                            </a:cubicBezTo>
                            <a:cubicBezTo>
                              <a:pt x="15" y="66"/>
                              <a:pt x="18" y="65"/>
                              <a:pt x="17" y="64"/>
                            </a:cubicBezTo>
                            <a:cubicBezTo>
                              <a:pt x="17" y="63"/>
                              <a:pt x="14" y="60"/>
                              <a:pt x="16" y="60"/>
                            </a:cubicBezTo>
                            <a:cubicBezTo>
                              <a:pt x="17" y="59"/>
                              <a:pt x="16" y="56"/>
                              <a:pt x="15" y="55"/>
                            </a:cubicBezTo>
                            <a:cubicBezTo>
                              <a:pt x="14" y="54"/>
                              <a:pt x="13" y="52"/>
                              <a:pt x="12" y="51"/>
                            </a:cubicBezTo>
                            <a:cubicBezTo>
                              <a:pt x="11" y="50"/>
                              <a:pt x="12" y="49"/>
                              <a:pt x="12" y="48"/>
                            </a:cubicBezTo>
                            <a:cubicBezTo>
                              <a:pt x="13" y="48"/>
                              <a:pt x="12" y="47"/>
                              <a:pt x="13" y="46"/>
                            </a:cubicBezTo>
                            <a:cubicBezTo>
                              <a:pt x="13" y="46"/>
                              <a:pt x="14" y="47"/>
                              <a:pt x="14" y="47"/>
                            </a:cubicBezTo>
                            <a:cubicBezTo>
                              <a:pt x="16" y="46"/>
                              <a:pt x="18" y="44"/>
                              <a:pt x="17" y="42"/>
                            </a:cubicBezTo>
                            <a:cubicBezTo>
                              <a:pt x="16" y="39"/>
                              <a:pt x="15" y="39"/>
                              <a:pt x="16" y="36"/>
                            </a:cubicBezTo>
                            <a:cubicBezTo>
                              <a:pt x="17" y="38"/>
                              <a:pt x="18" y="39"/>
                              <a:pt x="19" y="40"/>
                            </a:cubicBezTo>
                            <a:cubicBezTo>
                              <a:pt x="20" y="41"/>
                              <a:pt x="22" y="42"/>
                              <a:pt x="20" y="43"/>
                            </a:cubicBezTo>
                            <a:cubicBezTo>
                              <a:pt x="23" y="46"/>
                              <a:pt x="21" y="39"/>
                              <a:pt x="21" y="38"/>
                            </a:cubicBezTo>
                            <a:cubicBezTo>
                              <a:pt x="20" y="37"/>
                              <a:pt x="26" y="34"/>
                              <a:pt x="27" y="33"/>
                            </a:cubicBezTo>
                            <a:cubicBezTo>
                              <a:pt x="27" y="32"/>
                              <a:pt x="28" y="30"/>
                              <a:pt x="29" y="30"/>
                            </a:cubicBezTo>
                            <a:cubicBezTo>
                              <a:pt x="30" y="29"/>
                              <a:pt x="32" y="30"/>
                              <a:pt x="33" y="29"/>
                            </a:cubicBezTo>
                            <a:cubicBezTo>
                              <a:pt x="33" y="28"/>
                              <a:pt x="32" y="27"/>
                              <a:pt x="32" y="26"/>
                            </a:cubicBezTo>
                            <a:cubicBezTo>
                              <a:pt x="33" y="25"/>
                              <a:pt x="33" y="23"/>
                              <a:pt x="34" y="22"/>
                            </a:cubicBezTo>
                            <a:cubicBezTo>
                              <a:pt x="32" y="22"/>
                              <a:pt x="33" y="22"/>
                              <a:pt x="33" y="21"/>
                            </a:cubicBezTo>
                            <a:cubicBezTo>
                              <a:pt x="34" y="21"/>
                              <a:pt x="34" y="20"/>
                              <a:pt x="34" y="19"/>
                            </a:cubicBezTo>
                            <a:cubicBezTo>
                              <a:pt x="34" y="18"/>
                              <a:pt x="36" y="17"/>
                              <a:pt x="36" y="17"/>
                            </a:cubicBezTo>
                            <a:cubicBezTo>
                              <a:pt x="36" y="16"/>
                              <a:pt x="39" y="13"/>
                              <a:pt x="40" y="13"/>
                            </a:cubicBezTo>
                            <a:cubicBezTo>
                              <a:pt x="42" y="13"/>
                              <a:pt x="43" y="14"/>
                              <a:pt x="45" y="14"/>
                            </a:cubicBezTo>
                            <a:cubicBezTo>
                              <a:pt x="43" y="14"/>
                              <a:pt x="44" y="15"/>
                              <a:pt x="42" y="15"/>
                            </a:cubicBezTo>
                            <a:cubicBezTo>
                              <a:pt x="44" y="18"/>
                              <a:pt x="45" y="14"/>
                              <a:pt x="46" y="13"/>
                            </a:cubicBezTo>
                            <a:cubicBezTo>
                              <a:pt x="46" y="11"/>
                              <a:pt x="48" y="11"/>
                              <a:pt x="51" y="11"/>
                            </a:cubicBezTo>
                            <a:cubicBezTo>
                              <a:pt x="56" y="12"/>
                              <a:pt x="57" y="9"/>
                              <a:pt x="60" y="8"/>
                            </a:cubicBezTo>
                            <a:cubicBezTo>
                              <a:pt x="62" y="7"/>
                              <a:pt x="67" y="5"/>
                              <a:pt x="65" y="2"/>
                            </a:cubicBezTo>
                            <a:cubicBezTo>
                              <a:pt x="66" y="2"/>
                              <a:pt x="68" y="2"/>
                              <a:pt x="67" y="3"/>
                            </a:cubicBezTo>
                            <a:cubicBezTo>
                              <a:pt x="68" y="3"/>
                              <a:pt x="67" y="2"/>
                              <a:pt x="69" y="1"/>
                            </a:cubicBezTo>
                            <a:cubicBezTo>
                              <a:pt x="70" y="0"/>
                              <a:pt x="72" y="0"/>
                              <a:pt x="74" y="1"/>
                            </a:cubicBezTo>
                            <a:cubicBezTo>
                              <a:pt x="79" y="5"/>
                              <a:pt x="68" y="7"/>
                              <a:pt x="67" y="9"/>
                            </a:cubicBezTo>
                            <a:cubicBezTo>
                              <a:pt x="66" y="10"/>
                              <a:pt x="66" y="11"/>
                              <a:pt x="65" y="12"/>
                            </a:cubicBezTo>
                            <a:cubicBezTo>
                              <a:pt x="64" y="13"/>
                              <a:pt x="63" y="13"/>
                              <a:pt x="62" y="13"/>
                            </a:cubicBezTo>
                            <a:cubicBezTo>
                              <a:pt x="61" y="15"/>
                              <a:pt x="60" y="16"/>
                              <a:pt x="59" y="18"/>
                            </a:cubicBezTo>
                            <a:cubicBezTo>
                              <a:pt x="58" y="20"/>
                              <a:pt x="58" y="22"/>
                              <a:pt x="58" y="25"/>
                            </a:cubicBezTo>
                            <a:cubicBezTo>
                              <a:pt x="57" y="27"/>
                              <a:pt x="56" y="30"/>
                              <a:pt x="54" y="32"/>
                            </a:cubicBezTo>
                            <a:cubicBezTo>
                              <a:pt x="55" y="32"/>
                              <a:pt x="57" y="31"/>
                              <a:pt x="58" y="30"/>
                            </a:cubicBezTo>
                            <a:cubicBezTo>
                              <a:pt x="58" y="31"/>
                              <a:pt x="58" y="32"/>
                              <a:pt x="58" y="32"/>
                            </a:cubicBezTo>
                            <a:cubicBezTo>
                              <a:pt x="61" y="31"/>
                              <a:pt x="60" y="36"/>
                              <a:pt x="61" y="37"/>
                            </a:cubicBezTo>
                            <a:cubicBezTo>
                              <a:pt x="63" y="40"/>
                              <a:pt x="64" y="41"/>
                              <a:pt x="63" y="44"/>
                            </a:cubicBezTo>
                            <a:cubicBezTo>
                              <a:pt x="63" y="45"/>
                              <a:pt x="62" y="48"/>
                              <a:pt x="64" y="49"/>
                            </a:cubicBezTo>
                            <a:cubicBezTo>
                              <a:pt x="66" y="49"/>
                              <a:pt x="65" y="52"/>
                              <a:pt x="68" y="52"/>
                            </a:cubicBezTo>
                            <a:cubicBezTo>
                              <a:pt x="69" y="53"/>
                              <a:pt x="70" y="52"/>
                              <a:pt x="71" y="52"/>
                            </a:cubicBezTo>
                            <a:cubicBezTo>
                              <a:pt x="72" y="52"/>
                              <a:pt x="74" y="53"/>
                              <a:pt x="75" y="53"/>
                            </a:cubicBezTo>
                            <a:cubicBezTo>
                              <a:pt x="77" y="53"/>
                              <a:pt x="78" y="52"/>
                              <a:pt x="79" y="52"/>
                            </a:cubicBezTo>
                            <a:cubicBezTo>
                              <a:pt x="80" y="52"/>
                              <a:pt x="81" y="53"/>
                              <a:pt x="83" y="53"/>
                            </a:cubicBezTo>
                            <a:cubicBezTo>
                              <a:pt x="83" y="53"/>
                              <a:pt x="84" y="53"/>
                              <a:pt x="85" y="53"/>
                            </a:cubicBezTo>
                            <a:cubicBezTo>
                              <a:pt x="86" y="54"/>
                              <a:pt x="87" y="56"/>
                              <a:pt x="88" y="57"/>
                            </a:cubicBezTo>
                            <a:cubicBezTo>
                              <a:pt x="89" y="58"/>
                              <a:pt x="89" y="59"/>
                              <a:pt x="90" y="60"/>
                            </a:cubicBezTo>
                            <a:cubicBezTo>
                              <a:pt x="91" y="61"/>
                              <a:pt x="91" y="60"/>
                              <a:pt x="93" y="61"/>
                            </a:cubicBezTo>
                            <a:cubicBezTo>
                              <a:pt x="94" y="61"/>
                              <a:pt x="96" y="60"/>
                              <a:pt x="99" y="61"/>
                            </a:cubicBezTo>
                            <a:cubicBezTo>
                              <a:pt x="99" y="61"/>
                              <a:pt x="101" y="60"/>
                              <a:pt x="102" y="60"/>
                            </a:cubicBezTo>
                            <a:cubicBezTo>
                              <a:pt x="103" y="60"/>
                              <a:pt x="105" y="60"/>
                              <a:pt x="106" y="60"/>
                            </a:cubicBezTo>
                            <a:cubicBezTo>
                              <a:pt x="108" y="59"/>
                              <a:pt x="111" y="61"/>
                              <a:pt x="110" y="62"/>
                            </a:cubicBezTo>
                            <a:cubicBezTo>
                              <a:pt x="110" y="63"/>
                              <a:pt x="109" y="64"/>
                              <a:pt x="108" y="65"/>
                            </a:cubicBezTo>
                            <a:cubicBezTo>
                              <a:pt x="108" y="66"/>
                              <a:pt x="109" y="67"/>
                              <a:pt x="107" y="68"/>
                            </a:cubicBezTo>
                            <a:cubicBezTo>
                              <a:pt x="106" y="69"/>
                              <a:pt x="107" y="73"/>
                              <a:pt x="106" y="75"/>
                            </a:cubicBezTo>
                            <a:cubicBezTo>
                              <a:pt x="106" y="77"/>
                              <a:pt x="107" y="79"/>
                              <a:pt x="108" y="82"/>
                            </a:cubicBezTo>
                            <a:cubicBezTo>
                              <a:pt x="108" y="83"/>
                              <a:pt x="112" y="86"/>
                              <a:pt x="111" y="87"/>
                            </a:cubicBezTo>
                            <a:cubicBezTo>
                              <a:pt x="111" y="90"/>
                              <a:pt x="106" y="90"/>
                              <a:pt x="106" y="93"/>
                            </a:cubicBezTo>
                            <a:cubicBezTo>
                              <a:pt x="108" y="92"/>
                              <a:pt x="112" y="96"/>
                              <a:pt x="113" y="97"/>
                            </a:cubicBezTo>
                            <a:cubicBezTo>
                              <a:pt x="112" y="98"/>
                              <a:pt x="112" y="98"/>
                              <a:pt x="112" y="98"/>
                            </a:cubicBezTo>
                            <a:cubicBezTo>
                              <a:pt x="113" y="99"/>
                              <a:pt x="113" y="99"/>
                              <a:pt x="113" y="100"/>
                            </a:cubicBezTo>
                            <a:cubicBezTo>
                              <a:pt x="113" y="102"/>
                              <a:pt x="114" y="103"/>
                              <a:pt x="115" y="104"/>
                            </a:cubicBezTo>
                            <a:cubicBezTo>
                              <a:pt x="115" y="105"/>
                              <a:pt x="116" y="108"/>
                              <a:pt x="115" y="108"/>
                            </a:cubicBezTo>
                            <a:cubicBezTo>
                              <a:pt x="113" y="109"/>
                              <a:pt x="114" y="107"/>
                              <a:pt x="114" y="106"/>
                            </a:cubicBezTo>
                            <a:cubicBezTo>
                              <a:pt x="114" y="105"/>
                              <a:pt x="112" y="99"/>
                              <a:pt x="110" y="100"/>
                            </a:cubicBezTo>
                            <a:cubicBezTo>
                              <a:pt x="109" y="100"/>
                              <a:pt x="105" y="105"/>
                              <a:pt x="104" y="102"/>
                            </a:cubicBezTo>
                            <a:cubicBezTo>
                              <a:pt x="104" y="101"/>
                              <a:pt x="102" y="100"/>
                              <a:pt x="103" y="102"/>
                            </a:cubicBezTo>
                            <a:cubicBezTo>
                              <a:pt x="103" y="104"/>
                              <a:pt x="100" y="103"/>
                              <a:pt x="99" y="103"/>
                            </a:cubicBezTo>
                            <a:cubicBezTo>
                              <a:pt x="97" y="103"/>
                              <a:pt x="94" y="103"/>
                              <a:pt x="92" y="103"/>
                            </a:cubicBezTo>
                            <a:cubicBezTo>
                              <a:pt x="91" y="103"/>
                              <a:pt x="89" y="103"/>
                              <a:pt x="88" y="103"/>
                            </a:cubicBezTo>
                            <a:cubicBezTo>
                              <a:pt x="86" y="104"/>
                              <a:pt x="88" y="108"/>
                              <a:pt x="87" y="110"/>
                            </a:cubicBezTo>
                            <a:cubicBezTo>
                              <a:pt x="89" y="109"/>
                              <a:pt x="93" y="110"/>
                              <a:pt x="94" y="111"/>
                            </a:cubicBezTo>
                            <a:cubicBezTo>
                              <a:pt x="94" y="112"/>
                              <a:pt x="94" y="114"/>
                              <a:pt x="93" y="114"/>
                            </a:cubicBezTo>
                            <a:cubicBezTo>
                              <a:pt x="92" y="114"/>
                              <a:pt x="92" y="113"/>
                              <a:pt x="91" y="113"/>
                            </a:cubicBezTo>
                            <a:cubicBezTo>
                              <a:pt x="89" y="113"/>
                              <a:pt x="86" y="114"/>
                              <a:pt x="85" y="116"/>
                            </a:cubicBezTo>
                            <a:cubicBezTo>
                              <a:pt x="85" y="118"/>
                              <a:pt x="85" y="122"/>
                              <a:pt x="87" y="123"/>
                            </a:cubicBezTo>
                            <a:cubicBezTo>
                              <a:pt x="89" y="124"/>
                              <a:pt x="90" y="125"/>
                              <a:pt x="90" y="126"/>
                            </a:cubicBezTo>
                            <a:cubicBezTo>
                              <a:pt x="90" y="128"/>
                              <a:pt x="91" y="128"/>
                              <a:pt x="91" y="130"/>
                            </a:cubicBezTo>
                            <a:cubicBezTo>
                              <a:pt x="93" y="133"/>
                              <a:pt x="91" y="136"/>
                              <a:pt x="90" y="139"/>
                            </a:cubicBezTo>
                            <a:cubicBezTo>
                              <a:pt x="89" y="146"/>
                              <a:pt x="89" y="154"/>
                              <a:pt x="86" y="161"/>
                            </a:cubicBezTo>
                            <a:cubicBezTo>
                              <a:pt x="86" y="159"/>
                              <a:pt x="85" y="158"/>
                              <a:pt x="84" y="157"/>
                            </a:cubicBezTo>
                            <a:cubicBezTo>
                              <a:pt x="83" y="156"/>
                              <a:pt x="81" y="157"/>
                              <a:pt x="80" y="157"/>
                            </a:cubicBezTo>
                            <a:cubicBezTo>
                              <a:pt x="79" y="156"/>
                              <a:pt x="82" y="151"/>
                              <a:pt x="82" y="151"/>
                            </a:cubicBezTo>
                            <a:cubicBezTo>
                              <a:pt x="83" y="149"/>
                              <a:pt x="86" y="147"/>
                              <a:pt x="85" y="146"/>
                            </a:cubicBezTo>
                            <a:cubicBezTo>
                              <a:pt x="84" y="145"/>
                              <a:pt x="83" y="144"/>
                              <a:pt x="82" y="144"/>
                            </a:cubicBezTo>
                            <a:cubicBezTo>
                              <a:pt x="81" y="144"/>
                              <a:pt x="80" y="142"/>
                              <a:pt x="79" y="142"/>
                            </a:cubicBezTo>
                            <a:cubicBezTo>
                              <a:pt x="77" y="141"/>
                              <a:pt x="77" y="142"/>
                              <a:pt x="75" y="142"/>
                            </a:cubicBezTo>
                            <a:cubicBezTo>
                              <a:pt x="73" y="143"/>
                              <a:pt x="72" y="142"/>
                              <a:pt x="71" y="141"/>
                            </a:cubicBezTo>
                            <a:cubicBezTo>
                              <a:pt x="69" y="140"/>
                              <a:pt x="67" y="143"/>
                              <a:pt x="65" y="144"/>
                            </a:cubicBezTo>
                            <a:cubicBezTo>
                              <a:pt x="64" y="144"/>
                              <a:pt x="62" y="143"/>
                              <a:pt x="61" y="144"/>
                            </a:cubicBezTo>
                            <a:cubicBezTo>
                              <a:pt x="59" y="144"/>
                              <a:pt x="58" y="143"/>
                              <a:pt x="57" y="143"/>
                            </a:cubicBezTo>
                            <a:cubicBezTo>
                              <a:pt x="56" y="142"/>
                              <a:pt x="57" y="140"/>
                              <a:pt x="57" y="139"/>
                            </a:cubicBezTo>
                            <a:cubicBezTo>
                              <a:pt x="56" y="137"/>
                              <a:pt x="53" y="138"/>
                              <a:pt x="53" y="137"/>
                            </a:cubicBezTo>
                            <a:cubicBezTo>
                              <a:pt x="53" y="135"/>
                              <a:pt x="53" y="134"/>
                              <a:pt x="52" y="133"/>
                            </a:cubicBezTo>
                            <a:cubicBezTo>
                              <a:pt x="52" y="132"/>
                              <a:pt x="50" y="132"/>
                              <a:pt x="49" y="131"/>
                            </a:cubicBezTo>
                            <a:cubicBezTo>
                              <a:pt x="48" y="130"/>
                              <a:pt x="48" y="130"/>
                              <a:pt x="47" y="130"/>
                            </a:cubicBezTo>
                            <a:cubicBezTo>
                              <a:pt x="45" y="130"/>
                              <a:pt x="45" y="128"/>
                              <a:pt x="45" y="127"/>
                            </a:cubicBezTo>
                            <a:cubicBezTo>
                              <a:pt x="45" y="124"/>
                              <a:pt x="40" y="121"/>
                              <a:pt x="38" y="121"/>
                            </a:cubicBezTo>
                            <a:cubicBezTo>
                              <a:pt x="37" y="121"/>
                              <a:pt x="37" y="120"/>
                              <a:pt x="37" y="120"/>
                            </a:cubicBezTo>
                            <a:cubicBezTo>
                              <a:pt x="36" y="121"/>
                              <a:pt x="36" y="121"/>
                              <a:pt x="35" y="121"/>
                            </a:cubicBezTo>
                            <a:cubicBezTo>
                              <a:pt x="34" y="120"/>
                              <a:pt x="32" y="120"/>
                              <a:pt x="31" y="119"/>
                            </a:cubicBezTo>
                            <a:cubicBezTo>
                              <a:pt x="30" y="118"/>
                              <a:pt x="26" y="114"/>
                              <a:pt x="25" y="117"/>
                            </a:cubicBezTo>
                            <a:cubicBezTo>
                              <a:pt x="25" y="119"/>
                              <a:pt x="19" y="117"/>
                              <a:pt x="17" y="116"/>
                            </a:cubicBezTo>
                            <a:cubicBezTo>
                              <a:pt x="15" y="116"/>
                              <a:pt x="16" y="114"/>
                              <a:pt x="15" y="114"/>
                            </a:cubicBezTo>
                            <a:cubicBezTo>
                              <a:pt x="13" y="113"/>
                              <a:pt x="14" y="112"/>
                              <a:pt x="12" y="112"/>
                            </a:cubicBezTo>
                            <a:cubicBezTo>
                              <a:pt x="10" y="112"/>
                              <a:pt x="8" y="110"/>
                              <a:pt x="6" y="109"/>
                            </a:cubicBezTo>
                            <a:cubicBezTo>
                              <a:pt x="4" y="108"/>
                              <a:pt x="3" y="106"/>
                              <a:pt x="1" y="10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39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4" y="2995"/>
                        <a:ext cx="3" cy="4"/>
                      </a:xfrm>
                      <a:custGeom>
                        <a:avLst/>
                        <a:gdLst>
                          <a:gd name="T0" fmla="*/ 1 w 2"/>
                          <a:gd name="T1" fmla="*/ 2 h 2"/>
                          <a:gd name="T2" fmla="*/ 2 w 2"/>
                          <a:gd name="T3" fmla="*/ 0 h 2"/>
                          <a:gd name="T4" fmla="*/ 1 w 2"/>
                          <a:gd name="T5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1" y="2"/>
                            </a:moveTo>
                            <a:cubicBezTo>
                              <a:pt x="1" y="2"/>
                              <a:pt x="2" y="1"/>
                              <a:pt x="2" y="0"/>
                            </a:cubicBezTo>
                            <a:cubicBezTo>
                              <a:pt x="1" y="1"/>
                              <a:pt x="0" y="2"/>
                              <a:pt x="1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40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4" y="2995"/>
                        <a:ext cx="3" cy="4"/>
                      </a:xfrm>
                      <a:custGeom>
                        <a:avLst/>
                        <a:gdLst>
                          <a:gd name="T0" fmla="*/ 1 w 2"/>
                          <a:gd name="T1" fmla="*/ 2 h 2"/>
                          <a:gd name="T2" fmla="*/ 2 w 2"/>
                          <a:gd name="T3" fmla="*/ 0 h 2"/>
                          <a:gd name="T4" fmla="*/ 1 w 2"/>
                          <a:gd name="T5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1" y="2"/>
                            </a:moveTo>
                            <a:cubicBezTo>
                              <a:pt x="1" y="2"/>
                              <a:pt x="2" y="1"/>
                              <a:pt x="2" y="0"/>
                            </a:cubicBezTo>
                            <a:cubicBezTo>
                              <a:pt x="1" y="1"/>
                              <a:pt x="0" y="2"/>
                              <a:pt x="1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41" name="Freeform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6" y="2880"/>
                        <a:ext cx="187" cy="195"/>
                      </a:xfrm>
                      <a:custGeom>
                        <a:avLst/>
                        <a:gdLst>
                          <a:gd name="T0" fmla="*/ 0 w 116"/>
                          <a:gd name="T1" fmla="*/ 62 h 120"/>
                          <a:gd name="T2" fmla="*/ 1 w 116"/>
                          <a:gd name="T3" fmla="*/ 57 h 120"/>
                          <a:gd name="T4" fmla="*/ 10 w 116"/>
                          <a:gd name="T5" fmla="*/ 57 h 120"/>
                          <a:gd name="T6" fmla="*/ 33 w 116"/>
                          <a:gd name="T7" fmla="*/ 57 h 120"/>
                          <a:gd name="T8" fmla="*/ 38 w 116"/>
                          <a:gd name="T9" fmla="*/ 56 h 120"/>
                          <a:gd name="T10" fmla="*/ 38 w 116"/>
                          <a:gd name="T11" fmla="*/ 46 h 120"/>
                          <a:gd name="T12" fmla="*/ 39 w 116"/>
                          <a:gd name="T13" fmla="*/ 40 h 120"/>
                          <a:gd name="T14" fmla="*/ 47 w 116"/>
                          <a:gd name="T15" fmla="*/ 37 h 120"/>
                          <a:gd name="T16" fmla="*/ 48 w 116"/>
                          <a:gd name="T17" fmla="*/ 32 h 120"/>
                          <a:gd name="T18" fmla="*/ 48 w 116"/>
                          <a:gd name="T19" fmla="*/ 22 h 120"/>
                          <a:gd name="T20" fmla="*/ 48 w 116"/>
                          <a:gd name="T21" fmla="*/ 13 h 120"/>
                          <a:gd name="T22" fmla="*/ 54 w 116"/>
                          <a:gd name="T23" fmla="*/ 12 h 120"/>
                          <a:gd name="T24" fmla="*/ 76 w 116"/>
                          <a:gd name="T25" fmla="*/ 12 h 120"/>
                          <a:gd name="T26" fmla="*/ 80 w 116"/>
                          <a:gd name="T27" fmla="*/ 9 h 120"/>
                          <a:gd name="T28" fmla="*/ 79 w 116"/>
                          <a:gd name="T29" fmla="*/ 0 h 120"/>
                          <a:gd name="T30" fmla="*/ 116 w 116"/>
                          <a:gd name="T31" fmla="*/ 22 h 120"/>
                          <a:gd name="T32" fmla="*/ 99 w 116"/>
                          <a:gd name="T33" fmla="*/ 22 h 120"/>
                          <a:gd name="T34" fmla="*/ 107 w 116"/>
                          <a:gd name="T35" fmla="*/ 93 h 120"/>
                          <a:gd name="T36" fmla="*/ 110 w 116"/>
                          <a:gd name="T37" fmla="*/ 105 h 120"/>
                          <a:gd name="T38" fmla="*/ 110 w 116"/>
                          <a:gd name="T39" fmla="*/ 110 h 120"/>
                          <a:gd name="T40" fmla="*/ 105 w 116"/>
                          <a:gd name="T41" fmla="*/ 113 h 120"/>
                          <a:gd name="T42" fmla="*/ 85 w 116"/>
                          <a:gd name="T43" fmla="*/ 113 h 120"/>
                          <a:gd name="T44" fmla="*/ 72 w 116"/>
                          <a:gd name="T45" fmla="*/ 112 h 120"/>
                          <a:gd name="T46" fmla="*/ 65 w 116"/>
                          <a:gd name="T47" fmla="*/ 114 h 120"/>
                          <a:gd name="T48" fmla="*/ 58 w 116"/>
                          <a:gd name="T49" fmla="*/ 117 h 120"/>
                          <a:gd name="T50" fmla="*/ 55 w 116"/>
                          <a:gd name="T51" fmla="*/ 113 h 120"/>
                          <a:gd name="T52" fmla="*/ 52 w 116"/>
                          <a:gd name="T53" fmla="*/ 112 h 120"/>
                          <a:gd name="T54" fmla="*/ 48 w 116"/>
                          <a:gd name="T55" fmla="*/ 120 h 120"/>
                          <a:gd name="T56" fmla="*/ 44 w 116"/>
                          <a:gd name="T57" fmla="*/ 119 h 120"/>
                          <a:gd name="T58" fmla="*/ 43 w 116"/>
                          <a:gd name="T59" fmla="*/ 118 h 120"/>
                          <a:gd name="T60" fmla="*/ 41 w 116"/>
                          <a:gd name="T61" fmla="*/ 116 h 120"/>
                          <a:gd name="T62" fmla="*/ 38 w 116"/>
                          <a:gd name="T63" fmla="*/ 113 h 120"/>
                          <a:gd name="T64" fmla="*/ 35 w 116"/>
                          <a:gd name="T65" fmla="*/ 109 h 120"/>
                          <a:gd name="T66" fmla="*/ 33 w 116"/>
                          <a:gd name="T67" fmla="*/ 107 h 120"/>
                          <a:gd name="T68" fmla="*/ 29 w 116"/>
                          <a:gd name="T69" fmla="*/ 105 h 120"/>
                          <a:gd name="T70" fmla="*/ 26 w 116"/>
                          <a:gd name="T71" fmla="*/ 102 h 120"/>
                          <a:gd name="T72" fmla="*/ 21 w 116"/>
                          <a:gd name="T73" fmla="*/ 102 h 120"/>
                          <a:gd name="T74" fmla="*/ 12 w 116"/>
                          <a:gd name="T75" fmla="*/ 103 h 120"/>
                          <a:gd name="T76" fmla="*/ 7 w 116"/>
                          <a:gd name="T77" fmla="*/ 104 h 120"/>
                          <a:gd name="T78" fmla="*/ 5 w 116"/>
                          <a:gd name="T79" fmla="*/ 108 h 120"/>
                          <a:gd name="T80" fmla="*/ 5 w 116"/>
                          <a:gd name="T81" fmla="*/ 108 h 120"/>
                          <a:gd name="T82" fmla="*/ 9 w 116"/>
                          <a:gd name="T83" fmla="*/ 91 h 120"/>
                          <a:gd name="T84" fmla="*/ 8 w 116"/>
                          <a:gd name="T85" fmla="*/ 82 h 120"/>
                          <a:gd name="T86" fmla="*/ 7 w 116"/>
                          <a:gd name="T87" fmla="*/ 78 h 120"/>
                          <a:gd name="T88" fmla="*/ 5 w 116"/>
                          <a:gd name="T89" fmla="*/ 75 h 120"/>
                          <a:gd name="T90" fmla="*/ 7 w 116"/>
                          <a:gd name="T91" fmla="*/ 74 h 120"/>
                          <a:gd name="T92" fmla="*/ 6 w 116"/>
                          <a:gd name="T93" fmla="*/ 75 h 120"/>
                          <a:gd name="T94" fmla="*/ 7 w 116"/>
                          <a:gd name="T95" fmla="*/ 72 h 120"/>
                          <a:gd name="T96" fmla="*/ 7 w 116"/>
                          <a:gd name="T97" fmla="*/ 70 h 120"/>
                          <a:gd name="T98" fmla="*/ 5 w 116"/>
                          <a:gd name="T99" fmla="*/ 63 h 120"/>
                          <a:gd name="T100" fmla="*/ 5 w 116"/>
                          <a:gd name="T101" fmla="*/ 64 h 120"/>
                          <a:gd name="T102" fmla="*/ 1 w 116"/>
                          <a:gd name="T103" fmla="*/ 59 h 120"/>
                          <a:gd name="T104" fmla="*/ 0 w 116"/>
                          <a:gd name="T105" fmla="*/ 62 h 1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116" h="120">
                            <a:moveTo>
                              <a:pt x="0" y="62"/>
                            </a:moveTo>
                            <a:cubicBezTo>
                              <a:pt x="0" y="61"/>
                              <a:pt x="0" y="59"/>
                              <a:pt x="1" y="57"/>
                            </a:cubicBezTo>
                            <a:cubicBezTo>
                              <a:pt x="2" y="56"/>
                              <a:pt x="7" y="57"/>
                              <a:pt x="10" y="57"/>
                            </a:cubicBezTo>
                            <a:cubicBezTo>
                              <a:pt x="17" y="57"/>
                              <a:pt x="25" y="57"/>
                              <a:pt x="33" y="57"/>
                            </a:cubicBezTo>
                            <a:cubicBezTo>
                              <a:pt x="34" y="57"/>
                              <a:pt x="38" y="58"/>
                              <a:pt x="38" y="56"/>
                            </a:cubicBezTo>
                            <a:cubicBezTo>
                              <a:pt x="38" y="53"/>
                              <a:pt x="38" y="50"/>
                              <a:pt x="38" y="46"/>
                            </a:cubicBezTo>
                            <a:cubicBezTo>
                              <a:pt x="37" y="44"/>
                              <a:pt x="37" y="42"/>
                              <a:pt x="39" y="40"/>
                            </a:cubicBezTo>
                            <a:cubicBezTo>
                              <a:pt x="41" y="38"/>
                              <a:pt x="44" y="37"/>
                              <a:pt x="47" y="37"/>
                            </a:cubicBezTo>
                            <a:cubicBezTo>
                              <a:pt x="49" y="36"/>
                              <a:pt x="48" y="34"/>
                              <a:pt x="48" y="32"/>
                            </a:cubicBezTo>
                            <a:cubicBezTo>
                              <a:pt x="48" y="29"/>
                              <a:pt x="48" y="25"/>
                              <a:pt x="48" y="22"/>
                            </a:cubicBezTo>
                            <a:cubicBezTo>
                              <a:pt x="48" y="19"/>
                              <a:pt x="48" y="16"/>
                              <a:pt x="48" y="13"/>
                            </a:cubicBezTo>
                            <a:cubicBezTo>
                              <a:pt x="48" y="11"/>
                              <a:pt x="53" y="12"/>
                              <a:pt x="54" y="12"/>
                            </a:cubicBezTo>
                            <a:cubicBezTo>
                              <a:pt x="61" y="12"/>
                              <a:pt x="69" y="12"/>
                              <a:pt x="76" y="12"/>
                            </a:cubicBezTo>
                            <a:cubicBezTo>
                              <a:pt x="80" y="12"/>
                              <a:pt x="80" y="12"/>
                              <a:pt x="80" y="9"/>
                            </a:cubicBezTo>
                            <a:cubicBezTo>
                              <a:pt x="80" y="6"/>
                              <a:pt x="80" y="3"/>
                              <a:pt x="79" y="0"/>
                            </a:cubicBezTo>
                            <a:cubicBezTo>
                              <a:pt x="92" y="7"/>
                              <a:pt x="104" y="14"/>
                              <a:pt x="116" y="22"/>
                            </a:cubicBezTo>
                            <a:cubicBezTo>
                              <a:pt x="110" y="22"/>
                              <a:pt x="105" y="22"/>
                              <a:pt x="99" y="22"/>
                            </a:cubicBezTo>
                            <a:cubicBezTo>
                              <a:pt x="103" y="45"/>
                              <a:pt x="105" y="69"/>
                              <a:pt x="107" y="93"/>
                            </a:cubicBezTo>
                            <a:cubicBezTo>
                              <a:pt x="108" y="97"/>
                              <a:pt x="107" y="101"/>
                              <a:pt x="110" y="105"/>
                            </a:cubicBezTo>
                            <a:cubicBezTo>
                              <a:pt x="112" y="106"/>
                              <a:pt x="110" y="109"/>
                              <a:pt x="110" y="110"/>
                            </a:cubicBezTo>
                            <a:cubicBezTo>
                              <a:pt x="110" y="113"/>
                              <a:pt x="109" y="113"/>
                              <a:pt x="105" y="113"/>
                            </a:cubicBezTo>
                            <a:cubicBezTo>
                              <a:pt x="99" y="113"/>
                              <a:pt x="92" y="113"/>
                              <a:pt x="85" y="113"/>
                            </a:cubicBezTo>
                            <a:cubicBezTo>
                              <a:pt x="83" y="113"/>
                              <a:pt x="74" y="114"/>
                              <a:pt x="72" y="112"/>
                            </a:cubicBezTo>
                            <a:cubicBezTo>
                              <a:pt x="72" y="114"/>
                              <a:pt x="68" y="114"/>
                              <a:pt x="65" y="114"/>
                            </a:cubicBezTo>
                            <a:cubicBezTo>
                              <a:pt x="62" y="113"/>
                              <a:pt x="60" y="113"/>
                              <a:pt x="58" y="117"/>
                            </a:cubicBezTo>
                            <a:cubicBezTo>
                              <a:pt x="58" y="115"/>
                              <a:pt x="56" y="115"/>
                              <a:pt x="55" y="113"/>
                            </a:cubicBezTo>
                            <a:cubicBezTo>
                              <a:pt x="54" y="112"/>
                              <a:pt x="53" y="112"/>
                              <a:pt x="52" y="112"/>
                            </a:cubicBezTo>
                            <a:cubicBezTo>
                              <a:pt x="48" y="113"/>
                              <a:pt x="52" y="119"/>
                              <a:pt x="48" y="120"/>
                            </a:cubicBezTo>
                            <a:cubicBezTo>
                              <a:pt x="47" y="120"/>
                              <a:pt x="45" y="120"/>
                              <a:pt x="44" y="119"/>
                            </a:cubicBezTo>
                            <a:cubicBezTo>
                              <a:pt x="44" y="119"/>
                              <a:pt x="44" y="118"/>
                              <a:pt x="43" y="118"/>
                            </a:cubicBezTo>
                            <a:cubicBezTo>
                              <a:pt x="42" y="117"/>
                              <a:pt x="41" y="117"/>
                              <a:pt x="41" y="116"/>
                            </a:cubicBezTo>
                            <a:cubicBezTo>
                              <a:pt x="39" y="115"/>
                              <a:pt x="39" y="114"/>
                              <a:pt x="38" y="113"/>
                            </a:cubicBezTo>
                            <a:cubicBezTo>
                              <a:pt x="36" y="112"/>
                              <a:pt x="36" y="111"/>
                              <a:pt x="35" y="109"/>
                            </a:cubicBezTo>
                            <a:cubicBezTo>
                              <a:pt x="35" y="108"/>
                              <a:pt x="35" y="107"/>
                              <a:pt x="33" y="107"/>
                            </a:cubicBezTo>
                            <a:cubicBezTo>
                              <a:pt x="31" y="107"/>
                              <a:pt x="30" y="106"/>
                              <a:pt x="29" y="105"/>
                            </a:cubicBezTo>
                            <a:cubicBezTo>
                              <a:pt x="28" y="104"/>
                              <a:pt x="27" y="103"/>
                              <a:pt x="26" y="102"/>
                            </a:cubicBezTo>
                            <a:cubicBezTo>
                              <a:pt x="24" y="102"/>
                              <a:pt x="22" y="102"/>
                              <a:pt x="21" y="102"/>
                            </a:cubicBezTo>
                            <a:cubicBezTo>
                              <a:pt x="18" y="101"/>
                              <a:pt x="15" y="104"/>
                              <a:pt x="12" y="103"/>
                            </a:cubicBezTo>
                            <a:cubicBezTo>
                              <a:pt x="11" y="103"/>
                              <a:pt x="8" y="102"/>
                              <a:pt x="7" y="104"/>
                            </a:cubicBezTo>
                            <a:cubicBezTo>
                              <a:pt x="6" y="104"/>
                              <a:pt x="5" y="107"/>
                              <a:pt x="5" y="108"/>
                            </a:cubicBezTo>
                            <a:cubicBezTo>
                              <a:pt x="5" y="107"/>
                              <a:pt x="5" y="107"/>
                              <a:pt x="5" y="108"/>
                            </a:cubicBezTo>
                            <a:cubicBezTo>
                              <a:pt x="5" y="102"/>
                              <a:pt x="9" y="97"/>
                              <a:pt x="9" y="91"/>
                            </a:cubicBezTo>
                            <a:cubicBezTo>
                              <a:pt x="10" y="88"/>
                              <a:pt x="9" y="85"/>
                              <a:pt x="8" y="82"/>
                            </a:cubicBezTo>
                            <a:cubicBezTo>
                              <a:pt x="8" y="81"/>
                              <a:pt x="8" y="79"/>
                              <a:pt x="7" y="78"/>
                            </a:cubicBezTo>
                            <a:cubicBezTo>
                              <a:pt x="7" y="77"/>
                              <a:pt x="5" y="77"/>
                              <a:pt x="5" y="75"/>
                            </a:cubicBezTo>
                            <a:cubicBezTo>
                              <a:pt x="6" y="76"/>
                              <a:pt x="7" y="75"/>
                              <a:pt x="7" y="74"/>
                            </a:cubicBezTo>
                            <a:cubicBezTo>
                              <a:pt x="6" y="74"/>
                              <a:pt x="6" y="75"/>
                              <a:pt x="6" y="75"/>
                            </a:cubicBezTo>
                            <a:cubicBezTo>
                              <a:pt x="6" y="74"/>
                              <a:pt x="7" y="73"/>
                              <a:pt x="7" y="72"/>
                            </a:cubicBezTo>
                            <a:cubicBezTo>
                              <a:pt x="8" y="72"/>
                              <a:pt x="7" y="71"/>
                              <a:pt x="7" y="70"/>
                            </a:cubicBezTo>
                            <a:cubicBezTo>
                              <a:pt x="9" y="68"/>
                              <a:pt x="6" y="65"/>
                              <a:pt x="5" y="63"/>
                            </a:cubicBezTo>
                            <a:cubicBezTo>
                              <a:pt x="5" y="63"/>
                              <a:pt x="5" y="64"/>
                              <a:pt x="5" y="64"/>
                            </a:cubicBezTo>
                            <a:cubicBezTo>
                              <a:pt x="3" y="63"/>
                              <a:pt x="3" y="60"/>
                              <a:pt x="1" y="59"/>
                            </a:cubicBezTo>
                            <a:cubicBezTo>
                              <a:pt x="1" y="60"/>
                              <a:pt x="0" y="61"/>
                              <a:pt x="0" y="6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42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6" y="2880"/>
                        <a:ext cx="187" cy="195"/>
                      </a:xfrm>
                      <a:custGeom>
                        <a:avLst/>
                        <a:gdLst>
                          <a:gd name="T0" fmla="*/ 0 w 116"/>
                          <a:gd name="T1" fmla="*/ 62 h 120"/>
                          <a:gd name="T2" fmla="*/ 1 w 116"/>
                          <a:gd name="T3" fmla="*/ 57 h 120"/>
                          <a:gd name="T4" fmla="*/ 10 w 116"/>
                          <a:gd name="T5" fmla="*/ 57 h 120"/>
                          <a:gd name="T6" fmla="*/ 33 w 116"/>
                          <a:gd name="T7" fmla="*/ 57 h 120"/>
                          <a:gd name="T8" fmla="*/ 38 w 116"/>
                          <a:gd name="T9" fmla="*/ 56 h 120"/>
                          <a:gd name="T10" fmla="*/ 38 w 116"/>
                          <a:gd name="T11" fmla="*/ 46 h 120"/>
                          <a:gd name="T12" fmla="*/ 39 w 116"/>
                          <a:gd name="T13" fmla="*/ 40 h 120"/>
                          <a:gd name="T14" fmla="*/ 47 w 116"/>
                          <a:gd name="T15" fmla="*/ 37 h 120"/>
                          <a:gd name="T16" fmla="*/ 48 w 116"/>
                          <a:gd name="T17" fmla="*/ 32 h 120"/>
                          <a:gd name="T18" fmla="*/ 48 w 116"/>
                          <a:gd name="T19" fmla="*/ 22 h 120"/>
                          <a:gd name="T20" fmla="*/ 48 w 116"/>
                          <a:gd name="T21" fmla="*/ 13 h 120"/>
                          <a:gd name="T22" fmla="*/ 54 w 116"/>
                          <a:gd name="T23" fmla="*/ 12 h 120"/>
                          <a:gd name="T24" fmla="*/ 76 w 116"/>
                          <a:gd name="T25" fmla="*/ 12 h 120"/>
                          <a:gd name="T26" fmla="*/ 80 w 116"/>
                          <a:gd name="T27" fmla="*/ 9 h 120"/>
                          <a:gd name="T28" fmla="*/ 79 w 116"/>
                          <a:gd name="T29" fmla="*/ 0 h 120"/>
                          <a:gd name="T30" fmla="*/ 116 w 116"/>
                          <a:gd name="T31" fmla="*/ 22 h 120"/>
                          <a:gd name="T32" fmla="*/ 99 w 116"/>
                          <a:gd name="T33" fmla="*/ 22 h 120"/>
                          <a:gd name="T34" fmla="*/ 107 w 116"/>
                          <a:gd name="T35" fmla="*/ 93 h 120"/>
                          <a:gd name="T36" fmla="*/ 110 w 116"/>
                          <a:gd name="T37" fmla="*/ 105 h 120"/>
                          <a:gd name="T38" fmla="*/ 110 w 116"/>
                          <a:gd name="T39" fmla="*/ 110 h 120"/>
                          <a:gd name="T40" fmla="*/ 105 w 116"/>
                          <a:gd name="T41" fmla="*/ 113 h 120"/>
                          <a:gd name="T42" fmla="*/ 85 w 116"/>
                          <a:gd name="T43" fmla="*/ 113 h 120"/>
                          <a:gd name="T44" fmla="*/ 72 w 116"/>
                          <a:gd name="T45" fmla="*/ 112 h 120"/>
                          <a:gd name="T46" fmla="*/ 65 w 116"/>
                          <a:gd name="T47" fmla="*/ 114 h 120"/>
                          <a:gd name="T48" fmla="*/ 58 w 116"/>
                          <a:gd name="T49" fmla="*/ 117 h 120"/>
                          <a:gd name="T50" fmla="*/ 55 w 116"/>
                          <a:gd name="T51" fmla="*/ 113 h 120"/>
                          <a:gd name="T52" fmla="*/ 52 w 116"/>
                          <a:gd name="T53" fmla="*/ 112 h 120"/>
                          <a:gd name="T54" fmla="*/ 48 w 116"/>
                          <a:gd name="T55" fmla="*/ 120 h 120"/>
                          <a:gd name="T56" fmla="*/ 44 w 116"/>
                          <a:gd name="T57" fmla="*/ 119 h 120"/>
                          <a:gd name="T58" fmla="*/ 43 w 116"/>
                          <a:gd name="T59" fmla="*/ 118 h 120"/>
                          <a:gd name="T60" fmla="*/ 41 w 116"/>
                          <a:gd name="T61" fmla="*/ 116 h 120"/>
                          <a:gd name="T62" fmla="*/ 38 w 116"/>
                          <a:gd name="T63" fmla="*/ 113 h 120"/>
                          <a:gd name="T64" fmla="*/ 35 w 116"/>
                          <a:gd name="T65" fmla="*/ 109 h 120"/>
                          <a:gd name="T66" fmla="*/ 33 w 116"/>
                          <a:gd name="T67" fmla="*/ 107 h 120"/>
                          <a:gd name="T68" fmla="*/ 29 w 116"/>
                          <a:gd name="T69" fmla="*/ 105 h 120"/>
                          <a:gd name="T70" fmla="*/ 26 w 116"/>
                          <a:gd name="T71" fmla="*/ 102 h 120"/>
                          <a:gd name="T72" fmla="*/ 21 w 116"/>
                          <a:gd name="T73" fmla="*/ 102 h 120"/>
                          <a:gd name="T74" fmla="*/ 12 w 116"/>
                          <a:gd name="T75" fmla="*/ 103 h 120"/>
                          <a:gd name="T76" fmla="*/ 7 w 116"/>
                          <a:gd name="T77" fmla="*/ 104 h 120"/>
                          <a:gd name="T78" fmla="*/ 5 w 116"/>
                          <a:gd name="T79" fmla="*/ 108 h 120"/>
                          <a:gd name="T80" fmla="*/ 5 w 116"/>
                          <a:gd name="T81" fmla="*/ 108 h 120"/>
                          <a:gd name="T82" fmla="*/ 9 w 116"/>
                          <a:gd name="T83" fmla="*/ 91 h 120"/>
                          <a:gd name="T84" fmla="*/ 8 w 116"/>
                          <a:gd name="T85" fmla="*/ 82 h 120"/>
                          <a:gd name="T86" fmla="*/ 7 w 116"/>
                          <a:gd name="T87" fmla="*/ 78 h 120"/>
                          <a:gd name="T88" fmla="*/ 5 w 116"/>
                          <a:gd name="T89" fmla="*/ 75 h 120"/>
                          <a:gd name="T90" fmla="*/ 7 w 116"/>
                          <a:gd name="T91" fmla="*/ 74 h 120"/>
                          <a:gd name="T92" fmla="*/ 6 w 116"/>
                          <a:gd name="T93" fmla="*/ 75 h 120"/>
                          <a:gd name="T94" fmla="*/ 7 w 116"/>
                          <a:gd name="T95" fmla="*/ 72 h 120"/>
                          <a:gd name="T96" fmla="*/ 7 w 116"/>
                          <a:gd name="T97" fmla="*/ 70 h 120"/>
                          <a:gd name="T98" fmla="*/ 5 w 116"/>
                          <a:gd name="T99" fmla="*/ 63 h 120"/>
                          <a:gd name="T100" fmla="*/ 5 w 116"/>
                          <a:gd name="T101" fmla="*/ 64 h 120"/>
                          <a:gd name="T102" fmla="*/ 1 w 116"/>
                          <a:gd name="T103" fmla="*/ 59 h 120"/>
                          <a:gd name="T104" fmla="*/ 0 w 116"/>
                          <a:gd name="T105" fmla="*/ 62 h 1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116" h="120">
                            <a:moveTo>
                              <a:pt x="0" y="62"/>
                            </a:moveTo>
                            <a:cubicBezTo>
                              <a:pt x="0" y="61"/>
                              <a:pt x="0" y="59"/>
                              <a:pt x="1" y="57"/>
                            </a:cubicBezTo>
                            <a:cubicBezTo>
                              <a:pt x="2" y="56"/>
                              <a:pt x="7" y="57"/>
                              <a:pt x="10" y="57"/>
                            </a:cubicBezTo>
                            <a:cubicBezTo>
                              <a:pt x="17" y="57"/>
                              <a:pt x="25" y="57"/>
                              <a:pt x="33" y="57"/>
                            </a:cubicBezTo>
                            <a:cubicBezTo>
                              <a:pt x="34" y="57"/>
                              <a:pt x="38" y="58"/>
                              <a:pt x="38" y="56"/>
                            </a:cubicBezTo>
                            <a:cubicBezTo>
                              <a:pt x="38" y="53"/>
                              <a:pt x="38" y="50"/>
                              <a:pt x="38" y="46"/>
                            </a:cubicBezTo>
                            <a:cubicBezTo>
                              <a:pt x="37" y="44"/>
                              <a:pt x="37" y="42"/>
                              <a:pt x="39" y="40"/>
                            </a:cubicBezTo>
                            <a:cubicBezTo>
                              <a:pt x="41" y="38"/>
                              <a:pt x="44" y="37"/>
                              <a:pt x="47" y="37"/>
                            </a:cubicBezTo>
                            <a:cubicBezTo>
                              <a:pt x="49" y="36"/>
                              <a:pt x="48" y="34"/>
                              <a:pt x="48" y="32"/>
                            </a:cubicBezTo>
                            <a:cubicBezTo>
                              <a:pt x="48" y="29"/>
                              <a:pt x="48" y="25"/>
                              <a:pt x="48" y="22"/>
                            </a:cubicBezTo>
                            <a:cubicBezTo>
                              <a:pt x="48" y="19"/>
                              <a:pt x="48" y="16"/>
                              <a:pt x="48" y="13"/>
                            </a:cubicBezTo>
                            <a:cubicBezTo>
                              <a:pt x="48" y="11"/>
                              <a:pt x="53" y="12"/>
                              <a:pt x="54" y="12"/>
                            </a:cubicBezTo>
                            <a:cubicBezTo>
                              <a:pt x="61" y="12"/>
                              <a:pt x="69" y="12"/>
                              <a:pt x="76" y="12"/>
                            </a:cubicBezTo>
                            <a:cubicBezTo>
                              <a:pt x="80" y="12"/>
                              <a:pt x="80" y="12"/>
                              <a:pt x="80" y="9"/>
                            </a:cubicBezTo>
                            <a:cubicBezTo>
                              <a:pt x="80" y="6"/>
                              <a:pt x="80" y="3"/>
                              <a:pt x="79" y="0"/>
                            </a:cubicBezTo>
                            <a:cubicBezTo>
                              <a:pt x="92" y="7"/>
                              <a:pt x="104" y="14"/>
                              <a:pt x="116" y="22"/>
                            </a:cubicBezTo>
                            <a:cubicBezTo>
                              <a:pt x="110" y="22"/>
                              <a:pt x="105" y="22"/>
                              <a:pt x="99" y="22"/>
                            </a:cubicBezTo>
                            <a:cubicBezTo>
                              <a:pt x="103" y="45"/>
                              <a:pt x="105" y="69"/>
                              <a:pt x="107" y="93"/>
                            </a:cubicBezTo>
                            <a:cubicBezTo>
                              <a:pt x="108" y="97"/>
                              <a:pt x="107" y="101"/>
                              <a:pt x="110" y="105"/>
                            </a:cubicBezTo>
                            <a:cubicBezTo>
                              <a:pt x="112" y="106"/>
                              <a:pt x="110" y="109"/>
                              <a:pt x="110" y="110"/>
                            </a:cubicBezTo>
                            <a:cubicBezTo>
                              <a:pt x="110" y="113"/>
                              <a:pt x="109" y="113"/>
                              <a:pt x="105" y="113"/>
                            </a:cubicBezTo>
                            <a:cubicBezTo>
                              <a:pt x="99" y="113"/>
                              <a:pt x="92" y="113"/>
                              <a:pt x="85" y="113"/>
                            </a:cubicBezTo>
                            <a:cubicBezTo>
                              <a:pt x="83" y="113"/>
                              <a:pt x="74" y="114"/>
                              <a:pt x="72" y="112"/>
                            </a:cubicBezTo>
                            <a:cubicBezTo>
                              <a:pt x="72" y="114"/>
                              <a:pt x="68" y="114"/>
                              <a:pt x="65" y="114"/>
                            </a:cubicBezTo>
                            <a:cubicBezTo>
                              <a:pt x="62" y="113"/>
                              <a:pt x="60" y="113"/>
                              <a:pt x="58" y="117"/>
                            </a:cubicBezTo>
                            <a:cubicBezTo>
                              <a:pt x="58" y="115"/>
                              <a:pt x="56" y="115"/>
                              <a:pt x="55" y="113"/>
                            </a:cubicBezTo>
                            <a:cubicBezTo>
                              <a:pt x="54" y="112"/>
                              <a:pt x="53" y="112"/>
                              <a:pt x="52" y="112"/>
                            </a:cubicBezTo>
                            <a:cubicBezTo>
                              <a:pt x="48" y="113"/>
                              <a:pt x="52" y="119"/>
                              <a:pt x="48" y="120"/>
                            </a:cubicBezTo>
                            <a:cubicBezTo>
                              <a:pt x="47" y="120"/>
                              <a:pt x="45" y="120"/>
                              <a:pt x="44" y="119"/>
                            </a:cubicBezTo>
                            <a:cubicBezTo>
                              <a:pt x="44" y="119"/>
                              <a:pt x="44" y="118"/>
                              <a:pt x="43" y="118"/>
                            </a:cubicBezTo>
                            <a:cubicBezTo>
                              <a:pt x="42" y="117"/>
                              <a:pt x="41" y="117"/>
                              <a:pt x="41" y="116"/>
                            </a:cubicBezTo>
                            <a:cubicBezTo>
                              <a:pt x="39" y="115"/>
                              <a:pt x="39" y="114"/>
                              <a:pt x="38" y="113"/>
                            </a:cubicBezTo>
                            <a:cubicBezTo>
                              <a:pt x="36" y="112"/>
                              <a:pt x="36" y="111"/>
                              <a:pt x="35" y="109"/>
                            </a:cubicBezTo>
                            <a:cubicBezTo>
                              <a:pt x="35" y="108"/>
                              <a:pt x="35" y="107"/>
                              <a:pt x="33" y="107"/>
                            </a:cubicBezTo>
                            <a:cubicBezTo>
                              <a:pt x="31" y="107"/>
                              <a:pt x="30" y="106"/>
                              <a:pt x="29" y="105"/>
                            </a:cubicBezTo>
                            <a:cubicBezTo>
                              <a:pt x="28" y="104"/>
                              <a:pt x="27" y="103"/>
                              <a:pt x="26" y="102"/>
                            </a:cubicBezTo>
                            <a:cubicBezTo>
                              <a:pt x="24" y="102"/>
                              <a:pt x="22" y="102"/>
                              <a:pt x="21" y="102"/>
                            </a:cubicBezTo>
                            <a:cubicBezTo>
                              <a:pt x="18" y="101"/>
                              <a:pt x="15" y="104"/>
                              <a:pt x="12" y="103"/>
                            </a:cubicBezTo>
                            <a:cubicBezTo>
                              <a:pt x="11" y="103"/>
                              <a:pt x="8" y="102"/>
                              <a:pt x="7" y="104"/>
                            </a:cubicBezTo>
                            <a:cubicBezTo>
                              <a:pt x="6" y="104"/>
                              <a:pt x="5" y="107"/>
                              <a:pt x="5" y="108"/>
                            </a:cubicBezTo>
                            <a:cubicBezTo>
                              <a:pt x="5" y="107"/>
                              <a:pt x="5" y="107"/>
                              <a:pt x="5" y="108"/>
                            </a:cubicBezTo>
                            <a:cubicBezTo>
                              <a:pt x="5" y="102"/>
                              <a:pt x="9" y="97"/>
                              <a:pt x="9" y="91"/>
                            </a:cubicBezTo>
                            <a:cubicBezTo>
                              <a:pt x="10" y="88"/>
                              <a:pt x="9" y="85"/>
                              <a:pt x="8" y="82"/>
                            </a:cubicBezTo>
                            <a:cubicBezTo>
                              <a:pt x="8" y="81"/>
                              <a:pt x="8" y="79"/>
                              <a:pt x="7" y="78"/>
                            </a:cubicBezTo>
                            <a:cubicBezTo>
                              <a:pt x="7" y="77"/>
                              <a:pt x="5" y="77"/>
                              <a:pt x="5" y="75"/>
                            </a:cubicBezTo>
                            <a:cubicBezTo>
                              <a:pt x="6" y="76"/>
                              <a:pt x="7" y="75"/>
                              <a:pt x="7" y="74"/>
                            </a:cubicBezTo>
                            <a:cubicBezTo>
                              <a:pt x="6" y="74"/>
                              <a:pt x="6" y="75"/>
                              <a:pt x="6" y="75"/>
                            </a:cubicBezTo>
                            <a:cubicBezTo>
                              <a:pt x="6" y="74"/>
                              <a:pt x="7" y="73"/>
                              <a:pt x="7" y="72"/>
                            </a:cubicBezTo>
                            <a:cubicBezTo>
                              <a:pt x="8" y="72"/>
                              <a:pt x="7" y="71"/>
                              <a:pt x="7" y="70"/>
                            </a:cubicBezTo>
                            <a:cubicBezTo>
                              <a:pt x="9" y="68"/>
                              <a:pt x="6" y="65"/>
                              <a:pt x="5" y="63"/>
                            </a:cubicBezTo>
                            <a:cubicBezTo>
                              <a:pt x="5" y="63"/>
                              <a:pt x="5" y="64"/>
                              <a:pt x="5" y="64"/>
                            </a:cubicBezTo>
                            <a:cubicBezTo>
                              <a:pt x="3" y="63"/>
                              <a:pt x="3" y="60"/>
                              <a:pt x="1" y="59"/>
                            </a:cubicBezTo>
                            <a:cubicBezTo>
                              <a:pt x="1" y="60"/>
                              <a:pt x="0" y="61"/>
                              <a:pt x="0" y="6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43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8" y="3395"/>
                        <a:ext cx="189" cy="190"/>
                      </a:xfrm>
                      <a:custGeom>
                        <a:avLst/>
                        <a:gdLst>
                          <a:gd name="T0" fmla="*/ 1 w 117"/>
                          <a:gd name="T1" fmla="*/ 98 h 117"/>
                          <a:gd name="T2" fmla="*/ 2 w 117"/>
                          <a:gd name="T3" fmla="*/ 94 h 117"/>
                          <a:gd name="T4" fmla="*/ 4 w 117"/>
                          <a:gd name="T5" fmla="*/ 89 h 117"/>
                          <a:gd name="T6" fmla="*/ 7 w 117"/>
                          <a:gd name="T7" fmla="*/ 77 h 117"/>
                          <a:gd name="T8" fmla="*/ 11 w 117"/>
                          <a:gd name="T9" fmla="*/ 69 h 117"/>
                          <a:gd name="T10" fmla="*/ 17 w 117"/>
                          <a:gd name="T11" fmla="*/ 62 h 117"/>
                          <a:gd name="T12" fmla="*/ 17 w 117"/>
                          <a:gd name="T13" fmla="*/ 44 h 117"/>
                          <a:gd name="T14" fmla="*/ 14 w 117"/>
                          <a:gd name="T15" fmla="*/ 37 h 117"/>
                          <a:gd name="T16" fmla="*/ 13 w 117"/>
                          <a:gd name="T17" fmla="*/ 29 h 117"/>
                          <a:gd name="T18" fmla="*/ 14 w 117"/>
                          <a:gd name="T19" fmla="*/ 29 h 117"/>
                          <a:gd name="T20" fmla="*/ 14 w 117"/>
                          <a:gd name="T21" fmla="*/ 21 h 117"/>
                          <a:gd name="T22" fmla="*/ 10 w 117"/>
                          <a:gd name="T23" fmla="*/ 12 h 117"/>
                          <a:gd name="T24" fmla="*/ 6 w 117"/>
                          <a:gd name="T25" fmla="*/ 2 h 117"/>
                          <a:gd name="T26" fmla="*/ 13 w 117"/>
                          <a:gd name="T27" fmla="*/ 0 h 117"/>
                          <a:gd name="T28" fmla="*/ 44 w 117"/>
                          <a:gd name="T29" fmla="*/ 0 h 117"/>
                          <a:gd name="T30" fmla="*/ 47 w 117"/>
                          <a:gd name="T31" fmla="*/ 7 h 117"/>
                          <a:gd name="T32" fmla="*/ 50 w 117"/>
                          <a:gd name="T33" fmla="*/ 14 h 117"/>
                          <a:gd name="T34" fmla="*/ 56 w 117"/>
                          <a:gd name="T35" fmla="*/ 21 h 117"/>
                          <a:gd name="T36" fmla="*/ 65 w 117"/>
                          <a:gd name="T37" fmla="*/ 20 h 117"/>
                          <a:gd name="T38" fmla="*/ 72 w 117"/>
                          <a:gd name="T39" fmla="*/ 17 h 117"/>
                          <a:gd name="T40" fmla="*/ 74 w 117"/>
                          <a:gd name="T41" fmla="*/ 11 h 117"/>
                          <a:gd name="T42" fmla="*/ 82 w 117"/>
                          <a:gd name="T43" fmla="*/ 10 h 117"/>
                          <a:gd name="T44" fmla="*/ 86 w 117"/>
                          <a:gd name="T45" fmla="*/ 14 h 117"/>
                          <a:gd name="T46" fmla="*/ 96 w 117"/>
                          <a:gd name="T47" fmla="*/ 17 h 117"/>
                          <a:gd name="T48" fmla="*/ 96 w 117"/>
                          <a:gd name="T49" fmla="*/ 24 h 117"/>
                          <a:gd name="T50" fmla="*/ 98 w 117"/>
                          <a:gd name="T51" fmla="*/ 39 h 117"/>
                          <a:gd name="T52" fmla="*/ 99 w 117"/>
                          <a:gd name="T53" fmla="*/ 48 h 117"/>
                          <a:gd name="T54" fmla="*/ 103 w 117"/>
                          <a:gd name="T55" fmla="*/ 50 h 117"/>
                          <a:gd name="T56" fmla="*/ 112 w 117"/>
                          <a:gd name="T57" fmla="*/ 49 h 117"/>
                          <a:gd name="T58" fmla="*/ 117 w 117"/>
                          <a:gd name="T59" fmla="*/ 54 h 117"/>
                          <a:gd name="T60" fmla="*/ 116 w 117"/>
                          <a:gd name="T61" fmla="*/ 58 h 117"/>
                          <a:gd name="T62" fmla="*/ 116 w 117"/>
                          <a:gd name="T63" fmla="*/ 68 h 117"/>
                          <a:gd name="T64" fmla="*/ 98 w 117"/>
                          <a:gd name="T65" fmla="*/ 69 h 117"/>
                          <a:gd name="T66" fmla="*/ 97 w 117"/>
                          <a:gd name="T67" fmla="*/ 88 h 117"/>
                          <a:gd name="T68" fmla="*/ 102 w 117"/>
                          <a:gd name="T69" fmla="*/ 106 h 117"/>
                          <a:gd name="T70" fmla="*/ 94 w 117"/>
                          <a:gd name="T71" fmla="*/ 116 h 117"/>
                          <a:gd name="T72" fmla="*/ 87 w 117"/>
                          <a:gd name="T73" fmla="*/ 117 h 117"/>
                          <a:gd name="T74" fmla="*/ 68 w 117"/>
                          <a:gd name="T75" fmla="*/ 115 h 117"/>
                          <a:gd name="T76" fmla="*/ 59 w 117"/>
                          <a:gd name="T77" fmla="*/ 111 h 117"/>
                          <a:gd name="T78" fmla="*/ 19 w 117"/>
                          <a:gd name="T79" fmla="*/ 110 h 117"/>
                          <a:gd name="T80" fmla="*/ 6 w 117"/>
                          <a:gd name="T81" fmla="*/ 109 h 1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</a:cxnLst>
                        <a:rect l="0" t="0" r="r" b="b"/>
                        <a:pathLst>
                          <a:path w="117" h="117">
                            <a:moveTo>
                              <a:pt x="0" y="110"/>
                            </a:moveTo>
                            <a:cubicBezTo>
                              <a:pt x="0" y="106"/>
                              <a:pt x="1" y="102"/>
                              <a:pt x="1" y="98"/>
                            </a:cubicBezTo>
                            <a:cubicBezTo>
                              <a:pt x="0" y="97"/>
                              <a:pt x="0" y="97"/>
                              <a:pt x="0" y="96"/>
                            </a:cubicBezTo>
                            <a:cubicBezTo>
                              <a:pt x="1" y="95"/>
                              <a:pt x="2" y="95"/>
                              <a:pt x="2" y="94"/>
                            </a:cubicBezTo>
                            <a:cubicBezTo>
                              <a:pt x="3" y="93"/>
                              <a:pt x="3" y="92"/>
                              <a:pt x="3" y="92"/>
                            </a:cubicBezTo>
                            <a:cubicBezTo>
                              <a:pt x="3" y="91"/>
                              <a:pt x="4" y="90"/>
                              <a:pt x="4" y="89"/>
                            </a:cubicBezTo>
                            <a:cubicBezTo>
                              <a:pt x="3" y="88"/>
                              <a:pt x="5" y="85"/>
                              <a:pt x="5" y="83"/>
                            </a:cubicBezTo>
                            <a:cubicBezTo>
                              <a:pt x="6" y="81"/>
                              <a:pt x="5" y="79"/>
                              <a:pt x="7" y="77"/>
                            </a:cubicBezTo>
                            <a:cubicBezTo>
                              <a:pt x="7" y="76"/>
                              <a:pt x="7" y="74"/>
                              <a:pt x="8" y="73"/>
                            </a:cubicBezTo>
                            <a:cubicBezTo>
                              <a:pt x="9" y="72"/>
                              <a:pt x="10" y="70"/>
                              <a:pt x="11" y="69"/>
                            </a:cubicBezTo>
                            <a:cubicBezTo>
                              <a:pt x="12" y="68"/>
                              <a:pt x="11" y="65"/>
                              <a:pt x="14" y="65"/>
                            </a:cubicBezTo>
                            <a:cubicBezTo>
                              <a:pt x="16" y="65"/>
                              <a:pt x="16" y="63"/>
                              <a:pt x="17" y="62"/>
                            </a:cubicBezTo>
                            <a:cubicBezTo>
                              <a:pt x="20" y="58"/>
                              <a:pt x="20" y="52"/>
                              <a:pt x="19" y="48"/>
                            </a:cubicBezTo>
                            <a:cubicBezTo>
                              <a:pt x="19" y="46"/>
                              <a:pt x="18" y="45"/>
                              <a:pt x="17" y="44"/>
                            </a:cubicBezTo>
                            <a:cubicBezTo>
                              <a:pt x="16" y="42"/>
                              <a:pt x="16" y="41"/>
                              <a:pt x="15" y="39"/>
                            </a:cubicBezTo>
                            <a:cubicBezTo>
                              <a:pt x="15" y="38"/>
                              <a:pt x="14" y="37"/>
                              <a:pt x="14" y="37"/>
                            </a:cubicBezTo>
                            <a:cubicBezTo>
                              <a:pt x="13" y="36"/>
                              <a:pt x="14" y="35"/>
                              <a:pt x="13" y="34"/>
                            </a:cubicBezTo>
                            <a:cubicBezTo>
                              <a:pt x="12" y="32"/>
                              <a:pt x="11" y="30"/>
                              <a:pt x="13" y="29"/>
                            </a:cubicBezTo>
                            <a:cubicBezTo>
                              <a:pt x="13" y="30"/>
                              <a:pt x="12" y="30"/>
                              <a:pt x="12" y="31"/>
                            </a:cubicBezTo>
                            <a:cubicBezTo>
                              <a:pt x="13" y="30"/>
                              <a:pt x="13" y="29"/>
                              <a:pt x="14" y="29"/>
                            </a:cubicBezTo>
                            <a:cubicBezTo>
                              <a:pt x="15" y="28"/>
                              <a:pt x="15" y="28"/>
                              <a:pt x="16" y="27"/>
                            </a:cubicBezTo>
                            <a:cubicBezTo>
                              <a:pt x="16" y="25"/>
                              <a:pt x="15" y="23"/>
                              <a:pt x="14" y="21"/>
                            </a:cubicBezTo>
                            <a:cubicBezTo>
                              <a:pt x="13" y="19"/>
                              <a:pt x="12" y="17"/>
                              <a:pt x="11" y="15"/>
                            </a:cubicBezTo>
                            <a:cubicBezTo>
                              <a:pt x="11" y="14"/>
                              <a:pt x="11" y="13"/>
                              <a:pt x="10" y="12"/>
                            </a:cubicBezTo>
                            <a:cubicBezTo>
                              <a:pt x="10" y="10"/>
                              <a:pt x="8" y="9"/>
                              <a:pt x="7" y="8"/>
                            </a:cubicBezTo>
                            <a:cubicBezTo>
                              <a:pt x="7" y="7"/>
                              <a:pt x="4" y="3"/>
                              <a:pt x="6" y="2"/>
                            </a:cubicBezTo>
                            <a:cubicBezTo>
                              <a:pt x="7" y="2"/>
                              <a:pt x="8" y="2"/>
                              <a:pt x="9" y="2"/>
                            </a:cubicBezTo>
                            <a:cubicBezTo>
                              <a:pt x="11" y="2"/>
                              <a:pt x="12" y="1"/>
                              <a:pt x="13" y="0"/>
                            </a:cubicBezTo>
                            <a:cubicBezTo>
                              <a:pt x="21" y="0"/>
                              <a:pt x="28" y="0"/>
                              <a:pt x="35" y="0"/>
                            </a:cubicBezTo>
                            <a:cubicBezTo>
                              <a:pt x="38" y="0"/>
                              <a:pt x="41" y="0"/>
                              <a:pt x="44" y="0"/>
                            </a:cubicBezTo>
                            <a:cubicBezTo>
                              <a:pt x="46" y="0"/>
                              <a:pt x="46" y="2"/>
                              <a:pt x="47" y="3"/>
                            </a:cubicBezTo>
                            <a:cubicBezTo>
                              <a:pt x="48" y="4"/>
                              <a:pt x="47" y="6"/>
                              <a:pt x="47" y="7"/>
                            </a:cubicBezTo>
                            <a:cubicBezTo>
                              <a:pt x="48" y="8"/>
                              <a:pt x="49" y="10"/>
                              <a:pt x="49" y="11"/>
                            </a:cubicBezTo>
                            <a:cubicBezTo>
                              <a:pt x="50" y="12"/>
                              <a:pt x="49" y="13"/>
                              <a:pt x="50" y="14"/>
                            </a:cubicBezTo>
                            <a:cubicBezTo>
                              <a:pt x="51" y="15"/>
                              <a:pt x="51" y="16"/>
                              <a:pt x="52" y="17"/>
                            </a:cubicBezTo>
                            <a:cubicBezTo>
                              <a:pt x="53" y="18"/>
                              <a:pt x="54" y="22"/>
                              <a:pt x="56" y="21"/>
                            </a:cubicBezTo>
                            <a:cubicBezTo>
                              <a:pt x="56" y="21"/>
                              <a:pt x="60" y="22"/>
                              <a:pt x="60" y="22"/>
                            </a:cubicBezTo>
                            <a:cubicBezTo>
                              <a:pt x="60" y="21"/>
                              <a:pt x="65" y="20"/>
                              <a:pt x="65" y="20"/>
                            </a:cubicBezTo>
                            <a:cubicBezTo>
                              <a:pt x="68" y="21"/>
                              <a:pt x="70" y="21"/>
                              <a:pt x="72" y="21"/>
                            </a:cubicBezTo>
                            <a:cubicBezTo>
                              <a:pt x="72" y="19"/>
                              <a:pt x="73" y="18"/>
                              <a:pt x="72" y="17"/>
                            </a:cubicBezTo>
                            <a:cubicBezTo>
                              <a:pt x="74" y="17"/>
                              <a:pt x="74" y="16"/>
                              <a:pt x="74" y="15"/>
                            </a:cubicBezTo>
                            <a:cubicBezTo>
                              <a:pt x="73" y="14"/>
                              <a:pt x="74" y="12"/>
                              <a:pt x="74" y="11"/>
                            </a:cubicBezTo>
                            <a:cubicBezTo>
                              <a:pt x="76" y="11"/>
                              <a:pt x="79" y="11"/>
                              <a:pt x="81" y="11"/>
                            </a:cubicBezTo>
                            <a:cubicBezTo>
                              <a:pt x="81" y="11"/>
                              <a:pt x="81" y="11"/>
                              <a:pt x="82" y="10"/>
                            </a:cubicBezTo>
                            <a:cubicBezTo>
                              <a:pt x="82" y="10"/>
                              <a:pt x="83" y="10"/>
                              <a:pt x="84" y="10"/>
                            </a:cubicBezTo>
                            <a:cubicBezTo>
                              <a:pt x="84" y="13"/>
                              <a:pt x="82" y="14"/>
                              <a:pt x="86" y="14"/>
                            </a:cubicBezTo>
                            <a:cubicBezTo>
                              <a:pt x="88" y="14"/>
                              <a:pt x="91" y="14"/>
                              <a:pt x="94" y="14"/>
                            </a:cubicBezTo>
                            <a:cubicBezTo>
                              <a:pt x="96" y="14"/>
                              <a:pt x="96" y="16"/>
                              <a:pt x="96" y="17"/>
                            </a:cubicBezTo>
                            <a:cubicBezTo>
                              <a:pt x="95" y="18"/>
                              <a:pt x="95" y="19"/>
                              <a:pt x="95" y="20"/>
                            </a:cubicBezTo>
                            <a:cubicBezTo>
                              <a:pt x="95" y="21"/>
                              <a:pt x="96" y="23"/>
                              <a:pt x="96" y="24"/>
                            </a:cubicBezTo>
                            <a:cubicBezTo>
                              <a:pt x="97" y="27"/>
                              <a:pt x="96" y="30"/>
                              <a:pt x="95" y="33"/>
                            </a:cubicBezTo>
                            <a:cubicBezTo>
                              <a:pt x="95" y="36"/>
                              <a:pt x="96" y="37"/>
                              <a:pt x="98" y="39"/>
                            </a:cubicBezTo>
                            <a:cubicBezTo>
                              <a:pt x="100" y="41"/>
                              <a:pt x="100" y="45"/>
                              <a:pt x="100" y="47"/>
                            </a:cubicBezTo>
                            <a:cubicBezTo>
                              <a:pt x="100" y="47"/>
                              <a:pt x="99" y="48"/>
                              <a:pt x="99" y="48"/>
                            </a:cubicBezTo>
                            <a:cubicBezTo>
                              <a:pt x="98" y="50"/>
                              <a:pt x="100" y="51"/>
                              <a:pt x="99" y="52"/>
                            </a:cubicBezTo>
                            <a:cubicBezTo>
                              <a:pt x="101" y="52"/>
                              <a:pt x="102" y="51"/>
                              <a:pt x="103" y="50"/>
                            </a:cubicBezTo>
                            <a:cubicBezTo>
                              <a:pt x="103" y="50"/>
                              <a:pt x="106" y="50"/>
                              <a:pt x="107" y="51"/>
                            </a:cubicBezTo>
                            <a:cubicBezTo>
                              <a:pt x="108" y="51"/>
                              <a:pt x="110" y="49"/>
                              <a:pt x="112" y="49"/>
                            </a:cubicBezTo>
                            <a:cubicBezTo>
                              <a:pt x="114" y="49"/>
                              <a:pt x="115" y="50"/>
                              <a:pt x="116" y="48"/>
                            </a:cubicBezTo>
                            <a:cubicBezTo>
                              <a:pt x="116" y="49"/>
                              <a:pt x="117" y="53"/>
                              <a:pt x="117" y="54"/>
                            </a:cubicBezTo>
                            <a:cubicBezTo>
                              <a:pt x="117" y="54"/>
                              <a:pt x="116" y="55"/>
                              <a:pt x="116" y="55"/>
                            </a:cubicBezTo>
                            <a:cubicBezTo>
                              <a:pt x="116" y="56"/>
                              <a:pt x="116" y="57"/>
                              <a:pt x="116" y="58"/>
                            </a:cubicBezTo>
                            <a:cubicBezTo>
                              <a:pt x="115" y="60"/>
                              <a:pt x="117" y="62"/>
                              <a:pt x="116" y="63"/>
                            </a:cubicBezTo>
                            <a:cubicBezTo>
                              <a:pt x="116" y="65"/>
                              <a:pt x="114" y="67"/>
                              <a:pt x="116" y="68"/>
                            </a:cubicBezTo>
                            <a:cubicBezTo>
                              <a:pt x="113" y="70"/>
                              <a:pt x="108" y="69"/>
                              <a:pt x="104" y="69"/>
                            </a:cubicBezTo>
                            <a:cubicBezTo>
                              <a:pt x="102" y="69"/>
                              <a:pt x="100" y="69"/>
                              <a:pt x="98" y="69"/>
                            </a:cubicBezTo>
                            <a:cubicBezTo>
                              <a:pt x="96" y="69"/>
                              <a:pt x="97" y="75"/>
                              <a:pt x="97" y="76"/>
                            </a:cubicBezTo>
                            <a:cubicBezTo>
                              <a:pt x="97" y="80"/>
                              <a:pt x="97" y="84"/>
                              <a:pt x="97" y="88"/>
                            </a:cubicBezTo>
                            <a:cubicBezTo>
                              <a:pt x="97" y="91"/>
                              <a:pt x="97" y="95"/>
                              <a:pt x="97" y="99"/>
                            </a:cubicBezTo>
                            <a:cubicBezTo>
                              <a:pt x="98" y="102"/>
                              <a:pt x="100" y="103"/>
                              <a:pt x="102" y="106"/>
                            </a:cubicBezTo>
                            <a:cubicBezTo>
                              <a:pt x="105" y="109"/>
                              <a:pt x="108" y="111"/>
                              <a:pt x="111" y="113"/>
                            </a:cubicBezTo>
                            <a:cubicBezTo>
                              <a:pt x="106" y="114"/>
                              <a:pt x="100" y="115"/>
                              <a:pt x="94" y="116"/>
                            </a:cubicBezTo>
                            <a:cubicBezTo>
                              <a:pt x="92" y="117"/>
                              <a:pt x="91" y="117"/>
                              <a:pt x="89" y="116"/>
                            </a:cubicBezTo>
                            <a:cubicBezTo>
                              <a:pt x="88" y="116"/>
                              <a:pt x="88" y="117"/>
                              <a:pt x="87" y="117"/>
                            </a:cubicBezTo>
                            <a:cubicBezTo>
                              <a:pt x="85" y="117"/>
                              <a:pt x="84" y="117"/>
                              <a:pt x="83" y="116"/>
                            </a:cubicBezTo>
                            <a:cubicBezTo>
                              <a:pt x="78" y="115"/>
                              <a:pt x="73" y="116"/>
                              <a:pt x="68" y="115"/>
                            </a:cubicBezTo>
                            <a:cubicBezTo>
                              <a:pt x="66" y="115"/>
                              <a:pt x="65" y="113"/>
                              <a:pt x="64" y="112"/>
                            </a:cubicBezTo>
                            <a:cubicBezTo>
                              <a:pt x="63" y="110"/>
                              <a:pt x="60" y="111"/>
                              <a:pt x="59" y="111"/>
                            </a:cubicBezTo>
                            <a:cubicBezTo>
                              <a:pt x="47" y="112"/>
                              <a:pt x="35" y="111"/>
                              <a:pt x="24" y="111"/>
                            </a:cubicBezTo>
                            <a:cubicBezTo>
                              <a:pt x="21" y="111"/>
                              <a:pt x="21" y="111"/>
                              <a:pt x="19" y="110"/>
                            </a:cubicBezTo>
                            <a:cubicBezTo>
                              <a:pt x="17" y="108"/>
                              <a:pt x="15" y="106"/>
                              <a:pt x="12" y="107"/>
                            </a:cubicBezTo>
                            <a:cubicBezTo>
                              <a:pt x="10" y="108"/>
                              <a:pt x="8" y="110"/>
                              <a:pt x="6" y="109"/>
                            </a:cubicBezTo>
                            <a:cubicBezTo>
                              <a:pt x="3" y="108"/>
                              <a:pt x="2" y="109"/>
                              <a:pt x="0" y="11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44" name="Freeform 1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8" y="3395"/>
                        <a:ext cx="189" cy="190"/>
                      </a:xfrm>
                      <a:custGeom>
                        <a:avLst/>
                        <a:gdLst>
                          <a:gd name="T0" fmla="*/ 1 w 117"/>
                          <a:gd name="T1" fmla="*/ 98 h 117"/>
                          <a:gd name="T2" fmla="*/ 2 w 117"/>
                          <a:gd name="T3" fmla="*/ 94 h 117"/>
                          <a:gd name="T4" fmla="*/ 4 w 117"/>
                          <a:gd name="T5" fmla="*/ 89 h 117"/>
                          <a:gd name="T6" fmla="*/ 7 w 117"/>
                          <a:gd name="T7" fmla="*/ 77 h 117"/>
                          <a:gd name="T8" fmla="*/ 11 w 117"/>
                          <a:gd name="T9" fmla="*/ 69 h 117"/>
                          <a:gd name="T10" fmla="*/ 17 w 117"/>
                          <a:gd name="T11" fmla="*/ 62 h 117"/>
                          <a:gd name="T12" fmla="*/ 17 w 117"/>
                          <a:gd name="T13" fmla="*/ 44 h 117"/>
                          <a:gd name="T14" fmla="*/ 14 w 117"/>
                          <a:gd name="T15" fmla="*/ 37 h 117"/>
                          <a:gd name="T16" fmla="*/ 13 w 117"/>
                          <a:gd name="T17" fmla="*/ 29 h 117"/>
                          <a:gd name="T18" fmla="*/ 14 w 117"/>
                          <a:gd name="T19" fmla="*/ 29 h 117"/>
                          <a:gd name="T20" fmla="*/ 14 w 117"/>
                          <a:gd name="T21" fmla="*/ 21 h 117"/>
                          <a:gd name="T22" fmla="*/ 10 w 117"/>
                          <a:gd name="T23" fmla="*/ 12 h 117"/>
                          <a:gd name="T24" fmla="*/ 6 w 117"/>
                          <a:gd name="T25" fmla="*/ 2 h 117"/>
                          <a:gd name="T26" fmla="*/ 13 w 117"/>
                          <a:gd name="T27" fmla="*/ 0 h 117"/>
                          <a:gd name="T28" fmla="*/ 44 w 117"/>
                          <a:gd name="T29" fmla="*/ 0 h 117"/>
                          <a:gd name="T30" fmla="*/ 47 w 117"/>
                          <a:gd name="T31" fmla="*/ 7 h 117"/>
                          <a:gd name="T32" fmla="*/ 50 w 117"/>
                          <a:gd name="T33" fmla="*/ 14 h 117"/>
                          <a:gd name="T34" fmla="*/ 56 w 117"/>
                          <a:gd name="T35" fmla="*/ 21 h 117"/>
                          <a:gd name="T36" fmla="*/ 65 w 117"/>
                          <a:gd name="T37" fmla="*/ 20 h 117"/>
                          <a:gd name="T38" fmla="*/ 72 w 117"/>
                          <a:gd name="T39" fmla="*/ 17 h 117"/>
                          <a:gd name="T40" fmla="*/ 74 w 117"/>
                          <a:gd name="T41" fmla="*/ 11 h 117"/>
                          <a:gd name="T42" fmla="*/ 82 w 117"/>
                          <a:gd name="T43" fmla="*/ 10 h 117"/>
                          <a:gd name="T44" fmla="*/ 86 w 117"/>
                          <a:gd name="T45" fmla="*/ 14 h 117"/>
                          <a:gd name="T46" fmla="*/ 96 w 117"/>
                          <a:gd name="T47" fmla="*/ 17 h 117"/>
                          <a:gd name="T48" fmla="*/ 96 w 117"/>
                          <a:gd name="T49" fmla="*/ 24 h 117"/>
                          <a:gd name="T50" fmla="*/ 98 w 117"/>
                          <a:gd name="T51" fmla="*/ 39 h 117"/>
                          <a:gd name="T52" fmla="*/ 99 w 117"/>
                          <a:gd name="T53" fmla="*/ 48 h 117"/>
                          <a:gd name="T54" fmla="*/ 103 w 117"/>
                          <a:gd name="T55" fmla="*/ 50 h 117"/>
                          <a:gd name="T56" fmla="*/ 112 w 117"/>
                          <a:gd name="T57" fmla="*/ 49 h 117"/>
                          <a:gd name="T58" fmla="*/ 117 w 117"/>
                          <a:gd name="T59" fmla="*/ 54 h 117"/>
                          <a:gd name="T60" fmla="*/ 116 w 117"/>
                          <a:gd name="T61" fmla="*/ 58 h 117"/>
                          <a:gd name="T62" fmla="*/ 116 w 117"/>
                          <a:gd name="T63" fmla="*/ 68 h 117"/>
                          <a:gd name="T64" fmla="*/ 98 w 117"/>
                          <a:gd name="T65" fmla="*/ 69 h 117"/>
                          <a:gd name="T66" fmla="*/ 97 w 117"/>
                          <a:gd name="T67" fmla="*/ 88 h 117"/>
                          <a:gd name="T68" fmla="*/ 102 w 117"/>
                          <a:gd name="T69" fmla="*/ 106 h 117"/>
                          <a:gd name="T70" fmla="*/ 94 w 117"/>
                          <a:gd name="T71" fmla="*/ 116 h 117"/>
                          <a:gd name="T72" fmla="*/ 87 w 117"/>
                          <a:gd name="T73" fmla="*/ 117 h 117"/>
                          <a:gd name="T74" fmla="*/ 68 w 117"/>
                          <a:gd name="T75" fmla="*/ 115 h 117"/>
                          <a:gd name="T76" fmla="*/ 59 w 117"/>
                          <a:gd name="T77" fmla="*/ 111 h 117"/>
                          <a:gd name="T78" fmla="*/ 19 w 117"/>
                          <a:gd name="T79" fmla="*/ 110 h 117"/>
                          <a:gd name="T80" fmla="*/ 6 w 117"/>
                          <a:gd name="T81" fmla="*/ 109 h 1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</a:cxnLst>
                        <a:rect l="0" t="0" r="r" b="b"/>
                        <a:pathLst>
                          <a:path w="117" h="117">
                            <a:moveTo>
                              <a:pt x="0" y="110"/>
                            </a:moveTo>
                            <a:cubicBezTo>
                              <a:pt x="0" y="106"/>
                              <a:pt x="1" y="102"/>
                              <a:pt x="1" y="98"/>
                            </a:cubicBezTo>
                            <a:cubicBezTo>
                              <a:pt x="0" y="97"/>
                              <a:pt x="0" y="97"/>
                              <a:pt x="0" y="96"/>
                            </a:cubicBezTo>
                            <a:cubicBezTo>
                              <a:pt x="1" y="95"/>
                              <a:pt x="2" y="95"/>
                              <a:pt x="2" y="94"/>
                            </a:cubicBezTo>
                            <a:cubicBezTo>
                              <a:pt x="3" y="93"/>
                              <a:pt x="3" y="92"/>
                              <a:pt x="3" y="92"/>
                            </a:cubicBezTo>
                            <a:cubicBezTo>
                              <a:pt x="3" y="91"/>
                              <a:pt x="4" y="90"/>
                              <a:pt x="4" y="89"/>
                            </a:cubicBezTo>
                            <a:cubicBezTo>
                              <a:pt x="3" y="88"/>
                              <a:pt x="5" y="85"/>
                              <a:pt x="5" y="83"/>
                            </a:cubicBezTo>
                            <a:cubicBezTo>
                              <a:pt x="6" y="81"/>
                              <a:pt x="5" y="79"/>
                              <a:pt x="7" y="77"/>
                            </a:cubicBezTo>
                            <a:cubicBezTo>
                              <a:pt x="7" y="76"/>
                              <a:pt x="7" y="74"/>
                              <a:pt x="8" y="73"/>
                            </a:cubicBezTo>
                            <a:cubicBezTo>
                              <a:pt x="9" y="72"/>
                              <a:pt x="10" y="70"/>
                              <a:pt x="11" y="69"/>
                            </a:cubicBezTo>
                            <a:cubicBezTo>
                              <a:pt x="12" y="68"/>
                              <a:pt x="11" y="65"/>
                              <a:pt x="14" y="65"/>
                            </a:cubicBezTo>
                            <a:cubicBezTo>
                              <a:pt x="16" y="65"/>
                              <a:pt x="16" y="63"/>
                              <a:pt x="17" y="62"/>
                            </a:cubicBezTo>
                            <a:cubicBezTo>
                              <a:pt x="20" y="58"/>
                              <a:pt x="20" y="52"/>
                              <a:pt x="19" y="48"/>
                            </a:cubicBezTo>
                            <a:cubicBezTo>
                              <a:pt x="19" y="46"/>
                              <a:pt x="18" y="45"/>
                              <a:pt x="17" y="44"/>
                            </a:cubicBezTo>
                            <a:cubicBezTo>
                              <a:pt x="16" y="42"/>
                              <a:pt x="16" y="41"/>
                              <a:pt x="15" y="39"/>
                            </a:cubicBezTo>
                            <a:cubicBezTo>
                              <a:pt x="15" y="38"/>
                              <a:pt x="14" y="37"/>
                              <a:pt x="14" y="37"/>
                            </a:cubicBezTo>
                            <a:cubicBezTo>
                              <a:pt x="13" y="36"/>
                              <a:pt x="14" y="35"/>
                              <a:pt x="13" y="34"/>
                            </a:cubicBezTo>
                            <a:cubicBezTo>
                              <a:pt x="12" y="32"/>
                              <a:pt x="11" y="30"/>
                              <a:pt x="13" y="29"/>
                            </a:cubicBezTo>
                            <a:cubicBezTo>
                              <a:pt x="13" y="30"/>
                              <a:pt x="12" y="30"/>
                              <a:pt x="12" y="31"/>
                            </a:cubicBezTo>
                            <a:cubicBezTo>
                              <a:pt x="13" y="30"/>
                              <a:pt x="13" y="29"/>
                              <a:pt x="14" y="29"/>
                            </a:cubicBezTo>
                            <a:cubicBezTo>
                              <a:pt x="15" y="28"/>
                              <a:pt x="15" y="28"/>
                              <a:pt x="16" y="27"/>
                            </a:cubicBezTo>
                            <a:cubicBezTo>
                              <a:pt x="16" y="25"/>
                              <a:pt x="15" y="23"/>
                              <a:pt x="14" y="21"/>
                            </a:cubicBezTo>
                            <a:cubicBezTo>
                              <a:pt x="13" y="19"/>
                              <a:pt x="12" y="17"/>
                              <a:pt x="11" y="15"/>
                            </a:cubicBezTo>
                            <a:cubicBezTo>
                              <a:pt x="11" y="14"/>
                              <a:pt x="11" y="13"/>
                              <a:pt x="10" y="12"/>
                            </a:cubicBezTo>
                            <a:cubicBezTo>
                              <a:pt x="10" y="10"/>
                              <a:pt x="8" y="9"/>
                              <a:pt x="7" y="8"/>
                            </a:cubicBezTo>
                            <a:cubicBezTo>
                              <a:pt x="7" y="7"/>
                              <a:pt x="4" y="3"/>
                              <a:pt x="6" y="2"/>
                            </a:cubicBezTo>
                            <a:cubicBezTo>
                              <a:pt x="7" y="2"/>
                              <a:pt x="8" y="2"/>
                              <a:pt x="9" y="2"/>
                            </a:cubicBezTo>
                            <a:cubicBezTo>
                              <a:pt x="11" y="2"/>
                              <a:pt x="12" y="1"/>
                              <a:pt x="13" y="0"/>
                            </a:cubicBezTo>
                            <a:cubicBezTo>
                              <a:pt x="21" y="0"/>
                              <a:pt x="28" y="0"/>
                              <a:pt x="35" y="0"/>
                            </a:cubicBezTo>
                            <a:cubicBezTo>
                              <a:pt x="38" y="0"/>
                              <a:pt x="41" y="0"/>
                              <a:pt x="44" y="0"/>
                            </a:cubicBezTo>
                            <a:cubicBezTo>
                              <a:pt x="46" y="0"/>
                              <a:pt x="46" y="2"/>
                              <a:pt x="47" y="3"/>
                            </a:cubicBezTo>
                            <a:cubicBezTo>
                              <a:pt x="48" y="4"/>
                              <a:pt x="47" y="6"/>
                              <a:pt x="47" y="7"/>
                            </a:cubicBezTo>
                            <a:cubicBezTo>
                              <a:pt x="48" y="8"/>
                              <a:pt x="49" y="10"/>
                              <a:pt x="49" y="11"/>
                            </a:cubicBezTo>
                            <a:cubicBezTo>
                              <a:pt x="50" y="12"/>
                              <a:pt x="49" y="13"/>
                              <a:pt x="50" y="14"/>
                            </a:cubicBezTo>
                            <a:cubicBezTo>
                              <a:pt x="51" y="15"/>
                              <a:pt x="51" y="16"/>
                              <a:pt x="52" y="17"/>
                            </a:cubicBezTo>
                            <a:cubicBezTo>
                              <a:pt x="53" y="18"/>
                              <a:pt x="54" y="22"/>
                              <a:pt x="56" y="21"/>
                            </a:cubicBezTo>
                            <a:cubicBezTo>
                              <a:pt x="56" y="21"/>
                              <a:pt x="60" y="22"/>
                              <a:pt x="60" y="22"/>
                            </a:cubicBezTo>
                            <a:cubicBezTo>
                              <a:pt x="60" y="21"/>
                              <a:pt x="65" y="20"/>
                              <a:pt x="65" y="20"/>
                            </a:cubicBezTo>
                            <a:cubicBezTo>
                              <a:pt x="68" y="21"/>
                              <a:pt x="70" y="21"/>
                              <a:pt x="72" y="21"/>
                            </a:cubicBezTo>
                            <a:cubicBezTo>
                              <a:pt x="72" y="19"/>
                              <a:pt x="73" y="18"/>
                              <a:pt x="72" y="17"/>
                            </a:cubicBezTo>
                            <a:cubicBezTo>
                              <a:pt x="74" y="17"/>
                              <a:pt x="74" y="16"/>
                              <a:pt x="74" y="15"/>
                            </a:cubicBezTo>
                            <a:cubicBezTo>
                              <a:pt x="73" y="14"/>
                              <a:pt x="74" y="12"/>
                              <a:pt x="74" y="11"/>
                            </a:cubicBezTo>
                            <a:cubicBezTo>
                              <a:pt x="76" y="11"/>
                              <a:pt x="79" y="11"/>
                              <a:pt x="81" y="11"/>
                            </a:cubicBezTo>
                            <a:cubicBezTo>
                              <a:pt x="81" y="11"/>
                              <a:pt x="81" y="11"/>
                              <a:pt x="82" y="10"/>
                            </a:cubicBezTo>
                            <a:cubicBezTo>
                              <a:pt x="82" y="10"/>
                              <a:pt x="83" y="10"/>
                              <a:pt x="84" y="10"/>
                            </a:cubicBezTo>
                            <a:cubicBezTo>
                              <a:pt x="84" y="13"/>
                              <a:pt x="82" y="14"/>
                              <a:pt x="86" y="14"/>
                            </a:cubicBezTo>
                            <a:cubicBezTo>
                              <a:pt x="88" y="14"/>
                              <a:pt x="91" y="14"/>
                              <a:pt x="94" y="14"/>
                            </a:cubicBezTo>
                            <a:cubicBezTo>
                              <a:pt x="96" y="14"/>
                              <a:pt x="96" y="16"/>
                              <a:pt x="96" y="17"/>
                            </a:cubicBezTo>
                            <a:cubicBezTo>
                              <a:pt x="95" y="18"/>
                              <a:pt x="95" y="19"/>
                              <a:pt x="95" y="20"/>
                            </a:cubicBezTo>
                            <a:cubicBezTo>
                              <a:pt x="95" y="21"/>
                              <a:pt x="96" y="23"/>
                              <a:pt x="96" y="24"/>
                            </a:cubicBezTo>
                            <a:cubicBezTo>
                              <a:pt x="97" y="27"/>
                              <a:pt x="96" y="30"/>
                              <a:pt x="95" y="33"/>
                            </a:cubicBezTo>
                            <a:cubicBezTo>
                              <a:pt x="95" y="36"/>
                              <a:pt x="96" y="37"/>
                              <a:pt x="98" y="39"/>
                            </a:cubicBezTo>
                            <a:cubicBezTo>
                              <a:pt x="100" y="41"/>
                              <a:pt x="100" y="45"/>
                              <a:pt x="100" y="47"/>
                            </a:cubicBezTo>
                            <a:cubicBezTo>
                              <a:pt x="100" y="47"/>
                              <a:pt x="99" y="48"/>
                              <a:pt x="99" y="48"/>
                            </a:cubicBezTo>
                            <a:cubicBezTo>
                              <a:pt x="98" y="50"/>
                              <a:pt x="100" y="51"/>
                              <a:pt x="99" y="52"/>
                            </a:cubicBezTo>
                            <a:cubicBezTo>
                              <a:pt x="101" y="52"/>
                              <a:pt x="102" y="51"/>
                              <a:pt x="103" y="50"/>
                            </a:cubicBezTo>
                            <a:cubicBezTo>
                              <a:pt x="103" y="50"/>
                              <a:pt x="106" y="50"/>
                              <a:pt x="107" y="51"/>
                            </a:cubicBezTo>
                            <a:cubicBezTo>
                              <a:pt x="108" y="51"/>
                              <a:pt x="110" y="49"/>
                              <a:pt x="112" y="49"/>
                            </a:cubicBezTo>
                            <a:cubicBezTo>
                              <a:pt x="114" y="49"/>
                              <a:pt x="115" y="50"/>
                              <a:pt x="116" y="48"/>
                            </a:cubicBezTo>
                            <a:cubicBezTo>
                              <a:pt x="116" y="49"/>
                              <a:pt x="117" y="53"/>
                              <a:pt x="117" y="54"/>
                            </a:cubicBezTo>
                            <a:cubicBezTo>
                              <a:pt x="117" y="54"/>
                              <a:pt x="116" y="55"/>
                              <a:pt x="116" y="55"/>
                            </a:cubicBezTo>
                            <a:cubicBezTo>
                              <a:pt x="116" y="56"/>
                              <a:pt x="116" y="57"/>
                              <a:pt x="116" y="58"/>
                            </a:cubicBezTo>
                            <a:cubicBezTo>
                              <a:pt x="115" y="60"/>
                              <a:pt x="117" y="62"/>
                              <a:pt x="116" y="63"/>
                            </a:cubicBezTo>
                            <a:cubicBezTo>
                              <a:pt x="116" y="65"/>
                              <a:pt x="114" y="67"/>
                              <a:pt x="116" y="68"/>
                            </a:cubicBezTo>
                            <a:cubicBezTo>
                              <a:pt x="113" y="70"/>
                              <a:pt x="108" y="69"/>
                              <a:pt x="104" y="69"/>
                            </a:cubicBezTo>
                            <a:cubicBezTo>
                              <a:pt x="102" y="69"/>
                              <a:pt x="100" y="69"/>
                              <a:pt x="98" y="69"/>
                            </a:cubicBezTo>
                            <a:cubicBezTo>
                              <a:pt x="96" y="69"/>
                              <a:pt x="97" y="75"/>
                              <a:pt x="97" y="76"/>
                            </a:cubicBezTo>
                            <a:cubicBezTo>
                              <a:pt x="97" y="80"/>
                              <a:pt x="97" y="84"/>
                              <a:pt x="97" y="88"/>
                            </a:cubicBezTo>
                            <a:cubicBezTo>
                              <a:pt x="97" y="91"/>
                              <a:pt x="97" y="95"/>
                              <a:pt x="97" y="99"/>
                            </a:cubicBezTo>
                            <a:cubicBezTo>
                              <a:pt x="98" y="102"/>
                              <a:pt x="100" y="103"/>
                              <a:pt x="102" y="106"/>
                            </a:cubicBezTo>
                            <a:cubicBezTo>
                              <a:pt x="105" y="109"/>
                              <a:pt x="108" y="111"/>
                              <a:pt x="111" y="113"/>
                            </a:cubicBezTo>
                            <a:cubicBezTo>
                              <a:pt x="106" y="114"/>
                              <a:pt x="100" y="115"/>
                              <a:pt x="94" y="116"/>
                            </a:cubicBezTo>
                            <a:cubicBezTo>
                              <a:pt x="92" y="117"/>
                              <a:pt x="91" y="117"/>
                              <a:pt x="89" y="116"/>
                            </a:cubicBezTo>
                            <a:cubicBezTo>
                              <a:pt x="88" y="116"/>
                              <a:pt x="88" y="117"/>
                              <a:pt x="87" y="117"/>
                            </a:cubicBezTo>
                            <a:cubicBezTo>
                              <a:pt x="85" y="117"/>
                              <a:pt x="84" y="117"/>
                              <a:pt x="83" y="116"/>
                            </a:cubicBezTo>
                            <a:cubicBezTo>
                              <a:pt x="78" y="115"/>
                              <a:pt x="73" y="116"/>
                              <a:pt x="68" y="115"/>
                            </a:cubicBezTo>
                            <a:cubicBezTo>
                              <a:pt x="66" y="115"/>
                              <a:pt x="65" y="113"/>
                              <a:pt x="64" y="112"/>
                            </a:cubicBezTo>
                            <a:cubicBezTo>
                              <a:pt x="63" y="110"/>
                              <a:pt x="60" y="111"/>
                              <a:pt x="59" y="111"/>
                            </a:cubicBezTo>
                            <a:cubicBezTo>
                              <a:pt x="47" y="112"/>
                              <a:pt x="35" y="111"/>
                              <a:pt x="24" y="111"/>
                            </a:cubicBezTo>
                            <a:cubicBezTo>
                              <a:pt x="21" y="111"/>
                              <a:pt x="21" y="111"/>
                              <a:pt x="19" y="110"/>
                            </a:cubicBezTo>
                            <a:cubicBezTo>
                              <a:pt x="17" y="108"/>
                              <a:pt x="15" y="106"/>
                              <a:pt x="12" y="107"/>
                            </a:cubicBezTo>
                            <a:cubicBezTo>
                              <a:pt x="10" y="108"/>
                              <a:pt x="8" y="110"/>
                              <a:pt x="6" y="109"/>
                            </a:cubicBezTo>
                            <a:cubicBezTo>
                              <a:pt x="3" y="108"/>
                              <a:pt x="2" y="109"/>
                              <a:pt x="0" y="11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45" name="Freeform 1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1" y="3372"/>
                        <a:ext cx="18" cy="23"/>
                      </a:xfrm>
                      <a:custGeom>
                        <a:avLst/>
                        <a:gdLst>
                          <a:gd name="T0" fmla="*/ 1 w 11"/>
                          <a:gd name="T1" fmla="*/ 6 h 14"/>
                          <a:gd name="T2" fmla="*/ 6 w 11"/>
                          <a:gd name="T3" fmla="*/ 2 h 14"/>
                          <a:gd name="T4" fmla="*/ 8 w 11"/>
                          <a:gd name="T5" fmla="*/ 0 h 14"/>
                          <a:gd name="T6" fmla="*/ 11 w 11"/>
                          <a:gd name="T7" fmla="*/ 2 h 14"/>
                          <a:gd name="T8" fmla="*/ 6 w 11"/>
                          <a:gd name="T9" fmla="*/ 6 h 14"/>
                          <a:gd name="T10" fmla="*/ 5 w 11"/>
                          <a:gd name="T11" fmla="*/ 8 h 14"/>
                          <a:gd name="T12" fmla="*/ 5 w 11"/>
                          <a:gd name="T13" fmla="*/ 11 h 14"/>
                          <a:gd name="T14" fmla="*/ 2 w 11"/>
                          <a:gd name="T15" fmla="*/ 12 h 14"/>
                          <a:gd name="T16" fmla="*/ 2 w 11"/>
                          <a:gd name="T17" fmla="*/ 9 h 14"/>
                          <a:gd name="T18" fmla="*/ 2 w 11"/>
                          <a:gd name="T19" fmla="*/ 6 h 14"/>
                          <a:gd name="T20" fmla="*/ 1 w 11"/>
                          <a:gd name="T21" fmla="*/ 6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1" h="14">
                            <a:moveTo>
                              <a:pt x="1" y="6"/>
                            </a:moveTo>
                            <a:cubicBezTo>
                              <a:pt x="2" y="5"/>
                              <a:pt x="4" y="2"/>
                              <a:pt x="6" y="2"/>
                            </a:cubicBezTo>
                            <a:cubicBezTo>
                              <a:pt x="7" y="2"/>
                              <a:pt x="7" y="0"/>
                              <a:pt x="8" y="0"/>
                            </a:cubicBezTo>
                            <a:cubicBezTo>
                              <a:pt x="9" y="0"/>
                              <a:pt x="10" y="2"/>
                              <a:pt x="11" y="2"/>
                            </a:cubicBezTo>
                            <a:cubicBezTo>
                              <a:pt x="9" y="4"/>
                              <a:pt x="7" y="5"/>
                              <a:pt x="6" y="6"/>
                            </a:cubicBezTo>
                            <a:cubicBezTo>
                              <a:pt x="5" y="7"/>
                              <a:pt x="5" y="7"/>
                              <a:pt x="5" y="8"/>
                            </a:cubicBezTo>
                            <a:cubicBezTo>
                              <a:pt x="6" y="9"/>
                              <a:pt x="6" y="10"/>
                              <a:pt x="5" y="11"/>
                            </a:cubicBezTo>
                            <a:cubicBezTo>
                              <a:pt x="5" y="13"/>
                              <a:pt x="2" y="14"/>
                              <a:pt x="2" y="12"/>
                            </a:cubicBezTo>
                            <a:cubicBezTo>
                              <a:pt x="2" y="11"/>
                              <a:pt x="3" y="11"/>
                              <a:pt x="2" y="9"/>
                            </a:cubicBezTo>
                            <a:cubicBezTo>
                              <a:pt x="2" y="8"/>
                              <a:pt x="0" y="7"/>
                              <a:pt x="2" y="6"/>
                            </a:cubicBezTo>
                            <a:cubicBezTo>
                              <a:pt x="1" y="6"/>
                              <a:pt x="1" y="6"/>
                              <a:pt x="1" y="6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46" name="Freeform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1" y="3372"/>
                        <a:ext cx="18" cy="23"/>
                      </a:xfrm>
                      <a:custGeom>
                        <a:avLst/>
                        <a:gdLst>
                          <a:gd name="T0" fmla="*/ 1 w 11"/>
                          <a:gd name="T1" fmla="*/ 6 h 14"/>
                          <a:gd name="T2" fmla="*/ 6 w 11"/>
                          <a:gd name="T3" fmla="*/ 2 h 14"/>
                          <a:gd name="T4" fmla="*/ 8 w 11"/>
                          <a:gd name="T5" fmla="*/ 0 h 14"/>
                          <a:gd name="T6" fmla="*/ 11 w 11"/>
                          <a:gd name="T7" fmla="*/ 2 h 14"/>
                          <a:gd name="T8" fmla="*/ 6 w 11"/>
                          <a:gd name="T9" fmla="*/ 6 h 14"/>
                          <a:gd name="T10" fmla="*/ 5 w 11"/>
                          <a:gd name="T11" fmla="*/ 8 h 14"/>
                          <a:gd name="T12" fmla="*/ 5 w 11"/>
                          <a:gd name="T13" fmla="*/ 11 h 14"/>
                          <a:gd name="T14" fmla="*/ 2 w 11"/>
                          <a:gd name="T15" fmla="*/ 12 h 14"/>
                          <a:gd name="T16" fmla="*/ 2 w 11"/>
                          <a:gd name="T17" fmla="*/ 9 h 14"/>
                          <a:gd name="T18" fmla="*/ 2 w 11"/>
                          <a:gd name="T19" fmla="*/ 6 h 14"/>
                          <a:gd name="T20" fmla="*/ 1 w 11"/>
                          <a:gd name="T21" fmla="*/ 6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1" h="14">
                            <a:moveTo>
                              <a:pt x="1" y="6"/>
                            </a:moveTo>
                            <a:cubicBezTo>
                              <a:pt x="2" y="5"/>
                              <a:pt x="4" y="2"/>
                              <a:pt x="6" y="2"/>
                            </a:cubicBezTo>
                            <a:cubicBezTo>
                              <a:pt x="7" y="2"/>
                              <a:pt x="7" y="0"/>
                              <a:pt x="8" y="0"/>
                            </a:cubicBezTo>
                            <a:cubicBezTo>
                              <a:pt x="9" y="0"/>
                              <a:pt x="10" y="2"/>
                              <a:pt x="11" y="2"/>
                            </a:cubicBezTo>
                            <a:cubicBezTo>
                              <a:pt x="9" y="4"/>
                              <a:pt x="7" y="5"/>
                              <a:pt x="6" y="6"/>
                            </a:cubicBezTo>
                            <a:cubicBezTo>
                              <a:pt x="5" y="7"/>
                              <a:pt x="5" y="7"/>
                              <a:pt x="5" y="8"/>
                            </a:cubicBezTo>
                            <a:cubicBezTo>
                              <a:pt x="6" y="9"/>
                              <a:pt x="6" y="10"/>
                              <a:pt x="5" y="11"/>
                            </a:cubicBezTo>
                            <a:cubicBezTo>
                              <a:pt x="5" y="13"/>
                              <a:pt x="2" y="14"/>
                              <a:pt x="2" y="12"/>
                            </a:cubicBezTo>
                            <a:cubicBezTo>
                              <a:pt x="2" y="11"/>
                              <a:pt x="3" y="11"/>
                              <a:pt x="2" y="9"/>
                            </a:cubicBezTo>
                            <a:cubicBezTo>
                              <a:pt x="2" y="8"/>
                              <a:pt x="0" y="7"/>
                              <a:pt x="2" y="6"/>
                            </a:cubicBezTo>
                            <a:cubicBezTo>
                              <a:pt x="1" y="6"/>
                              <a:pt x="1" y="6"/>
                              <a:pt x="1" y="6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47" name="Freeform 121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037" y="2448"/>
                        <a:ext cx="141" cy="120"/>
                      </a:xfrm>
                      <a:custGeom>
                        <a:avLst/>
                        <a:gdLst>
                          <a:gd name="T0" fmla="*/ 26 w 87"/>
                          <a:gd name="T1" fmla="*/ 3 h 74"/>
                          <a:gd name="T2" fmla="*/ 50 w 87"/>
                          <a:gd name="T3" fmla="*/ 6 h 74"/>
                          <a:gd name="T4" fmla="*/ 24 w 87"/>
                          <a:gd name="T5" fmla="*/ 0 h 74"/>
                          <a:gd name="T6" fmla="*/ 26 w 87"/>
                          <a:gd name="T7" fmla="*/ 1 h 74"/>
                          <a:gd name="T8" fmla="*/ 26 w 87"/>
                          <a:gd name="T9" fmla="*/ 1 h 74"/>
                          <a:gd name="T10" fmla="*/ 84 w 87"/>
                          <a:gd name="T11" fmla="*/ 29 h 74"/>
                          <a:gd name="T12" fmla="*/ 81 w 87"/>
                          <a:gd name="T13" fmla="*/ 18 h 74"/>
                          <a:gd name="T14" fmla="*/ 76 w 87"/>
                          <a:gd name="T15" fmla="*/ 11 h 74"/>
                          <a:gd name="T16" fmla="*/ 75 w 87"/>
                          <a:gd name="T17" fmla="*/ 9 h 74"/>
                          <a:gd name="T18" fmla="*/ 76 w 87"/>
                          <a:gd name="T19" fmla="*/ 11 h 74"/>
                          <a:gd name="T20" fmla="*/ 70 w 87"/>
                          <a:gd name="T21" fmla="*/ 7 h 74"/>
                          <a:gd name="T22" fmla="*/ 74 w 87"/>
                          <a:gd name="T23" fmla="*/ 6 h 74"/>
                          <a:gd name="T24" fmla="*/ 72 w 87"/>
                          <a:gd name="T25" fmla="*/ 5 h 74"/>
                          <a:gd name="T26" fmla="*/ 68 w 87"/>
                          <a:gd name="T27" fmla="*/ 6 h 74"/>
                          <a:gd name="T28" fmla="*/ 62 w 87"/>
                          <a:gd name="T29" fmla="*/ 7 h 74"/>
                          <a:gd name="T30" fmla="*/ 53 w 87"/>
                          <a:gd name="T31" fmla="*/ 11 h 74"/>
                          <a:gd name="T32" fmla="*/ 50 w 87"/>
                          <a:gd name="T33" fmla="*/ 6 h 74"/>
                          <a:gd name="T34" fmla="*/ 41 w 87"/>
                          <a:gd name="T35" fmla="*/ 5 h 74"/>
                          <a:gd name="T36" fmla="*/ 32 w 87"/>
                          <a:gd name="T37" fmla="*/ 2 h 74"/>
                          <a:gd name="T38" fmla="*/ 28 w 87"/>
                          <a:gd name="T39" fmla="*/ 3 h 74"/>
                          <a:gd name="T40" fmla="*/ 29 w 87"/>
                          <a:gd name="T41" fmla="*/ 7 h 74"/>
                          <a:gd name="T42" fmla="*/ 32 w 87"/>
                          <a:gd name="T43" fmla="*/ 11 h 74"/>
                          <a:gd name="T44" fmla="*/ 33 w 87"/>
                          <a:gd name="T45" fmla="*/ 11 h 74"/>
                          <a:gd name="T46" fmla="*/ 26 w 87"/>
                          <a:gd name="T47" fmla="*/ 14 h 74"/>
                          <a:gd name="T48" fmla="*/ 23 w 87"/>
                          <a:gd name="T49" fmla="*/ 15 h 74"/>
                          <a:gd name="T50" fmla="*/ 11 w 87"/>
                          <a:gd name="T51" fmla="*/ 15 h 74"/>
                          <a:gd name="T52" fmla="*/ 8 w 87"/>
                          <a:gd name="T53" fmla="*/ 23 h 74"/>
                          <a:gd name="T54" fmla="*/ 3 w 87"/>
                          <a:gd name="T55" fmla="*/ 30 h 74"/>
                          <a:gd name="T56" fmla="*/ 3 w 87"/>
                          <a:gd name="T57" fmla="*/ 35 h 74"/>
                          <a:gd name="T58" fmla="*/ 3 w 87"/>
                          <a:gd name="T59" fmla="*/ 43 h 74"/>
                          <a:gd name="T60" fmla="*/ 5 w 87"/>
                          <a:gd name="T61" fmla="*/ 52 h 74"/>
                          <a:gd name="T62" fmla="*/ 12 w 87"/>
                          <a:gd name="T63" fmla="*/ 57 h 74"/>
                          <a:gd name="T64" fmla="*/ 23 w 87"/>
                          <a:gd name="T65" fmla="*/ 58 h 74"/>
                          <a:gd name="T66" fmla="*/ 17 w 87"/>
                          <a:gd name="T67" fmla="*/ 71 h 74"/>
                          <a:gd name="T68" fmla="*/ 27 w 87"/>
                          <a:gd name="T69" fmla="*/ 70 h 74"/>
                          <a:gd name="T70" fmla="*/ 44 w 87"/>
                          <a:gd name="T71" fmla="*/ 71 h 74"/>
                          <a:gd name="T72" fmla="*/ 53 w 87"/>
                          <a:gd name="T73" fmla="*/ 72 h 74"/>
                          <a:gd name="T74" fmla="*/ 63 w 87"/>
                          <a:gd name="T75" fmla="*/ 71 h 74"/>
                          <a:gd name="T76" fmla="*/ 69 w 87"/>
                          <a:gd name="T77" fmla="*/ 71 h 74"/>
                          <a:gd name="T78" fmla="*/ 67 w 87"/>
                          <a:gd name="T79" fmla="*/ 65 h 74"/>
                          <a:gd name="T80" fmla="*/ 72 w 87"/>
                          <a:gd name="T81" fmla="*/ 58 h 74"/>
                          <a:gd name="T82" fmla="*/ 61 w 87"/>
                          <a:gd name="T83" fmla="*/ 48 h 74"/>
                          <a:gd name="T84" fmla="*/ 69 w 87"/>
                          <a:gd name="T85" fmla="*/ 43 h 74"/>
                          <a:gd name="T86" fmla="*/ 83 w 87"/>
                          <a:gd name="T87" fmla="*/ 39 h 74"/>
                          <a:gd name="T88" fmla="*/ 84 w 87"/>
                          <a:gd name="T89" fmla="*/ 33 h 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87" h="74">
                            <a:moveTo>
                              <a:pt x="26" y="3"/>
                            </a:moveTo>
                            <a:cubicBezTo>
                              <a:pt x="26" y="2"/>
                              <a:pt x="26" y="2"/>
                              <a:pt x="25" y="3"/>
                            </a:cubicBezTo>
                            <a:cubicBezTo>
                              <a:pt x="25" y="3"/>
                              <a:pt x="25" y="3"/>
                              <a:pt x="26" y="3"/>
                            </a:cubicBezTo>
                            <a:close/>
                            <a:moveTo>
                              <a:pt x="52" y="6"/>
                            </a:moveTo>
                            <a:cubicBezTo>
                              <a:pt x="51" y="5"/>
                              <a:pt x="50" y="4"/>
                              <a:pt x="49" y="5"/>
                            </a:cubicBezTo>
                            <a:cubicBezTo>
                              <a:pt x="49" y="5"/>
                              <a:pt x="50" y="5"/>
                              <a:pt x="50" y="6"/>
                            </a:cubicBezTo>
                            <a:cubicBezTo>
                              <a:pt x="50" y="6"/>
                              <a:pt x="51" y="6"/>
                              <a:pt x="52" y="6"/>
                            </a:cubicBezTo>
                            <a:close/>
                            <a:moveTo>
                              <a:pt x="24" y="1"/>
                            </a:moveTo>
                            <a:cubicBezTo>
                              <a:pt x="24" y="1"/>
                              <a:pt x="24" y="1"/>
                              <a:pt x="24" y="0"/>
                            </a:cubicBezTo>
                            <a:cubicBezTo>
                              <a:pt x="23" y="0"/>
                              <a:pt x="23" y="2"/>
                              <a:pt x="23" y="2"/>
                            </a:cubicBezTo>
                            <a:cubicBezTo>
                              <a:pt x="23" y="2"/>
                              <a:pt x="24" y="1"/>
                              <a:pt x="24" y="1"/>
                            </a:cubicBezTo>
                            <a:close/>
                            <a:moveTo>
                              <a:pt x="26" y="1"/>
                            </a:moveTo>
                            <a:cubicBezTo>
                              <a:pt x="26" y="1"/>
                              <a:pt x="26" y="1"/>
                              <a:pt x="26" y="1"/>
                            </a:cubicBezTo>
                            <a:cubicBezTo>
                              <a:pt x="25" y="1"/>
                              <a:pt x="25" y="1"/>
                              <a:pt x="25" y="1"/>
                            </a:cubicBezTo>
                            <a:cubicBezTo>
                              <a:pt x="25" y="1"/>
                              <a:pt x="26" y="1"/>
                              <a:pt x="26" y="1"/>
                            </a:cubicBezTo>
                            <a:close/>
                            <a:moveTo>
                              <a:pt x="84" y="33"/>
                            </a:moveTo>
                            <a:cubicBezTo>
                              <a:pt x="84" y="32"/>
                              <a:pt x="84" y="32"/>
                              <a:pt x="84" y="31"/>
                            </a:cubicBezTo>
                            <a:cubicBezTo>
                              <a:pt x="83" y="30"/>
                              <a:pt x="84" y="30"/>
                              <a:pt x="84" y="29"/>
                            </a:cubicBezTo>
                            <a:cubicBezTo>
                              <a:pt x="85" y="27"/>
                              <a:pt x="82" y="26"/>
                              <a:pt x="83" y="24"/>
                            </a:cubicBezTo>
                            <a:cubicBezTo>
                              <a:pt x="84" y="22"/>
                              <a:pt x="79" y="22"/>
                              <a:pt x="79" y="20"/>
                            </a:cubicBezTo>
                            <a:cubicBezTo>
                              <a:pt x="79" y="19"/>
                              <a:pt x="80" y="19"/>
                              <a:pt x="81" y="18"/>
                            </a:cubicBezTo>
                            <a:cubicBezTo>
                              <a:pt x="81" y="17"/>
                              <a:pt x="81" y="16"/>
                              <a:pt x="81" y="15"/>
                            </a:cubicBezTo>
                            <a:cubicBezTo>
                              <a:pt x="81" y="14"/>
                              <a:pt x="80" y="13"/>
                              <a:pt x="79" y="12"/>
                            </a:cubicBezTo>
                            <a:cubicBezTo>
                              <a:pt x="78" y="12"/>
                              <a:pt x="76" y="12"/>
                              <a:pt x="76" y="11"/>
                            </a:cubicBezTo>
                            <a:cubicBezTo>
                              <a:pt x="77" y="11"/>
                              <a:pt x="80" y="11"/>
                              <a:pt x="79" y="10"/>
                            </a:cubicBezTo>
                            <a:cubicBezTo>
                              <a:pt x="78" y="9"/>
                              <a:pt x="76" y="9"/>
                              <a:pt x="75" y="8"/>
                            </a:cubicBezTo>
                            <a:cubicBezTo>
                              <a:pt x="75" y="8"/>
                              <a:pt x="75" y="9"/>
                              <a:pt x="75" y="9"/>
                            </a:cubicBezTo>
                            <a:cubicBezTo>
                              <a:pt x="76" y="9"/>
                              <a:pt x="77" y="9"/>
                              <a:pt x="78" y="9"/>
                            </a:cubicBezTo>
                            <a:cubicBezTo>
                              <a:pt x="76" y="9"/>
                              <a:pt x="77" y="11"/>
                              <a:pt x="76" y="11"/>
                            </a:cubicBezTo>
                            <a:cubicBezTo>
                              <a:pt x="76" y="11"/>
                              <a:pt x="76" y="11"/>
                              <a:pt x="76" y="11"/>
                            </a:cubicBezTo>
                            <a:cubicBezTo>
                              <a:pt x="76" y="10"/>
                              <a:pt x="75" y="8"/>
                              <a:pt x="74" y="8"/>
                            </a:cubicBezTo>
                            <a:cubicBezTo>
                              <a:pt x="74" y="8"/>
                              <a:pt x="72" y="8"/>
                              <a:pt x="73" y="9"/>
                            </a:cubicBezTo>
                            <a:cubicBezTo>
                              <a:pt x="72" y="8"/>
                              <a:pt x="71" y="8"/>
                              <a:pt x="70" y="7"/>
                            </a:cubicBezTo>
                            <a:cubicBezTo>
                              <a:pt x="71" y="7"/>
                              <a:pt x="71" y="7"/>
                              <a:pt x="72" y="7"/>
                            </a:cubicBezTo>
                            <a:cubicBezTo>
                              <a:pt x="73" y="6"/>
                              <a:pt x="74" y="7"/>
                              <a:pt x="75" y="7"/>
                            </a:cubicBezTo>
                            <a:cubicBezTo>
                              <a:pt x="75" y="6"/>
                              <a:pt x="74" y="6"/>
                              <a:pt x="74" y="6"/>
                            </a:cubicBezTo>
                            <a:cubicBezTo>
                              <a:pt x="73" y="5"/>
                              <a:pt x="74" y="5"/>
                              <a:pt x="74" y="4"/>
                            </a:cubicBezTo>
                            <a:cubicBezTo>
                              <a:pt x="74" y="3"/>
                              <a:pt x="71" y="5"/>
                              <a:pt x="71" y="3"/>
                            </a:cubicBezTo>
                            <a:cubicBezTo>
                              <a:pt x="69" y="4"/>
                              <a:pt x="72" y="4"/>
                              <a:pt x="72" y="5"/>
                            </a:cubicBezTo>
                            <a:cubicBezTo>
                              <a:pt x="71" y="5"/>
                              <a:pt x="70" y="4"/>
                              <a:pt x="69" y="4"/>
                            </a:cubicBezTo>
                            <a:cubicBezTo>
                              <a:pt x="70" y="5"/>
                              <a:pt x="70" y="6"/>
                              <a:pt x="69" y="6"/>
                            </a:cubicBezTo>
                            <a:cubicBezTo>
                              <a:pt x="69" y="6"/>
                              <a:pt x="68" y="6"/>
                              <a:pt x="68" y="6"/>
                            </a:cubicBezTo>
                            <a:cubicBezTo>
                              <a:pt x="65" y="6"/>
                              <a:pt x="64" y="6"/>
                              <a:pt x="62" y="7"/>
                            </a:cubicBezTo>
                            <a:cubicBezTo>
                              <a:pt x="62" y="6"/>
                              <a:pt x="65" y="5"/>
                              <a:pt x="66" y="6"/>
                            </a:cubicBezTo>
                            <a:cubicBezTo>
                              <a:pt x="64" y="5"/>
                              <a:pt x="63" y="5"/>
                              <a:pt x="62" y="7"/>
                            </a:cubicBezTo>
                            <a:cubicBezTo>
                              <a:pt x="61" y="7"/>
                              <a:pt x="59" y="8"/>
                              <a:pt x="59" y="9"/>
                            </a:cubicBezTo>
                            <a:cubicBezTo>
                              <a:pt x="60" y="7"/>
                              <a:pt x="55" y="9"/>
                              <a:pt x="54" y="9"/>
                            </a:cubicBezTo>
                            <a:cubicBezTo>
                              <a:pt x="56" y="8"/>
                              <a:pt x="53" y="10"/>
                              <a:pt x="53" y="11"/>
                            </a:cubicBezTo>
                            <a:cubicBezTo>
                              <a:pt x="52" y="10"/>
                              <a:pt x="47" y="9"/>
                              <a:pt x="48" y="11"/>
                            </a:cubicBezTo>
                            <a:cubicBezTo>
                              <a:pt x="48" y="10"/>
                              <a:pt x="47" y="10"/>
                              <a:pt x="47" y="9"/>
                            </a:cubicBezTo>
                            <a:cubicBezTo>
                              <a:pt x="48" y="8"/>
                              <a:pt x="49" y="8"/>
                              <a:pt x="50" y="6"/>
                            </a:cubicBezTo>
                            <a:cubicBezTo>
                              <a:pt x="48" y="6"/>
                              <a:pt x="47" y="7"/>
                              <a:pt x="45" y="6"/>
                            </a:cubicBezTo>
                            <a:cubicBezTo>
                              <a:pt x="44" y="6"/>
                              <a:pt x="42" y="5"/>
                              <a:pt x="41" y="6"/>
                            </a:cubicBezTo>
                            <a:cubicBezTo>
                              <a:pt x="41" y="6"/>
                              <a:pt x="41" y="6"/>
                              <a:pt x="41" y="5"/>
                            </a:cubicBezTo>
                            <a:cubicBezTo>
                              <a:pt x="40" y="5"/>
                              <a:pt x="39" y="5"/>
                              <a:pt x="38" y="5"/>
                            </a:cubicBezTo>
                            <a:cubicBezTo>
                              <a:pt x="39" y="5"/>
                              <a:pt x="41" y="3"/>
                              <a:pt x="39" y="3"/>
                            </a:cubicBezTo>
                            <a:cubicBezTo>
                              <a:pt x="42" y="2"/>
                              <a:pt x="32" y="2"/>
                              <a:pt x="32" y="2"/>
                            </a:cubicBezTo>
                            <a:cubicBezTo>
                              <a:pt x="31" y="1"/>
                              <a:pt x="30" y="1"/>
                              <a:pt x="29" y="1"/>
                            </a:cubicBezTo>
                            <a:cubicBezTo>
                              <a:pt x="28" y="1"/>
                              <a:pt x="28" y="1"/>
                              <a:pt x="27" y="1"/>
                            </a:cubicBezTo>
                            <a:cubicBezTo>
                              <a:pt x="27" y="1"/>
                              <a:pt x="28" y="3"/>
                              <a:pt x="28" y="3"/>
                            </a:cubicBezTo>
                            <a:cubicBezTo>
                              <a:pt x="29" y="4"/>
                              <a:pt x="30" y="5"/>
                              <a:pt x="30" y="5"/>
                            </a:cubicBezTo>
                            <a:cubicBezTo>
                              <a:pt x="29" y="6"/>
                              <a:pt x="27" y="6"/>
                              <a:pt x="26" y="7"/>
                            </a:cubicBezTo>
                            <a:cubicBezTo>
                              <a:pt x="27" y="7"/>
                              <a:pt x="28" y="7"/>
                              <a:pt x="29" y="7"/>
                            </a:cubicBezTo>
                            <a:cubicBezTo>
                              <a:pt x="27" y="8"/>
                              <a:pt x="30" y="8"/>
                              <a:pt x="30" y="9"/>
                            </a:cubicBezTo>
                            <a:cubicBezTo>
                              <a:pt x="29" y="9"/>
                              <a:pt x="29" y="10"/>
                              <a:pt x="29" y="10"/>
                            </a:cubicBezTo>
                            <a:cubicBezTo>
                              <a:pt x="30" y="11"/>
                              <a:pt x="31" y="11"/>
                              <a:pt x="32" y="11"/>
                            </a:cubicBezTo>
                            <a:cubicBezTo>
                              <a:pt x="34" y="11"/>
                              <a:pt x="34" y="12"/>
                              <a:pt x="35" y="13"/>
                            </a:cubicBezTo>
                            <a:cubicBezTo>
                              <a:pt x="36" y="13"/>
                              <a:pt x="37" y="13"/>
                              <a:pt x="38" y="14"/>
                            </a:cubicBezTo>
                            <a:cubicBezTo>
                              <a:pt x="35" y="14"/>
                              <a:pt x="35" y="12"/>
                              <a:pt x="33" y="11"/>
                            </a:cubicBezTo>
                            <a:cubicBezTo>
                              <a:pt x="31" y="11"/>
                              <a:pt x="30" y="11"/>
                              <a:pt x="28" y="11"/>
                            </a:cubicBezTo>
                            <a:cubicBezTo>
                              <a:pt x="27" y="11"/>
                              <a:pt x="25" y="11"/>
                              <a:pt x="25" y="12"/>
                            </a:cubicBezTo>
                            <a:cubicBezTo>
                              <a:pt x="25" y="13"/>
                              <a:pt x="26" y="14"/>
                              <a:pt x="26" y="14"/>
                            </a:cubicBezTo>
                            <a:cubicBezTo>
                              <a:pt x="25" y="15"/>
                              <a:pt x="25" y="15"/>
                              <a:pt x="25" y="16"/>
                            </a:cubicBezTo>
                            <a:cubicBezTo>
                              <a:pt x="25" y="15"/>
                              <a:pt x="25" y="14"/>
                              <a:pt x="24" y="14"/>
                            </a:cubicBezTo>
                            <a:cubicBezTo>
                              <a:pt x="23" y="13"/>
                              <a:pt x="22" y="14"/>
                              <a:pt x="23" y="15"/>
                            </a:cubicBezTo>
                            <a:cubicBezTo>
                              <a:pt x="22" y="15"/>
                              <a:pt x="22" y="15"/>
                              <a:pt x="21" y="15"/>
                            </a:cubicBezTo>
                            <a:cubicBezTo>
                              <a:pt x="25" y="13"/>
                              <a:pt x="15" y="12"/>
                              <a:pt x="14" y="13"/>
                            </a:cubicBezTo>
                            <a:cubicBezTo>
                              <a:pt x="13" y="13"/>
                              <a:pt x="11" y="14"/>
                              <a:pt x="11" y="15"/>
                            </a:cubicBezTo>
                            <a:cubicBezTo>
                              <a:pt x="11" y="16"/>
                              <a:pt x="14" y="16"/>
                              <a:pt x="14" y="16"/>
                            </a:cubicBezTo>
                            <a:cubicBezTo>
                              <a:pt x="13" y="16"/>
                              <a:pt x="12" y="21"/>
                              <a:pt x="11" y="22"/>
                            </a:cubicBezTo>
                            <a:cubicBezTo>
                              <a:pt x="10" y="23"/>
                              <a:pt x="9" y="22"/>
                              <a:pt x="8" y="23"/>
                            </a:cubicBezTo>
                            <a:cubicBezTo>
                              <a:pt x="7" y="24"/>
                              <a:pt x="10" y="24"/>
                              <a:pt x="11" y="25"/>
                            </a:cubicBezTo>
                            <a:cubicBezTo>
                              <a:pt x="14" y="26"/>
                              <a:pt x="8" y="28"/>
                              <a:pt x="9" y="29"/>
                            </a:cubicBezTo>
                            <a:cubicBezTo>
                              <a:pt x="10" y="30"/>
                              <a:pt x="4" y="30"/>
                              <a:pt x="3" y="30"/>
                            </a:cubicBezTo>
                            <a:cubicBezTo>
                              <a:pt x="3" y="31"/>
                              <a:pt x="2" y="30"/>
                              <a:pt x="1" y="30"/>
                            </a:cubicBezTo>
                            <a:cubicBezTo>
                              <a:pt x="1" y="31"/>
                              <a:pt x="1" y="31"/>
                              <a:pt x="1" y="31"/>
                            </a:cubicBezTo>
                            <a:cubicBezTo>
                              <a:pt x="2" y="32"/>
                              <a:pt x="4" y="34"/>
                              <a:pt x="3" y="35"/>
                            </a:cubicBezTo>
                            <a:cubicBezTo>
                              <a:pt x="3" y="36"/>
                              <a:pt x="0" y="38"/>
                              <a:pt x="2" y="39"/>
                            </a:cubicBezTo>
                            <a:cubicBezTo>
                              <a:pt x="3" y="40"/>
                              <a:pt x="1" y="41"/>
                              <a:pt x="2" y="41"/>
                            </a:cubicBezTo>
                            <a:cubicBezTo>
                              <a:pt x="3" y="42"/>
                              <a:pt x="5" y="42"/>
                              <a:pt x="3" y="43"/>
                            </a:cubicBezTo>
                            <a:cubicBezTo>
                              <a:pt x="5" y="43"/>
                              <a:pt x="5" y="44"/>
                              <a:pt x="5" y="45"/>
                            </a:cubicBezTo>
                            <a:cubicBezTo>
                              <a:pt x="2" y="46"/>
                              <a:pt x="3" y="49"/>
                              <a:pt x="5" y="50"/>
                            </a:cubicBezTo>
                            <a:cubicBezTo>
                              <a:pt x="7" y="51"/>
                              <a:pt x="5" y="51"/>
                              <a:pt x="5" y="52"/>
                            </a:cubicBezTo>
                            <a:cubicBezTo>
                              <a:pt x="5" y="54"/>
                              <a:pt x="7" y="54"/>
                              <a:pt x="7" y="55"/>
                            </a:cubicBezTo>
                            <a:cubicBezTo>
                              <a:pt x="9" y="57"/>
                              <a:pt x="9" y="55"/>
                              <a:pt x="11" y="56"/>
                            </a:cubicBezTo>
                            <a:cubicBezTo>
                              <a:pt x="12" y="56"/>
                              <a:pt x="11" y="57"/>
                              <a:pt x="12" y="57"/>
                            </a:cubicBezTo>
                            <a:cubicBezTo>
                              <a:pt x="13" y="57"/>
                              <a:pt x="13" y="57"/>
                              <a:pt x="14" y="56"/>
                            </a:cubicBezTo>
                            <a:cubicBezTo>
                              <a:pt x="15" y="56"/>
                              <a:pt x="16" y="57"/>
                              <a:pt x="17" y="57"/>
                            </a:cubicBezTo>
                            <a:cubicBezTo>
                              <a:pt x="19" y="58"/>
                              <a:pt x="21" y="58"/>
                              <a:pt x="23" y="58"/>
                            </a:cubicBezTo>
                            <a:cubicBezTo>
                              <a:pt x="21" y="59"/>
                              <a:pt x="20" y="60"/>
                              <a:pt x="19" y="61"/>
                            </a:cubicBezTo>
                            <a:cubicBezTo>
                              <a:pt x="18" y="62"/>
                              <a:pt x="18" y="64"/>
                              <a:pt x="17" y="65"/>
                            </a:cubicBezTo>
                            <a:cubicBezTo>
                              <a:pt x="17" y="66"/>
                              <a:pt x="16" y="72"/>
                              <a:pt x="17" y="71"/>
                            </a:cubicBezTo>
                            <a:cubicBezTo>
                              <a:pt x="16" y="72"/>
                              <a:pt x="21" y="71"/>
                              <a:pt x="22" y="71"/>
                            </a:cubicBezTo>
                            <a:cubicBezTo>
                              <a:pt x="24" y="71"/>
                              <a:pt x="26" y="71"/>
                              <a:pt x="26" y="70"/>
                            </a:cubicBezTo>
                            <a:cubicBezTo>
                              <a:pt x="24" y="71"/>
                              <a:pt x="25" y="69"/>
                              <a:pt x="27" y="70"/>
                            </a:cubicBezTo>
                            <a:cubicBezTo>
                              <a:pt x="29" y="71"/>
                              <a:pt x="32" y="70"/>
                              <a:pt x="33" y="71"/>
                            </a:cubicBezTo>
                            <a:cubicBezTo>
                              <a:pt x="35" y="71"/>
                              <a:pt x="43" y="72"/>
                              <a:pt x="41" y="74"/>
                            </a:cubicBezTo>
                            <a:cubicBezTo>
                              <a:pt x="43" y="74"/>
                              <a:pt x="43" y="73"/>
                              <a:pt x="44" y="71"/>
                            </a:cubicBezTo>
                            <a:cubicBezTo>
                              <a:pt x="45" y="72"/>
                              <a:pt x="47" y="72"/>
                              <a:pt x="48" y="72"/>
                            </a:cubicBezTo>
                            <a:cubicBezTo>
                              <a:pt x="47" y="72"/>
                              <a:pt x="50" y="73"/>
                              <a:pt x="50" y="73"/>
                            </a:cubicBezTo>
                            <a:cubicBezTo>
                              <a:pt x="51" y="73"/>
                              <a:pt x="52" y="72"/>
                              <a:pt x="53" y="72"/>
                            </a:cubicBezTo>
                            <a:cubicBezTo>
                              <a:pt x="56" y="72"/>
                              <a:pt x="58" y="70"/>
                              <a:pt x="60" y="71"/>
                            </a:cubicBezTo>
                            <a:cubicBezTo>
                              <a:pt x="60" y="71"/>
                              <a:pt x="60" y="70"/>
                              <a:pt x="60" y="70"/>
                            </a:cubicBezTo>
                            <a:cubicBezTo>
                              <a:pt x="61" y="70"/>
                              <a:pt x="62" y="71"/>
                              <a:pt x="63" y="71"/>
                            </a:cubicBezTo>
                            <a:cubicBezTo>
                              <a:pt x="64" y="71"/>
                              <a:pt x="65" y="70"/>
                              <a:pt x="65" y="70"/>
                            </a:cubicBezTo>
                            <a:cubicBezTo>
                              <a:pt x="66" y="70"/>
                              <a:pt x="66" y="71"/>
                              <a:pt x="67" y="72"/>
                            </a:cubicBezTo>
                            <a:cubicBezTo>
                              <a:pt x="68" y="73"/>
                              <a:pt x="68" y="72"/>
                              <a:pt x="69" y="71"/>
                            </a:cubicBezTo>
                            <a:cubicBezTo>
                              <a:pt x="69" y="70"/>
                              <a:pt x="67" y="70"/>
                              <a:pt x="67" y="69"/>
                            </a:cubicBezTo>
                            <a:cubicBezTo>
                              <a:pt x="67" y="68"/>
                              <a:pt x="67" y="68"/>
                              <a:pt x="66" y="67"/>
                            </a:cubicBezTo>
                            <a:cubicBezTo>
                              <a:pt x="65" y="66"/>
                              <a:pt x="66" y="66"/>
                              <a:pt x="67" y="65"/>
                            </a:cubicBezTo>
                            <a:cubicBezTo>
                              <a:pt x="68" y="65"/>
                              <a:pt x="72" y="65"/>
                              <a:pt x="72" y="63"/>
                            </a:cubicBezTo>
                            <a:cubicBezTo>
                              <a:pt x="72" y="61"/>
                              <a:pt x="74" y="63"/>
                              <a:pt x="75" y="62"/>
                            </a:cubicBezTo>
                            <a:cubicBezTo>
                              <a:pt x="77" y="60"/>
                              <a:pt x="74" y="58"/>
                              <a:pt x="72" y="58"/>
                            </a:cubicBezTo>
                            <a:cubicBezTo>
                              <a:pt x="70" y="57"/>
                              <a:pt x="69" y="56"/>
                              <a:pt x="67" y="55"/>
                            </a:cubicBezTo>
                            <a:cubicBezTo>
                              <a:pt x="65" y="54"/>
                              <a:pt x="64" y="51"/>
                              <a:pt x="62" y="51"/>
                            </a:cubicBezTo>
                            <a:cubicBezTo>
                              <a:pt x="64" y="49"/>
                              <a:pt x="63" y="48"/>
                              <a:pt x="61" y="48"/>
                            </a:cubicBezTo>
                            <a:cubicBezTo>
                              <a:pt x="60" y="47"/>
                              <a:pt x="60" y="46"/>
                              <a:pt x="59" y="45"/>
                            </a:cubicBezTo>
                            <a:cubicBezTo>
                              <a:pt x="60" y="45"/>
                              <a:pt x="61" y="45"/>
                              <a:pt x="61" y="47"/>
                            </a:cubicBezTo>
                            <a:cubicBezTo>
                              <a:pt x="62" y="43"/>
                              <a:pt x="67" y="45"/>
                              <a:pt x="69" y="43"/>
                            </a:cubicBezTo>
                            <a:cubicBezTo>
                              <a:pt x="72" y="41"/>
                              <a:pt x="77" y="40"/>
                              <a:pt x="81" y="39"/>
                            </a:cubicBezTo>
                            <a:cubicBezTo>
                              <a:pt x="81" y="39"/>
                              <a:pt x="80" y="39"/>
                              <a:pt x="80" y="38"/>
                            </a:cubicBezTo>
                            <a:cubicBezTo>
                              <a:pt x="81" y="38"/>
                              <a:pt x="82" y="38"/>
                              <a:pt x="83" y="39"/>
                            </a:cubicBezTo>
                            <a:cubicBezTo>
                              <a:pt x="84" y="41"/>
                              <a:pt x="86" y="39"/>
                              <a:pt x="86" y="38"/>
                            </a:cubicBezTo>
                            <a:cubicBezTo>
                              <a:pt x="86" y="37"/>
                              <a:pt x="87" y="36"/>
                              <a:pt x="87" y="35"/>
                            </a:cubicBezTo>
                            <a:cubicBezTo>
                              <a:pt x="86" y="34"/>
                              <a:pt x="84" y="34"/>
                              <a:pt x="84" y="33"/>
                            </a:cubicBezTo>
                            <a:close/>
                          </a:path>
                        </a:pathLst>
                      </a:custGeom>
                      <a:solidFill>
                        <a:srgbClr val="00B0F0"/>
                      </a:solidFill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48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83" y="2945"/>
                        <a:ext cx="257" cy="304"/>
                      </a:xfrm>
                      <a:custGeom>
                        <a:avLst/>
                        <a:gdLst>
                          <a:gd name="T0" fmla="*/ 2 w 159"/>
                          <a:gd name="T1" fmla="*/ 95 h 188"/>
                          <a:gd name="T2" fmla="*/ 7 w 159"/>
                          <a:gd name="T3" fmla="*/ 86 h 188"/>
                          <a:gd name="T4" fmla="*/ 10 w 159"/>
                          <a:gd name="T5" fmla="*/ 77 h 188"/>
                          <a:gd name="T6" fmla="*/ 15 w 159"/>
                          <a:gd name="T7" fmla="*/ 71 h 188"/>
                          <a:gd name="T8" fmla="*/ 20 w 159"/>
                          <a:gd name="T9" fmla="*/ 30 h 188"/>
                          <a:gd name="T10" fmla="*/ 30 w 159"/>
                          <a:gd name="T11" fmla="*/ 10 h 188"/>
                          <a:gd name="T12" fmla="*/ 84 w 159"/>
                          <a:gd name="T13" fmla="*/ 10 h 188"/>
                          <a:gd name="T14" fmla="*/ 91 w 159"/>
                          <a:gd name="T15" fmla="*/ 10 h 188"/>
                          <a:gd name="T16" fmla="*/ 107 w 159"/>
                          <a:gd name="T17" fmla="*/ 11 h 188"/>
                          <a:gd name="T18" fmla="*/ 119 w 159"/>
                          <a:gd name="T19" fmla="*/ 8 h 188"/>
                          <a:gd name="T20" fmla="*/ 126 w 159"/>
                          <a:gd name="T21" fmla="*/ 3 h 188"/>
                          <a:gd name="T22" fmla="*/ 135 w 159"/>
                          <a:gd name="T23" fmla="*/ 4 h 188"/>
                          <a:gd name="T24" fmla="*/ 142 w 159"/>
                          <a:gd name="T25" fmla="*/ 14 h 188"/>
                          <a:gd name="T26" fmla="*/ 145 w 159"/>
                          <a:gd name="T27" fmla="*/ 20 h 188"/>
                          <a:gd name="T28" fmla="*/ 146 w 159"/>
                          <a:gd name="T29" fmla="*/ 34 h 188"/>
                          <a:gd name="T30" fmla="*/ 156 w 159"/>
                          <a:gd name="T31" fmla="*/ 46 h 188"/>
                          <a:gd name="T32" fmla="*/ 156 w 159"/>
                          <a:gd name="T33" fmla="*/ 52 h 188"/>
                          <a:gd name="T34" fmla="*/ 148 w 159"/>
                          <a:gd name="T35" fmla="*/ 57 h 188"/>
                          <a:gd name="T36" fmla="*/ 143 w 159"/>
                          <a:gd name="T37" fmla="*/ 62 h 188"/>
                          <a:gd name="T38" fmla="*/ 142 w 159"/>
                          <a:gd name="T39" fmla="*/ 69 h 188"/>
                          <a:gd name="T40" fmla="*/ 139 w 159"/>
                          <a:gd name="T41" fmla="*/ 83 h 188"/>
                          <a:gd name="T42" fmla="*/ 136 w 159"/>
                          <a:gd name="T43" fmla="*/ 96 h 188"/>
                          <a:gd name="T44" fmla="*/ 130 w 159"/>
                          <a:gd name="T45" fmla="*/ 101 h 188"/>
                          <a:gd name="T46" fmla="*/ 125 w 159"/>
                          <a:gd name="T47" fmla="*/ 113 h 188"/>
                          <a:gd name="T48" fmla="*/ 122 w 159"/>
                          <a:gd name="T49" fmla="*/ 119 h 188"/>
                          <a:gd name="T50" fmla="*/ 118 w 159"/>
                          <a:gd name="T51" fmla="*/ 123 h 188"/>
                          <a:gd name="T52" fmla="*/ 116 w 159"/>
                          <a:gd name="T53" fmla="*/ 134 h 188"/>
                          <a:gd name="T54" fmla="*/ 109 w 159"/>
                          <a:gd name="T55" fmla="*/ 141 h 188"/>
                          <a:gd name="T56" fmla="*/ 107 w 159"/>
                          <a:gd name="T57" fmla="*/ 147 h 188"/>
                          <a:gd name="T58" fmla="*/ 115 w 159"/>
                          <a:gd name="T59" fmla="*/ 151 h 188"/>
                          <a:gd name="T60" fmla="*/ 121 w 159"/>
                          <a:gd name="T61" fmla="*/ 158 h 188"/>
                          <a:gd name="T62" fmla="*/ 125 w 159"/>
                          <a:gd name="T63" fmla="*/ 167 h 188"/>
                          <a:gd name="T64" fmla="*/ 128 w 159"/>
                          <a:gd name="T65" fmla="*/ 170 h 188"/>
                          <a:gd name="T66" fmla="*/ 132 w 159"/>
                          <a:gd name="T67" fmla="*/ 172 h 188"/>
                          <a:gd name="T68" fmla="*/ 133 w 159"/>
                          <a:gd name="T69" fmla="*/ 177 h 188"/>
                          <a:gd name="T70" fmla="*/ 112 w 159"/>
                          <a:gd name="T71" fmla="*/ 184 h 188"/>
                          <a:gd name="T72" fmla="*/ 107 w 159"/>
                          <a:gd name="T73" fmla="*/ 185 h 188"/>
                          <a:gd name="T74" fmla="*/ 98 w 159"/>
                          <a:gd name="T75" fmla="*/ 188 h 188"/>
                          <a:gd name="T76" fmla="*/ 92 w 159"/>
                          <a:gd name="T77" fmla="*/ 186 h 188"/>
                          <a:gd name="T78" fmla="*/ 85 w 159"/>
                          <a:gd name="T79" fmla="*/ 188 h 188"/>
                          <a:gd name="T80" fmla="*/ 78 w 159"/>
                          <a:gd name="T81" fmla="*/ 182 h 188"/>
                          <a:gd name="T82" fmla="*/ 74 w 159"/>
                          <a:gd name="T83" fmla="*/ 178 h 188"/>
                          <a:gd name="T84" fmla="*/ 64 w 159"/>
                          <a:gd name="T85" fmla="*/ 179 h 188"/>
                          <a:gd name="T86" fmla="*/ 58 w 159"/>
                          <a:gd name="T87" fmla="*/ 179 h 188"/>
                          <a:gd name="T88" fmla="*/ 54 w 159"/>
                          <a:gd name="T89" fmla="*/ 174 h 188"/>
                          <a:gd name="T90" fmla="*/ 51 w 159"/>
                          <a:gd name="T91" fmla="*/ 168 h 188"/>
                          <a:gd name="T92" fmla="*/ 44 w 159"/>
                          <a:gd name="T93" fmla="*/ 162 h 188"/>
                          <a:gd name="T94" fmla="*/ 43 w 159"/>
                          <a:gd name="T95" fmla="*/ 158 h 188"/>
                          <a:gd name="T96" fmla="*/ 39 w 159"/>
                          <a:gd name="T97" fmla="*/ 154 h 188"/>
                          <a:gd name="T98" fmla="*/ 32 w 159"/>
                          <a:gd name="T99" fmla="*/ 148 h 188"/>
                          <a:gd name="T100" fmla="*/ 29 w 159"/>
                          <a:gd name="T101" fmla="*/ 144 h 188"/>
                          <a:gd name="T102" fmla="*/ 22 w 159"/>
                          <a:gd name="T103" fmla="*/ 141 h 188"/>
                          <a:gd name="T104" fmla="*/ 15 w 159"/>
                          <a:gd name="T105" fmla="*/ 138 h 188"/>
                          <a:gd name="T106" fmla="*/ 15 w 159"/>
                          <a:gd name="T107" fmla="*/ 136 h 188"/>
                          <a:gd name="T108" fmla="*/ 17 w 159"/>
                          <a:gd name="T109" fmla="*/ 129 h 188"/>
                          <a:gd name="T110" fmla="*/ 10 w 159"/>
                          <a:gd name="T111" fmla="*/ 117 h 188"/>
                          <a:gd name="T112" fmla="*/ 7 w 159"/>
                          <a:gd name="T113" fmla="*/ 110 h 188"/>
                          <a:gd name="T114" fmla="*/ 6 w 159"/>
                          <a:gd name="T115" fmla="*/ 106 h 188"/>
                          <a:gd name="T116" fmla="*/ 5 w 159"/>
                          <a:gd name="T117" fmla="*/ 100 h 18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159" h="188">
                            <a:moveTo>
                              <a:pt x="0" y="99"/>
                            </a:moveTo>
                            <a:cubicBezTo>
                              <a:pt x="0" y="97"/>
                              <a:pt x="0" y="96"/>
                              <a:pt x="2" y="95"/>
                            </a:cubicBezTo>
                            <a:cubicBezTo>
                              <a:pt x="3" y="95"/>
                              <a:pt x="4" y="94"/>
                              <a:pt x="3" y="93"/>
                            </a:cubicBezTo>
                            <a:cubicBezTo>
                              <a:pt x="1" y="89"/>
                              <a:pt x="3" y="88"/>
                              <a:pt x="7" y="86"/>
                            </a:cubicBezTo>
                            <a:cubicBezTo>
                              <a:pt x="6" y="85"/>
                              <a:pt x="4" y="82"/>
                              <a:pt x="6" y="81"/>
                            </a:cubicBezTo>
                            <a:cubicBezTo>
                              <a:pt x="8" y="80"/>
                              <a:pt x="8" y="78"/>
                              <a:pt x="10" y="77"/>
                            </a:cubicBezTo>
                            <a:cubicBezTo>
                              <a:pt x="12" y="75"/>
                              <a:pt x="9" y="73"/>
                              <a:pt x="12" y="71"/>
                            </a:cubicBezTo>
                            <a:cubicBezTo>
                              <a:pt x="13" y="71"/>
                              <a:pt x="14" y="71"/>
                              <a:pt x="15" y="71"/>
                            </a:cubicBezTo>
                            <a:cubicBezTo>
                              <a:pt x="17" y="70"/>
                              <a:pt x="19" y="71"/>
                              <a:pt x="20" y="71"/>
                            </a:cubicBezTo>
                            <a:cubicBezTo>
                              <a:pt x="20" y="57"/>
                              <a:pt x="21" y="43"/>
                              <a:pt x="20" y="30"/>
                            </a:cubicBezTo>
                            <a:cubicBezTo>
                              <a:pt x="23" y="30"/>
                              <a:pt x="26" y="30"/>
                              <a:pt x="30" y="30"/>
                            </a:cubicBezTo>
                            <a:cubicBezTo>
                              <a:pt x="30" y="23"/>
                              <a:pt x="30" y="17"/>
                              <a:pt x="30" y="10"/>
                            </a:cubicBezTo>
                            <a:cubicBezTo>
                              <a:pt x="42" y="10"/>
                              <a:pt x="54" y="10"/>
                              <a:pt x="66" y="10"/>
                            </a:cubicBezTo>
                            <a:cubicBezTo>
                              <a:pt x="72" y="10"/>
                              <a:pt x="78" y="10"/>
                              <a:pt x="84" y="10"/>
                            </a:cubicBezTo>
                            <a:cubicBezTo>
                              <a:pt x="87" y="10"/>
                              <a:pt x="89" y="11"/>
                              <a:pt x="90" y="9"/>
                            </a:cubicBezTo>
                            <a:cubicBezTo>
                              <a:pt x="91" y="7"/>
                              <a:pt x="91" y="10"/>
                              <a:pt x="91" y="10"/>
                            </a:cubicBezTo>
                            <a:cubicBezTo>
                              <a:pt x="94" y="11"/>
                              <a:pt x="97" y="11"/>
                              <a:pt x="100" y="11"/>
                            </a:cubicBezTo>
                            <a:cubicBezTo>
                              <a:pt x="102" y="10"/>
                              <a:pt x="105" y="10"/>
                              <a:pt x="107" y="11"/>
                            </a:cubicBezTo>
                            <a:cubicBezTo>
                              <a:pt x="110" y="12"/>
                              <a:pt x="114" y="15"/>
                              <a:pt x="116" y="11"/>
                            </a:cubicBezTo>
                            <a:cubicBezTo>
                              <a:pt x="116" y="9"/>
                              <a:pt x="117" y="8"/>
                              <a:pt x="119" y="8"/>
                            </a:cubicBezTo>
                            <a:cubicBezTo>
                              <a:pt x="121" y="8"/>
                              <a:pt x="122" y="7"/>
                              <a:pt x="123" y="5"/>
                            </a:cubicBezTo>
                            <a:cubicBezTo>
                              <a:pt x="123" y="4"/>
                              <a:pt x="124" y="2"/>
                              <a:pt x="126" y="3"/>
                            </a:cubicBezTo>
                            <a:cubicBezTo>
                              <a:pt x="127" y="3"/>
                              <a:pt x="130" y="0"/>
                              <a:pt x="130" y="0"/>
                            </a:cubicBezTo>
                            <a:cubicBezTo>
                              <a:pt x="131" y="2"/>
                              <a:pt x="133" y="3"/>
                              <a:pt x="135" y="4"/>
                            </a:cubicBezTo>
                            <a:cubicBezTo>
                              <a:pt x="137" y="5"/>
                              <a:pt x="138" y="7"/>
                              <a:pt x="140" y="8"/>
                            </a:cubicBezTo>
                            <a:cubicBezTo>
                              <a:pt x="143" y="10"/>
                              <a:pt x="142" y="11"/>
                              <a:pt x="142" y="14"/>
                            </a:cubicBezTo>
                            <a:cubicBezTo>
                              <a:pt x="143" y="16"/>
                              <a:pt x="146" y="17"/>
                              <a:pt x="146" y="20"/>
                            </a:cubicBezTo>
                            <a:cubicBezTo>
                              <a:pt x="146" y="18"/>
                              <a:pt x="144" y="19"/>
                              <a:pt x="145" y="20"/>
                            </a:cubicBezTo>
                            <a:cubicBezTo>
                              <a:pt x="145" y="22"/>
                              <a:pt x="146" y="23"/>
                              <a:pt x="145" y="25"/>
                            </a:cubicBezTo>
                            <a:cubicBezTo>
                              <a:pt x="145" y="28"/>
                              <a:pt x="146" y="31"/>
                              <a:pt x="146" y="34"/>
                            </a:cubicBezTo>
                            <a:cubicBezTo>
                              <a:pt x="146" y="36"/>
                              <a:pt x="146" y="41"/>
                              <a:pt x="149" y="42"/>
                            </a:cubicBezTo>
                            <a:cubicBezTo>
                              <a:pt x="151" y="42"/>
                              <a:pt x="154" y="47"/>
                              <a:pt x="156" y="46"/>
                            </a:cubicBezTo>
                            <a:cubicBezTo>
                              <a:pt x="156" y="47"/>
                              <a:pt x="158" y="47"/>
                              <a:pt x="158" y="48"/>
                            </a:cubicBezTo>
                            <a:cubicBezTo>
                              <a:pt x="159" y="49"/>
                              <a:pt x="157" y="51"/>
                              <a:pt x="156" y="52"/>
                            </a:cubicBezTo>
                            <a:cubicBezTo>
                              <a:pt x="155" y="53"/>
                              <a:pt x="152" y="54"/>
                              <a:pt x="151" y="54"/>
                            </a:cubicBezTo>
                            <a:cubicBezTo>
                              <a:pt x="149" y="55"/>
                              <a:pt x="149" y="55"/>
                              <a:pt x="148" y="57"/>
                            </a:cubicBezTo>
                            <a:cubicBezTo>
                              <a:pt x="148" y="58"/>
                              <a:pt x="145" y="58"/>
                              <a:pt x="145" y="58"/>
                            </a:cubicBezTo>
                            <a:cubicBezTo>
                              <a:pt x="143" y="59"/>
                              <a:pt x="143" y="61"/>
                              <a:pt x="143" y="62"/>
                            </a:cubicBezTo>
                            <a:cubicBezTo>
                              <a:pt x="142" y="63"/>
                              <a:pt x="143" y="64"/>
                              <a:pt x="143" y="65"/>
                            </a:cubicBezTo>
                            <a:cubicBezTo>
                              <a:pt x="143" y="66"/>
                              <a:pt x="142" y="68"/>
                              <a:pt x="142" y="69"/>
                            </a:cubicBezTo>
                            <a:cubicBezTo>
                              <a:pt x="140" y="71"/>
                              <a:pt x="140" y="74"/>
                              <a:pt x="139" y="76"/>
                            </a:cubicBezTo>
                            <a:cubicBezTo>
                              <a:pt x="138" y="78"/>
                              <a:pt x="139" y="81"/>
                              <a:pt x="139" y="83"/>
                            </a:cubicBezTo>
                            <a:cubicBezTo>
                              <a:pt x="139" y="85"/>
                              <a:pt x="139" y="88"/>
                              <a:pt x="138" y="90"/>
                            </a:cubicBezTo>
                            <a:cubicBezTo>
                              <a:pt x="138" y="92"/>
                              <a:pt x="136" y="94"/>
                              <a:pt x="136" y="96"/>
                            </a:cubicBezTo>
                            <a:cubicBezTo>
                              <a:pt x="136" y="97"/>
                              <a:pt x="136" y="100"/>
                              <a:pt x="135" y="100"/>
                            </a:cubicBezTo>
                            <a:cubicBezTo>
                              <a:pt x="133" y="100"/>
                              <a:pt x="132" y="100"/>
                              <a:pt x="130" y="101"/>
                            </a:cubicBezTo>
                            <a:cubicBezTo>
                              <a:pt x="129" y="103"/>
                              <a:pt x="128" y="106"/>
                              <a:pt x="127" y="107"/>
                            </a:cubicBezTo>
                            <a:cubicBezTo>
                              <a:pt x="125" y="108"/>
                              <a:pt x="125" y="111"/>
                              <a:pt x="125" y="113"/>
                            </a:cubicBezTo>
                            <a:cubicBezTo>
                              <a:pt x="124" y="114"/>
                              <a:pt x="124" y="116"/>
                              <a:pt x="124" y="117"/>
                            </a:cubicBezTo>
                            <a:cubicBezTo>
                              <a:pt x="124" y="118"/>
                              <a:pt x="123" y="118"/>
                              <a:pt x="122" y="119"/>
                            </a:cubicBezTo>
                            <a:cubicBezTo>
                              <a:pt x="122" y="118"/>
                              <a:pt x="121" y="117"/>
                              <a:pt x="119" y="118"/>
                            </a:cubicBezTo>
                            <a:cubicBezTo>
                              <a:pt x="118" y="120"/>
                              <a:pt x="118" y="121"/>
                              <a:pt x="118" y="123"/>
                            </a:cubicBezTo>
                            <a:cubicBezTo>
                              <a:pt x="118" y="124"/>
                              <a:pt x="117" y="126"/>
                              <a:pt x="116" y="127"/>
                            </a:cubicBezTo>
                            <a:cubicBezTo>
                              <a:pt x="116" y="129"/>
                              <a:pt x="116" y="131"/>
                              <a:pt x="116" y="134"/>
                            </a:cubicBezTo>
                            <a:cubicBezTo>
                              <a:pt x="116" y="136"/>
                              <a:pt x="117" y="141"/>
                              <a:pt x="113" y="141"/>
                            </a:cubicBezTo>
                            <a:cubicBezTo>
                              <a:pt x="112" y="141"/>
                              <a:pt x="110" y="141"/>
                              <a:pt x="109" y="141"/>
                            </a:cubicBezTo>
                            <a:cubicBezTo>
                              <a:pt x="107" y="141"/>
                              <a:pt x="108" y="142"/>
                              <a:pt x="107" y="143"/>
                            </a:cubicBezTo>
                            <a:cubicBezTo>
                              <a:pt x="107" y="145"/>
                              <a:pt x="104" y="146"/>
                              <a:pt x="107" y="147"/>
                            </a:cubicBezTo>
                            <a:cubicBezTo>
                              <a:pt x="108" y="148"/>
                              <a:pt x="110" y="147"/>
                              <a:pt x="111" y="148"/>
                            </a:cubicBezTo>
                            <a:cubicBezTo>
                              <a:pt x="113" y="149"/>
                              <a:pt x="114" y="150"/>
                              <a:pt x="115" y="151"/>
                            </a:cubicBezTo>
                            <a:cubicBezTo>
                              <a:pt x="116" y="153"/>
                              <a:pt x="117" y="154"/>
                              <a:pt x="118" y="155"/>
                            </a:cubicBezTo>
                            <a:cubicBezTo>
                              <a:pt x="119" y="156"/>
                              <a:pt x="120" y="157"/>
                              <a:pt x="121" y="158"/>
                            </a:cubicBezTo>
                            <a:cubicBezTo>
                              <a:pt x="123" y="158"/>
                              <a:pt x="122" y="161"/>
                              <a:pt x="123" y="162"/>
                            </a:cubicBezTo>
                            <a:cubicBezTo>
                              <a:pt x="124" y="163"/>
                              <a:pt x="124" y="165"/>
                              <a:pt x="125" y="167"/>
                            </a:cubicBezTo>
                            <a:cubicBezTo>
                              <a:pt x="125" y="167"/>
                              <a:pt x="126" y="168"/>
                              <a:pt x="126" y="169"/>
                            </a:cubicBezTo>
                            <a:cubicBezTo>
                              <a:pt x="127" y="169"/>
                              <a:pt x="127" y="170"/>
                              <a:pt x="128" y="170"/>
                            </a:cubicBezTo>
                            <a:cubicBezTo>
                              <a:pt x="129" y="169"/>
                              <a:pt x="130" y="170"/>
                              <a:pt x="131" y="170"/>
                            </a:cubicBezTo>
                            <a:cubicBezTo>
                              <a:pt x="132" y="170"/>
                              <a:pt x="132" y="171"/>
                              <a:pt x="132" y="172"/>
                            </a:cubicBezTo>
                            <a:cubicBezTo>
                              <a:pt x="132" y="173"/>
                              <a:pt x="132" y="174"/>
                              <a:pt x="132" y="175"/>
                            </a:cubicBezTo>
                            <a:cubicBezTo>
                              <a:pt x="132" y="176"/>
                              <a:pt x="133" y="177"/>
                              <a:pt x="133" y="177"/>
                            </a:cubicBezTo>
                            <a:cubicBezTo>
                              <a:pt x="129" y="177"/>
                              <a:pt x="124" y="177"/>
                              <a:pt x="119" y="178"/>
                            </a:cubicBezTo>
                            <a:cubicBezTo>
                              <a:pt x="117" y="178"/>
                              <a:pt x="114" y="182"/>
                              <a:pt x="112" y="184"/>
                            </a:cubicBezTo>
                            <a:cubicBezTo>
                              <a:pt x="112" y="184"/>
                              <a:pt x="111" y="186"/>
                              <a:pt x="110" y="186"/>
                            </a:cubicBezTo>
                            <a:cubicBezTo>
                              <a:pt x="109" y="186"/>
                              <a:pt x="108" y="186"/>
                              <a:pt x="107" y="185"/>
                            </a:cubicBezTo>
                            <a:cubicBezTo>
                              <a:pt x="106" y="185"/>
                              <a:pt x="106" y="185"/>
                              <a:pt x="105" y="185"/>
                            </a:cubicBezTo>
                            <a:cubicBezTo>
                              <a:pt x="104" y="185"/>
                              <a:pt x="97" y="186"/>
                              <a:pt x="98" y="188"/>
                            </a:cubicBezTo>
                            <a:cubicBezTo>
                              <a:pt x="96" y="188"/>
                              <a:pt x="96" y="187"/>
                              <a:pt x="95" y="186"/>
                            </a:cubicBezTo>
                            <a:cubicBezTo>
                              <a:pt x="94" y="185"/>
                              <a:pt x="93" y="186"/>
                              <a:pt x="92" y="186"/>
                            </a:cubicBezTo>
                            <a:cubicBezTo>
                              <a:pt x="91" y="187"/>
                              <a:pt x="90" y="186"/>
                              <a:pt x="89" y="185"/>
                            </a:cubicBezTo>
                            <a:cubicBezTo>
                              <a:pt x="87" y="185"/>
                              <a:pt x="86" y="187"/>
                              <a:pt x="85" y="188"/>
                            </a:cubicBezTo>
                            <a:cubicBezTo>
                              <a:pt x="85" y="187"/>
                              <a:pt x="84" y="187"/>
                              <a:pt x="82" y="187"/>
                            </a:cubicBezTo>
                            <a:cubicBezTo>
                              <a:pt x="84" y="184"/>
                              <a:pt x="79" y="184"/>
                              <a:pt x="78" y="182"/>
                            </a:cubicBezTo>
                            <a:cubicBezTo>
                              <a:pt x="77" y="181"/>
                              <a:pt x="76" y="181"/>
                              <a:pt x="76" y="180"/>
                            </a:cubicBezTo>
                            <a:cubicBezTo>
                              <a:pt x="75" y="179"/>
                              <a:pt x="75" y="178"/>
                              <a:pt x="74" y="178"/>
                            </a:cubicBezTo>
                            <a:cubicBezTo>
                              <a:pt x="71" y="175"/>
                              <a:pt x="71" y="180"/>
                              <a:pt x="69" y="180"/>
                            </a:cubicBezTo>
                            <a:cubicBezTo>
                              <a:pt x="67" y="180"/>
                              <a:pt x="66" y="177"/>
                              <a:pt x="64" y="179"/>
                            </a:cubicBezTo>
                            <a:cubicBezTo>
                              <a:pt x="63" y="180"/>
                              <a:pt x="62" y="181"/>
                              <a:pt x="60" y="180"/>
                            </a:cubicBezTo>
                            <a:cubicBezTo>
                              <a:pt x="59" y="180"/>
                              <a:pt x="58" y="179"/>
                              <a:pt x="58" y="179"/>
                            </a:cubicBezTo>
                            <a:cubicBezTo>
                              <a:pt x="58" y="178"/>
                              <a:pt x="56" y="178"/>
                              <a:pt x="56" y="177"/>
                            </a:cubicBezTo>
                            <a:cubicBezTo>
                              <a:pt x="55" y="176"/>
                              <a:pt x="55" y="175"/>
                              <a:pt x="54" y="174"/>
                            </a:cubicBezTo>
                            <a:cubicBezTo>
                              <a:pt x="53" y="174"/>
                              <a:pt x="52" y="172"/>
                              <a:pt x="52" y="172"/>
                            </a:cubicBezTo>
                            <a:cubicBezTo>
                              <a:pt x="51" y="171"/>
                              <a:pt x="51" y="169"/>
                              <a:pt x="51" y="168"/>
                            </a:cubicBezTo>
                            <a:cubicBezTo>
                              <a:pt x="51" y="166"/>
                              <a:pt x="49" y="166"/>
                              <a:pt x="47" y="165"/>
                            </a:cubicBezTo>
                            <a:cubicBezTo>
                              <a:pt x="46" y="164"/>
                              <a:pt x="44" y="164"/>
                              <a:pt x="44" y="162"/>
                            </a:cubicBezTo>
                            <a:cubicBezTo>
                              <a:pt x="44" y="162"/>
                              <a:pt x="43" y="161"/>
                              <a:pt x="42" y="161"/>
                            </a:cubicBezTo>
                            <a:cubicBezTo>
                              <a:pt x="42" y="160"/>
                              <a:pt x="43" y="159"/>
                              <a:pt x="43" y="158"/>
                            </a:cubicBezTo>
                            <a:cubicBezTo>
                              <a:pt x="42" y="157"/>
                              <a:pt x="41" y="157"/>
                              <a:pt x="40" y="156"/>
                            </a:cubicBezTo>
                            <a:cubicBezTo>
                              <a:pt x="40" y="155"/>
                              <a:pt x="40" y="155"/>
                              <a:pt x="39" y="154"/>
                            </a:cubicBezTo>
                            <a:cubicBezTo>
                              <a:pt x="36" y="153"/>
                              <a:pt x="34" y="152"/>
                              <a:pt x="32" y="150"/>
                            </a:cubicBezTo>
                            <a:cubicBezTo>
                              <a:pt x="31" y="149"/>
                              <a:pt x="32" y="148"/>
                              <a:pt x="32" y="148"/>
                            </a:cubicBezTo>
                            <a:cubicBezTo>
                              <a:pt x="32" y="146"/>
                              <a:pt x="32" y="146"/>
                              <a:pt x="31" y="146"/>
                            </a:cubicBezTo>
                            <a:cubicBezTo>
                              <a:pt x="29" y="145"/>
                              <a:pt x="29" y="145"/>
                              <a:pt x="29" y="144"/>
                            </a:cubicBezTo>
                            <a:cubicBezTo>
                              <a:pt x="28" y="143"/>
                              <a:pt x="27" y="143"/>
                              <a:pt x="26" y="143"/>
                            </a:cubicBezTo>
                            <a:cubicBezTo>
                              <a:pt x="25" y="143"/>
                              <a:pt x="22" y="143"/>
                              <a:pt x="22" y="141"/>
                            </a:cubicBezTo>
                            <a:cubicBezTo>
                              <a:pt x="22" y="141"/>
                              <a:pt x="22" y="139"/>
                              <a:pt x="22" y="139"/>
                            </a:cubicBezTo>
                            <a:cubicBezTo>
                              <a:pt x="21" y="138"/>
                              <a:pt x="17" y="138"/>
                              <a:pt x="15" y="138"/>
                            </a:cubicBezTo>
                            <a:cubicBezTo>
                              <a:pt x="16" y="137"/>
                              <a:pt x="16" y="136"/>
                              <a:pt x="16" y="135"/>
                            </a:cubicBezTo>
                            <a:cubicBezTo>
                              <a:pt x="16" y="135"/>
                              <a:pt x="15" y="136"/>
                              <a:pt x="15" y="136"/>
                            </a:cubicBezTo>
                            <a:cubicBezTo>
                              <a:pt x="15" y="134"/>
                              <a:pt x="16" y="134"/>
                              <a:pt x="16" y="133"/>
                            </a:cubicBezTo>
                            <a:cubicBezTo>
                              <a:pt x="17" y="132"/>
                              <a:pt x="17" y="130"/>
                              <a:pt x="17" y="129"/>
                            </a:cubicBezTo>
                            <a:cubicBezTo>
                              <a:pt x="17" y="126"/>
                              <a:pt x="15" y="123"/>
                              <a:pt x="13" y="121"/>
                            </a:cubicBezTo>
                            <a:cubicBezTo>
                              <a:pt x="12" y="120"/>
                              <a:pt x="10" y="119"/>
                              <a:pt x="10" y="117"/>
                            </a:cubicBezTo>
                            <a:cubicBezTo>
                              <a:pt x="9" y="116"/>
                              <a:pt x="11" y="114"/>
                              <a:pt x="10" y="113"/>
                            </a:cubicBezTo>
                            <a:cubicBezTo>
                              <a:pt x="9" y="112"/>
                              <a:pt x="7" y="112"/>
                              <a:pt x="7" y="110"/>
                            </a:cubicBezTo>
                            <a:cubicBezTo>
                              <a:pt x="6" y="109"/>
                              <a:pt x="8" y="107"/>
                              <a:pt x="7" y="106"/>
                            </a:cubicBezTo>
                            <a:cubicBezTo>
                              <a:pt x="6" y="106"/>
                              <a:pt x="6" y="106"/>
                              <a:pt x="6" y="106"/>
                            </a:cubicBezTo>
                            <a:cubicBezTo>
                              <a:pt x="6" y="105"/>
                              <a:pt x="6" y="104"/>
                              <a:pt x="5" y="103"/>
                            </a:cubicBezTo>
                            <a:cubicBezTo>
                              <a:pt x="5" y="102"/>
                              <a:pt x="6" y="101"/>
                              <a:pt x="5" y="100"/>
                            </a:cubicBezTo>
                            <a:cubicBezTo>
                              <a:pt x="3" y="99"/>
                              <a:pt x="1" y="102"/>
                              <a:pt x="0" y="9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49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83" y="2945"/>
                        <a:ext cx="257" cy="304"/>
                      </a:xfrm>
                      <a:custGeom>
                        <a:avLst/>
                        <a:gdLst>
                          <a:gd name="T0" fmla="*/ 2 w 159"/>
                          <a:gd name="T1" fmla="*/ 95 h 188"/>
                          <a:gd name="T2" fmla="*/ 7 w 159"/>
                          <a:gd name="T3" fmla="*/ 86 h 188"/>
                          <a:gd name="T4" fmla="*/ 10 w 159"/>
                          <a:gd name="T5" fmla="*/ 77 h 188"/>
                          <a:gd name="T6" fmla="*/ 15 w 159"/>
                          <a:gd name="T7" fmla="*/ 71 h 188"/>
                          <a:gd name="T8" fmla="*/ 20 w 159"/>
                          <a:gd name="T9" fmla="*/ 30 h 188"/>
                          <a:gd name="T10" fmla="*/ 30 w 159"/>
                          <a:gd name="T11" fmla="*/ 10 h 188"/>
                          <a:gd name="T12" fmla="*/ 84 w 159"/>
                          <a:gd name="T13" fmla="*/ 10 h 188"/>
                          <a:gd name="T14" fmla="*/ 91 w 159"/>
                          <a:gd name="T15" fmla="*/ 10 h 188"/>
                          <a:gd name="T16" fmla="*/ 107 w 159"/>
                          <a:gd name="T17" fmla="*/ 11 h 188"/>
                          <a:gd name="T18" fmla="*/ 119 w 159"/>
                          <a:gd name="T19" fmla="*/ 8 h 188"/>
                          <a:gd name="T20" fmla="*/ 126 w 159"/>
                          <a:gd name="T21" fmla="*/ 3 h 188"/>
                          <a:gd name="T22" fmla="*/ 135 w 159"/>
                          <a:gd name="T23" fmla="*/ 4 h 188"/>
                          <a:gd name="T24" fmla="*/ 142 w 159"/>
                          <a:gd name="T25" fmla="*/ 14 h 188"/>
                          <a:gd name="T26" fmla="*/ 145 w 159"/>
                          <a:gd name="T27" fmla="*/ 20 h 188"/>
                          <a:gd name="T28" fmla="*/ 146 w 159"/>
                          <a:gd name="T29" fmla="*/ 34 h 188"/>
                          <a:gd name="T30" fmla="*/ 156 w 159"/>
                          <a:gd name="T31" fmla="*/ 46 h 188"/>
                          <a:gd name="T32" fmla="*/ 156 w 159"/>
                          <a:gd name="T33" fmla="*/ 52 h 188"/>
                          <a:gd name="T34" fmla="*/ 148 w 159"/>
                          <a:gd name="T35" fmla="*/ 57 h 188"/>
                          <a:gd name="T36" fmla="*/ 143 w 159"/>
                          <a:gd name="T37" fmla="*/ 62 h 188"/>
                          <a:gd name="T38" fmla="*/ 142 w 159"/>
                          <a:gd name="T39" fmla="*/ 69 h 188"/>
                          <a:gd name="T40" fmla="*/ 139 w 159"/>
                          <a:gd name="T41" fmla="*/ 83 h 188"/>
                          <a:gd name="T42" fmla="*/ 136 w 159"/>
                          <a:gd name="T43" fmla="*/ 96 h 188"/>
                          <a:gd name="T44" fmla="*/ 130 w 159"/>
                          <a:gd name="T45" fmla="*/ 101 h 188"/>
                          <a:gd name="T46" fmla="*/ 125 w 159"/>
                          <a:gd name="T47" fmla="*/ 113 h 188"/>
                          <a:gd name="T48" fmla="*/ 122 w 159"/>
                          <a:gd name="T49" fmla="*/ 119 h 188"/>
                          <a:gd name="T50" fmla="*/ 118 w 159"/>
                          <a:gd name="T51" fmla="*/ 123 h 188"/>
                          <a:gd name="T52" fmla="*/ 116 w 159"/>
                          <a:gd name="T53" fmla="*/ 134 h 188"/>
                          <a:gd name="T54" fmla="*/ 109 w 159"/>
                          <a:gd name="T55" fmla="*/ 141 h 188"/>
                          <a:gd name="T56" fmla="*/ 107 w 159"/>
                          <a:gd name="T57" fmla="*/ 147 h 188"/>
                          <a:gd name="T58" fmla="*/ 115 w 159"/>
                          <a:gd name="T59" fmla="*/ 151 h 188"/>
                          <a:gd name="T60" fmla="*/ 121 w 159"/>
                          <a:gd name="T61" fmla="*/ 158 h 188"/>
                          <a:gd name="T62" fmla="*/ 125 w 159"/>
                          <a:gd name="T63" fmla="*/ 167 h 188"/>
                          <a:gd name="T64" fmla="*/ 128 w 159"/>
                          <a:gd name="T65" fmla="*/ 170 h 188"/>
                          <a:gd name="T66" fmla="*/ 132 w 159"/>
                          <a:gd name="T67" fmla="*/ 172 h 188"/>
                          <a:gd name="T68" fmla="*/ 133 w 159"/>
                          <a:gd name="T69" fmla="*/ 177 h 188"/>
                          <a:gd name="T70" fmla="*/ 112 w 159"/>
                          <a:gd name="T71" fmla="*/ 184 h 188"/>
                          <a:gd name="T72" fmla="*/ 107 w 159"/>
                          <a:gd name="T73" fmla="*/ 185 h 188"/>
                          <a:gd name="T74" fmla="*/ 98 w 159"/>
                          <a:gd name="T75" fmla="*/ 188 h 188"/>
                          <a:gd name="T76" fmla="*/ 92 w 159"/>
                          <a:gd name="T77" fmla="*/ 186 h 188"/>
                          <a:gd name="T78" fmla="*/ 85 w 159"/>
                          <a:gd name="T79" fmla="*/ 188 h 188"/>
                          <a:gd name="T80" fmla="*/ 78 w 159"/>
                          <a:gd name="T81" fmla="*/ 182 h 188"/>
                          <a:gd name="T82" fmla="*/ 74 w 159"/>
                          <a:gd name="T83" fmla="*/ 178 h 188"/>
                          <a:gd name="T84" fmla="*/ 64 w 159"/>
                          <a:gd name="T85" fmla="*/ 179 h 188"/>
                          <a:gd name="T86" fmla="*/ 58 w 159"/>
                          <a:gd name="T87" fmla="*/ 179 h 188"/>
                          <a:gd name="T88" fmla="*/ 54 w 159"/>
                          <a:gd name="T89" fmla="*/ 174 h 188"/>
                          <a:gd name="T90" fmla="*/ 51 w 159"/>
                          <a:gd name="T91" fmla="*/ 168 h 188"/>
                          <a:gd name="T92" fmla="*/ 44 w 159"/>
                          <a:gd name="T93" fmla="*/ 162 h 188"/>
                          <a:gd name="T94" fmla="*/ 43 w 159"/>
                          <a:gd name="T95" fmla="*/ 158 h 188"/>
                          <a:gd name="T96" fmla="*/ 39 w 159"/>
                          <a:gd name="T97" fmla="*/ 154 h 188"/>
                          <a:gd name="T98" fmla="*/ 32 w 159"/>
                          <a:gd name="T99" fmla="*/ 148 h 188"/>
                          <a:gd name="T100" fmla="*/ 29 w 159"/>
                          <a:gd name="T101" fmla="*/ 144 h 188"/>
                          <a:gd name="T102" fmla="*/ 22 w 159"/>
                          <a:gd name="T103" fmla="*/ 141 h 188"/>
                          <a:gd name="T104" fmla="*/ 15 w 159"/>
                          <a:gd name="T105" fmla="*/ 138 h 188"/>
                          <a:gd name="T106" fmla="*/ 15 w 159"/>
                          <a:gd name="T107" fmla="*/ 136 h 188"/>
                          <a:gd name="T108" fmla="*/ 17 w 159"/>
                          <a:gd name="T109" fmla="*/ 129 h 188"/>
                          <a:gd name="T110" fmla="*/ 10 w 159"/>
                          <a:gd name="T111" fmla="*/ 117 h 188"/>
                          <a:gd name="T112" fmla="*/ 7 w 159"/>
                          <a:gd name="T113" fmla="*/ 110 h 188"/>
                          <a:gd name="T114" fmla="*/ 6 w 159"/>
                          <a:gd name="T115" fmla="*/ 106 h 188"/>
                          <a:gd name="T116" fmla="*/ 5 w 159"/>
                          <a:gd name="T117" fmla="*/ 100 h 18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159" h="188">
                            <a:moveTo>
                              <a:pt x="0" y="99"/>
                            </a:moveTo>
                            <a:cubicBezTo>
                              <a:pt x="0" y="97"/>
                              <a:pt x="0" y="96"/>
                              <a:pt x="2" y="95"/>
                            </a:cubicBezTo>
                            <a:cubicBezTo>
                              <a:pt x="3" y="95"/>
                              <a:pt x="4" y="94"/>
                              <a:pt x="3" y="93"/>
                            </a:cubicBezTo>
                            <a:cubicBezTo>
                              <a:pt x="1" y="89"/>
                              <a:pt x="3" y="88"/>
                              <a:pt x="7" y="86"/>
                            </a:cubicBezTo>
                            <a:cubicBezTo>
                              <a:pt x="6" y="85"/>
                              <a:pt x="4" y="82"/>
                              <a:pt x="6" y="81"/>
                            </a:cubicBezTo>
                            <a:cubicBezTo>
                              <a:pt x="8" y="80"/>
                              <a:pt x="8" y="78"/>
                              <a:pt x="10" y="77"/>
                            </a:cubicBezTo>
                            <a:cubicBezTo>
                              <a:pt x="12" y="75"/>
                              <a:pt x="9" y="73"/>
                              <a:pt x="12" y="71"/>
                            </a:cubicBezTo>
                            <a:cubicBezTo>
                              <a:pt x="13" y="71"/>
                              <a:pt x="14" y="71"/>
                              <a:pt x="15" y="71"/>
                            </a:cubicBezTo>
                            <a:cubicBezTo>
                              <a:pt x="17" y="70"/>
                              <a:pt x="19" y="71"/>
                              <a:pt x="20" y="71"/>
                            </a:cubicBezTo>
                            <a:cubicBezTo>
                              <a:pt x="20" y="57"/>
                              <a:pt x="21" y="43"/>
                              <a:pt x="20" y="30"/>
                            </a:cubicBezTo>
                            <a:cubicBezTo>
                              <a:pt x="23" y="30"/>
                              <a:pt x="26" y="30"/>
                              <a:pt x="30" y="30"/>
                            </a:cubicBezTo>
                            <a:cubicBezTo>
                              <a:pt x="30" y="23"/>
                              <a:pt x="30" y="17"/>
                              <a:pt x="30" y="10"/>
                            </a:cubicBezTo>
                            <a:cubicBezTo>
                              <a:pt x="42" y="10"/>
                              <a:pt x="54" y="10"/>
                              <a:pt x="66" y="10"/>
                            </a:cubicBezTo>
                            <a:cubicBezTo>
                              <a:pt x="72" y="10"/>
                              <a:pt x="78" y="10"/>
                              <a:pt x="84" y="10"/>
                            </a:cubicBezTo>
                            <a:cubicBezTo>
                              <a:pt x="87" y="10"/>
                              <a:pt x="89" y="11"/>
                              <a:pt x="90" y="9"/>
                            </a:cubicBezTo>
                            <a:cubicBezTo>
                              <a:pt x="91" y="7"/>
                              <a:pt x="91" y="10"/>
                              <a:pt x="91" y="10"/>
                            </a:cubicBezTo>
                            <a:cubicBezTo>
                              <a:pt x="94" y="11"/>
                              <a:pt x="97" y="11"/>
                              <a:pt x="100" y="11"/>
                            </a:cubicBezTo>
                            <a:cubicBezTo>
                              <a:pt x="102" y="10"/>
                              <a:pt x="105" y="10"/>
                              <a:pt x="107" y="11"/>
                            </a:cubicBezTo>
                            <a:cubicBezTo>
                              <a:pt x="110" y="12"/>
                              <a:pt x="114" y="15"/>
                              <a:pt x="116" y="11"/>
                            </a:cubicBezTo>
                            <a:cubicBezTo>
                              <a:pt x="116" y="9"/>
                              <a:pt x="117" y="8"/>
                              <a:pt x="119" y="8"/>
                            </a:cubicBezTo>
                            <a:cubicBezTo>
                              <a:pt x="121" y="8"/>
                              <a:pt x="122" y="7"/>
                              <a:pt x="123" y="5"/>
                            </a:cubicBezTo>
                            <a:cubicBezTo>
                              <a:pt x="123" y="4"/>
                              <a:pt x="124" y="2"/>
                              <a:pt x="126" y="3"/>
                            </a:cubicBezTo>
                            <a:cubicBezTo>
                              <a:pt x="127" y="3"/>
                              <a:pt x="130" y="0"/>
                              <a:pt x="130" y="0"/>
                            </a:cubicBezTo>
                            <a:cubicBezTo>
                              <a:pt x="131" y="2"/>
                              <a:pt x="133" y="3"/>
                              <a:pt x="135" y="4"/>
                            </a:cubicBezTo>
                            <a:cubicBezTo>
                              <a:pt x="137" y="5"/>
                              <a:pt x="138" y="7"/>
                              <a:pt x="140" y="8"/>
                            </a:cubicBezTo>
                            <a:cubicBezTo>
                              <a:pt x="143" y="10"/>
                              <a:pt x="142" y="11"/>
                              <a:pt x="142" y="14"/>
                            </a:cubicBezTo>
                            <a:cubicBezTo>
                              <a:pt x="143" y="16"/>
                              <a:pt x="146" y="17"/>
                              <a:pt x="146" y="20"/>
                            </a:cubicBezTo>
                            <a:cubicBezTo>
                              <a:pt x="146" y="18"/>
                              <a:pt x="144" y="19"/>
                              <a:pt x="145" y="20"/>
                            </a:cubicBezTo>
                            <a:cubicBezTo>
                              <a:pt x="145" y="22"/>
                              <a:pt x="146" y="23"/>
                              <a:pt x="145" y="25"/>
                            </a:cubicBezTo>
                            <a:cubicBezTo>
                              <a:pt x="145" y="28"/>
                              <a:pt x="146" y="31"/>
                              <a:pt x="146" y="34"/>
                            </a:cubicBezTo>
                            <a:cubicBezTo>
                              <a:pt x="146" y="36"/>
                              <a:pt x="146" y="41"/>
                              <a:pt x="149" y="42"/>
                            </a:cubicBezTo>
                            <a:cubicBezTo>
                              <a:pt x="151" y="42"/>
                              <a:pt x="154" y="47"/>
                              <a:pt x="156" y="46"/>
                            </a:cubicBezTo>
                            <a:cubicBezTo>
                              <a:pt x="156" y="47"/>
                              <a:pt x="158" y="47"/>
                              <a:pt x="158" y="48"/>
                            </a:cubicBezTo>
                            <a:cubicBezTo>
                              <a:pt x="159" y="49"/>
                              <a:pt x="157" y="51"/>
                              <a:pt x="156" y="52"/>
                            </a:cubicBezTo>
                            <a:cubicBezTo>
                              <a:pt x="155" y="53"/>
                              <a:pt x="152" y="54"/>
                              <a:pt x="151" y="54"/>
                            </a:cubicBezTo>
                            <a:cubicBezTo>
                              <a:pt x="149" y="55"/>
                              <a:pt x="149" y="55"/>
                              <a:pt x="148" y="57"/>
                            </a:cubicBezTo>
                            <a:cubicBezTo>
                              <a:pt x="148" y="58"/>
                              <a:pt x="145" y="58"/>
                              <a:pt x="145" y="58"/>
                            </a:cubicBezTo>
                            <a:cubicBezTo>
                              <a:pt x="143" y="59"/>
                              <a:pt x="143" y="61"/>
                              <a:pt x="143" y="62"/>
                            </a:cubicBezTo>
                            <a:cubicBezTo>
                              <a:pt x="142" y="63"/>
                              <a:pt x="143" y="64"/>
                              <a:pt x="143" y="65"/>
                            </a:cubicBezTo>
                            <a:cubicBezTo>
                              <a:pt x="143" y="66"/>
                              <a:pt x="142" y="68"/>
                              <a:pt x="142" y="69"/>
                            </a:cubicBezTo>
                            <a:cubicBezTo>
                              <a:pt x="140" y="71"/>
                              <a:pt x="140" y="74"/>
                              <a:pt x="139" y="76"/>
                            </a:cubicBezTo>
                            <a:cubicBezTo>
                              <a:pt x="138" y="78"/>
                              <a:pt x="139" y="81"/>
                              <a:pt x="139" y="83"/>
                            </a:cubicBezTo>
                            <a:cubicBezTo>
                              <a:pt x="139" y="85"/>
                              <a:pt x="139" y="88"/>
                              <a:pt x="138" y="90"/>
                            </a:cubicBezTo>
                            <a:cubicBezTo>
                              <a:pt x="138" y="92"/>
                              <a:pt x="136" y="94"/>
                              <a:pt x="136" y="96"/>
                            </a:cubicBezTo>
                            <a:cubicBezTo>
                              <a:pt x="136" y="97"/>
                              <a:pt x="136" y="100"/>
                              <a:pt x="135" y="100"/>
                            </a:cubicBezTo>
                            <a:cubicBezTo>
                              <a:pt x="133" y="100"/>
                              <a:pt x="132" y="100"/>
                              <a:pt x="130" y="101"/>
                            </a:cubicBezTo>
                            <a:cubicBezTo>
                              <a:pt x="129" y="103"/>
                              <a:pt x="128" y="106"/>
                              <a:pt x="127" y="107"/>
                            </a:cubicBezTo>
                            <a:cubicBezTo>
                              <a:pt x="125" y="108"/>
                              <a:pt x="125" y="111"/>
                              <a:pt x="125" y="113"/>
                            </a:cubicBezTo>
                            <a:cubicBezTo>
                              <a:pt x="124" y="114"/>
                              <a:pt x="124" y="116"/>
                              <a:pt x="124" y="117"/>
                            </a:cubicBezTo>
                            <a:cubicBezTo>
                              <a:pt x="124" y="118"/>
                              <a:pt x="123" y="118"/>
                              <a:pt x="122" y="119"/>
                            </a:cubicBezTo>
                            <a:cubicBezTo>
                              <a:pt x="122" y="118"/>
                              <a:pt x="121" y="117"/>
                              <a:pt x="119" y="118"/>
                            </a:cubicBezTo>
                            <a:cubicBezTo>
                              <a:pt x="118" y="120"/>
                              <a:pt x="118" y="121"/>
                              <a:pt x="118" y="123"/>
                            </a:cubicBezTo>
                            <a:cubicBezTo>
                              <a:pt x="118" y="124"/>
                              <a:pt x="117" y="126"/>
                              <a:pt x="116" y="127"/>
                            </a:cubicBezTo>
                            <a:cubicBezTo>
                              <a:pt x="116" y="129"/>
                              <a:pt x="116" y="131"/>
                              <a:pt x="116" y="134"/>
                            </a:cubicBezTo>
                            <a:cubicBezTo>
                              <a:pt x="116" y="136"/>
                              <a:pt x="117" y="141"/>
                              <a:pt x="113" y="141"/>
                            </a:cubicBezTo>
                            <a:cubicBezTo>
                              <a:pt x="112" y="141"/>
                              <a:pt x="110" y="141"/>
                              <a:pt x="109" y="141"/>
                            </a:cubicBezTo>
                            <a:cubicBezTo>
                              <a:pt x="107" y="141"/>
                              <a:pt x="108" y="142"/>
                              <a:pt x="107" y="143"/>
                            </a:cubicBezTo>
                            <a:cubicBezTo>
                              <a:pt x="107" y="145"/>
                              <a:pt x="104" y="146"/>
                              <a:pt x="107" y="147"/>
                            </a:cubicBezTo>
                            <a:cubicBezTo>
                              <a:pt x="108" y="148"/>
                              <a:pt x="110" y="147"/>
                              <a:pt x="111" y="148"/>
                            </a:cubicBezTo>
                            <a:cubicBezTo>
                              <a:pt x="113" y="149"/>
                              <a:pt x="114" y="150"/>
                              <a:pt x="115" y="151"/>
                            </a:cubicBezTo>
                            <a:cubicBezTo>
                              <a:pt x="116" y="153"/>
                              <a:pt x="117" y="154"/>
                              <a:pt x="118" y="155"/>
                            </a:cubicBezTo>
                            <a:cubicBezTo>
                              <a:pt x="119" y="156"/>
                              <a:pt x="120" y="157"/>
                              <a:pt x="121" y="158"/>
                            </a:cubicBezTo>
                            <a:cubicBezTo>
                              <a:pt x="123" y="158"/>
                              <a:pt x="122" y="161"/>
                              <a:pt x="123" y="162"/>
                            </a:cubicBezTo>
                            <a:cubicBezTo>
                              <a:pt x="124" y="163"/>
                              <a:pt x="124" y="165"/>
                              <a:pt x="125" y="167"/>
                            </a:cubicBezTo>
                            <a:cubicBezTo>
                              <a:pt x="125" y="167"/>
                              <a:pt x="126" y="168"/>
                              <a:pt x="126" y="169"/>
                            </a:cubicBezTo>
                            <a:cubicBezTo>
                              <a:pt x="127" y="169"/>
                              <a:pt x="127" y="170"/>
                              <a:pt x="128" y="170"/>
                            </a:cubicBezTo>
                            <a:cubicBezTo>
                              <a:pt x="129" y="169"/>
                              <a:pt x="130" y="170"/>
                              <a:pt x="131" y="170"/>
                            </a:cubicBezTo>
                            <a:cubicBezTo>
                              <a:pt x="132" y="170"/>
                              <a:pt x="132" y="171"/>
                              <a:pt x="132" y="172"/>
                            </a:cubicBezTo>
                            <a:cubicBezTo>
                              <a:pt x="132" y="173"/>
                              <a:pt x="132" y="174"/>
                              <a:pt x="132" y="175"/>
                            </a:cubicBezTo>
                            <a:cubicBezTo>
                              <a:pt x="132" y="176"/>
                              <a:pt x="133" y="177"/>
                              <a:pt x="133" y="177"/>
                            </a:cubicBezTo>
                            <a:cubicBezTo>
                              <a:pt x="129" y="177"/>
                              <a:pt x="124" y="177"/>
                              <a:pt x="119" y="178"/>
                            </a:cubicBezTo>
                            <a:cubicBezTo>
                              <a:pt x="117" y="178"/>
                              <a:pt x="114" y="182"/>
                              <a:pt x="112" y="184"/>
                            </a:cubicBezTo>
                            <a:cubicBezTo>
                              <a:pt x="112" y="184"/>
                              <a:pt x="111" y="186"/>
                              <a:pt x="110" y="186"/>
                            </a:cubicBezTo>
                            <a:cubicBezTo>
                              <a:pt x="109" y="186"/>
                              <a:pt x="108" y="186"/>
                              <a:pt x="107" y="185"/>
                            </a:cubicBezTo>
                            <a:cubicBezTo>
                              <a:pt x="106" y="185"/>
                              <a:pt x="106" y="185"/>
                              <a:pt x="105" y="185"/>
                            </a:cubicBezTo>
                            <a:cubicBezTo>
                              <a:pt x="104" y="185"/>
                              <a:pt x="97" y="186"/>
                              <a:pt x="98" y="188"/>
                            </a:cubicBezTo>
                            <a:cubicBezTo>
                              <a:pt x="96" y="188"/>
                              <a:pt x="96" y="187"/>
                              <a:pt x="95" y="186"/>
                            </a:cubicBezTo>
                            <a:cubicBezTo>
                              <a:pt x="94" y="185"/>
                              <a:pt x="93" y="186"/>
                              <a:pt x="92" y="186"/>
                            </a:cubicBezTo>
                            <a:cubicBezTo>
                              <a:pt x="91" y="187"/>
                              <a:pt x="90" y="186"/>
                              <a:pt x="89" y="185"/>
                            </a:cubicBezTo>
                            <a:cubicBezTo>
                              <a:pt x="87" y="185"/>
                              <a:pt x="86" y="187"/>
                              <a:pt x="85" y="188"/>
                            </a:cubicBezTo>
                            <a:cubicBezTo>
                              <a:pt x="85" y="187"/>
                              <a:pt x="84" y="187"/>
                              <a:pt x="82" y="187"/>
                            </a:cubicBezTo>
                            <a:cubicBezTo>
                              <a:pt x="84" y="184"/>
                              <a:pt x="79" y="184"/>
                              <a:pt x="78" y="182"/>
                            </a:cubicBezTo>
                            <a:cubicBezTo>
                              <a:pt x="77" y="181"/>
                              <a:pt x="76" y="181"/>
                              <a:pt x="76" y="180"/>
                            </a:cubicBezTo>
                            <a:cubicBezTo>
                              <a:pt x="75" y="179"/>
                              <a:pt x="75" y="178"/>
                              <a:pt x="74" y="178"/>
                            </a:cubicBezTo>
                            <a:cubicBezTo>
                              <a:pt x="71" y="175"/>
                              <a:pt x="71" y="180"/>
                              <a:pt x="69" y="180"/>
                            </a:cubicBezTo>
                            <a:cubicBezTo>
                              <a:pt x="67" y="180"/>
                              <a:pt x="66" y="177"/>
                              <a:pt x="64" y="179"/>
                            </a:cubicBezTo>
                            <a:cubicBezTo>
                              <a:pt x="63" y="180"/>
                              <a:pt x="62" y="181"/>
                              <a:pt x="60" y="180"/>
                            </a:cubicBezTo>
                            <a:cubicBezTo>
                              <a:pt x="59" y="180"/>
                              <a:pt x="58" y="179"/>
                              <a:pt x="58" y="179"/>
                            </a:cubicBezTo>
                            <a:cubicBezTo>
                              <a:pt x="58" y="178"/>
                              <a:pt x="56" y="178"/>
                              <a:pt x="56" y="177"/>
                            </a:cubicBezTo>
                            <a:cubicBezTo>
                              <a:pt x="55" y="176"/>
                              <a:pt x="55" y="175"/>
                              <a:pt x="54" y="174"/>
                            </a:cubicBezTo>
                            <a:cubicBezTo>
                              <a:pt x="53" y="174"/>
                              <a:pt x="52" y="172"/>
                              <a:pt x="52" y="172"/>
                            </a:cubicBezTo>
                            <a:cubicBezTo>
                              <a:pt x="51" y="171"/>
                              <a:pt x="51" y="169"/>
                              <a:pt x="51" y="168"/>
                            </a:cubicBezTo>
                            <a:cubicBezTo>
                              <a:pt x="51" y="166"/>
                              <a:pt x="49" y="166"/>
                              <a:pt x="47" y="165"/>
                            </a:cubicBezTo>
                            <a:cubicBezTo>
                              <a:pt x="46" y="164"/>
                              <a:pt x="44" y="164"/>
                              <a:pt x="44" y="162"/>
                            </a:cubicBezTo>
                            <a:cubicBezTo>
                              <a:pt x="44" y="162"/>
                              <a:pt x="43" y="161"/>
                              <a:pt x="42" y="161"/>
                            </a:cubicBezTo>
                            <a:cubicBezTo>
                              <a:pt x="42" y="160"/>
                              <a:pt x="43" y="159"/>
                              <a:pt x="43" y="158"/>
                            </a:cubicBezTo>
                            <a:cubicBezTo>
                              <a:pt x="42" y="157"/>
                              <a:pt x="41" y="157"/>
                              <a:pt x="40" y="156"/>
                            </a:cubicBezTo>
                            <a:cubicBezTo>
                              <a:pt x="40" y="155"/>
                              <a:pt x="40" y="155"/>
                              <a:pt x="39" y="154"/>
                            </a:cubicBezTo>
                            <a:cubicBezTo>
                              <a:pt x="36" y="153"/>
                              <a:pt x="34" y="152"/>
                              <a:pt x="32" y="150"/>
                            </a:cubicBezTo>
                            <a:cubicBezTo>
                              <a:pt x="31" y="149"/>
                              <a:pt x="32" y="148"/>
                              <a:pt x="32" y="148"/>
                            </a:cubicBezTo>
                            <a:cubicBezTo>
                              <a:pt x="32" y="146"/>
                              <a:pt x="32" y="146"/>
                              <a:pt x="31" y="146"/>
                            </a:cubicBezTo>
                            <a:cubicBezTo>
                              <a:pt x="29" y="145"/>
                              <a:pt x="29" y="145"/>
                              <a:pt x="29" y="144"/>
                            </a:cubicBezTo>
                            <a:cubicBezTo>
                              <a:pt x="28" y="143"/>
                              <a:pt x="27" y="143"/>
                              <a:pt x="26" y="143"/>
                            </a:cubicBezTo>
                            <a:cubicBezTo>
                              <a:pt x="25" y="143"/>
                              <a:pt x="22" y="143"/>
                              <a:pt x="22" y="141"/>
                            </a:cubicBezTo>
                            <a:cubicBezTo>
                              <a:pt x="22" y="141"/>
                              <a:pt x="22" y="139"/>
                              <a:pt x="22" y="139"/>
                            </a:cubicBezTo>
                            <a:cubicBezTo>
                              <a:pt x="21" y="138"/>
                              <a:pt x="17" y="138"/>
                              <a:pt x="15" y="138"/>
                            </a:cubicBezTo>
                            <a:cubicBezTo>
                              <a:pt x="16" y="137"/>
                              <a:pt x="16" y="136"/>
                              <a:pt x="16" y="135"/>
                            </a:cubicBezTo>
                            <a:cubicBezTo>
                              <a:pt x="16" y="135"/>
                              <a:pt x="15" y="136"/>
                              <a:pt x="15" y="136"/>
                            </a:cubicBezTo>
                            <a:cubicBezTo>
                              <a:pt x="15" y="134"/>
                              <a:pt x="16" y="134"/>
                              <a:pt x="16" y="133"/>
                            </a:cubicBezTo>
                            <a:cubicBezTo>
                              <a:pt x="17" y="132"/>
                              <a:pt x="17" y="130"/>
                              <a:pt x="17" y="129"/>
                            </a:cubicBezTo>
                            <a:cubicBezTo>
                              <a:pt x="17" y="126"/>
                              <a:pt x="15" y="123"/>
                              <a:pt x="13" y="121"/>
                            </a:cubicBezTo>
                            <a:cubicBezTo>
                              <a:pt x="12" y="120"/>
                              <a:pt x="10" y="119"/>
                              <a:pt x="10" y="117"/>
                            </a:cubicBezTo>
                            <a:cubicBezTo>
                              <a:pt x="9" y="116"/>
                              <a:pt x="11" y="114"/>
                              <a:pt x="10" y="113"/>
                            </a:cubicBezTo>
                            <a:cubicBezTo>
                              <a:pt x="9" y="112"/>
                              <a:pt x="7" y="112"/>
                              <a:pt x="7" y="110"/>
                            </a:cubicBezTo>
                            <a:cubicBezTo>
                              <a:pt x="6" y="109"/>
                              <a:pt x="8" y="107"/>
                              <a:pt x="7" y="106"/>
                            </a:cubicBezTo>
                            <a:cubicBezTo>
                              <a:pt x="6" y="106"/>
                              <a:pt x="6" y="106"/>
                              <a:pt x="6" y="106"/>
                            </a:cubicBezTo>
                            <a:cubicBezTo>
                              <a:pt x="6" y="105"/>
                              <a:pt x="6" y="104"/>
                              <a:pt x="5" y="103"/>
                            </a:cubicBezTo>
                            <a:cubicBezTo>
                              <a:pt x="5" y="102"/>
                              <a:pt x="6" y="101"/>
                              <a:pt x="5" y="100"/>
                            </a:cubicBezTo>
                            <a:cubicBezTo>
                              <a:pt x="3" y="99"/>
                              <a:pt x="1" y="102"/>
                              <a:pt x="0" y="9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50" name="Freeform 124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442" y="2984"/>
                        <a:ext cx="128" cy="231"/>
                      </a:xfrm>
                      <a:custGeom>
                        <a:avLst/>
                        <a:gdLst>
                          <a:gd name="T0" fmla="*/ 9 w 79"/>
                          <a:gd name="T1" fmla="*/ 119 h 143"/>
                          <a:gd name="T2" fmla="*/ 12 w 79"/>
                          <a:gd name="T3" fmla="*/ 122 h 143"/>
                          <a:gd name="T4" fmla="*/ 16 w 79"/>
                          <a:gd name="T5" fmla="*/ 126 h 143"/>
                          <a:gd name="T6" fmla="*/ 22 w 79"/>
                          <a:gd name="T7" fmla="*/ 135 h 143"/>
                          <a:gd name="T8" fmla="*/ 25 w 79"/>
                          <a:gd name="T9" fmla="*/ 107 h 143"/>
                          <a:gd name="T10" fmla="*/ 25 w 79"/>
                          <a:gd name="T11" fmla="*/ 104 h 143"/>
                          <a:gd name="T12" fmla="*/ 47 w 79"/>
                          <a:gd name="T13" fmla="*/ 83 h 143"/>
                          <a:gd name="T14" fmla="*/ 49 w 79"/>
                          <a:gd name="T15" fmla="*/ 85 h 143"/>
                          <a:gd name="T16" fmla="*/ 76 w 79"/>
                          <a:gd name="T17" fmla="*/ 44 h 143"/>
                          <a:gd name="T18" fmla="*/ 69 w 79"/>
                          <a:gd name="T19" fmla="*/ 29 h 143"/>
                          <a:gd name="T20" fmla="*/ 53 w 79"/>
                          <a:gd name="T21" fmla="*/ 25 h 143"/>
                          <a:gd name="T22" fmla="*/ 45 w 79"/>
                          <a:gd name="T23" fmla="*/ 23 h 143"/>
                          <a:gd name="T24" fmla="*/ 35 w 79"/>
                          <a:gd name="T25" fmla="*/ 25 h 143"/>
                          <a:gd name="T26" fmla="*/ 36 w 79"/>
                          <a:gd name="T27" fmla="*/ 18 h 143"/>
                          <a:gd name="T28" fmla="*/ 35 w 79"/>
                          <a:gd name="T29" fmla="*/ 10 h 143"/>
                          <a:gd name="T30" fmla="*/ 30 w 79"/>
                          <a:gd name="T31" fmla="*/ 4 h 143"/>
                          <a:gd name="T32" fmla="*/ 20 w 79"/>
                          <a:gd name="T33" fmla="*/ 3 h 143"/>
                          <a:gd name="T34" fmla="*/ 13 w 79"/>
                          <a:gd name="T35" fmla="*/ 8 h 143"/>
                          <a:gd name="T36" fmla="*/ 4 w 79"/>
                          <a:gd name="T37" fmla="*/ 11 h 143"/>
                          <a:gd name="T38" fmla="*/ 3 w 79"/>
                          <a:gd name="T39" fmla="*/ 19 h 143"/>
                          <a:gd name="T40" fmla="*/ 3 w 79"/>
                          <a:gd name="T41" fmla="*/ 25 h 143"/>
                          <a:gd name="T42" fmla="*/ 11 w 79"/>
                          <a:gd name="T43" fmla="*/ 36 h 143"/>
                          <a:gd name="T44" fmla="*/ 14 w 79"/>
                          <a:gd name="T45" fmla="*/ 42 h 143"/>
                          <a:gd name="T46" fmla="*/ 9 w 79"/>
                          <a:gd name="T47" fmla="*/ 51 h 143"/>
                          <a:gd name="T48" fmla="*/ 17 w 79"/>
                          <a:gd name="T49" fmla="*/ 66 h 143"/>
                          <a:gd name="T50" fmla="*/ 20 w 79"/>
                          <a:gd name="T51" fmla="*/ 79 h 143"/>
                          <a:gd name="T52" fmla="*/ 14 w 79"/>
                          <a:gd name="T53" fmla="*/ 96 h 143"/>
                          <a:gd name="T54" fmla="*/ 10 w 79"/>
                          <a:gd name="T55" fmla="*/ 120 h 143"/>
                          <a:gd name="T56" fmla="*/ 14 w 79"/>
                          <a:gd name="T57" fmla="*/ 121 h 143"/>
                          <a:gd name="T58" fmla="*/ 17 w 79"/>
                          <a:gd name="T59" fmla="*/ 124 h 143"/>
                          <a:gd name="T60" fmla="*/ 22 w 79"/>
                          <a:gd name="T61" fmla="*/ 129 h 143"/>
                          <a:gd name="T62" fmla="*/ 31 w 79"/>
                          <a:gd name="T63" fmla="*/ 136 h 143"/>
                          <a:gd name="T64" fmla="*/ 36 w 79"/>
                          <a:gd name="T65" fmla="*/ 143 h 143"/>
                          <a:gd name="T66" fmla="*/ 44 w 79"/>
                          <a:gd name="T67" fmla="*/ 140 h 143"/>
                          <a:gd name="T68" fmla="*/ 35 w 79"/>
                          <a:gd name="T69" fmla="*/ 132 h 143"/>
                          <a:gd name="T70" fmla="*/ 27 w 79"/>
                          <a:gd name="T71" fmla="*/ 127 h 143"/>
                          <a:gd name="T72" fmla="*/ 28 w 79"/>
                          <a:gd name="T73" fmla="*/ 123 h 143"/>
                          <a:gd name="T74" fmla="*/ 20 w 79"/>
                          <a:gd name="T75" fmla="*/ 109 h 143"/>
                          <a:gd name="T76" fmla="*/ 17 w 79"/>
                          <a:gd name="T77" fmla="*/ 98 h 143"/>
                          <a:gd name="T78" fmla="*/ 22 w 79"/>
                          <a:gd name="T79" fmla="*/ 85 h 143"/>
                          <a:gd name="T80" fmla="*/ 25 w 79"/>
                          <a:gd name="T81" fmla="*/ 75 h 143"/>
                          <a:gd name="T82" fmla="*/ 34 w 79"/>
                          <a:gd name="T83" fmla="*/ 68 h 143"/>
                          <a:gd name="T84" fmla="*/ 34 w 79"/>
                          <a:gd name="T85" fmla="*/ 76 h 143"/>
                          <a:gd name="T86" fmla="*/ 43 w 79"/>
                          <a:gd name="T87" fmla="*/ 77 h 143"/>
                          <a:gd name="T88" fmla="*/ 49 w 79"/>
                          <a:gd name="T89" fmla="*/ 82 h 143"/>
                          <a:gd name="T90" fmla="*/ 52 w 79"/>
                          <a:gd name="T91" fmla="*/ 86 h 143"/>
                          <a:gd name="T92" fmla="*/ 48 w 79"/>
                          <a:gd name="T93" fmla="*/ 73 h 143"/>
                          <a:gd name="T94" fmla="*/ 51 w 79"/>
                          <a:gd name="T95" fmla="*/ 65 h 143"/>
                          <a:gd name="T96" fmla="*/ 62 w 79"/>
                          <a:gd name="T97" fmla="*/ 60 h 143"/>
                          <a:gd name="T98" fmla="*/ 75 w 79"/>
                          <a:gd name="T99" fmla="*/ 59 h 143"/>
                          <a:gd name="T100" fmla="*/ 78 w 79"/>
                          <a:gd name="T101" fmla="*/ 50 h 1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79" h="143">
                            <a:moveTo>
                              <a:pt x="9" y="119"/>
                            </a:moveTo>
                            <a:cubicBezTo>
                              <a:pt x="8" y="121"/>
                              <a:pt x="8" y="122"/>
                              <a:pt x="9" y="123"/>
                            </a:cubicBezTo>
                            <a:cubicBezTo>
                              <a:pt x="10" y="122"/>
                              <a:pt x="10" y="120"/>
                              <a:pt x="9" y="119"/>
                            </a:cubicBezTo>
                            <a:close/>
                            <a:moveTo>
                              <a:pt x="12" y="122"/>
                            </a:moveTo>
                            <a:cubicBezTo>
                              <a:pt x="12" y="121"/>
                              <a:pt x="11" y="120"/>
                              <a:pt x="11" y="120"/>
                            </a:cubicBezTo>
                            <a:cubicBezTo>
                              <a:pt x="11" y="120"/>
                              <a:pt x="11" y="121"/>
                              <a:pt x="12" y="122"/>
                            </a:cubicBezTo>
                            <a:close/>
                            <a:moveTo>
                              <a:pt x="16" y="126"/>
                            </a:moveTo>
                            <a:cubicBezTo>
                              <a:pt x="16" y="126"/>
                              <a:pt x="16" y="125"/>
                              <a:pt x="15" y="124"/>
                            </a:cubicBezTo>
                            <a:cubicBezTo>
                              <a:pt x="15" y="125"/>
                              <a:pt x="16" y="126"/>
                              <a:pt x="16" y="126"/>
                            </a:cubicBezTo>
                            <a:close/>
                            <a:moveTo>
                              <a:pt x="22" y="135"/>
                            </a:moveTo>
                            <a:cubicBezTo>
                              <a:pt x="22" y="135"/>
                              <a:pt x="22" y="134"/>
                              <a:pt x="22" y="133"/>
                            </a:cubicBezTo>
                            <a:cubicBezTo>
                              <a:pt x="21" y="134"/>
                              <a:pt x="21" y="135"/>
                              <a:pt x="22" y="135"/>
                            </a:cubicBezTo>
                            <a:close/>
                            <a:moveTo>
                              <a:pt x="25" y="107"/>
                            </a:moveTo>
                            <a:cubicBezTo>
                              <a:pt x="25" y="107"/>
                              <a:pt x="25" y="106"/>
                              <a:pt x="25" y="106"/>
                            </a:cubicBezTo>
                            <a:cubicBezTo>
                              <a:pt x="24" y="106"/>
                              <a:pt x="24" y="107"/>
                              <a:pt x="25" y="107"/>
                            </a:cubicBezTo>
                            <a:close/>
                            <a:moveTo>
                              <a:pt x="25" y="104"/>
                            </a:moveTo>
                            <a:cubicBezTo>
                              <a:pt x="24" y="104"/>
                              <a:pt x="25" y="105"/>
                              <a:pt x="25" y="105"/>
                            </a:cubicBezTo>
                            <a:cubicBezTo>
                              <a:pt x="25" y="104"/>
                              <a:pt x="25" y="104"/>
                              <a:pt x="25" y="104"/>
                            </a:cubicBezTo>
                            <a:close/>
                            <a:moveTo>
                              <a:pt x="46" y="81"/>
                            </a:moveTo>
                            <a:cubicBezTo>
                              <a:pt x="46" y="82"/>
                              <a:pt x="46" y="82"/>
                              <a:pt x="46" y="82"/>
                            </a:cubicBezTo>
                            <a:cubicBezTo>
                              <a:pt x="47" y="83"/>
                              <a:pt x="47" y="83"/>
                              <a:pt x="47" y="83"/>
                            </a:cubicBezTo>
                            <a:cubicBezTo>
                              <a:pt x="47" y="82"/>
                              <a:pt x="47" y="81"/>
                              <a:pt x="46" y="81"/>
                            </a:cubicBezTo>
                            <a:close/>
                            <a:moveTo>
                              <a:pt x="49" y="86"/>
                            </a:moveTo>
                            <a:cubicBezTo>
                              <a:pt x="50" y="86"/>
                              <a:pt x="49" y="85"/>
                              <a:pt x="49" y="85"/>
                            </a:cubicBezTo>
                            <a:cubicBezTo>
                              <a:pt x="49" y="86"/>
                              <a:pt x="49" y="86"/>
                              <a:pt x="49" y="86"/>
                            </a:cubicBezTo>
                            <a:close/>
                            <a:moveTo>
                              <a:pt x="78" y="47"/>
                            </a:moveTo>
                            <a:cubicBezTo>
                              <a:pt x="77" y="46"/>
                              <a:pt x="74" y="45"/>
                              <a:pt x="76" y="44"/>
                            </a:cubicBezTo>
                            <a:cubicBezTo>
                              <a:pt x="74" y="43"/>
                              <a:pt x="73" y="43"/>
                              <a:pt x="72" y="41"/>
                            </a:cubicBezTo>
                            <a:cubicBezTo>
                              <a:pt x="71" y="40"/>
                              <a:pt x="70" y="39"/>
                              <a:pt x="70" y="38"/>
                            </a:cubicBezTo>
                            <a:cubicBezTo>
                              <a:pt x="70" y="35"/>
                              <a:pt x="72" y="31"/>
                              <a:pt x="69" y="29"/>
                            </a:cubicBezTo>
                            <a:cubicBezTo>
                              <a:pt x="65" y="27"/>
                              <a:pt x="65" y="23"/>
                              <a:pt x="61" y="22"/>
                            </a:cubicBezTo>
                            <a:cubicBezTo>
                              <a:pt x="60" y="21"/>
                              <a:pt x="54" y="20"/>
                              <a:pt x="56" y="22"/>
                            </a:cubicBezTo>
                            <a:cubicBezTo>
                              <a:pt x="55" y="22"/>
                              <a:pt x="54" y="25"/>
                              <a:pt x="53" y="25"/>
                            </a:cubicBezTo>
                            <a:cubicBezTo>
                              <a:pt x="52" y="25"/>
                              <a:pt x="50" y="27"/>
                              <a:pt x="49" y="25"/>
                            </a:cubicBezTo>
                            <a:cubicBezTo>
                              <a:pt x="49" y="25"/>
                              <a:pt x="48" y="25"/>
                              <a:pt x="47" y="25"/>
                            </a:cubicBezTo>
                            <a:cubicBezTo>
                              <a:pt x="46" y="24"/>
                              <a:pt x="45" y="23"/>
                              <a:pt x="45" y="23"/>
                            </a:cubicBezTo>
                            <a:cubicBezTo>
                              <a:pt x="44" y="23"/>
                              <a:pt x="43" y="25"/>
                              <a:pt x="42" y="24"/>
                            </a:cubicBezTo>
                            <a:cubicBezTo>
                              <a:pt x="41" y="27"/>
                              <a:pt x="37" y="28"/>
                              <a:pt x="36" y="30"/>
                            </a:cubicBezTo>
                            <a:cubicBezTo>
                              <a:pt x="33" y="29"/>
                              <a:pt x="34" y="28"/>
                              <a:pt x="35" y="25"/>
                            </a:cubicBezTo>
                            <a:cubicBezTo>
                              <a:pt x="36" y="24"/>
                              <a:pt x="36" y="23"/>
                              <a:pt x="36" y="22"/>
                            </a:cubicBezTo>
                            <a:cubicBezTo>
                              <a:pt x="36" y="21"/>
                              <a:pt x="35" y="21"/>
                              <a:pt x="35" y="21"/>
                            </a:cubicBezTo>
                            <a:cubicBezTo>
                              <a:pt x="35" y="19"/>
                              <a:pt x="36" y="19"/>
                              <a:pt x="36" y="18"/>
                            </a:cubicBezTo>
                            <a:cubicBezTo>
                              <a:pt x="36" y="17"/>
                              <a:pt x="37" y="16"/>
                              <a:pt x="37" y="15"/>
                            </a:cubicBezTo>
                            <a:cubicBezTo>
                              <a:pt x="37" y="14"/>
                              <a:pt x="36" y="12"/>
                              <a:pt x="36" y="11"/>
                            </a:cubicBezTo>
                            <a:cubicBezTo>
                              <a:pt x="37" y="10"/>
                              <a:pt x="36" y="10"/>
                              <a:pt x="35" y="10"/>
                            </a:cubicBezTo>
                            <a:cubicBezTo>
                              <a:pt x="34" y="9"/>
                              <a:pt x="31" y="11"/>
                              <a:pt x="30" y="10"/>
                            </a:cubicBezTo>
                            <a:cubicBezTo>
                              <a:pt x="29" y="10"/>
                              <a:pt x="28" y="9"/>
                              <a:pt x="29" y="7"/>
                            </a:cubicBezTo>
                            <a:cubicBezTo>
                              <a:pt x="29" y="6"/>
                              <a:pt x="30" y="5"/>
                              <a:pt x="30" y="4"/>
                            </a:cubicBezTo>
                            <a:cubicBezTo>
                              <a:pt x="29" y="4"/>
                              <a:pt x="28" y="2"/>
                              <a:pt x="28" y="2"/>
                            </a:cubicBezTo>
                            <a:cubicBezTo>
                              <a:pt x="27" y="2"/>
                              <a:pt x="26" y="3"/>
                              <a:pt x="25" y="3"/>
                            </a:cubicBezTo>
                            <a:cubicBezTo>
                              <a:pt x="26" y="0"/>
                              <a:pt x="21" y="2"/>
                              <a:pt x="20" y="3"/>
                            </a:cubicBezTo>
                            <a:cubicBezTo>
                              <a:pt x="22" y="5"/>
                              <a:pt x="18" y="4"/>
                              <a:pt x="17" y="5"/>
                            </a:cubicBezTo>
                            <a:cubicBezTo>
                              <a:pt x="15" y="5"/>
                              <a:pt x="16" y="7"/>
                              <a:pt x="15" y="7"/>
                            </a:cubicBezTo>
                            <a:cubicBezTo>
                              <a:pt x="14" y="8"/>
                              <a:pt x="14" y="8"/>
                              <a:pt x="13" y="8"/>
                            </a:cubicBezTo>
                            <a:cubicBezTo>
                              <a:pt x="13" y="8"/>
                              <a:pt x="12" y="8"/>
                              <a:pt x="11" y="8"/>
                            </a:cubicBezTo>
                            <a:cubicBezTo>
                              <a:pt x="9" y="9"/>
                              <a:pt x="8" y="8"/>
                              <a:pt x="7" y="8"/>
                            </a:cubicBezTo>
                            <a:cubicBezTo>
                              <a:pt x="6" y="8"/>
                              <a:pt x="4" y="10"/>
                              <a:pt x="4" y="11"/>
                            </a:cubicBezTo>
                            <a:cubicBezTo>
                              <a:pt x="4" y="12"/>
                              <a:pt x="4" y="13"/>
                              <a:pt x="4" y="14"/>
                            </a:cubicBezTo>
                            <a:cubicBezTo>
                              <a:pt x="4" y="14"/>
                              <a:pt x="3" y="15"/>
                              <a:pt x="3" y="15"/>
                            </a:cubicBezTo>
                            <a:cubicBezTo>
                              <a:pt x="3" y="16"/>
                              <a:pt x="4" y="19"/>
                              <a:pt x="3" y="19"/>
                            </a:cubicBezTo>
                            <a:cubicBezTo>
                              <a:pt x="3" y="20"/>
                              <a:pt x="0" y="20"/>
                              <a:pt x="0" y="19"/>
                            </a:cubicBezTo>
                            <a:cubicBezTo>
                              <a:pt x="0" y="20"/>
                              <a:pt x="0" y="23"/>
                              <a:pt x="2" y="22"/>
                            </a:cubicBezTo>
                            <a:cubicBezTo>
                              <a:pt x="2" y="23"/>
                              <a:pt x="3" y="24"/>
                              <a:pt x="3" y="25"/>
                            </a:cubicBezTo>
                            <a:cubicBezTo>
                              <a:pt x="3" y="26"/>
                              <a:pt x="3" y="27"/>
                              <a:pt x="4" y="27"/>
                            </a:cubicBezTo>
                            <a:cubicBezTo>
                              <a:pt x="5" y="29"/>
                              <a:pt x="6" y="31"/>
                              <a:pt x="8" y="32"/>
                            </a:cubicBezTo>
                            <a:cubicBezTo>
                              <a:pt x="9" y="33"/>
                              <a:pt x="11" y="34"/>
                              <a:pt x="11" y="36"/>
                            </a:cubicBezTo>
                            <a:cubicBezTo>
                              <a:pt x="11" y="38"/>
                              <a:pt x="11" y="40"/>
                              <a:pt x="13" y="41"/>
                            </a:cubicBezTo>
                            <a:cubicBezTo>
                              <a:pt x="13" y="41"/>
                              <a:pt x="14" y="40"/>
                              <a:pt x="14" y="40"/>
                            </a:cubicBezTo>
                            <a:cubicBezTo>
                              <a:pt x="15" y="40"/>
                              <a:pt x="14" y="42"/>
                              <a:pt x="14" y="42"/>
                            </a:cubicBezTo>
                            <a:cubicBezTo>
                              <a:pt x="13" y="44"/>
                              <a:pt x="11" y="43"/>
                              <a:pt x="11" y="45"/>
                            </a:cubicBezTo>
                            <a:cubicBezTo>
                              <a:pt x="11" y="46"/>
                              <a:pt x="12" y="48"/>
                              <a:pt x="11" y="50"/>
                            </a:cubicBezTo>
                            <a:cubicBezTo>
                              <a:pt x="11" y="50"/>
                              <a:pt x="9" y="50"/>
                              <a:pt x="9" y="51"/>
                            </a:cubicBezTo>
                            <a:cubicBezTo>
                              <a:pt x="8" y="50"/>
                              <a:pt x="8" y="52"/>
                              <a:pt x="8" y="53"/>
                            </a:cubicBezTo>
                            <a:cubicBezTo>
                              <a:pt x="8" y="55"/>
                              <a:pt x="8" y="56"/>
                              <a:pt x="9" y="57"/>
                            </a:cubicBezTo>
                            <a:cubicBezTo>
                              <a:pt x="12" y="60"/>
                              <a:pt x="15" y="62"/>
                              <a:pt x="17" y="66"/>
                            </a:cubicBezTo>
                            <a:cubicBezTo>
                              <a:pt x="17" y="68"/>
                              <a:pt x="17" y="69"/>
                              <a:pt x="17" y="72"/>
                            </a:cubicBezTo>
                            <a:cubicBezTo>
                              <a:pt x="16" y="72"/>
                              <a:pt x="17" y="75"/>
                              <a:pt x="18" y="76"/>
                            </a:cubicBezTo>
                            <a:cubicBezTo>
                              <a:pt x="19" y="77"/>
                              <a:pt x="19" y="78"/>
                              <a:pt x="20" y="79"/>
                            </a:cubicBezTo>
                            <a:cubicBezTo>
                              <a:pt x="20" y="80"/>
                              <a:pt x="20" y="83"/>
                              <a:pt x="21" y="84"/>
                            </a:cubicBezTo>
                            <a:cubicBezTo>
                              <a:pt x="23" y="86"/>
                              <a:pt x="16" y="91"/>
                              <a:pt x="15" y="93"/>
                            </a:cubicBezTo>
                            <a:cubicBezTo>
                              <a:pt x="14" y="95"/>
                              <a:pt x="14" y="95"/>
                              <a:pt x="14" y="96"/>
                            </a:cubicBezTo>
                            <a:cubicBezTo>
                              <a:pt x="13" y="98"/>
                              <a:pt x="12" y="100"/>
                              <a:pt x="11" y="101"/>
                            </a:cubicBezTo>
                            <a:cubicBezTo>
                              <a:pt x="10" y="105"/>
                              <a:pt x="9" y="109"/>
                              <a:pt x="8" y="113"/>
                            </a:cubicBezTo>
                            <a:cubicBezTo>
                              <a:pt x="8" y="115"/>
                              <a:pt x="7" y="119"/>
                              <a:pt x="10" y="120"/>
                            </a:cubicBezTo>
                            <a:cubicBezTo>
                              <a:pt x="10" y="119"/>
                              <a:pt x="10" y="118"/>
                              <a:pt x="11" y="118"/>
                            </a:cubicBezTo>
                            <a:cubicBezTo>
                              <a:pt x="12" y="117"/>
                              <a:pt x="13" y="118"/>
                              <a:pt x="13" y="119"/>
                            </a:cubicBezTo>
                            <a:cubicBezTo>
                              <a:pt x="13" y="119"/>
                              <a:pt x="13" y="121"/>
                              <a:pt x="14" y="121"/>
                            </a:cubicBezTo>
                            <a:cubicBezTo>
                              <a:pt x="15" y="121"/>
                              <a:pt x="15" y="121"/>
                              <a:pt x="15" y="122"/>
                            </a:cubicBezTo>
                            <a:cubicBezTo>
                              <a:pt x="16" y="122"/>
                              <a:pt x="16" y="123"/>
                              <a:pt x="16" y="123"/>
                            </a:cubicBezTo>
                            <a:cubicBezTo>
                              <a:pt x="16" y="124"/>
                              <a:pt x="17" y="124"/>
                              <a:pt x="17" y="124"/>
                            </a:cubicBezTo>
                            <a:cubicBezTo>
                              <a:pt x="18" y="125"/>
                              <a:pt x="18" y="126"/>
                              <a:pt x="19" y="127"/>
                            </a:cubicBezTo>
                            <a:cubicBezTo>
                              <a:pt x="19" y="128"/>
                              <a:pt x="20" y="128"/>
                              <a:pt x="20" y="127"/>
                            </a:cubicBezTo>
                            <a:cubicBezTo>
                              <a:pt x="21" y="127"/>
                              <a:pt x="20" y="130"/>
                              <a:pt x="22" y="129"/>
                            </a:cubicBezTo>
                            <a:cubicBezTo>
                              <a:pt x="20" y="132"/>
                              <a:pt x="26" y="134"/>
                              <a:pt x="26" y="136"/>
                            </a:cubicBezTo>
                            <a:cubicBezTo>
                              <a:pt x="27" y="135"/>
                              <a:pt x="26" y="132"/>
                              <a:pt x="28" y="134"/>
                            </a:cubicBezTo>
                            <a:cubicBezTo>
                              <a:pt x="29" y="135"/>
                              <a:pt x="29" y="135"/>
                              <a:pt x="31" y="136"/>
                            </a:cubicBezTo>
                            <a:cubicBezTo>
                              <a:pt x="33" y="136"/>
                              <a:pt x="32" y="138"/>
                              <a:pt x="34" y="138"/>
                            </a:cubicBezTo>
                            <a:cubicBezTo>
                              <a:pt x="35" y="138"/>
                              <a:pt x="36" y="139"/>
                              <a:pt x="35" y="140"/>
                            </a:cubicBezTo>
                            <a:cubicBezTo>
                              <a:pt x="34" y="141"/>
                              <a:pt x="34" y="143"/>
                              <a:pt x="36" y="143"/>
                            </a:cubicBezTo>
                            <a:cubicBezTo>
                              <a:pt x="37" y="143"/>
                              <a:pt x="38" y="141"/>
                              <a:pt x="40" y="141"/>
                            </a:cubicBezTo>
                            <a:cubicBezTo>
                              <a:pt x="41" y="141"/>
                              <a:pt x="41" y="143"/>
                              <a:pt x="42" y="143"/>
                            </a:cubicBezTo>
                            <a:cubicBezTo>
                              <a:pt x="43" y="142"/>
                              <a:pt x="44" y="141"/>
                              <a:pt x="44" y="140"/>
                            </a:cubicBezTo>
                            <a:cubicBezTo>
                              <a:pt x="45" y="138"/>
                              <a:pt x="44" y="137"/>
                              <a:pt x="42" y="136"/>
                            </a:cubicBezTo>
                            <a:cubicBezTo>
                              <a:pt x="41" y="135"/>
                              <a:pt x="41" y="133"/>
                              <a:pt x="39" y="132"/>
                            </a:cubicBezTo>
                            <a:cubicBezTo>
                              <a:pt x="38" y="131"/>
                              <a:pt x="36" y="132"/>
                              <a:pt x="35" y="132"/>
                            </a:cubicBezTo>
                            <a:cubicBezTo>
                              <a:pt x="32" y="132"/>
                              <a:pt x="32" y="131"/>
                              <a:pt x="31" y="129"/>
                            </a:cubicBezTo>
                            <a:cubicBezTo>
                              <a:pt x="30" y="129"/>
                              <a:pt x="30" y="129"/>
                              <a:pt x="29" y="129"/>
                            </a:cubicBezTo>
                            <a:cubicBezTo>
                              <a:pt x="28" y="128"/>
                              <a:pt x="28" y="128"/>
                              <a:pt x="27" y="127"/>
                            </a:cubicBezTo>
                            <a:cubicBezTo>
                              <a:pt x="27" y="126"/>
                              <a:pt x="25" y="124"/>
                              <a:pt x="27" y="123"/>
                            </a:cubicBezTo>
                            <a:cubicBezTo>
                              <a:pt x="28" y="122"/>
                              <a:pt x="28" y="128"/>
                              <a:pt x="30" y="128"/>
                            </a:cubicBezTo>
                            <a:cubicBezTo>
                              <a:pt x="30" y="126"/>
                              <a:pt x="29" y="125"/>
                              <a:pt x="28" y="123"/>
                            </a:cubicBezTo>
                            <a:cubicBezTo>
                              <a:pt x="28" y="121"/>
                              <a:pt x="28" y="119"/>
                              <a:pt x="27" y="117"/>
                            </a:cubicBezTo>
                            <a:cubicBezTo>
                              <a:pt x="25" y="119"/>
                              <a:pt x="24" y="112"/>
                              <a:pt x="24" y="111"/>
                            </a:cubicBezTo>
                            <a:cubicBezTo>
                              <a:pt x="24" y="108"/>
                              <a:pt x="22" y="108"/>
                              <a:pt x="20" y="109"/>
                            </a:cubicBezTo>
                            <a:cubicBezTo>
                              <a:pt x="19" y="110"/>
                              <a:pt x="17" y="109"/>
                              <a:pt x="17" y="108"/>
                            </a:cubicBezTo>
                            <a:cubicBezTo>
                              <a:pt x="18" y="107"/>
                              <a:pt x="17" y="107"/>
                              <a:pt x="17" y="106"/>
                            </a:cubicBezTo>
                            <a:cubicBezTo>
                              <a:pt x="16" y="103"/>
                              <a:pt x="18" y="100"/>
                              <a:pt x="17" y="98"/>
                            </a:cubicBezTo>
                            <a:cubicBezTo>
                              <a:pt x="18" y="99"/>
                              <a:pt x="17" y="97"/>
                              <a:pt x="18" y="96"/>
                            </a:cubicBezTo>
                            <a:cubicBezTo>
                              <a:pt x="19" y="94"/>
                              <a:pt x="19" y="93"/>
                              <a:pt x="20" y="91"/>
                            </a:cubicBezTo>
                            <a:cubicBezTo>
                              <a:pt x="21" y="89"/>
                              <a:pt x="21" y="87"/>
                              <a:pt x="22" y="85"/>
                            </a:cubicBezTo>
                            <a:cubicBezTo>
                              <a:pt x="23" y="85"/>
                              <a:pt x="23" y="84"/>
                              <a:pt x="23" y="83"/>
                            </a:cubicBezTo>
                            <a:cubicBezTo>
                              <a:pt x="24" y="82"/>
                              <a:pt x="25" y="82"/>
                              <a:pt x="25" y="81"/>
                            </a:cubicBezTo>
                            <a:cubicBezTo>
                              <a:pt x="25" y="79"/>
                              <a:pt x="24" y="77"/>
                              <a:pt x="25" y="75"/>
                            </a:cubicBezTo>
                            <a:cubicBezTo>
                              <a:pt x="25" y="74"/>
                              <a:pt x="26" y="72"/>
                              <a:pt x="25" y="71"/>
                            </a:cubicBezTo>
                            <a:cubicBezTo>
                              <a:pt x="23" y="67"/>
                              <a:pt x="30" y="69"/>
                              <a:pt x="30" y="67"/>
                            </a:cubicBezTo>
                            <a:cubicBezTo>
                              <a:pt x="31" y="68"/>
                              <a:pt x="33" y="69"/>
                              <a:pt x="34" y="68"/>
                            </a:cubicBezTo>
                            <a:cubicBezTo>
                              <a:pt x="34" y="69"/>
                              <a:pt x="33" y="70"/>
                              <a:pt x="33" y="71"/>
                            </a:cubicBezTo>
                            <a:cubicBezTo>
                              <a:pt x="33" y="72"/>
                              <a:pt x="33" y="72"/>
                              <a:pt x="33" y="73"/>
                            </a:cubicBezTo>
                            <a:cubicBezTo>
                              <a:pt x="33" y="74"/>
                              <a:pt x="32" y="77"/>
                              <a:pt x="34" y="76"/>
                            </a:cubicBezTo>
                            <a:cubicBezTo>
                              <a:pt x="36" y="76"/>
                              <a:pt x="37" y="76"/>
                              <a:pt x="38" y="77"/>
                            </a:cubicBezTo>
                            <a:cubicBezTo>
                              <a:pt x="39" y="77"/>
                              <a:pt x="40" y="76"/>
                              <a:pt x="40" y="76"/>
                            </a:cubicBezTo>
                            <a:cubicBezTo>
                              <a:pt x="42" y="75"/>
                              <a:pt x="43" y="78"/>
                              <a:pt x="43" y="77"/>
                            </a:cubicBezTo>
                            <a:cubicBezTo>
                              <a:pt x="44" y="78"/>
                              <a:pt x="46" y="80"/>
                              <a:pt x="46" y="78"/>
                            </a:cubicBezTo>
                            <a:cubicBezTo>
                              <a:pt x="46" y="79"/>
                              <a:pt x="46" y="79"/>
                              <a:pt x="47" y="79"/>
                            </a:cubicBezTo>
                            <a:cubicBezTo>
                              <a:pt x="45" y="80"/>
                              <a:pt x="49" y="81"/>
                              <a:pt x="49" y="82"/>
                            </a:cubicBezTo>
                            <a:cubicBezTo>
                              <a:pt x="49" y="82"/>
                              <a:pt x="49" y="81"/>
                              <a:pt x="49" y="81"/>
                            </a:cubicBezTo>
                            <a:cubicBezTo>
                              <a:pt x="51" y="81"/>
                              <a:pt x="51" y="83"/>
                              <a:pt x="51" y="84"/>
                            </a:cubicBezTo>
                            <a:cubicBezTo>
                              <a:pt x="52" y="84"/>
                              <a:pt x="52" y="85"/>
                              <a:pt x="52" y="86"/>
                            </a:cubicBezTo>
                            <a:cubicBezTo>
                              <a:pt x="53" y="84"/>
                              <a:pt x="51" y="82"/>
                              <a:pt x="51" y="81"/>
                            </a:cubicBezTo>
                            <a:cubicBezTo>
                              <a:pt x="51" y="79"/>
                              <a:pt x="51" y="78"/>
                              <a:pt x="50" y="77"/>
                            </a:cubicBezTo>
                            <a:cubicBezTo>
                              <a:pt x="48" y="76"/>
                              <a:pt x="48" y="74"/>
                              <a:pt x="48" y="73"/>
                            </a:cubicBezTo>
                            <a:cubicBezTo>
                              <a:pt x="48" y="71"/>
                              <a:pt x="47" y="69"/>
                              <a:pt x="47" y="68"/>
                            </a:cubicBezTo>
                            <a:cubicBezTo>
                              <a:pt x="48" y="68"/>
                              <a:pt x="49" y="68"/>
                              <a:pt x="49" y="67"/>
                            </a:cubicBezTo>
                            <a:cubicBezTo>
                              <a:pt x="49" y="66"/>
                              <a:pt x="50" y="65"/>
                              <a:pt x="51" y="65"/>
                            </a:cubicBezTo>
                            <a:cubicBezTo>
                              <a:pt x="52" y="63"/>
                              <a:pt x="53" y="61"/>
                              <a:pt x="55" y="60"/>
                            </a:cubicBezTo>
                            <a:cubicBezTo>
                              <a:pt x="56" y="60"/>
                              <a:pt x="58" y="59"/>
                              <a:pt x="60" y="59"/>
                            </a:cubicBezTo>
                            <a:cubicBezTo>
                              <a:pt x="61" y="59"/>
                              <a:pt x="61" y="60"/>
                              <a:pt x="62" y="60"/>
                            </a:cubicBezTo>
                            <a:cubicBezTo>
                              <a:pt x="64" y="60"/>
                              <a:pt x="65" y="59"/>
                              <a:pt x="66" y="60"/>
                            </a:cubicBezTo>
                            <a:cubicBezTo>
                              <a:pt x="68" y="60"/>
                              <a:pt x="71" y="58"/>
                              <a:pt x="72" y="60"/>
                            </a:cubicBezTo>
                            <a:cubicBezTo>
                              <a:pt x="73" y="62"/>
                              <a:pt x="74" y="60"/>
                              <a:pt x="75" y="59"/>
                            </a:cubicBezTo>
                            <a:cubicBezTo>
                              <a:pt x="78" y="58"/>
                              <a:pt x="77" y="56"/>
                              <a:pt x="77" y="54"/>
                            </a:cubicBezTo>
                            <a:cubicBezTo>
                              <a:pt x="78" y="54"/>
                              <a:pt x="77" y="53"/>
                              <a:pt x="77" y="53"/>
                            </a:cubicBezTo>
                            <a:cubicBezTo>
                              <a:pt x="76" y="52"/>
                              <a:pt x="77" y="51"/>
                              <a:pt x="78" y="50"/>
                            </a:cubicBezTo>
                            <a:cubicBezTo>
                              <a:pt x="76" y="51"/>
                              <a:pt x="79" y="48"/>
                              <a:pt x="78" y="47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51" name="Freeform 125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685" y="3461"/>
                        <a:ext cx="620" cy="525"/>
                      </a:xfrm>
                      <a:custGeom>
                        <a:avLst/>
                        <a:gdLst>
                          <a:gd name="T0" fmla="*/ 183 w 383"/>
                          <a:gd name="T1" fmla="*/ 9 h 324"/>
                          <a:gd name="T2" fmla="*/ 220 w 383"/>
                          <a:gd name="T3" fmla="*/ 14 h 324"/>
                          <a:gd name="T4" fmla="*/ 161 w 383"/>
                          <a:gd name="T5" fmla="*/ 14 h 324"/>
                          <a:gd name="T6" fmla="*/ 163 w 383"/>
                          <a:gd name="T7" fmla="*/ 11 h 324"/>
                          <a:gd name="T8" fmla="*/ 234 w 383"/>
                          <a:gd name="T9" fmla="*/ 247 h 324"/>
                          <a:gd name="T10" fmla="*/ 333 w 383"/>
                          <a:gd name="T11" fmla="*/ 302 h 324"/>
                          <a:gd name="T12" fmla="*/ 299 w 383"/>
                          <a:gd name="T13" fmla="*/ 301 h 324"/>
                          <a:gd name="T14" fmla="*/ 316 w 383"/>
                          <a:gd name="T15" fmla="*/ 321 h 324"/>
                          <a:gd name="T16" fmla="*/ 329 w 383"/>
                          <a:gd name="T17" fmla="*/ 318 h 324"/>
                          <a:gd name="T18" fmla="*/ 291 w 383"/>
                          <a:gd name="T19" fmla="*/ 285 h 324"/>
                          <a:gd name="T20" fmla="*/ 329 w 383"/>
                          <a:gd name="T21" fmla="*/ 285 h 324"/>
                          <a:gd name="T22" fmla="*/ 377 w 383"/>
                          <a:gd name="T23" fmla="*/ 153 h 324"/>
                          <a:gd name="T24" fmla="*/ 359 w 383"/>
                          <a:gd name="T25" fmla="*/ 130 h 324"/>
                          <a:gd name="T26" fmla="*/ 344 w 383"/>
                          <a:gd name="T27" fmla="*/ 115 h 324"/>
                          <a:gd name="T28" fmla="*/ 331 w 383"/>
                          <a:gd name="T29" fmla="*/ 95 h 324"/>
                          <a:gd name="T30" fmla="*/ 311 w 383"/>
                          <a:gd name="T31" fmla="*/ 77 h 324"/>
                          <a:gd name="T32" fmla="*/ 301 w 383"/>
                          <a:gd name="T33" fmla="*/ 45 h 324"/>
                          <a:gd name="T34" fmla="*/ 281 w 383"/>
                          <a:gd name="T35" fmla="*/ 16 h 324"/>
                          <a:gd name="T36" fmla="*/ 273 w 383"/>
                          <a:gd name="T37" fmla="*/ 19 h 324"/>
                          <a:gd name="T38" fmla="*/ 270 w 383"/>
                          <a:gd name="T39" fmla="*/ 29 h 324"/>
                          <a:gd name="T40" fmla="*/ 247 w 383"/>
                          <a:gd name="T41" fmla="*/ 70 h 324"/>
                          <a:gd name="T42" fmla="*/ 211 w 383"/>
                          <a:gd name="T43" fmla="*/ 44 h 324"/>
                          <a:gd name="T44" fmla="*/ 222 w 383"/>
                          <a:gd name="T45" fmla="*/ 28 h 324"/>
                          <a:gd name="T46" fmla="*/ 216 w 383"/>
                          <a:gd name="T47" fmla="*/ 20 h 324"/>
                          <a:gd name="T48" fmla="*/ 199 w 383"/>
                          <a:gd name="T49" fmla="*/ 19 h 324"/>
                          <a:gd name="T50" fmla="*/ 178 w 383"/>
                          <a:gd name="T51" fmla="*/ 10 h 324"/>
                          <a:gd name="T52" fmla="*/ 168 w 383"/>
                          <a:gd name="T53" fmla="*/ 24 h 324"/>
                          <a:gd name="T54" fmla="*/ 156 w 383"/>
                          <a:gd name="T55" fmla="*/ 37 h 324"/>
                          <a:gd name="T56" fmla="*/ 151 w 383"/>
                          <a:gd name="T57" fmla="*/ 49 h 324"/>
                          <a:gd name="T58" fmla="*/ 136 w 383"/>
                          <a:gd name="T59" fmla="*/ 39 h 324"/>
                          <a:gd name="T60" fmla="*/ 121 w 383"/>
                          <a:gd name="T61" fmla="*/ 38 h 324"/>
                          <a:gd name="T62" fmla="*/ 114 w 383"/>
                          <a:gd name="T63" fmla="*/ 46 h 324"/>
                          <a:gd name="T64" fmla="*/ 108 w 383"/>
                          <a:gd name="T65" fmla="*/ 50 h 324"/>
                          <a:gd name="T66" fmla="*/ 104 w 383"/>
                          <a:gd name="T67" fmla="*/ 60 h 324"/>
                          <a:gd name="T68" fmla="*/ 101 w 383"/>
                          <a:gd name="T69" fmla="*/ 68 h 324"/>
                          <a:gd name="T70" fmla="*/ 83 w 383"/>
                          <a:gd name="T71" fmla="*/ 80 h 324"/>
                          <a:gd name="T72" fmla="*/ 39 w 383"/>
                          <a:gd name="T73" fmla="*/ 102 h 324"/>
                          <a:gd name="T74" fmla="*/ 8 w 383"/>
                          <a:gd name="T75" fmla="*/ 113 h 324"/>
                          <a:gd name="T76" fmla="*/ 9 w 383"/>
                          <a:gd name="T77" fmla="*/ 156 h 324"/>
                          <a:gd name="T78" fmla="*/ 3 w 383"/>
                          <a:gd name="T79" fmla="*/ 157 h 324"/>
                          <a:gd name="T80" fmla="*/ 13 w 383"/>
                          <a:gd name="T81" fmla="*/ 180 h 324"/>
                          <a:gd name="T82" fmla="*/ 19 w 383"/>
                          <a:gd name="T83" fmla="*/ 227 h 324"/>
                          <a:gd name="T84" fmla="*/ 52 w 383"/>
                          <a:gd name="T85" fmla="*/ 236 h 324"/>
                          <a:gd name="T86" fmla="*/ 94 w 383"/>
                          <a:gd name="T87" fmla="*/ 230 h 324"/>
                          <a:gd name="T88" fmla="*/ 163 w 383"/>
                          <a:gd name="T89" fmla="*/ 207 h 324"/>
                          <a:gd name="T90" fmla="*/ 199 w 383"/>
                          <a:gd name="T91" fmla="*/ 216 h 324"/>
                          <a:gd name="T92" fmla="*/ 210 w 383"/>
                          <a:gd name="T93" fmla="*/ 234 h 324"/>
                          <a:gd name="T94" fmla="*/ 222 w 383"/>
                          <a:gd name="T95" fmla="*/ 229 h 324"/>
                          <a:gd name="T96" fmla="*/ 234 w 383"/>
                          <a:gd name="T97" fmla="*/ 223 h 324"/>
                          <a:gd name="T98" fmla="*/ 235 w 383"/>
                          <a:gd name="T99" fmla="*/ 233 h 324"/>
                          <a:gd name="T100" fmla="*/ 247 w 383"/>
                          <a:gd name="T101" fmla="*/ 246 h 324"/>
                          <a:gd name="T102" fmla="*/ 267 w 383"/>
                          <a:gd name="T103" fmla="*/ 272 h 324"/>
                          <a:gd name="T104" fmla="*/ 296 w 383"/>
                          <a:gd name="T105" fmla="*/ 270 h 324"/>
                          <a:gd name="T106" fmla="*/ 313 w 383"/>
                          <a:gd name="T107" fmla="*/ 277 h 324"/>
                          <a:gd name="T108" fmla="*/ 349 w 383"/>
                          <a:gd name="T109" fmla="*/ 264 h 324"/>
                          <a:gd name="T110" fmla="*/ 357 w 383"/>
                          <a:gd name="T111" fmla="*/ 237 h 324"/>
                          <a:gd name="T112" fmla="*/ 367 w 383"/>
                          <a:gd name="T113" fmla="*/ 219 h 324"/>
                          <a:gd name="T114" fmla="*/ 383 w 383"/>
                          <a:gd name="T115" fmla="*/ 175 h 324"/>
                          <a:gd name="T116" fmla="*/ 274 w 383"/>
                          <a:gd name="T117" fmla="*/ 6 h 3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383" h="324">
                            <a:moveTo>
                              <a:pt x="313" y="78"/>
                            </a:moveTo>
                            <a:cubicBezTo>
                              <a:pt x="312" y="79"/>
                              <a:pt x="313" y="80"/>
                              <a:pt x="314" y="81"/>
                            </a:cubicBezTo>
                            <a:cubicBezTo>
                              <a:pt x="315" y="80"/>
                              <a:pt x="313" y="79"/>
                              <a:pt x="313" y="78"/>
                            </a:cubicBezTo>
                            <a:close/>
                            <a:moveTo>
                              <a:pt x="339" y="97"/>
                            </a:moveTo>
                            <a:cubicBezTo>
                              <a:pt x="339" y="97"/>
                              <a:pt x="339" y="98"/>
                              <a:pt x="339" y="98"/>
                            </a:cubicBezTo>
                            <a:cubicBezTo>
                              <a:pt x="339" y="98"/>
                              <a:pt x="339" y="97"/>
                              <a:pt x="339" y="97"/>
                            </a:cubicBezTo>
                            <a:close/>
                            <a:moveTo>
                              <a:pt x="183" y="9"/>
                            </a:moveTo>
                            <a:cubicBezTo>
                              <a:pt x="182" y="10"/>
                              <a:pt x="183" y="11"/>
                              <a:pt x="184" y="12"/>
                            </a:cubicBezTo>
                            <a:cubicBezTo>
                              <a:pt x="184" y="11"/>
                              <a:pt x="184" y="10"/>
                              <a:pt x="183" y="9"/>
                            </a:cubicBezTo>
                            <a:close/>
                            <a:moveTo>
                              <a:pt x="192" y="15"/>
                            </a:moveTo>
                            <a:cubicBezTo>
                              <a:pt x="191" y="14"/>
                              <a:pt x="191" y="14"/>
                              <a:pt x="191" y="15"/>
                            </a:cubicBezTo>
                            <a:cubicBezTo>
                              <a:pt x="191" y="15"/>
                              <a:pt x="192" y="15"/>
                              <a:pt x="192" y="15"/>
                            </a:cubicBezTo>
                            <a:close/>
                            <a:moveTo>
                              <a:pt x="219" y="18"/>
                            </a:moveTo>
                            <a:cubicBezTo>
                              <a:pt x="218" y="18"/>
                              <a:pt x="218" y="18"/>
                              <a:pt x="218" y="19"/>
                            </a:cubicBezTo>
                            <a:cubicBezTo>
                              <a:pt x="218" y="19"/>
                              <a:pt x="218" y="18"/>
                              <a:pt x="219" y="18"/>
                            </a:cubicBezTo>
                            <a:close/>
                            <a:moveTo>
                              <a:pt x="220" y="14"/>
                            </a:moveTo>
                            <a:cubicBezTo>
                              <a:pt x="219" y="14"/>
                              <a:pt x="218" y="14"/>
                              <a:pt x="218" y="15"/>
                            </a:cubicBezTo>
                            <a:cubicBezTo>
                              <a:pt x="219" y="15"/>
                              <a:pt x="220" y="14"/>
                              <a:pt x="220" y="14"/>
                            </a:cubicBezTo>
                            <a:close/>
                            <a:moveTo>
                              <a:pt x="223" y="9"/>
                            </a:moveTo>
                            <a:cubicBezTo>
                              <a:pt x="223" y="11"/>
                              <a:pt x="221" y="12"/>
                              <a:pt x="221" y="13"/>
                            </a:cubicBezTo>
                            <a:cubicBezTo>
                              <a:pt x="222" y="12"/>
                              <a:pt x="223" y="11"/>
                              <a:pt x="223" y="9"/>
                            </a:cubicBezTo>
                            <a:close/>
                            <a:moveTo>
                              <a:pt x="164" y="17"/>
                            </a:moveTo>
                            <a:cubicBezTo>
                              <a:pt x="164" y="17"/>
                              <a:pt x="165" y="17"/>
                              <a:pt x="165" y="16"/>
                            </a:cubicBezTo>
                            <a:cubicBezTo>
                              <a:pt x="165" y="15"/>
                              <a:pt x="164" y="15"/>
                              <a:pt x="163" y="14"/>
                            </a:cubicBezTo>
                            <a:cubicBezTo>
                              <a:pt x="163" y="14"/>
                              <a:pt x="163" y="14"/>
                              <a:pt x="163" y="13"/>
                            </a:cubicBezTo>
                            <a:cubicBezTo>
                              <a:pt x="163" y="13"/>
                              <a:pt x="163" y="12"/>
                              <a:pt x="162" y="12"/>
                            </a:cubicBezTo>
                            <a:cubicBezTo>
                              <a:pt x="161" y="12"/>
                              <a:pt x="161" y="13"/>
                              <a:pt x="161" y="14"/>
                            </a:cubicBezTo>
                            <a:cubicBezTo>
                              <a:pt x="161" y="15"/>
                              <a:pt x="159" y="16"/>
                              <a:pt x="160" y="17"/>
                            </a:cubicBezTo>
                            <a:cubicBezTo>
                              <a:pt x="161" y="16"/>
                              <a:pt x="162" y="16"/>
                              <a:pt x="164" y="17"/>
                            </a:cubicBezTo>
                            <a:close/>
                            <a:moveTo>
                              <a:pt x="168" y="17"/>
                            </a:moveTo>
                            <a:cubicBezTo>
                              <a:pt x="170" y="17"/>
                              <a:pt x="173" y="15"/>
                              <a:pt x="173" y="14"/>
                            </a:cubicBezTo>
                            <a:cubicBezTo>
                              <a:pt x="173" y="13"/>
                              <a:pt x="174" y="11"/>
                              <a:pt x="172" y="11"/>
                            </a:cubicBezTo>
                            <a:cubicBezTo>
                              <a:pt x="171" y="11"/>
                              <a:pt x="170" y="11"/>
                              <a:pt x="171" y="12"/>
                            </a:cubicBezTo>
                            <a:cubicBezTo>
                              <a:pt x="170" y="11"/>
                              <a:pt x="169" y="11"/>
                              <a:pt x="169" y="12"/>
                            </a:cubicBezTo>
                            <a:cubicBezTo>
                              <a:pt x="168" y="11"/>
                              <a:pt x="167" y="12"/>
                              <a:pt x="165" y="12"/>
                            </a:cubicBezTo>
                            <a:cubicBezTo>
                              <a:pt x="165" y="12"/>
                              <a:pt x="163" y="10"/>
                              <a:pt x="163" y="11"/>
                            </a:cubicBezTo>
                            <a:cubicBezTo>
                              <a:pt x="162" y="13"/>
                              <a:pt x="166" y="18"/>
                              <a:pt x="168" y="17"/>
                            </a:cubicBezTo>
                            <a:close/>
                            <a:moveTo>
                              <a:pt x="331" y="293"/>
                            </a:moveTo>
                            <a:cubicBezTo>
                              <a:pt x="332" y="293"/>
                              <a:pt x="332" y="293"/>
                              <a:pt x="332" y="292"/>
                            </a:cubicBezTo>
                            <a:cubicBezTo>
                              <a:pt x="331" y="292"/>
                              <a:pt x="331" y="293"/>
                              <a:pt x="331" y="293"/>
                            </a:cubicBezTo>
                            <a:close/>
                            <a:moveTo>
                              <a:pt x="333" y="291"/>
                            </a:moveTo>
                            <a:cubicBezTo>
                              <a:pt x="331" y="290"/>
                              <a:pt x="329" y="291"/>
                              <a:pt x="330" y="292"/>
                            </a:cubicBezTo>
                            <a:cubicBezTo>
                              <a:pt x="331" y="292"/>
                              <a:pt x="332" y="292"/>
                              <a:pt x="333" y="292"/>
                            </a:cubicBezTo>
                            <a:cubicBezTo>
                              <a:pt x="333" y="292"/>
                              <a:pt x="334" y="291"/>
                              <a:pt x="333" y="291"/>
                            </a:cubicBezTo>
                            <a:close/>
                            <a:moveTo>
                              <a:pt x="234" y="247"/>
                            </a:moveTo>
                            <a:cubicBezTo>
                              <a:pt x="234" y="247"/>
                              <a:pt x="234" y="247"/>
                              <a:pt x="234" y="247"/>
                            </a:cubicBezTo>
                            <a:cubicBezTo>
                              <a:pt x="234" y="247"/>
                              <a:pt x="232" y="247"/>
                              <a:pt x="231" y="247"/>
                            </a:cubicBezTo>
                            <a:cubicBezTo>
                              <a:pt x="233" y="245"/>
                              <a:pt x="223" y="246"/>
                              <a:pt x="223" y="246"/>
                            </a:cubicBezTo>
                            <a:cubicBezTo>
                              <a:pt x="222" y="247"/>
                              <a:pt x="220" y="248"/>
                              <a:pt x="222" y="249"/>
                            </a:cubicBezTo>
                            <a:cubicBezTo>
                              <a:pt x="225" y="251"/>
                              <a:pt x="227" y="248"/>
                              <a:pt x="230" y="250"/>
                            </a:cubicBezTo>
                            <a:cubicBezTo>
                              <a:pt x="231" y="250"/>
                              <a:pt x="231" y="249"/>
                              <a:pt x="232" y="248"/>
                            </a:cubicBezTo>
                            <a:cubicBezTo>
                              <a:pt x="232" y="248"/>
                              <a:pt x="233" y="248"/>
                              <a:pt x="235" y="248"/>
                            </a:cubicBezTo>
                            <a:cubicBezTo>
                              <a:pt x="236" y="248"/>
                              <a:pt x="236" y="247"/>
                              <a:pt x="234" y="247"/>
                            </a:cubicBezTo>
                            <a:close/>
                            <a:moveTo>
                              <a:pt x="333" y="302"/>
                            </a:moveTo>
                            <a:cubicBezTo>
                              <a:pt x="333" y="300"/>
                              <a:pt x="334" y="297"/>
                              <a:pt x="330" y="295"/>
                            </a:cubicBezTo>
                            <a:cubicBezTo>
                              <a:pt x="328" y="294"/>
                              <a:pt x="330" y="296"/>
                              <a:pt x="328" y="296"/>
                            </a:cubicBezTo>
                            <a:cubicBezTo>
                              <a:pt x="326" y="296"/>
                              <a:pt x="326" y="296"/>
                              <a:pt x="325" y="297"/>
                            </a:cubicBezTo>
                            <a:cubicBezTo>
                              <a:pt x="324" y="297"/>
                              <a:pt x="316" y="296"/>
                              <a:pt x="320" y="299"/>
                            </a:cubicBezTo>
                            <a:cubicBezTo>
                              <a:pt x="319" y="299"/>
                              <a:pt x="318" y="299"/>
                              <a:pt x="318" y="298"/>
                            </a:cubicBezTo>
                            <a:cubicBezTo>
                              <a:pt x="316" y="298"/>
                              <a:pt x="315" y="300"/>
                              <a:pt x="311" y="298"/>
                            </a:cubicBezTo>
                            <a:cubicBezTo>
                              <a:pt x="310" y="297"/>
                              <a:pt x="304" y="296"/>
                              <a:pt x="304" y="295"/>
                            </a:cubicBezTo>
                            <a:cubicBezTo>
                              <a:pt x="303" y="295"/>
                              <a:pt x="300" y="295"/>
                              <a:pt x="299" y="294"/>
                            </a:cubicBezTo>
                            <a:cubicBezTo>
                              <a:pt x="298" y="296"/>
                              <a:pt x="298" y="298"/>
                              <a:pt x="299" y="301"/>
                            </a:cubicBezTo>
                            <a:cubicBezTo>
                              <a:pt x="300" y="304"/>
                              <a:pt x="305" y="307"/>
                              <a:pt x="304" y="309"/>
                            </a:cubicBezTo>
                            <a:cubicBezTo>
                              <a:pt x="304" y="309"/>
                              <a:pt x="304" y="308"/>
                              <a:pt x="305" y="308"/>
                            </a:cubicBezTo>
                            <a:cubicBezTo>
                              <a:pt x="305" y="309"/>
                              <a:pt x="307" y="311"/>
                              <a:pt x="306" y="312"/>
                            </a:cubicBezTo>
                            <a:cubicBezTo>
                              <a:pt x="306" y="311"/>
                              <a:pt x="305" y="310"/>
                              <a:pt x="304" y="309"/>
                            </a:cubicBezTo>
                            <a:cubicBezTo>
                              <a:pt x="302" y="312"/>
                              <a:pt x="307" y="316"/>
                              <a:pt x="309" y="319"/>
                            </a:cubicBezTo>
                            <a:cubicBezTo>
                              <a:pt x="310" y="319"/>
                              <a:pt x="312" y="319"/>
                              <a:pt x="313" y="319"/>
                            </a:cubicBezTo>
                            <a:cubicBezTo>
                              <a:pt x="314" y="320"/>
                              <a:pt x="312" y="321"/>
                              <a:pt x="311" y="320"/>
                            </a:cubicBezTo>
                            <a:cubicBezTo>
                              <a:pt x="311" y="320"/>
                              <a:pt x="311" y="321"/>
                              <a:pt x="311" y="321"/>
                            </a:cubicBezTo>
                            <a:cubicBezTo>
                              <a:pt x="313" y="321"/>
                              <a:pt x="316" y="322"/>
                              <a:pt x="316" y="321"/>
                            </a:cubicBezTo>
                            <a:cubicBezTo>
                              <a:pt x="319" y="324"/>
                              <a:pt x="320" y="321"/>
                              <a:pt x="320" y="320"/>
                            </a:cubicBezTo>
                            <a:cubicBezTo>
                              <a:pt x="321" y="320"/>
                              <a:pt x="321" y="319"/>
                              <a:pt x="320" y="318"/>
                            </a:cubicBezTo>
                            <a:cubicBezTo>
                              <a:pt x="320" y="317"/>
                              <a:pt x="322" y="318"/>
                              <a:pt x="322" y="319"/>
                            </a:cubicBezTo>
                            <a:cubicBezTo>
                              <a:pt x="324" y="319"/>
                              <a:pt x="324" y="316"/>
                              <a:pt x="323" y="314"/>
                            </a:cubicBezTo>
                            <a:cubicBezTo>
                              <a:pt x="324" y="315"/>
                              <a:pt x="325" y="316"/>
                              <a:pt x="324" y="317"/>
                            </a:cubicBezTo>
                            <a:cubicBezTo>
                              <a:pt x="326" y="317"/>
                              <a:pt x="325" y="315"/>
                              <a:pt x="326" y="315"/>
                            </a:cubicBezTo>
                            <a:cubicBezTo>
                              <a:pt x="327" y="315"/>
                              <a:pt x="329" y="316"/>
                              <a:pt x="328" y="317"/>
                            </a:cubicBezTo>
                            <a:cubicBezTo>
                              <a:pt x="327" y="315"/>
                              <a:pt x="326" y="317"/>
                              <a:pt x="327" y="318"/>
                            </a:cubicBezTo>
                            <a:cubicBezTo>
                              <a:pt x="328" y="319"/>
                              <a:pt x="329" y="318"/>
                              <a:pt x="329" y="318"/>
                            </a:cubicBezTo>
                            <a:cubicBezTo>
                              <a:pt x="330" y="320"/>
                              <a:pt x="330" y="316"/>
                              <a:pt x="330" y="315"/>
                            </a:cubicBezTo>
                            <a:cubicBezTo>
                              <a:pt x="328" y="315"/>
                              <a:pt x="329" y="315"/>
                              <a:pt x="329" y="314"/>
                            </a:cubicBezTo>
                            <a:cubicBezTo>
                              <a:pt x="329" y="313"/>
                              <a:pt x="330" y="312"/>
                              <a:pt x="330" y="311"/>
                            </a:cubicBezTo>
                            <a:cubicBezTo>
                              <a:pt x="330" y="310"/>
                              <a:pt x="330" y="310"/>
                              <a:pt x="331" y="309"/>
                            </a:cubicBezTo>
                            <a:cubicBezTo>
                              <a:pt x="331" y="308"/>
                              <a:pt x="332" y="308"/>
                              <a:pt x="331" y="307"/>
                            </a:cubicBezTo>
                            <a:cubicBezTo>
                              <a:pt x="333" y="308"/>
                              <a:pt x="333" y="309"/>
                              <a:pt x="333" y="309"/>
                            </a:cubicBezTo>
                            <a:cubicBezTo>
                              <a:pt x="334" y="309"/>
                              <a:pt x="333" y="307"/>
                              <a:pt x="333" y="306"/>
                            </a:cubicBezTo>
                            <a:cubicBezTo>
                              <a:pt x="333" y="305"/>
                              <a:pt x="333" y="304"/>
                              <a:pt x="333" y="302"/>
                            </a:cubicBezTo>
                            <a:close/>
                            <a:moveTo>
                              <a:pt x="291" y="285"/>
                            </a:moveTo>
                            <a:cubicBezTo>
                              <a:pt x="290" y="285"/>
                              <a:pt x="290" y="286"/>
                              <a:pt x="290" y="287"/>
                            </a:cubicBezTo>
                            <a:cubicBezTo>
                              <a:pt x="290" y="288"/>
                              <a:pt x="290" y="288"/>
                              <a:pt x="290" y="289"/>
                            </a:cubicBezTo>
                            <a:cubicBezTo>
                              <a:pt x="293" y="289"/>
                              <a:pt x="294" y="286"/>
                              <a:pt x="292" y="284"/>
                            </a:cubicBezTo>
                            <a:cubicBezTo>
                              <a:pt x="291" y="283"/>
                              <a:pt x="291" y="284"/>
                              <a:pt x="291" y="285"/>
                            </a:cubicBezTo>
                            <a:close/>
                            <a:moveTo>
                              <a:pt x="329" y="285"/>
                            </a:moveTo>
                            <a:cubicBezTo>
                              <a:pt x="328" y="286"/>
                              <a:pt x="328" y="287"/>
                              <a:pt x="328" y="287"/>
                            </a:cubicBezTo>
                            <a:cubicBezTo>
                              <a:pt x="329" y="288"/>
                              <a:pt x="330" y="290"/>
                              <a:pt x="331" y="290"/>
                            </a:cubicBezTo>
                            <a:cubicBezTo>
                              <a:pt x="333" y="290"/>
                              <a:pt x="332" y="288"/>
                              <a:pt x="332" y="287"/>
                            </a:cubicBezTo>
                            <a:cubicBezTo>
                              <a:pt x="331" y="287"/>
                              <a:pt x="330" y="286"/>
                              <a:pt x="329" y="285"/>
                            </a:cubicBezTo>
                            <a:close/>
                            <a:moveTo>
                              <a:pt x="383" y="175"/>
                            </a:moveTo>
                            <a:cubicBezTo>
                              <a:pt x="383" y="174"/>
                              <a:pt x="382" y="174"/>
                              <a:pt x="382" y="173"/>
                            </a:cubicBezTo>
                            <a:cubicBezTo>
                              <a:pt x="381" y="172"/>
                              <a:pt x="381" y="172"/>
                              <a:pt x="381" y="171"/>
                            </a:cubicBezTo>
                            <a:cubicBezTo>
                              <a:pt x="381" y="170"/>
                              <a:pt x="380" y="168"/>
                              <a:pt x="380" y="167"/>
                            </a:cubicBezTo>
                            <a:cubicBezTo>
                              <a:pt x="378" y="166"/>
                              <a:pt x="378" y="165"/>
                              <a:pt x="379" y="164"/>
                            </a:cubicBezTo>
                            <a:cubicBezTo>
                              <a:pt x="380" y="163"/>
                              <a:pt x="379" y="162"/>
                              <a:pt x="379" y="160"/>
                            </a:cubicBezTo>
                            <a:cubicBezTo>
                              <a:pt x="378" y="159"/>
                              <a:pt x="378" y="157"/>
                              <a:pt x="378" y="155"/>
                            </a:cubicBezTo>
                            <a:cubicBezTo>
                              <a:pt x="378" y="154"/>
                              <a:pt x="380" y="153"/>
                              <a:pt x="378" y="152"/>
                            </a:cubicBezTo>
                            <a:cubicBezTo>
                              <a:pt x="378" y="152"/>
                              <a:pt x="378" y="152"/>
                              <a:pt x="377" y="153"/>
                            </a:cubicBezTo>
                            <a:cubicBezTo>
                              <a:pt x="378" y="151"/>
                              <a:pt x="376" y="151"/>
                              <a:pt x="376" y="150"/>
                            </a:cubicBezTo>
                            <a:cubicBezTo>
                              <a:pt x="376" y="149"/>
                              <a:pt x="377" y="148"/>
                              <a:pt x="376" y="147"/>
                            </a:cubicBezTo>
                            <a:cubicBezTo>
                              <a:pt x="376" y="145"/>
                              <a:pt x="374" y="146"/>
                              <a:pt x="372" y="144"/>
                            </a:cubicBezTo>
                            <a:cubicBezTo>
                              <a:pt x="372" y="143"/>
                              <a:pt x="372" y="142"/>
                              <a:pt x="371" y="141"/>
                            </a:cubicBezTo>
                            <a:cubicBezTo>
                              <a:pt x="370" y="140"/>
                              <a:pt x="369" y="140"/>
                              <a:pt x="368" y="139"/>
                            </a:cubicBezTo>
                            <a:cubicBezTo>
                              <a:pt x="367" y="137"/>
                              <a:pt x="367" y="135"/>
                              <a:pt x="364" y="134"/>
                            </a:cubicBezTo>
                            <a:cubicBezTo>
                              <a:pt x="365" y="136"/>
                              <a:pt x="360" y="132"/>
                              <a:pt x="359" y="130"/>
                            </a:cubicBezTo>
                            <a:cubicBezTo>
                              <a:pt x="362" y="133"/>
                              <a:pt x="361" y="129"/>
                              <a:pt x="359" y="128"/>
                            </a:cubicBezTo>
                            <a:cubicBezTo>
                              <a:pt x="358" y="129"/>
                              <a:pt x="358" y="129"/>
                              <a:pt x="359" y="130"/>
                            </a:cubicBezTo>
                            <a:cubicBezTo>
                              <a:pt x="358" y="128"/>
                              <a:pt x="356" y="130"/>
                              <a:pt x="356" y="128"/>
                            </a:cubicBezTo>
                            <a:cubicBezTo>
                              <a:pt x="356" y="126"/>
                              <a:pt x="356" y="125"/>
                              <a:pt x="356" y="124"/>
                            </a:cubicBezTo>
                            <a:cubicBezTo>
                              <a:pt x="356" y="122"/>
                              <a:pt x="356" y="121"/>
                              <a:pt x="355" y="119"/>
                            </a:cubicBezTo>
                            <a:cubicBezTo>
                              <a:pt x="355" y="118"/>
                              <a:pt x="354" y="117"/>
                              <a:pt x="354" y="118"/>
                            </a:cubicBezTo>
                            <a:cubicBezTo>
                              <a:pt x="353" y="118"/>
                              <a:pt x="354" y="119"/>
                              <a:pt x="354" y="120"/>
                            </a:cubicBezTo>
                            <a:cubicBezTo>
                              <a:pt x="352" y="119"/>
                              <a:pt x="350" y="117"/>
                              <a:pt x="349" y="116"/>
                            </a:cubicBezTo>
                            <a:cubicBezTo>
                              <a:pt x="348" y="117"/>
                              <a:pt x="349" y="119"/>
                              <a:pt x="349" y="120"/>
                            </a:cubicBezTo>
                            <a:cubicBezTo>
                              <a:pt x="347" y="119"/>
                              <a:pt x="347" y="118"/>
                              <a:pt x="345" y="119"/>
                            </a:cubicBezTo>
                            <a:cubicBezTo>
                              <a:pt x="346" y="118"/>
                              <a:pt x="344" y="116"/>
                              <a:pt x="344" y="115"/>
                            </a:cubicBezTo>
                            <a:cubicBezTo>
                              <a:pt x="343" y="113"/>
                              <a:pt x="343" y="111"/>
                              <a:pt x="344" y="110"/>
                            </a:cubicBezTo>
                            <a:cubicBezTo>
                              <a:pt x="340" y="110"/>
                              <a:pt x="342" y="102"/>
                              <a:pt x="337" y="104"/>
                            </a:cubicBezTo>
                            <a:cubicBezTo>
                              <a:pt x="338" y="103"/>
                              <a:pt x="336" y="101"/>
                              <a:pt x="336" y="100"/>
                            </a:cubicBezTo>
                            <a:cubicBezTo>
                              <a:pt x="336" y="99"/>
                              <a:pt x="338" y="99"/>
                              <a:pt x="338" y="100"/>
                            </a:cubicBezTo>
                            <a:cubicBezTo>
                              <a:pt x="338" y="100"/>
                              <a:pt x="338" y="99"/>
                              <a:pt x="337" y="98"/>
                            </a:cubicBezTo>
                            <a:cubicBezTo>
                              <a:pt x="336" y="97"/>
                              <a:pt x="336" y="98"/>
                              <a:pt x="335" y="97"/>
                            </a:cubicBezTo>
                            <a:cubicBezTo>
                              <a:pt x="335" y="97"/>
                              <a:pt x="335" y="95"/>
                              <a:pt x="334" y="96"/>
                            </a:cubicBezTo>
                            <a:cubicBezTo>
                              <a:pt x="334" y="96"/>
                              <a:pt x="334" y="97"/>
                              <a:pt x="334" y="97"/>
                            </a:cubicBezTo>
                            <a:cubicBezTo>
                              <a:pt x="332" y="97"/>
                              <a:pt x="332" y="95"/>
                              <a:pt x="331" y="95"/>
                            </a:cubicBezTo>
                            <a:cubicBezTo>
                              <a:pt x="330" y="94"/>
                              <a:pt x="328" y="94"/>
                              <a:pt x="328" y="93"/>
                            </a:cubicBezTo>
                            <a:cubicBezTo>
                              <a:pt x="327" y="93"/>
                              <a:pt x="327" y="93"/>
                              <a:pt x="327" y="94"/>
                            </a:cubicBezTo>
                            <a:cubicBezTo>
                              <a:pt x="325" y="93"/>
                              <a:pt x="325" y="90"/>
                              <a:pt x="324" y="89"/>
                            </a:cubicBezTo>
                            <a:cubicBezTo>
                              <a:pt x="325" y="90"/>
                              <a:pt x="321" y="90"/>
                              <a:pt x="320" y="88"/>
                            </a:cubicBezTo>
                            <a:cubicBezTo>
                              <a:pt x="320" y="89"/>
                              <a:pt x="318" y="87"/>
                              <a:pt x="317" y="87"/>
                            </a:cubicBezTo>
                            <a:cubicBezTo>
                              <a:pt x="316" y="87"/>
                              <a:pt x="314" y="86"/>
                              <a:pt x="314" y="85"/>
                            </a:cubicBezTo>
                            <a:cubicBezTo>
                              <a:pt x="313" y="84"/>
                              <a:pt x="314" y="83"/>
                              <a:pt x="314" y="82"/>
                            </a:cubicBezTo>
                            <a:cubicBezTo>
                              <a:pt x="314" y="81"/>
                              <a:pt x="313" y="81"/>
                              <a:pt x="313" y="80"/>
                            </a:cubicBezTo>
                            <a:cubicBezTo>
                              <a:pt x="313" y="79"/>
                              <a:pt x="310" y="79"/>
                              <a:pt x="311" y="77"/>
                            </a:cubicBezTo>
                            <a:cubicBezTo>
                              <a:pt x="311" y="76"/>
                              <a:pt x="312" y="75"/>
                              <a:pt x="312" y="73"/>
                            </a:cubicBezTo>
                            <a:cubicBezTo>
                              <a:pt x="312" y="72"/>
                              <a:pt x="312" y="71"/>
                              <a:pt x="311" y="69"/>
                            </a:cubicBezTo>
                            <a:cubicBezTo>
                              <a:pt x="310" y="67"/>
                              <a:pt x="310" y="67"/>
                              <a:pt x="310" y="65"/>
                            </a:cubicBezTo>
                            <a:cubicBezTo>
                              <a:pt x="310" y="65"/>
                              <a:pt x="309" y="65"/>
                              <a:pt x="309" y="66"/>
                            </a:cubicBezTo>
                            <a:cubicBezTo>
                              <a:pt x="309" y="65"/>
                              <a:pt x="307" y="63"/>
                              <a:pt x="306" y="62"/>
                            </a:cubicBezTo>
                            <a:cubicBezTo>
                              <a:pt x="305" y="61"/>
                              <a:pt x="305" y="60"/>
                              <a:pt x="306" y="58"/>
                            </a:cubicBezTo>
                            <a:cubicBezTo>
                              <a:pt x="306" y="55"/>
                              <a:pt x="302" y="52"/>
                              <a:pt x="304" y="50"/>
                            </a:cubicBezTo>
                            <a:cubicBezTo>
                              <a:pt x="302" y="49"/>
                              <a:pt x="304" y="47"/>
                              <a:pt x="304" y="47"/>
                            </a:cubicBezTo>
                            <a:cubicBezTo>
                              <a:pt x="304" y="47"/>
                              <a:pt x="301" y="45"/>
                              <a:pt x="301" y="45"/>
                            </a:cubicBezTo>
                            <a:cubicBezTo>
                              <a:pt x="300" y="44"/>
                              <a:pt x="298" y="43"/>
                              <a:pt x="297" y="42"/>
                            </a:cubicBezTo>
                            <a:cubicBezTo>
                              <a:pt x="296" y="37"/>
                              <a:pt x="296" y="42"/>
                              <a:pt x="294" y="40"/>
                            </a:cubicBezTo>
                            <a:cubicBezTo>
                              <a:pt x="294" y="42"/>
                              <a:pt x="291" y="43"/>
                              <a:pt x="289" y="41"/>
                            </a:cubicBezTo>
                            <a:cubicBezTo>
                              <a:pt x="289" y="40"/>
                              <a:pt x="289" y="39"/>
                              <a:pt x="289" y="37"/>
                            </a:cubicBezTo>
                            <a:cubicBezTo>
                              <a:pt x="288" y="36"/>
                              <a:pt x="287" y="36"/>
                              <a:pt x="288" y="34"/>
                            </a:cubicBezTo>
                            <a:cubicBezTo>
                              <a:pt x="288" y="34"/>
                              <a:pt x="288" y="26"/>
                              <a:pt x="286" y="26"/>
                            </a:cubicBezTo>
                            <a:cubicBezTo>
                              <a:pt x="286" y="25"/>
                              <a:pt x="286" y="23"/>
                              <a:pt x="284" y="22"/>
                            </a:cubicBezTo>
                            <a:cubicBezTo>
                              <a:pt x="283" y="20"/>
                              <a:pt x="283" y="19"/>
                              <a:pt x="285" y="18"/>
                            </a:cubicBezTo>
                            <a:cubicBezTo>
                              <a:pt x="284" y="18"/>
                              <a:pt x="282" y="18"/>
                              <a:pt x="281" y="16"/>
                            </a:cubicBezTo>
                            <a:cubicBezTo>
                              <a:pt x="281" y="15"/>
                              <a:pt x="281" y="14"/>
                              <a:pt x="281" y="13"/>
                            </a:cubicBezTo>
                            <a:cubicBezTo>
                              <a:pt x="281" y="13"/>
                              <a:pt x="281" y="13"/>
                              <a:pt x="281" y="11"/>
                            </a:cubicBezTo>
                            <a:cubicBezTo>
                              <a:pt x="280" y="11"/>
                              <a:pt x="280" y="11"/>
                              <a:pt x="280" y="10"/>
                            </a:cubicBezTo>
                            <a:cubicBezTo>
                              <a:pt x="280" y="9"/>
                              <a:pt x="279" y="8"/>
                              <a:pt x="279" y="7"/>
                            </a:cubicBezTo>
                            <a:cubicBezTo>
                              <a:pt x="278" y="8"/>
                              <a:pt x="278" y="8"/>
                              <a:pt x="278" y="8"/>
                            </a:cubicBezTo>
                            <a:cubicBezTo>
                              <a:pt x="278" y="7"/>
                              <a:pt x="278" y="7"/>
                              <a:pt x="279" y="6"/>
                            </a:cubicBezTo>
                            <a:cubicBezTo>
                              <a:pt x="277" y="5"/>
                              <a:pt x="277" y="7"/>
                              <a:pt x="275" y="8"/>
                            </a:cubicBezTo>
                            <a:cubicBezTo>
                              <a:pt x="274" y="8"/>
                              <a:pt x="274" y="9"/>
                              <a:pt x="274" y="10"/>
                            </a:cubicBezTo>
                            <a:cubicBezTo>
                              <a:pt x="274" y="13"/>
                              <a:pt x="272" y="16"/>
                              <a:pt x="273" y="19"/>
                            </a:cubicBezTo>
                            <a:cubicBezTo>
                              <a:pt x="272" y="19"/>
                              <a:pt x="272" y="19"/>
                              <a:pt x="271" y="18"/>
                            </a:cubicBezTo>
                            <a:cubicBezTo>
                              <a:pt x="271" y="19"/>
                              <a:pt x="270" y="20"/>
                              <a:pt x="271" y="21"/>
                            </a:cubicBezTo>
                            <a:cubicBezTo>
                              <a:pt x="271" y="21"/>
                              <a:pt x="270" y="21"/>
                              <a:pt x="270" y="21"/>
                            </a:cubicBezTo>
                            <a:cubicBezTo>
                              <a:pt x="270" y="22"/>
                              <a:pt x="269" y="23"/>
                              <a:pt x="269" y="24"/>
                            </a:cubicBezTo>
                            <a:cubicBezTo>
                              <a:pt x="270" y="24"/>
                              <a:pt x="270" y="23"/>
                              <a:pt x="270" y="23"/>
                            </a:cubicBezTo>
                            <a:cubicBezTo>
                              <a:pt x="270" y="23"/>
                              <a:pt x="273" y="25"/>
                              <a:pt x="273" y="25"/>
                            </a:cubicBezTo>
                            <a:cubicBezTo>
                              <a:pt x="272" y="26"/>
                              <a:pt x="272" y="26"/>
                              <a:pt x="272" y="27"/>
                            </a:cubicBezTo>
                            <a:cubicBezTo>
                              <a:pt x="272" y="26"/>
                              <a:pt x="272" y="25"/>
                              <a:pt x="271" y="25"/>
                            </a:cubicBezTo>
                            <a:cubicBezTo>
                              <a:pt x="271" y="27"/>
                              <a:pt x="269" y="27"/>
                              <a:pt x="270" y="29"/>
                            </a:cubicBezTo>
                            <a:cubicBezTo>
                              <a:pt x="270" y="31"/>
                              <a:pt x="269" y="33"/>
                              <a:pt x="268" y="34"/>
                            </a:cubicBezTo>
                            <a:cubicBezTo>
                              <a:pt x="267" y="36"/>
                              <a:pt x="269" y="38"/>
                              <a:pt x="269" y="40"/>
                            </a:cubicBezTo>
                            <a:cubicBezTo>
                              <a:pt x="268" y="42"/>
                              <a:pt x="268" y="43"/>
                              <a:pt x="269" y="45"/>
                            </a:cubicBezTo>
                            <a:cubicBezTo>
                              <a:pt x="269" y="48"/>
                              <a:pt x="269" y="50"/>
                              <a:pt x="268" y="52"/>
                            </a:cubicBezTo>
                            <a:cubicBezTo>
                              <a:pt x="268" y="54"/>
                              <a:pt x="267" y="57"/>
                              <a:pt x="267" y="59"/>
                            </a:cubicBezTo>
                            <a:cubicBezTo>
                              <a:pt x="266" y="63"/>
                              <a:pt x="264" y="66"/>
                              <a:pt x="262" y="70"/>
                            </a:cubicBezTo>
                            <a:cubicBezTo>
                              <a:pt x="261" y="72"/>
                              <a:pt x="256" y="74"/>
                              <a:pt x="253" y="72"/>
                            </a:cubicBezTo>
                            <a:cubicBezTo>
                              <a:pt x="252" y="72"/>
                              <a:pt x="251" y="71"/>
                              <a:pt x="250" y="71"/>
                            </a:cubicBezTo>
                            <a:cubicBezTo>
                              <a:pt x="249" y="70"/>
                              <a:pt x="248" y="70"/>
                              <a:pt x="247" y="70"/>
                            </a:cubicBezTo>
                            <a:cubicBezTo>
                              <a:pt x="245" y="69"/>
                              <a:pt x="246" y="67"/>
                              <a:pt x="244" y="66"/>
                            </a:cubicBezTo>
                            <a:cubicBezTo>
                              <a:pt x="241" y="64"/>
                              <a:pt x="238" y="65"/>
                              <a:pt x="235" y="62"/>
                            </a:cubicBezTo>
                            <a:cubicBezTo>
                              <a:pt x="233" y="61"/>
                              <a:pt x="232" y="59"/>
                              <a:pt x="230" y="58"/>
                            </a:cubicBezTo>
                            <a:cubicBezTo>
                              <a:pt x="228" y="57"/>
                              <a:pt x="227" y="57"/>
                              <a:pt x="225" y="55"/>
                            </a:cubicBezTo>
                            <a:cubicBezTo>
                              <a:pt x="225" y="56"/>
                              <a:pt x="224" y="56"/>
                              <a:pt x="223" y="56"/>
                            </a:cubicBezTo>
                            <a:cubicBezTo>
                              <a:pt x="223" y="55"/>
                              <a:pt x="222" y="54"/>
                              <a:pt x="221" y="54"/>
                            </a:cubicBezTo>
                            <a:cubicBezTo>
                              <a:pt x="219" y="53"/>
                              <a:pt x="218" y="52"/>
                              <a:pt x="217" y="51"/>
                            </a:cubicBezTo>
                            <a:cubicBezTo>
                              <a:pt x="215" y="49"/>
                              <a:pt x="212" y="48"/>
                              <a:pt x="211" y="46"/>
                            </a:cubicBezTo>
                            <a:cubicBezTo>
                              <a:pt x="209" y="44"/>
                              <a:pt x="210" y="45"/>
                              <a:pt x="211" y="44"/>
                            </a:cubicBezTo>
                            <a:cubicBezTo>
                              <a:pt x="212" y="43"/>
                              <a:pt x="213" y="42"/>
                              <a:pt x="213" y="41"/>
                            </a:cubicBezTo>
                            <a:cubicBezTo>
                              <a:pt x="215" y="39"/>
                              <a:pt x="216" y="37"/>
                              <a:pt x="217" y="34"/>
                            </a:cubicBezTo>
                            <a:cubicBezTo>
                              <a:pt x="215" y="36"/>
                              <a:pt x="213" y="32"/>
                              <a:pt x="216" y="32"/>
                            </a:cubicBezTo>
                            <a:cubicBezTo>
                              <a:pt x="214" y="31"/>
                              <a:pt x="216" y="29"/>
                              <a:pt x="217" y="31"/>
                            </a:cubicBezTo>
                            <a:cubicBezTo>
                              <a:pt x="216" y="30"/>
                              <a:pt x="218" y="28"/>
                              <a:pt x="218" y="30"/>
                            </a:cubicBezTo>
                            <a:cubicBezTo>
                              <a:pt x="218" y="30"/>
                              <a:pt x="219" y="29"/>
                              <a:pt x="220" y="29"/>
                            </a:cubicBezTo>
                            <a:cubicBezTo>
                              <a:pt x="220" y="29"/>
                              <a:pt x="220" y="30"/>
                              <a:pt x="220" y="30"/>
                            </a:cubicBezTo>
                            <a:cubicBezTo>
                              <a:pt x="221" y="30"/>
                              <a:pt x="221" y="29"/>
                              <a:pt x="221" y="28"/>
                            </a:cubicBezTo>
                            <a:cubicBezTo>
                              <a:pt x="222" y="28"/>
                              <a:pt x="222" y="28"/>
                              <a:pt x="222" y="28"/>
                            </a:cubicBezTo>
                            <a:cubicBezTo>
                              <a:pt x="222" y="27"/>
                              <a:pt x="221" y="27"/>
                              <a:pt x="221" y="26"/>
                            </a:cubicBezTo>
                            <a:cubicBezTo>
                              <a:pt x="222" y="26"/>
                              <a:pt x="224" y="24"/>
                              <a:pt x="224" y="22"/>
                            </a:cubicBezTo>
                            <a:cubicBezTo>
                              <a:pt x="225" y="22"/>
                              <a:pt x="225" y="21"/>
                              <a:pt x="224" y="20"/>
                            </a:cubicBezTo>
                            <a:cubicBezTo>
                              <a:pt x="224" y="20"/>
                              <a:pt x="222" y="20"/>
                              <a:pt x="223" y="21"/>
                            </a:cubicBezTo>
                            <a:cubicBezTo>
                              <a:pt x="222" y="20"/>
                              <a:pt x="220" y="18"/>
                              <a:pt x="222" y="17"/>
                            </a:cubicBezTo>
                            <a:cubicBezTo>
                              <a:pt x="221" y="18"/>
                              <a:pt x="216" y="21"/>
                              <a:pt x="219" y="21"/>
                            </a:cubicBezTo>
                            <a:cubicBezTo>
                              <a:pt x="219" y="21"/>
                              <a:pt x="218" y="23"/>
                              <a:pt x="217" y="23"/>
                            </a:cubicBezTo>
                            <a:cubicBezTo>
                              <a:pt x="217" y="22"/>
                              <a:pt x="216" y="22"/>
                              <a:pt x="216" y="21"/>
                            </a:cubicBezTo>
                            <a:cubicBezTo>
                              <a:pt x="216" y="20"/>
                              <a:pt x="215" y="21"/>
                              <a:pt x="216" y="20"/>
                            </a:cubicBezTo>
                            <a:cubicBezTo>
                              <a:pt x="215" y="20"/>
                              <a:pt x="214" y="20"/>
                              <a:pt x="213" y="21"/>
                            </a:cubicBezTo>
                            <a:cubicBezTo>
                              <a:pt x="213" y="21"/>
                              <a:pt x="213" y="20"/>
                              <a:pt x="213" y="19"/>
                            </a:cubicBezTo>
                            <a:cubicBezTo>
                              <a:pt x="214" y="19"/>
                              <a:pt x="215" y="18"/>
                              <a:pt x="214" y="18"/>
                            </a:cubicBezTo>
                            <a:cubicBezTo>
                              <a:pt x="214" y="18"/>
                              <a:pt x="216" y="17"/>
                              <a:pt x="215" y="16"/>
                            </a:cubicBezTo>
                            <a:cubicBezTo>
                              <a:pt x="215" y="17"/>
                              <a:pt x="213" y="18"/>
                              <a:pt x="212" y="18"/>
                            </a:cubicBezTo>
                            <a:cubicBezTo>
                              <a:pt x="214" y="20"/>
                              <a:pt x="208" y="19"/>
                              <a:pt x="210" y="21"/>
                            </a:cubicBezTo>
                            <a:cubicBezTo>
                              <a:pt x="208" y="20"/>
                              <a:pt x="205" y="20"/>
                              <a:pt x="204" y="18"/>
                            </a:cubicBezTo>
                            <a:cubicBezTo>
                              <a:pt x="203" y="18"/>
                              <a:pt x="202" y="19"/>
                              <a:pt x="201" y="19"/>
                            </a:cubicBezTo>
                            <a:cubicBezTo>
                              <a:pt x="200" y="19"/>
                              <a:pt x="199" y="18"/>
                              <a:pt x="199" y="19"/>
                            </a:cubicBezTo>
                            <a:cubicBezTo>
                              <a:pt x="199" y="17"/>
                              <a:pt x="194" y="17"/>
                              <a:pt x="196" y="16"/>
                            </a:cubicBezTo>
                            <a:cubicBezTo>
                              <a:pt x="195" y="15"/>
                              <a:pt x="194" y="17"/>
                              <a:pt x="193" y="17"/>
                            </a:cubicBezTo>
                            <a:cubicBezTo>
                              <a:pt x="193" y="15"/>
                              <a:pt x="191" y="16"/>
                              <a:pt x="190" y="16"/>
                            </a:cubicBezTo>
                            <a:cubicBezTo>
                              <a:pt x="188" y="16"/>
                              <a:pt x="188" y="13"/>
                              <a:pt x="186" y="12"/>
                            </a:cubicBezTo>
                            <a:cubicBezTo>
                              <a:pt x="187" y="13"/>
                              <a:pt x="185" y="13"/>
                              <a:pt x="185" y="14"/>
                            </a:cubicBezTo>
                            <a:cubicBezTo>
                              <a:pt x="184" y="13"/>
                              <a:pt x="182" y="11"/>
                              <a:pt x="181" y="10"/>
                            </a:cubicBezTo>
                            <a:cubicBezTo>
                              <a:pt x="181" y="11"/>
                              <a:pt x="180" y="11"/>
                              <a:pt x="179" y="10"/>
                            </a:cubicBezTo>
                            <a:cubicBezTo>
                              <a:pt x="180" y="11"/>
                              <a:pt x="180" y="12"/>
                              <a:pt x="179" y="12"/>
                            </a:cubicBezTo>
                            <a:cubicBezTo>
                              <a:pt x="179" y="11"/>
                              <a:pt x="179" y="11"/>
                              <a:pt x="178" y="10"/>
                            </a:cubicBezTo>
                            <a:cubicBezTo>
                              <a:pt x="178" y="10"/>
                              <a:pt x="176" y="11"/>
                              <a:pt x="176" y="12"/>
                            </a:cubicBezTo>
                            <a:cubicBezTo>
                              <a:pt x="177" y="12"/>
                              <a:pt x="179" y="13"/>
                              <a:pt x="179" y="14"/>
                            </a:cubicBezTo>
                            <a:cubicBezTo>
                              <a:pt x="181" y="13"/>
                              <a:pt x="183" y="13"/>
                              <a:pt x="184" y="15"/>
                            </a:cubicBezTo>
                            <a:cubicBezTo>
                              <a:pt x="185" y="16"/>
                              <a:pt x="183" y="18"/>
                              <a:pt x="185" y="20"/>
                            </a:cubicBezTo>
                            <a:cubicBezTo>
                              <a:pt x="183" y="19"/>
                              <a:pt x="182" y="20"/>
                              <a:pt x="182" y="21"/>
                            </a:cubicBezTo>
                            <a:cubicBezTo>
                              <a:pt x="182" y="19"/>
                              <a:pt x="173" y="23"/>
                              <a:pt x="171" y="19"/>
                            </a:cubicBezTo>
                            <a:cubicBezTo>
                              <a:pt x="171" y="21"/>
                              <a:pt x="170" y="19"/>
                              <a:pt x="169" y="20"/>
                            </a:cubicBezTo>
                            <a:cubicBezTo>
                              <a:pt x="168" y="20"/>
                              <a:pt x="169" y="21"/>
                              <a:pt x="169" y="22"/>
                            </a:cubicBezTo>
                            <a:cubicBezTo>
                              <a:pt x="167" y="21"/>
                              <a:pt x="167" y="24"/>
                              <a:pt x="168" y="24"/>
                            </a:cubicBezTo>
                            <a:cubicBezTo>
                              <a:pt x="167" y="24"/>
                              <a:pt x="166" y="22"/>
                              <a:pt x="165" y="22"/>
                            </a:cubicBezTo>
                            <a:cubicBezTo>
                              <a:pt x="164" y="22"/>
                              <a:pt x="165" y="25"/>
                              <a:pt x="166" y="25"/>
                            </a:cubicBezTo>
                            <a:cubicBezTo>
                              <a:pt x="165" y="25"/>
                              <a:pt x="164" y="24"/>
                              <a:pt x="163" y="25"/>
                            </a:cubicBezTo>
                            <a:cubicBezTo>
                              <a:pt x="162" y="25"/>
                              <a:pt x="163" y="26"/>
                              <a:pt x="162" y="27"/>
                            </a:cubicBezTo>
                            <a:cubicBezTo>
                              <a:pt x="161" y="28"/>
                              <a:pt x="160" y="27"/>
                              <a:pt x="160" y="28"/>
                            </a:cubicBezTo>
                            <a:cubicBezTo>
                              <a:pt x="160" y="29"/>
                              <a:pt x="161" y="31"/>
                              <a:pt x="162" y="31"/>
                            </a:cubicBezTo>
                            <a:cubicBezTo>
                              <a:pt x="161" y="31"/>
                              <a:pt x="160" y="32"/>
                              <a:pt x="159" y="33"/>
                            </a:cubicBezTo>
                            <a:cubicBezTo>
                              <a:pt x="159" y="33"/>
                              <a:pt x="158" y="32"/>
                              <a:pt x="157" y="33"/>
                            </a:cubicBezTo>
                            <a:cubicBezTo>
                              <a:pt x="157" y="34"/>
                              <a:pt x="157" y="36"/>
                              <a:pt x="156" y="37"/>
                            </a:cubicBezTo>
                            <a:cubicBezTo>
                              <a:pt x="156" y="38"/>
                              <a:pt x="155" y="38"/>
                              <a:pt x="154" y="38"/>
                            </a:cubicBezTo>
                            <a:cubicBezTo>
                              <a:pt x="154" y="39"/>
                              <a:pt x="153" y="40"/>
                              <a:pt x="153" y="41"/>
                            </a:cubicBezTo>
                            <a:cubicBezTo>
                              <a:pt x="152" y="42"/>
                              <a:pt x="155" y="43"/>
                              <a:pt x="157" y="43"/>
                            </a:cubicBezTo>
                            <a:cubicBezTo>
                              <a:pt x="156" y="43"/>
                              <a:pt x="156" y="43"/>
                              <a:pt x="155" y="44"/>
                            </a:cubicBezTo>
                            <a:cubicBezTo>
                              <a:pt x="156" y="45"/>
                              <a:pt x="157" y="45"/>
                              <a:pt x="158" y="45"/>
                            </a:cubicBezTo>
                            <a:cubicBezTo>
                              <a:pt x="158" y="46"/>
                              <a:pt x="156" y="45"/>
                              <a:pt x="156" y="46"/>
                            </a:cubicBezTo>
                            <a:cubicBezTo>
                              <a:pt x="155" y="47"/>
                              <a:pt x="156" y="48"/>
                              <a:pt x="156" y="49"/>
                            </a:cubicBezTo>
                            <a:cubicBezTo>
                              <a:pt x="155" y="49"/>
                              <a:pt x="154" y="46"/>
                              <a:pt x="151" y="46"/>
                            </a:cubicBezTo>
                            <a:cubicBezTo>
                              <a:pt x="152" y="47"/>
                              <a:pt x="152" y="48"/>
                              <a:pt x="151" y="49"/>
                            </a:cubicBezTo>
                            <a:cubicBezTo>
                              <a:pt x="151" y="45"/>
                              <a:pt x="143" y="44"/>
                              <a:pt x="144" y="47"/>
                            </a:cubicBezTo>
                            <a:cubicBezTo>
                              <a:pt x="143" y="48"/>
                              <a:pt x="142" y="46"/>
                              <a:pt x="142" y="48"/>
                            </a:cubicBezTo>
                            <a:cubicBezTo>
                              <a:pt x="141" y="49"/>
                              <a:pt x="143" y="50"/>
                              <a:pt x="143" y="51"/>
                            </a:cubicBezTo>
                            <a:cubicBezTo>
                              <a:pt x="142" y="50"/>
                              <a:pt x="142" y="49"/>
                              <a:pt x="141" y="50"/>
                            </a:cubicBezTo>
                            <a:cubicBezTo>
                              <a:pt x="141" y="50"/>
                              <a:pt x="141" y="50"/>
                              <a:pt x="141" y="50"/>
                            </a:cubicBezTo>
                            <a:cubicBezTo>
                              <a:pt x="141" y="49"/>
                              <a:pt x="141" y="49"/>
                              <a:pt x="141" y="48"/>
                            </a:cubicBezTo>
                            <a:cubicBezTo>
                              <a:pt x="141" y="47"/>
                              <a:pt x="141" y="46"/>
                              <a:pt x="141" y="45"/>
                            </a:cubicBezTo>
                            <a:cubicBezTo>
                              <a:pt x="141" y="44"/>
                              <a:pt x="140" y="43"/>
                              <a:pt x="139" y="42"/>
                            </a:cubicBezTo>
                            <a:cubicBezTo>
                              <a:pt x="138" y="41"/>
                              <a:pt x="137" y="40"/>
                              <a:pt x="136" y="39"/>
                            </a:cubicBezTo>
                            <a:cubicBezTo>
                              <a:pt x="135" y="38"/>
                              <a:pt x="134" y="37"/>
                              <a:pt x="133" y="37"/>
                            </a:cubicBezTo>
                            <a:cubicBezTo>
                              <a:pt x="131" y="37"/>
                              <a:pt x="131" y="35"/>
                              <a:pt x="130" y="35"/>
                            </a:cubicBezTo>
                            <a:cubicBezTo>
                              <a:pt x="128" y="36"/>
                              <a:pt x="130" y="36"/>
                              <a:pt x="129" y="37"/>
                            </a:cubicBezTo>
                            <a:cubicBezTo>
                              <a:pt x="129" y="38"/>
                              <a:pt x="127" y="39"/>
                              <a:pt x="126" y="39"/>
                            </a:cubicBezTo>
                            <a:cubicBezTo>
                              <a:pt x="126" y="39"/>
                              <a:pt x="125" y="38"/>
                              <a:pt x="126" y="37"/>
                            </a:cubicBezTo>
                            <a:cubicBezTo>
                              <a:pt x="125" y="37"/>
                              <a:pt x="124" y="38"/>
                              <a:pt x="124" y="39"/>
                            </a:cubicBezTo>
                            <a:cubicBezTo>
                              <a:pt x="122" y="40"/>
                              <a:pt x="124" y="36"/>
                              <a:pt x="122" y="38"/>
                            </a:cubicBezTo>
                            <a:cubicBezTo>
                              <a:pt x="123" y="36"/>
                              <a:pt x="121" y="37"/>
                              <a:pt x="122" y="38"/>
                            </a:cubicBezTo>
                            <a:cubicBezTo>
                              <a:pt x="120" y="37"/>
                              <a:pt x="121" y="38"/>
                              <a:pt x="121" y="38"/>
                            </a:cubicBezTo>
                            <a:cubicBezTo>
                              <a:pt x="122" y="38"/>
                              <a:pt x="122" y="38"/>
                              <a:pt x="122" y="38"/>
                            </a:cubicBezTo>
                            <a:cubicBezTo>
                              <a:pt x="123" y="39"/>
                              <a:pt x="122" y="39"/>
                              <a:pt x="122" y="40"/>
                            </a:cubicBezTo>
                            <a:cubicBezTo>
                              <a:pt x="121" y="40"/>
                              <a:pt x="121" y="42"/>
                              <a:pt x="121" y="42"/>
                            </a:cubicBezTo>
                            <a:cubicBezTo>
                              <a:pt x="121" y="43"/>
                              <a:pt x="120" y="43"/>
                              <a:pt x="120" y="44"/>
                            </a:cubicBezTo>
                            <a:cubicBezTo>
                              <a:pt x="118" y="42"/>
                              <a:pt x="119" y="42"/>
                              <a:pt x="118" y="43"/>
                            </a:cubicBezTo>
                            <a:cubicBezTo>
                              <a:pt x="118" y="42"/>
                              <a:pt x="118" y="40"/>
                              <a:pt x="117" y="40"/>
                            </a:cubicBezTo>
                            <a:cubicBezTo>
                              <a:pt x="117" y="41"/>
                              <a:pt x="117" y="42"/>
                              <a:pt x="117" y="43"/>
                            </a:cubicBezTo>
                            <a:cubicBezTo>
                              <a:pt x="116" y="42"/>
                              <a:pt x="116" y="44"/>
                              <a:pt x="115" y="43"/>
                            </a:cubicBezTo>
                            <a:cubicBezTo>
                              <a:pt x="115" y="44"/>
                              <a:pt x="112" y="46"/>
                              <a:pt x="114" y="46"/>
                            </a:cubicBezTo>
                            <a:cubicBezTo>
                              <a:pt x="114" y="47"/>
                              <a:pt x="115" y="48"/>
                              <a:pt x="116" y="48"/>
                            </a:cubicBezTo>
                            <a:cubicBezTo>
                              <a:pt x="114" y="49"/>
                              <a:pt x="113" y="46"/>
                              <a:pt x="113" y="48"/>
                            </a:cubicBezTo>
                            <a:cubicBezTo>
                              <a:pt x="113" y="46"/>
                              <a:pt x="110" y="49"/>
                              <a:pt x="110" y="50"/>
                            </a:cubicBezTo>
                            <a:cubicBezTo>
                              <a:pt x="111" y="49"/>
                              <a:pt x="111" y="49"/>
                              <a:pt x="112" y="49"/>
                            </a:cubicBezTo>
                            <a:cubicBezTo>
                              <a:pt x="111" y="49"/>
                              <a:pt x="111" y="49"/>
                              <a:pt x="110" y="50"/>
                            </a:cubicBezTo>
                            <a:cubicBezTo>
                              <a:pt x="113" y="50"/>
                              <a:pt x="112" y="51"/>
                              <a:pt x="113" y="52"/>
                            </a:cubicBezTo>
                            <a:cubicBezTo>
                              <a:pt x="113" y="52"/>
                              <a:pt x="112" y="52"/>
                              <a:pt x="112" y="52"/>
                            </a:cubicBezTo>
                            <a:cubicBezTo>
                              <a:pt x="112" y="52"/>
                              <a:pt x="111" y="51"/>
                              <a:pt x="111" y="51"/>
                            </a:cubicBezTo>
                            <a:cubicBezTo>
                              <a:pt x="110" y="50"/>
                              <a:pt x="109" y="50"/>
                              <a:pt x="108" y="50"/>
                            </a:cubicBezTo>
                            <a:cubicBezTo>
                              <a:pt x="110" y="51"/>
                              <a:pt x="107" y="52"/>
                              <a:pt x="107" y="52"/>
                            </a:cubicBezTo>
                            <a:cubicBezTo>
                              <a:pt x="105" y="53"/>
                              <a:pt x="106" y="55"/>
                              <a:pt x="107" y="56"/>
                            </a:cubicBezTo>
                            <a:cubicBezTo>
                              <a:pt x="107" y="55"/>
                              <a:pt x="108" y="55"/>
                              <a:pt x="109" y="55"/>
                            </a:cubicBezTo>
                            <a:cubicBezTo>
                              <a:pt x="107" y="56"/>
                              <a:pt x="108" y="58"/>
                              <a:pt x="107" y="58"/>
                            </a:cubicBezTo>
                            <a:cubicBezTo>
                              <a:pt x="107" y="58"/>
                              <a:pt x="106" y="58"/>
                              <a:pt x="106" y="58"/>
                            </a:cubicBezTo>
                            <a:cubicBezTo>
                              <a:pt x="106" y="59"/>
                              <a:pt x="105" y="60"/>
                              <a:pt x="107" y="60"/>
                            </a:cubicBezTo>
                            <a:cubicBezTo>
                              <a:pt x="108" y="60"/>
                              <a:pt x="109" y="60"/>
                              <a:pt x="110" y="61"/>
                            </a:cubicBezTo>
                            <a:cubicBezTo>
                              <a:pt x="109" y="60"/>
                              <a:pt x="108" y="61"/>
                              <a:pt x="107" y="60"/>
                            </a:cubicBezTo>
                            <a:cubicBezTo>
                              <a:pt x="106" y="60"/>
                              <a:pt x="105" y="61"/>
                              <a:pt x="104" y="60"/>
                            </a:cubicBezTo>
                            <a:cubicBezTo>
                              <a:pt x="104" y="60"/>
                              <a:pt x="103" y="59"/>
                              <a:pt x="102" y="59"/>
                            </a:cubicBezTo>
                            <a:cubicBezTo>
                              <a:pt x="101" y="59"/>
                              <a:pt x="102" y="60"/>
                              <a:pt x="101" y="61"/>
                            </a:cubicBezTo>
                            <a:cubicBezTo>
                              <a:pt x="101" y="60"/>
                              <a:pt x="100" y="59"/>
                              <a:pt x="100" y="59"/>
                            </a:cubicBezTo>
                            <a:cubicBezTo>
                              <a:pt x="102" y="59"/>
                              <a:pt x="99" y="58"/>
                              <a:pt x="98" y="59"/>
                            </a:cubicBezTo>
                            <a:cubicBezTo>
                              <a:pt x="98" y="59"/>
                              <a:pt x="100" y="61"/>
                              <a:pt x="99" y="61"/>
                            </a:cubicBezTo>
                            <a:cubicBezTo>
                              <a:pt x="98" y="61"/>
                              <a:pt x="99" y="62"/>
                              <a:pt x="97" y="61"/>
                            </a:cubicBezTo>
                            <a:cubicBezTo>
                              <a:pt x="97" y="62"/>
                              <a:pt x="98" y="62"/>
                              <a:pt x="98" y="62"/>
                            </a:cubicBezTo>
                            <a:cubicBezTo>
                              <a:pt x="98" y="63"/>
                              <a:pt x="100" y="65"/>
                              <a:pt x="102" y="65"/>
                            </a:cubicBezTo>
                            <a:cubicBezTo>
                              <a:pt x="100" y="66"/>
                              <a:pt x="101" y="67"/>
                              <a:pt x="101" y="68"/>
                            </a:cubicBezTo>
                            <a:cubicBezTo>
                              <a:pt x="100" y="68"/>
                              <a:pt x="100" y="67"/>
                              <a:pt x="98" y="66"/>
                            </a:cubicBezTo>
                            <a:cubicBezTo>
                              <a:pt x="98" y="68"/>
                              <a:pt x="99" y="70"/>
                              <a:pt x="98" y="72"/>
                            </a:cubicBezTo>
                            <a:cubicBezTo>
                              <a:pt x="98" y="70"/>
                              <a:pt x="93" y="66"/>
                              <a:pt x="94" y="63"/>
                            </a:cubicBezTo>
                            <a:cubicBezTo>
                              <a:pt x="91" y="64"/>
                              <a:pt x="93" y="61"/>
                              <a:pt x="93" y="61"/>
                            </a:cubicBezTo>
                            <a:cubicBezTo>
                              <a:pt x="91" y="61"/>
                              <a:pt x="91" y="64"/>
                              <a:pt x="90" y="64"/>
                            </a:cubicBezTo>
                            <a:cubicBezTo>
                              <a:pt x="89" y="65"/>
                              <a:pt x="88" y="65"/>
                              <a:pt x="89" y="66"/>
                            </a:cubicBezTo>
                            <a:cubicBezTo>
                              <a:pt x="87" y="65"/>
                              <a:pt x="85" y="68"/>
                              <a:pt x="85" y="69"/>
                            </a:cubicBezTo>
                            <a:cubicBezTo>
                              <a:pt x="84" y="70"/>
                              <a:pt x="84" y="74"/>
                              <a:pt x="86" y="76"/>
                            </a:cubicBezTo>
                            <a:cubicBezTo>
                              <a:pt x="88" y="77"/>
                              <a:pt x="85" y="79"/>
                              <a:pt x="83" y="80"/>
                            </a:cubicBezTo>
                            <a:cubicBezTo>
                              <a:pt x="82" y="80"/>
                              <a:pt x="81" y="81"/>
                              <a:pt x="81" y="82"/>
                            </a:cubicBezTo>
                            <a:cubicBezTo>
                              <a:pt x="81" y="82"/>
                              <a:pt x="81" y="83"/>
                              <a:pt x="80" y="83"/>
                            </a:cubicBezTo>
                            <a:cubicBezTo>
                              <a:pt x="82" y="86"/>
                              <a:pt x="74" y="91"/>
                              <a:pt x="72" y="92"/>
                            </a:cubicBezTo>
                            <a:cubicBezTo>
                              <a:pt x="69" y="93"/>
                              <a:pt x="66" y="94"/>
                              <a:pt x="63" y="95"/>
                            </a:cubicBezTo>
                            <a:cubicBezTo>
                              <a:pt x="61" y="95"/>
                              <a:pt x="59" y="95"/>
                              <a:pt x="56" y="95"/>
                            </a:cubicBezTo>
                            <a:cubicBezTo>
                              <a:pt x="54" y="95"/>
                              <a:pt x="54" y="97"/>
                              <a:pt x="53" y="98"/>
                            </a:cubicBezTo>
                            <a:cubicBezTo>
                              <a:pt x="52" y="98"/>
                              <a:pt x="51" y="98"/>
                              <a:pt x="50" y="98"/>
                            </a:cubicBezTo>
                            <a:cubicBezTo>
                              <a:pt x="46" y="98"/>
                              <a:pt x="45" y="100"/>
                              <a:pt x="43" y="101"/>
                            </a:cubicBezTo>
                            <a:cubicBezTo>
                              <a:pt x="42" y="102"/>
                              <a:pt x="41" y="102"/>
                              <a:pt x="39" y="102"/>
                            </a:cubicBezTo>
                            <a:cubicBezTo>
                              <a:pt x="38" y="102"/>
                              <a:pt x="38" y="101"/>
                              <a:pt x="37" y="101"/>
                            </a:cubicBezTo>
                            <a:cubicBezTo>
                              <a:pt x="36" y="101"/>
                              <a:pt x="33" y="103"/>
                              <a:pt x="33" y="101"/>
                            </a:cubicBezTo>
                            <a:cubicBezTo>
                              <a:pt x="32" y="102"/>
                              <a:pt x="31" y="103"/>
                              <a:pt x="29" y="103"/>
                            </a:cubicBezTo>
                            <a:cubicBezTo>
                              <a:pt x="28" y="103"/>
                              <a:pt x="27" y="105"/>
                              <a:pt x="26" y="105"/>
                            </a:cubicBezTo>
                            <a:cubicBezTo>
                              <a:pt x="24" y="108"/>
                              <a:pt x="21" y="110"/>
                              <a:pt x="18" y="111"/>
                            </a:cubicBezTo>
                            <a:cubicBezTo>
                              <a:pt x="15" y="112"/>
                              <a:pt x="13" y="113"/>
                              <a:pt x="12" y="115"/>
                            </a:cubicBezTo>
                            <a:cubicBezTo>
                              <a:pt x="11" y="117"/>
                              <a:pt x="11" y="118"/>
                              <a:pt x="8" y="119"/>
                            </a:cubicBezTo>
                            <a:cubicBezTo>
                              <a:pt x="9" y="118"/>
                              <a:pt x="8" y="117"/>
                              <a:pt x="8" y="115"/>
                            </a:cubicBezTo>
                            <a:cubicBezTo>
                              <a:pt x="8" y="114"/>
                              <a:pt x="9" y="114"/>
                              <a:pt x="8" y="113"/>
                            </a:cubicBezTo>
                            <a:cubicBezTo>
                              <a:pt x="6" y="113"/>
                              <a:pt x="6" y="116"/>
                              <a:pt x="5" y="118"/>
                            </a:cubicBezTo>
                            <a:cubicBezTo>
                              <a:pt x="5" y="119"/>
                              <a:pt x="4" y="120"/>
                              <a:pt x="4" y="121"/>
                            </a:cubicBezTo>
                            <a:cubicBezTo>
                              <a:pt x="4" y="122"/>
                              <a:pt x="6" y="123"/>
                              <a:pt x="6" y="124"/>
                            </a:cubicBezTo>
                            <a:cubicBezTo>
                              <a:pt x="5" y="127"/>
                              <a:pt x="5" y="129"/>
                              <a:pt x="3" y="131"/>
                            </a:cubicBezTo>
                            <a:cubicBezTo>
                              <a:pt x="2" y="133"/>
                              <a:pt x="1" y="136"/>
                              <a:pt x="2" y="138"/>
                            </a:cubicBezTo>
                            <a:cubicBezTo>
                              <a:pt x="2" y="139"/>
                              <a:pt x="3" y="141"/>
                              <a:pt x="4" y="142"/>
                            </a:cubicBezTo>
                            <a:cubicBezTo>
                              <a:pt x="4" y="143"/>
                              <a:pt x="4" y="144"/>
                              <a:pt x="4" y="144"/>
                            </a:cubicBezTo>
                            <a:cubicBezTo>
                              <a:pt x="6" y="146"/>
                              <a:pt x="7" y="148"/>
                              <a:pt x="8" y="150"/>
                            </a:cubicBezTo>
                            <a:cubicBezTo>
                              <a:pt x="10" y="152"/>
                              <a:pt x="10" y="154"/>
                              <a:pt x="9" y="156"/>
                            </a:cubicBezTo>
                            <a:cubicBezTo>
                              <a:pt x="9" y="156"/>
                              <a:pt x="8" y="157"/>
                              <a:pt x="8" y="157"/>
                            </a:cubicBezTo>
                            <a:cubicBezTo>
                              <a:pt x="7" y="156"/>
                              <a:pt x="7" y="154"/>
                              <a:pt x="6" y="153"/>
                            </a:cubicBezTo>
                            <a:cubicBezTo>
                              <a:pt x="6" y="154"/>
                              <a:pt x="6" y="155"/>
                              <a:pt x="5" y="155"/>
                            </a:cubicBezTo>
                            <a:cubicBezTo>
                              <a:pt x="4" y="153"/>
                              <a:pt x="5" y="152"/>
                              <a:pt x="5" y="151"/>
                            </a:cubicBezTo>
                            <a:cubicBezTo>
                              <a:pt x="4" y="150"/>
                              <a:pt x="3" y="149"/>
                              <a:pt x="2" y="149"/>
                            </a:cubicBezTo>
                            <a:cubicBezTo>
                              <a:pt x="1" y="150"/>
                              <a:pt x="3" y="153"/>
                              <a:pt x="5" y="155"/>
                            </a:cubicBezTo>
                            <a:cubicBezTo>
                              <a:pt x="7" y="157"/>
                              <a:pt x="6" y="158"/>
                              <a:pt x="4" y="159"/>
                            </a:cubicBezTo>
                            <a:cubicBezTo>
                              <a:pt x="4" y="158"/>
                              <a:pt x="4" y="156"/>
                              <a:pt x="3" y="158"/>
                            </a:cubicBezTo>
                            <a:cubicBezTo>
                              <a:pt x="3" y="158"/>
                              <a:pt x="2" y="154"/>
                              <a:pt x="3" y="157"/>
                            </a:cubicBezTo>
                            <a:cubicBezTo>
                              <a:pt x="2" y="155"/>
                              <a:pt x="1" y="154"/>
                              <a:pt x="1" y="153"/>
                            </a:cubicBezTo>
                            <a:cubicBezTo>
                              <a:pt x="2" y="154"/>
                              <a:pt x="1" y="155"/>
                              <a:pt x="1" y="156"/>
                            </a:cubicBezTo>
                            <a:cubicBezTo>
                              <a:pt x="1" y="155"/>
                              <a:pt x="1" y="154"/>
                              <a:pt x="0" y="153"/>
                            </a:cubicBezTo>
                            <a:cubicBezTo>
                              <a:pt x="1" y="154"/>
                              <a:pt x="0" y="155"/>
                              <a:pt x="0" y="156"/>
                            </a:cubicBezTo>
                            <a:cubicBezTo>
                              <a:pt x="1" y="157"/>
                              <a:pt x="2" y="158"/>
                              <a:pt x="3" y="159"/>
                            </a:cubicBezTo>
                            <a:cubicBezTo>
                              <a:pt x="6" y="162"/>
                              <a:pt x="8" y="165"/>
                              <a:pt x="8" y="168"/>
                            </a:cubicBezTo>
                            <a:cubicBezTo>
                              <a:pt x="9" y="169"/>
                              <a:pt x="8" y="171"/>
                              <a:pt x="9" y="172"/>
                            </a:cubicBezTo>
                            <a:cubicBezTo>
                              <a:pt x="9" y="174"/>
                              <a:pt x="11" y="175"/>
                              <a:pt x="12" y="176"/>
                            </a:cubicBezTo>
                            <a:cubicBezTo>
                              <a:pt x="13" y="177"/>
                              <a:pt x="13" y="178"/>
                              <a:pt x="13" y="180"/>
                            </a:cubicBezTo>
                            <a:cubicBezTo>
                              <a:pt x="14" y="181"/>
                              <a:pt x="15" y="182"/>
                              <a:pt x="16" y="183"/>
                            </a:cubicBezTo>
                            <a:cubicBezTo>
                              <a:pt x="17" y="186"/>
                              <a:pt x="16" y="190"/>
                              <a:pt x="17" y="193"/>
                            </a:cubicBezTo>
                            <a:cubicBezTo>
                              <a:pt x="17" y="196"/>
                              <a:pt x="19" y="200"/>
                              <a:pt x="21" y="203"/>
                            </a:cubicBezTo>
                            <a:cubicBezTo>
                              <a:pt x="23" y="206"/>
                              <a:pt x="24" y="209"/>
                              <a:pt x="24" y="212"/>
                            </a:cubicBezTo>
                            <a:cubicBezTo>
                              <a:pt x="24" y="213"/>
                              <a:pt x="23" y="215"/>
                              <a:pt x="24" y="217"/>
                            </a:cubicBezTo>
                            <a:cubicBezTo>
                              <a:pt x="24" y="217"/>
                              <a:pt x="23" y="217"/>
                              <a:pt x="23" y="217"/>
                            </a:cubicBezTo>
                            <a:cubicBezTo>
                              <a:pt x="23" y="217"/>
                              <a:pt x="23" y="216"/>
                              <a:pt x="24" y="216"/>
                            </a:cubicBezTo>
                            <a:cubicBezTo>
                              <a:pt x="22" y="217"/>
                              <a:pt x="24" y="220"/>
                              <a:pt x="24" y="222"/>
                            </a:cubicBezTo>
                            <a:cubicBezTo>
                              <a:pt x="23" y="224"/>
                              <a:pt x="22" y="226"/>
                              <a:pt x="19" y="227"/>
                            </a:cubicBezTo>
                            <a:cubicBezTo>
                              <a:pt x="15" y="225"/>
                              <a:pt x="16" y="232"/>
                              <a:pt x="18" y="233"/>
                            </a:cubicBezTo>
                            <a:cubicBezTo>
                              <a:pt x="19" y="232"/>
                              <a:pt x="23" y="234"/>
                              <a:pt x="24" y="236"/>
                            </a:cubicBezTo>
                            <a:cubicBezTo>
                              <a:pt x="26" y="237"/>
                              <a:pt x="28" y="239"/>
                              <a:pt x="31" y="239"/>
                            </a:cubicBezTo>
                            <a:cubicBezTo>
                              <a:pt x="31" y="239"/>
                              <a:pt x="31" y="239"/>
                              <a:pt x="31" y="239"/>
                            </a:cubicBezTo>
                            <a:cubicBezTo>
                              <a:pt x="34" y="240"/>
                              <a:pt x="37" y="240"/>
                              <a:pt x="40" y="240"/>
                            </a:cubicBezTo>
                            <a:cubicBezTo>
                              <a:pt x="41" y="240"/>
                              <a:pt x="46" y="241"/>
                              <a:pt x="44" y="240"/>
                            </a:cubicBezTo>
                            <a:cubicBezTo>
                              <a:pt x="45" y="240"/>
                              <a:pt x="47" y="239"/>
                              <a:pt x="48" y="238"/>
                            </a:cubicBezTo>
                            <a:cubicBezTo>
                              <a:pt x="49" y="238"/>
                              <a:pt x="49" y="237"/>
                              <a:pt x="50" y="237"/>
                            </a:cubicBezTo>
                            <a:cubicBezTo>
                              <a:pt x="51" y="236"/>
                              <a:pt x="52" y="236"/>
                              <a:pt x="52" y="236"/>
                            </a:cubicBezTo>
                            <a:cubicBezTo>
                              <a:pt x="53" y="235"/>
                              <a:pt x="53" y="234"/>
                              <a:pt x="54" y="234"/>
                            </a:cubicBezTo>
                            <a:cubicBezTo>
                              <a:pt x="55" y="234"/>
                              <a:pt x="56" y="235"/>
                              <a:pt x="57" y="235"/>
                            </a:cubicBezTo>
                            <a:cubicBezTo>
                              <a:pt x="58" y="234"/>
                              <a:pt x="59" y="233"/>
                              <a:pt x="60" y="234"/>
                            </a:cubicBezTo>
                            <a:cubicBezTo>
                              <a:pt x="58" y="231"/>
                              <a:pt x="63" y="230"/>
                              <a:pt x="65" y="229"/>
                            </a:cubicBezTo>
                            <a:cubicBezTo>
                              <a:pt x="67" y="229"/>
                              <a:pt x="69" y="229"/>
                              <a:pt x="70" y="229"/>
                            </a:cubicBezTo>
                            <a:cubicBezTo>
                              <a:pt x="73" y="229"/>
                              <a:pt x="76" y="228"/>
                              <a:pt x="78" y="228"/>
                            </a:cubicBezTo>
                            <a:cubicBezTo>
                              <a:pt x="79" y="228"/>
                              <a:pt x="84" y="228"/>
                              <a:pt x="84" y="229"/>
                            </a:cubicBezTo>
                            <a:cubicBezTo>
                              <a:pt x="85" y="231"/>
                              <a:pt x="85" y="230"/>
                              <a:pt x="87" y="229"/>
                            </a:cubicBezTo>
                            <a:cubicBezTo>
                              <a:pt x="88" y="229"/>
                              <a:pt x="94" y="228"/>
                              <a:pt x="94" y="230"/>
                            </a:cubicBezTo>
                            <a:cubicBezTo>
                              <a:pt x="96" y="230"/>
                              <a:pt x="96" y="229"/>
                              <a:pt x="98" y="229"/>
                            </a:cubicBezTo>
                            <a:cubicBezTo>
                              <a:pt x="98" y="229"/>
                              <a:pt x="99" y="228"/>
                              <a:pt x="100" y="228"/>
                            </a:cubicBezTo>
                            <a:cubicBezTo>
                              <a:pt x="101" y="226"/>
                              <a:pt x="102" y="225"/>
                              <a:pt x="103" y="223"/>
                            </a:cubicBezTo>
                            <a:cubicBezTo>
                              <a:pt x="104" y="220"/>
                              <a:pt x="106" y="220"/>
                              <a:pt x="109" y="219"/>
                            </a:cubicBezTo>
                            <a:cubicBezTo>
                              <a:pt x="112" y="219"/>
                              <a:pt x="114" y="217"/>
                              <a:pt x="117" y="216"/>
                            </a:cubicBezTo>
                            <a:cubicBezTo>
                              <a:pt x="120" y="214"/>
                              <a:pt x="121" y="213"/>
                              <a:pt x="125" y="213"/>
                            </a:cubicBezTo>
                            <a:cubicBezTo>
                              <a:pt x="129" y="213"/>
                              <a:pt x="132" y="214"/>
                              <a:pt x="135" y="213"/>
                            </a:cubicBezTo>
                            <a:cubicBezTo>
                              <a:pt x="141" y="212"/>
                              <a:pt x="145" y="209"/>
                              <a:pt x="152" y="207"/>
                            </a:cubicBezTo>
                            <a:cubicBezTo>
                              <a:pt x="155" y="207"/>
                              <a:pt x="159" y="206"/>
                              <a:pt x="163" y="207"/>
                            </a:cubicBezTo>
                            <a:cubicBezTo>
                              <a:pt x="164" y="207"/>
                              <a:pt x="166" y="207"/>
                              <a:pt x="167" y="207"/>
                            </a:cubicBezTo>
                            <a:cubicBezTo>
                              <a:pt x="168" y="206"/>
                              <a:pt x="169" y="206"/>
                              <a:pt x="170" y="206"/>
                            </a:cubicBezTo>
                            <a:cubicBezTo>
                              <a:pt x="175" y="206"/>
                              <a:pt x="178" y="210"/>
                              <a:pt x="182" y="211"/>
                            </a:cubicBezTo>
                            <a:cubicBezTo>
                              <a:pt x="184" y="211"/>
                              <a:pt x="183" y="210"/>
                              <a:pt x="185" y="210"/>
                            </a:cubicBezTo>
                            <a:cubicBezTo>
                              <a:pt x="187" y="211"/>
                              <a:pt x="189" y="212"/>
                              <a:pt x="191" y="213"/>
                            </a:cubicBezTo>
                            <a:cubicBezTo>
                              <a:pt x="191" y="213"/>
                              <a:pt x="194" y="211"/>
                              <a:pt x="194" y="212"/>
                            </a:cubicBezTo>
                            <a:cubicBezTo>
                              <a:pt x="195" y="213"/>
                              <a:pt x="196" y="213"/>
                              <a:pt x="196" y="214"/>
                            </a:cubicBezTo>
                            <a:cubicBezTo>
                              <a:pt x="197" y="214"/>
                              <a:pt x="196" y="215"/>
                              <a:pt x="196" y="216"/>
                            </a:cubicBezTo>
                            <a:cubicBezTo>
                              <a:pt x="197" y="215"/>
                              <a:pt x="198" y="214"/>
                              <a:pt x="199" y="216"/>
                            </a:cubicBezTo>
                            <a:cubicBezTo>
                              <a:pt x="200" y="216"/>
                              <a:pt x="200" y="218"/>
                              <a:pt x="199" y="218"/>
                            </a:cubicBezTo>
                            <a:cubicBezTo>
                              <a:pt x="199" y="216"/>
                              <a:pt x="198" y="219"/>
                              <a:pt x="198" y="219"/>
                            </a:cubicBezTo>
                            <a:cubicBezTo>
                              <a:pt x="198" y="219"/>
                              <a:pt x="199" y="221"/>
                              <a:pt x="200" y="221"/>
                            </a:cubicBezTo>
                            <a:cubicBezTo>
                              <a:pt x="200" y="221"/>
                              <a:pt x="200" y="222"/>
                              <a:pt x="201" y="222"/>
                            </a:cubicBezTo>
                            <a:cubicBezTo>
                              <a:pt x="202" y="222"/>
                              <a:pt x="203" y="222"/>
                              <a:pt x="204" y="222"/>
                            </a:cubicBezTo>
                            <a:cubicBezTo>
                              <a:pt x="203" y="222"/>
                              <a:pt x="204" y="223"/>
                              <a:pt x="205" y="223"/>
                            </a:cubicBezTo>
                            <a:cubicBezTo>
                              <a:pt x="205" y="224"/>
                              <a:pt x="205" y="225"/>
                              <a:pt x="205" y="225"/>
                            </a:cubicBezTo>
                            <a:cubicBezTo>
                              <a:pt x="205" y="227"/>
                              <a:pt x="208" y="228"/>
                              <a:pt x="209" y="230"/>
                            </a:cubicBezTo>
                            <a:cubicBezTo>
                              <a:pt x="209" y="231"/>
                              <a:pt x="210" y="233"/>
                              <a:pt x="210" y="234"/>
                            </a:cubicBezTo>
                            <a:cubicBezTo>
                              <a:pt x="211" y="236"/>
                              <a:pt x="209" y="235"/>
                              <a:pt x="208" y="234"/>
                            </a:cubicBezTo>
                            <a:cubicBezTo>
                              <a:pt x="208" y="234"/>
                              <a:pt x="208" y="235"/>
                              <a:pt x="207" y="236"/>
                            </a:cubicBezTo>
                            <a:cubicBezTo>
                              <a:pt x="209" y="235"/>
                              <a:pt x="210" y="237"/>
                              <a:pt x="211" y="238"/>
                            </a:cubicBezTo>
                            <a:cubicBezTo>
                              <a:pt x="213" y="239"/>
                              <a:pt x="214" y="238"/>
                              <a:pt x="215" y="240"/>
                            </a:cubicBezTo>
                            <a:cubicBezTo>
                              <a:pt x="216" y="239"/>
                              <a:pt x="215" y="238"/>
                              <a:pt x="216" y="237"/>
                            </a:cubicBezTo>
                            <a:cubicBezTo>
                              <a:pt x="215" y="237"/>
                              <a:pt x="215" y="237"/>
                              <a:pt x="214" y="238"/>
                            </a:cubicBezTo>
                            <a:cubicBezTo>
                              <a:pt x="215" y="237"/>
                              <a:pt x="214" y="234"/>
                              <a:pt x="216" y="235"/>
                            </a:cubicBezTo>
                            <a:cubicBezTo>
                              <a:pt x="217" y="235"/>
                              <a:pt x="218" y="233"/>
                              <a:pt x="218" y="232"/>
                            </a:cubicBezTo>
                            <a:cubicBezTo>
                              <a:pt x="219" y="231"/>
                              <a:pt x="220" y="230"/>
                              <a:pt x="222" y="229"/>
                            </a:cubicBezTo>
                            <a:cubicBezTo>
                              <a:pt x="223" y="228"/>
                              <a:pt x="224" y="227"/>
                              <a:pt x="225" y="227"/>
                            </a:cubicBezTo>
                            <a:cubicBezTo>
                              <a:pt x="226" y="227"/>
                              <a:pt x="226" y="227"/>
                              <a:pt x="227" y="227"/>
                            </a:cubicBezTo>
                            <a:cubicBezTo>
                              <a:pt x="228" y="227"/>
                              <a:pt x="228" y="226"/>
                              <a:pt x="228" y="226"/>
                            </a:cubicBezTo>
                            <a:cubicBezTo>
                              <a:pt x="229" y="224"/>
                              <a:pt x="230" y="223"/>
                              <a:pt x="230" y="222"/>
                            </a:cubicBezTo>
                            <a:cubicBezTo>
                              <a:pt x="231" y="221"/>
                              <a:pt x="233" y="220"/>
                              <a:pt x="233" y="219"/>
                            </a:cubicBezTo>
                            <a:cubicBezTo>
                              <a:pt x="233" y="218"/>
                              <a:pt x="233" y="216"/>
                              <a:pt x="233" y="216"/>
                            </a:cubicBezTo>
                            <a:cubicBezTo>
                              <a:pt x="234" y="216"/>
                              <a:pt x="234" y="219"/>
                              <a:pt x="235" y="220"/>
                            </a:cubicBezTo>
                            <a:cubicBezTo>
                              <a:pt x="235" y="220"/>
                              <a:pt x="236" y="221"/>
                              <a:pt x="235" y="221"/>
                            </a:cubicBezTo>
                            <a:cubicBezTo>
                              <a:pt x="235" y="222"/>
                              <a:pt x="234" y="222"/>
                              <a:pt x="234" y="223"/>
                            </a:cubicBezTo>
                            <a:cubicBezTo>
                              <a:pt x="234" y="224"/>
                              <a:pt x="235" y="226"/>
                              <a:pt x="234" y="227"/>
                            </a:cubicBezTo>
                            <a:cubicBezTo>
                              <a:pt x="232" y="228"/>
                              <a:pt x="232" y="229"/>
                              <a:pt x="231" y="230"/>
                            </a:cubicBezTo>
                            <a:cubicBezTo>
                              <a:pt x="229" y="232"/>
                              <a:pt x="231" y="236"/>
                              <a:pt x="230" y="238"/>
                            </a:cubicBezTo>
                            <a:cubicBezTo>
                              <a:pt x="229" y="240"/>
                              <a:pt x="226" y="238"/>
                              <a:pt x="225" y="239"/>
                            </a:cubicBezTo>
                            <a:cubicBezTo>
                              <a:pt x="224" y="240"/>
                              <a:pt x="224" y="241"/>
                              <a:pt x="224" y="242"/>
                            </a:cubicBezTo>
                            <a:cubicBezTo>
                              <a:pt x="226" y="242"/>
                              <a:pt x="227" y="240"/>
                              <a:pt x="229" y="241"/>
                            </a:cubicBezTo>
                            <a:cubicBezTo>
                              <a:pt x="232" y="241"/>
                              <a:pt x="232" y="241"/>
                              <a:pt x="232" y="239"/>
                            </a:cubicBezTo>
                            <a:cubicBezTo>
                              <a:pt x="233" y="238"/>
                              <a:pt x="233" y="236"/>
                              <a:pt x="234" y="235"/>
                            </a:cubicBezTo>
                            <a:cubicBezTo>
                              <a:pt x="234" y="234"/>
                              <a:pt x="235" y="233"/>
                              <a:pt x="235" y="233"/>
                            </a:cubicBezTo>
                            <a:cubicBezTo>
                              <a:pt x="236" y="232"/>
                              <a:pt x="235" y="232"/>
                              <a:pt x="236" y="231"/>
                            </a:cubicBezTo>
                            <a:cubicBezTo>
                              <a:pt x="238" y="234"/>
                              <a:pt x="240" y="237"/>
                              <a:pt x="239" y="240"/>
                            </a:cubicBezTo>
                            <a:cubicBezTo>
                              <a:pt x="239" y="241"/>
                              <a:pt x="239" y="242"/>
                              <a:pt x="238" y="243"/>
                            </a:cubicBezTo>
                            <a:cubicBezTo>
                              <a:pt x="237" y="244"/>
                              <a:pt x="236" y="244"/>
                              <a:pt x="236" y="245"/>
                            </a:cubicBezTo>
                            <a:cubicBezTo>
                              <a:pt x="239" y="247"/>
                              <a:pt x="241" y="245"/>
                              <a:pt x="244" y="245"/>
                            </a:cubicBezTo>
                            <a:cubicBezTo>
                              <a:pt x="241" y="244"/>
                              <a:pt x="244" y="244"/>
                              <a:pt x="245" y="244"/>
                            </a:cubicBezTo>
                            <a:cubicBezTo>
                              <a:pt x="243" y="243"/>
                              <a:pt x="246" y="242"/>
                              <a:pt x="247" y="243"/>
                            </a:cubicBezTo>
                            <a:cubicBezTo>
                              <a:pt x="248" y="244"/>
                              <a:pt x="247" y="244"/>
                              <a:pt x="247" y="245"/>
                            </a:cubicBezTo>
                            <a:cubicBezTo>
                              <a:pt x="247" y="245"/>
                              <a:pt x="248" y="246"/>
                              <a:pt x="247" y="246"/>
                            </a:cubicBezTo>
                            <a:cubicBezTo>
                              <a:pt x="246" y="246"/>
                              <a:pt x="246" y="245"/>
                              <a:pt x="246" y="244"/>
                            </a:cubicBezTo>
                            <a:cubicBezTo>
                              <a:pt x="244" y="244"/>
                              <a:pt x="246" y="246"/>
                              <a:pt x="247" y="247"/>
                            </a:cubicBezTo>
                            <a:cubicBezTo>
                              <a:pt x="249" y="248"/>
                              <a:pt x="250" y="250"/>
                              <a:pt x="251" y="251"/>
                            </a:cubicBezTo>
                            <a:cubicBezTo>
                              <a:pt x="249" y="249"/>
                              <a:pt x="247" y="246"/>
                              <a:pt x="243" y="245"/>
                            </a:cubicBezTo>
                            <a:cubicBezTo>
                              <a:pt x="248" y="248"/>
                              <a:pt x="251" y="251"/>
                              <a:pt x="253" y="255"/>
                            </a:cubicBezTo>
                            <a:cubicBezTo>
                              <a:pt x="253" y="257"/>
                              <a:pt x="251" y="258"/>
                              <a:pt x="252" y="261"/>
                            </a:cubicBezTo>
                            <a:cubicBezTo>
                              <a:pt x="253" y="263"/>
                              <a:pt x="255" y="263"/>
                              <a:pt x="255" y="264"/>
                            </a:cubicBezTo>
                            <a:cubicBezTo>
                              <a:pt x="256" y="265"/>
                              <a:pt x="257" y="267"/>
                              <a:pt x="259" y="268"/>
                            </a:cubicBezTo>
                            <a:cubicBezTo>
                              <a:pt x="260" y="269"/>
                              <a:pt x="268" y="269"/>
                              <a:pt x="267" y="272"/>
                            </a:cubicBezTo>
                            <a:cubicBezTo>
                              <a:pt x="268" y="272"/>
                              <a:pt x="269" y="272"/>
                              <a:pt x="269" y="272"/>
                            </a:cubicBezTo>
                            <a:cubicBezTo>
                              <a:pt x="270" y="272"/>
                              <a:pt x="270" y="271"/>
                              <a:pt x="270" y="271"/>
                            </a:cubicBezTo>
                            <a:cubicBezTo>
                              <a:pt x="272" y="271"/>
                              <a:pt x="274" y="272"/>
                              <a:pt x="275" y="272"/>
                            </a:cubicBezTo>
                            <a:cubicBezTo>
                              <a:pt x="278" y="272"/>
                              <a:pt x="281" y="274"/>
                              <a:pt x="284" y="275"/>
                            </a:cubicBezTo>
                            <a:cubicBezTo>
                              <a:pt x="286" y="276"/>
                              <a:pt x="287" y="277"/>
                              <a:pt x="288" y="276"/>
                            </a:cubicBezTo>
                            <a:cubicBezTo>
                              <a:pt x="289" y="275"/>
                              <a:pt x="291" y="275"/>
                              <a:pt x="292" y="274"/>
                            </a:cubicBezTo>
                            <a:cubicBezTo>
                              <a:pt x="292" y="273"/>
                              <a:pt x="294" y="272"/>
                              <a:pt x="296" y="271"/>
                            </a:cubicBezTo>
                            <a:cubicBezTo>
                              <a:pt x="297" y="271"/>
                              <a:pt x="299" y="271"/>
                              <a:pt x="299" y="270"/>
                            </a:cubicBezTo>
                            <a:cubicBezTo>
                              <a:pt x="298" y="270"/>
                              <a:pt x="297" y="270"/>
                              <a:pt x="296" y="270"/>
                            </a:cubicBezTo>
                            <a:cubicBezTo>
                              <a:pt x="297" y="269"/>
                              <a:pt x="299" y="267"/>
                              <a:pt x="301" y="267"/>
                            </a:cubicBezTo>
                            <a:cubicBezTo>
                              <a:pt x="302" y="269"/>
                              <a:pt x="303" y="269"/>
                              <a:pt x="302" y="271"/>
                            </a:cubicBezTo>
                            <a:cubicBezTo>
                              <a:pt x="301" y="271"/>
                              <a:pt x="301" y="273"/>
                              <a:pt x="299" y="271"/>
                            </a:cubicBezTo>
                            <a:cubicBezTo>
                              <a:pt x="301" y="273"/>
                              <a:pt x="302" y="274"/>
                              <a:pt x="303" y="272"/>
                            </a:cubicBezTo>
                            <a:cubicBezTo>
                              <a:pt x="303" y="272"/>
                              <a:pt x="306" y="269"/>
                              <a:pt x="306" y="271"/>
                            </a:cubicBezTo>
                            <a:cubicBezTo>
                              <a:pt x="307" y="272"/>
                              <a:pt x="305" y="272"/>
                              <a:pt x="306" y="274"/>
                            </a:cubicBezTo>
                            <a:cubicBezTo>
                              <a:pt x="307" y="275"/>
                              <a:pt x="308" y="275"/>
                              <a:pt x="309" y="274"/>
                            </a:cubicBezTo>
                            <a:cubicBezTo>
                              <a:pt x="309" y="275"/>
                              <a:pt x="310" y="276"/>
                              <a:pt x="310" y="277"/>
                            </a:cubicBezTo>
                            <a:cubicBezTo>
                              <a:pt x="311" y="277"/>
                              <a:pt x="311" y="276"/>
                              <a:pt x="313" y="277"/>
                            </a:cubicBezTo>
                            <a:cubicBezTo>
                              <a:pt x="313" y="277"/>
                              <a:pt x="314" y="279"/>
                              <a:pt x="314" y="279"/>
                            </a:cubicBezTo>
                            <a:cubicBezTo>
                              <a:pt x="315" y="279"/>
                              <a:pt x="316" y="277"/>
                              <a:pt x="315" y="276"/>
                            </a:cubicBezTo>
                            <a:cubicBezTo>
                              <a:pt x="315" y="276"/>
                              <a:pt x="314" y="277"/>
                              <a:pt x="314" y="277"/>
                            </a:cubicBezTo>
                            <a:cubicBezTo>
                              <a:pt x="313" y="275"/>
                              <a:pt x="313" y="275"/>
                              <a:pt x="315" y="275"/>
                            </a:cubicBezTo>
                            <a:cubicBezTo>
                              <a:pt x="318" y="275"/>
                              <a:pt x="320" y="274"/>
                              <a:pt x="321" y="273"/>
                            </a:cubicBezTo>
                            <a:cubicBezTo>
                              <a:pt x="324" y="270"/>
                              <a:pt x="327" y="267"/>
                              <a:pt x="333" y="267"/>
                            </a:cubicBezTo>
                            <a:cubicBezTo>
                              <a:pt x="336" y="266"/>
                              <a:pt x="339" y="267"/>
                              <a:pt x="342" y="266"/>
                            </a:cubicBezTo>
                            <a:cubicBezTo>
                              <a:pt x="345" y="266"/>
                              <a:pt x="345" y="265"/>
                              <a:pt x="347" y="264"/>
                            </a:cubicBezTo>
                            <a:cubicBezTo>
                              <a:pt x="347" y="264"/>
                              <a:pt x="348" y="264"/>
                              <a:pt x="349" y="264"/>
                            </a:cubicBezTo>
                            <a:cubicBezTo>
                              <a:pt x="349" y="263"/>
                              <a:pt x="349" y="263"/>
                              <a:pt x="349" y="262"/>
                            </a:cubicBezTo>
                            <a:cubicBezTo>
                              <a:pt x="349" y="262"/>
                              <a:pt x="349" y="260"/>
                              <a:pt x="348" y="260"/>
                            </a:cubicBezTo>
                            <a:cubicBezTo>
                              <a:pt x="349" y="259"/>
                              <a:pt x="349" y="256"/>
                              <a:pt x="349" y="255"/>
                            </a:cubicBezTo>
                            <a:cubicBezTo>
                              <a:pt x="350" y="253"/>
                              <a:pt x="350" y="251"/>
                              <a:pt x="350" y="249"/>
                            </a:cubicBezTo>
                            <a:cubicBezTo>
                              <a:pt x="351" y="247"/>
                              <a:pt x="352" y="245"/>
                              <a:pt x="353" y="243"/>
                            </a:cubicBezTo>
                            <a:cubicBezTo>
                              <a:pt x="353" y="242"/>
                              <a:pt x="354" y="241"/>
                              <a:pt x="355" y="241"/>
                            </a:cubicBezTo>
                            <a:cubicBezTo>
                              <a:pt x="356" y="241"/>
                              <a:pt x="355" y="240"/>
                              <a:pt x="355" y="240"/>
                            </a:cubicBezTo>
                            <a:cubicBezTo>
                              <a:pt x="356" y="241"/>
                              <a:pt x="356" y="240"/>
                              <a:pt x="356" y="240"/>
                            </a:cubicBezTo>
                            <a:cubicBezTo>
                              <a:pt x="355" y="239"/>
                              <a:pt x="356" y="237"/>
                              <a:pt x="357" y="237"/>
                            </a:cubicBezTo>
                            <a:cubicBezTo>
                              <a:pt x="357" y="236"/>
                              <a:pt x="356" y="235"/>
                              <a:pt x="356" y="235"/>
                            </a:cubicBezTo>
                            <a:cubicBezTo>
                              <a:pt x="357" y="235"/>
                              <a:pt x="357" y="235"/>
                              <a:pt x="357" y="234"/>
                            </a:cubicBezTo>
                            <a:cubicBezTo>
                              <a:pt x="357" y="232"/>
                              <a:pt x="359" y="232"/>
                              <a:pt x="360" y="230"/>
                            </a:cubicBezTo>
                            <a:cubicBezTo>
                              <a:pt x="360" y="229"/>
                              <a:pt x="361" y="230"/>
                              <a:pt x="361" y="229"/>
                            </a:cubicBezTo>
                            <a:cubicBezTo>
                              <a:pt x="361" y="228"/>
                              <a:pt x="361" y="227"/>
                              <a:pt x="362" y="226"/>
                            </a:cubicBezTo>
                            <a:cubicBezTo>
                              <a:pt x="361" y="226"/>
                              <a:pt x="361" y="226"/>
                              <a:pt x="361" y="225"/>
                            </a:cubicBezTo>
                            <a:cubicBezTo>
                              <a:pt x="363" y="226"/>
                              <a:pt x="362" y="225"/>
                              <a:pt x="363" y="223"/>
                            </a:cubicBezTo>
                            <a:cubicBezTo>
                              <a:pt x="363" y="223"/>
                              <a:pt x="364" y="222"/>
                              <a:pt x="365" y="221"/>
                            </a:cubicBezTo>
                            <a:cubicBezTo>
                              <a:pt x="365" y="220"/>
                              <a:pt x="366" y="219"/>
                              <a:pt x="367" y="219"/>
                            </a:cubicBezTo>
                            <a:cubicBezTo>
                              <a:pt x="368" y="218"/>
                              <a:pt x="371" y="218"/>
                              <a:pt x="369" y="217"/>
                            </a:cubicBezTo>
                            <a:cubicBezTo>
                              <a:pt x="370" y="217"/>
                              <a:pt x="371" y="216"/>
                              <a:pt x="372" y="216"/>
                            </a:cubicBezTo>
                            <a:cubicBezTo>
                              <a:pt x="372" y="215"/>
                              <a:pt x="373" y="215"/>
                              <a:pt x="373" y="215"/>
                            </a:cubicBezTo>
                            <a:cubicBezTo>
                              <a:pt x="374" y="214"/>
                              <a:pt x="373" y="212"/>
                              <a:pt x="373" y="211"/>
                            </a:cubicBezTo>
                            <a:cubicBezTo>
                              <a:pt x="374" y="210"/>
                              <a:pt x="375" y="209"/>
                              <a:pt x="376" y="208"/>
                            </a:cubicBezTo>
                            <a:cubicBezTo>
                              <a:pt x="376" y="207"/>
                              <a:pt x="377" y="205"/>
                              <a:pt x="377" y="204"/>
                            </a:cubicBezTo>
                            <a:cubicBezTo>
                              <a:pt x="378" y="201"/>
                              <a:pt x="377" y="198"/>
                              <a:pt x="378" y="195"/>
                            </a:cubicBezTo>
                            <a:cubicBezTo>
                              <a:pt x="379" y="192"/>
                              <a:pt x="379" y="188"/>
                              <a:pt x="381" y="184"/>
                            </a:cubicBezTo>
                            <a:cubicBezTo>
                              <a:pt x="382" y="181"/>
                              <a:pt x="383" y="179"/>
                              <a:pt x="383" y="175"/>
                            </a:cubicBezTo>
                            <a:close/>
                            <a:moveTo>
                              <a:pt x="140" y="52"/>
                            </a:moveTo>
                            <a:cubicBezTo>
                              <a:pt x="140" y="52"/>
                              <a:pt x="141" y="51"/>
                              <a:pt x="141" y="51"/>
                            </a:cubicBezTo>
                            <a:cubicBezTo>
                              <a:pt x="141" y="51"/>
                              <a:pt x="141" y="52"/>
                              <a:pt x="140" y="52"/>
                            </a:cubicBezTo>
                            <a:close/>
                            <a:moveTo>
                              <a:pt x="183" y="15"/>
                            </a:moveTo>
                            <a:cubicBezTo>
                              <a:pt x="183" y="15"/>
                              <a:pt x="183" y="15"/>
                              <a:pt x="183" y="16"/>
                            </a:cubicBezTo>
                            <a:cubicBezTo>
                              <a:pt x="184" y="15"/>
                              <a:pt x="184" y="15"/>
                              <a:pt x="183" y="15"/>
                            </a:cubicBezTo>
                            <a:close/>
                            <a:moveTo>
                              <a:pt x="274" y="6"/>
                            </a:moveTo>
                            <a:cubicBezTo>
                              <a:pt x="275" y="6"/>
                              <a:pt x="275" y="5"/>
                              <a:pt x="275" y="5"/>
                            </a:cubicBezTo>
                            <a:cubicBezTo>
                              <a:pt x="274" y="5"/>
                              <a:pt x="274" y="6"/>
                              <a:pt x="274" y="6"/>
                            </a:cubicBezTo>
                            <a:close/>
                            <a:moveTo>
                              <a:pt x="274" y="0"/>
                            </a:moveTo>
                            <a:cubicBezTo>
                              <a:pt x="273" y="0"/>
                              <a:pt x="273" y="0"/>
                              <a:pt x="274" y="1"/>
                            </a:cubicBezTo>
                            <a:cubicBezTo>
                              <a:pt x="274" y="1"/>
                              <a:pt x="274" y="0"/>
                              <a:pt x="274" y="0"/>
                            </a:cubicBezTo>
                            <a:close/>
                            <a:moveTo>
                              <a:pt x="275" y="2"/>
                            </a:moveTo>
                            <a:cubicBezTo>
                              <a:pt x="276" y="1"/>
                              <a:pt x="276" y="1"/>
                              <a:pt x="276" y="0"/>
                            </a:cubicBezTo>
                            <a:cubicBezTo>
                              <a:pt x="275" y="1"/>
                              <a:pt x="275" y="1"/>
                              <a:pt x="275" y="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52" name="Freeform 126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5108" y="3326"/>
                        <a:ext cx="235" cy="160"/>
                      </a:xfrm>
                      <a:custGeom>
                        <a:avLst/>
                        <a:gdLst>
                          <a:gd name="T0" fmla="*/ 24 w 145"/>
                          <a:gd name="T1" fmla="*/ 68 h 99"/>
                          <a:gd name="T2" fmla="*/ 27 w 145"/>
                          <a:gd name="T3" fmla="*/ 68 h 99"/>
                          <a:gd name="T4" fmla="*/ 26 w 145"/>
                          <a:gd name="T5" fmla="*/ 65 h 99"/>
                          <a:gd name="T6" fmla="*/ 90 w 145"/>
                          <a:gd name="T7" fmla="*/ 87 h 99"/>
                          <a:gd name="T8" fmla="*/ 85 w 145"/>
                          <a:gd name="T9" fmla="*/ 83 h 99"/>
                          <a:gd name="T10" fmla="*/ 80 w 145"/>
                          <a:gd name="T11" fmla="*/ 75 h 99"/>
                          <a:gd name="T12" fmla="*/ 70 w 145"/>
                          <a:gd name="T13" fmla="*/ 69 h 99"/>
                          <a:gd name="T14" fmla="*/ 59 w 145"/>
                          <a:gd name="T15" fmla="*/ 51 h 99"/>
                          <a:gd name="T16" fmla="*/ 57 w 145"/>
                          <a:gd name="T17" fmla="*/ 43 h 99"/>
                          <a:gd name="T18" fmla="*/ 44 w 145"/>
                          <a:gd name="T19" fmla="*/ 30 h 99"/>
                          <a:gd name="T20" fmla="*/ 30 w 145"/>
                          <a:gd name="T21" fmla="*/ 23 h 99"/>
                          <a:gd name="T22" fmla="*/ 3 w 145"/>
                          <a:gd name="T23" fmla="*/ 12 h 99"/>
                          <a:gd name="T24" fmla="*/ 1 w 145"/>
                          <a:gd name="T25" fmla="*/ 48 h 99"/>
                          <a:gd name="T26" fmla="*/ 1 w 145"/>
                          <a:gd name="T27" fmla="*/ 75 h 99"/>
                          <a:gd name="T28" fmla="*/ 22 w 145"/>
                          <a:gd name="T29" fmla="*/ 74 h 99"/>
                          <a:gd name="T30" fmla="*/ 17 w 145"/>
                          <a:gd name="T31" fmla="*/ 66 h 99"/>
                          <a:gd name="T32" fmla="*/ 24 w 145"/>
                          <a:gd name="T33" fmla="*/ 63 h 99"/>
                          <a:gd name="T34" fmla="*/ 32 w 145"/>
                          <a:gd name="T35" fmla="*/ 60 h 99"/>
                          <a:gd name="T36" fmla="*/ 36 w 145"/>
                          <a:gd name="T37" fmla="*/ 60 h 99"/>
                          <a:gd name="T38" fmla="*/ 47 w 145"/>
                          <a:gd name="T39" fmla="*/ 63 h 99"/>
                          <a:gd name="T40" fmla="*/ 59 w 145"/>
                          <a:gd name="T41" fmla="*/ 78 h 99"/>
                          <a:gd name="T42" fmla="*/ 69 w 145"/>
                          <a:gd name="T43" fmla="*/ 84 h 99"/>
                          <a:gd name="T44" fmla="*/ 81 w 145"/>
                          <a:gd name="T45" fmla="*/ 86 h 99"/>
                          <a:gd name="T46" fmla="*/ 92 w 145"/>
                          <a:gd name="T47" fmla="*/ 89 h 99"/>
                          <a:gd name="T48" fmla="*/ 49 w 145"/>
                          <a:gd name="T49" fmla="*/ 30 h 99"/>
                          <a:gd name="T50" fmla="*/ 68 w 145"/>
                          <a:gd name="T51" fmla="*/ 43 h 99"/>
                          <a:gd name="T52" fmla="*/ 66 w 145"/>
                          <a:gd name="T53" fmla="*/ 10 h 99"/>
                          <a:gd name="T54" fmla="*/ 104 w 145"/>
                          <a:gd name="T55" fmla="*/ 28 h 99"/>
                          <a:gd name="T56" fmla="*/ 96 w 145"/>
                          <a:gd name="T57" fmla="*/ 39 h 99"/>
                          <a:gd name="T58" fmla="*/ 88 w 145"/>
                          <a:gd name="T59" fmla="*/ 36 h 99"/>
                          <a:gd name="T60" fmla="*/ 75 w 145"/>
                          <a:gd name="T61" fmla="*/ 40 h 99"/>
                          <a:gd name="T62" fmla="*/ 76 w 145"/>
                          <a:gd name="T63" fmla="*/ 44 h 99"/>
                          <a:gd name="T64" fmla="*/ 90 w 145"/>
                          <a:gd name="T65" fmla="*/ 47 h 99"/>
                          <a:gd name="T66" fmla="*/ 106 w 145"/>
                          <a:gd name="T67" fmla="*/ 35 h 99"/>
                          <a:gd name="T68" fmla="*/ 82 w 145"/>
                          <a:gd name="T69" fmla="*/ 32 h 99"/>
                          <a:gd name="T70" fmla="*/ 84 w 145"/>
                          <a:gd name="T71" fmla="*/ 2 h 99"/>
                          <a:gd name="T72" fmla="*/ 95 w 145"/>
                          <a:gd name="T73" fmla="*/ 80 h 99"/>
                          <a:gd name="T74" fmla="*/ 91 w 145"/>
                          <a:gd name="T75" fmla="*/ 11 h 99"/>
                          <a:gd name="T76" fmla="*/ 95 w 145"/>
                          <a:gd name="T77" fmla="*/ 89 h 99"/>
                          <a:gd name="T78" fmla="*/ 95 w 145"/>
                          <a:gd name="T79" fmla="*/ 83 h 99"/>
                          <a:gd name="T80" fmla="*/ 97 w 145"/>
                          <a:gd name="T81" fmla="*/ 83 h 99"/>
                          <a:gd name="T82" fmla="*/ 97 w 145"/>
                          <a:gd name="T83" fmla="*/ 72 h 99"/>
                          <a:gd name="T84" fmla="*/ 97 w 145"/>
                          <a:gd name="T85" fmla="*/ 69 h 99"/>
                          <a:gd name="T86" fmla="*/ 97 w 145"/>
                          <a:gd name="T87" fmla="*/ 68 h 99"/>
                          <a:gd name="T88" fmla="*/ 94 w 145"/>
                          <a:gd name="T89" fmla="*/ 16 h 99"/>
                          <a:gd name="T90" fmla="*/ 105 w 145"/>
                          <a:gd name="T91" fmla="*/ 20 h 99"/>
                          <a:gd name="T92" fmla="*/ 114 w 145"/>
                          <a:gd name="T93" fmla="*/ 34 h 99"/>
                          <a:gd name="T94" fmla="*/ 109 w 145"/>
                          <a:gd name="T95" fmla="*/ 21 h 99"/>
                          <a:gd name="T96" fmla="*/ 95 w 145"/>
                          <a:gd name="T97" fmla="*/ 12 h 99"/>
                          <a:gd name="T98" fmla="*/ 111 w 145"/>
                          <a:gd name="T99" fmla="*/ 89 h 99"/>
                          <a:gd name="T100" fmla="*/ 111 w 145"/>
                          <a:gd name="T101" fmla="*/ 74 h 99"/>
                          <a:gd name="T102" fmla="*/ 117 w 145"/>
                          <a:gd name="T103" fmla="*/ 96 h 99"/>
                          <a:gd name="T104" fmla="*/ 117 w 145"/>
                          <a:gd name="T105" fmla="*/ 96 h 99"/>
                          <a:gd name="T106" fmla="*/ 125 w 145"/>
                          <a:gd name="T107" fmla="*/ 96 h 99"/>
                          <a:gd name="T108" fmla="*/ 130 w 145"/>
                          <a:gd name="T109" fmla="*/ 35 h 99"/>
                          <a:gd name="T110" fmla="*/ 140 w 145"/>
                          <a:gd name="T111" fmla="*/ 46 h 99"/>
                          <a:gd name="T112" fmla="*/ 134 w 145"/>
                          <a:gd name="T113" fmla="*/ 47 h 99"/>
                          <a:gd name="T114" fmla="*/ 142 w 145"/>
                          <a:gd name="T115" fmla="*/ 48 h 99"/>
                          <a:gd name="T116" fmla="*/ 140 w 145"/>
                          <a:gd name="T117" fmla="*/ 55 h 99"/>
                          <a:gd name="T118" fmla="*/ 56 w 145"/>
                          <a:gd name="T119" fmla="*/ 7 h 99"/>
                          <a:gd name="T120" fmla="*/ 54 w 145"/>
                          <a:gd name="T121" fmla="*/ 8 h 9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145" h="99">
                            <a:moveTo>
                              <a:pt x="26" y="71"/>
                            </a:moveTo>
                            <a:cubicBezTo>
                              <a:pt x="27" y="69"/>
                              <a:pt x="24" y="69"/>
                              <a:pt x="22" y="68"/>
                            </a:cubicBezTo>
                            <a:cubicBezTo>
                              <a:pt x="24" y="69"/>
                              <a:pt x="25" y="70"/>
                              <a:pt x="26" y="71"/>
                            </a:cubicBezTo>
                            <a:close/>
                            <a:moveTo>
                              <a:pt x="24" y="68"/>
                            </a:moveTo>
                            <a:cubicBezTo>
                              <a:pt x="24" y="68"/>
                              <a:pt x="25" y="68"/>
                              <a:pt x="26" y="69"/>
                            </a:cubicBezTo>
                            <a:cubicBezTo>
                              <a:pt x="27" y="67"/>
                              <a:pt x="24" y="67"/>
                              <a:pt x="24" y="68"/>
                            </a:cubicBezTo>
                            <a:close/>
                            <a:moveTo>
                              <a:pt x="26" y="67"/>
                            </a:moveTo>
                            <a:cubicBezTo>
                              <a:pt x="26" y="68"/>
                              <a:pt x="26" y="68"/>
                              <a:pt x="27" y="68"/>
                            </a:cubicBezTo>
                            <a:cubicBezTo>
                              <a:pt x="27" y="67"/>
                              <a:pt x="26" y="67"/>
                              <a:pt x="26" y="67"/>
                            </a:cubicBezTo>
                            <a:close/>
                            <a:moveTo>
                              <a:pt x="26" y="65"/>
                            </a:moveTo>
                            <a:cubicBezTo>
                              <a:pt x="27" y="65"/>
                              <a:pt x="27" y="65"/>
                              <a:pt x="27" y="65"/>
                            </a:cubicBezTo>
                            <a:cubicBezTo>
                              <a:pt x="27" y="64"/>
                              <a:pt x="27" y="64"/>
                              <a:pt x="26" y="65"/>
                            </a:cubicBezTo>
                            <a:close/>
                            <a:moveTo>
                              <a:pt x="30" y="62"/>
                            </a:moveTo>
                            <a:cubicBezTo>
                              <a:pt x="30" y="62"/>
                              <a:pt x="29" y="61"/>
                              <a:pt x="29" y="61"/>
                            </a:cubicBezTo>
                            <a:cubicBezTo>
                              <a:pt x="29" y="62"/>
                              <a:pt x="29" y="62"/>
                              <a:pt x="30" y="62"/>
                            </a:cubicBezTo>
                            <a:close/>
                            <a:moveTo>
                              <a:pt x="90" y="87"/>
                            </a:moveTo>
                            <a:cubicBezTo>
                              <a:pt x="90" y="86"/>
                              <a:pt x="91" y="86"/>
                              <a:pt x="92" y="86"/>
                            </a:cubicBezTo>
                            <a:cubicBezTo>
                              <a:pt x="93" y="87"/>
                              <a:pt x="94" y="86"/>
                              <a:pt x="95" y="85"/>
                            </a:cubicBezTo>
                            <a:cubicBezTo>
                              <a:pt x="93" y="86"/>
                              <a:pt x="91" y="85"/>
                              <a:pt x="89" y="85"/>
                            </a:cubicBezTo>
                            <a:cubicBezTo>
                              <a:pt x="88" y="84"/>
                              <a:pt x="86" y="84"/>
                              <a:pt x="85" y="83"/>
                            </a:cubicBezTo>
                            <a:cubicBezTo>
                              <a:pt x="85" y="83"/>
                              <a:pt x="84" y="82"/>
                              <a:pt x="84" y="81"/>
                            </a:cubicBezTo>
                            <a:cubicBezTo>
                              <a:pt x="84" y="81"/>
                              <a:pt x="87" y="81"/>
                              <a:pt x="87" y="80"/>
                            </a:cubicBezTo>
                            <a:cubicBezTo>
                              <a:pt x="87" y="79"/>
                              <a:pt x="84" y="79"/>
                              <a:pt x="83" y="79"/>
                            </a:cubicBezTo>
                            <a:cubicBezTo>
                              <a:pt x="80" y="79"/>
                              <a:pt x="79" y="78"/>
                              <a:pt x="80" y="75"/>
                            </a:cubicBezTo>
                            <a:cubicBezTo>
                              <a:pt x="81" y="73"/>
                              <a:pt x="78" y="73"/>
                              <a:pt x="77" y="74"/>
                            </a:cubicBezTo>
                            <a:cubicBezTo>
                              <a:pt x="75" y="75"/>
                              <a:pt x="73" y="75"/>
                              <a:pt x="72" y="73"/>
                            </a:cubicBezTo>
                            <a:cubicBezTo>
                              <a:pt x="72" y="72"/>
                              <a:pt x="72" y="71"/>
                              <a:pt x="72" y="70"/>
                            </a:cubicBezTo>
                            <a:cubicBezTo>
                              <a:pt x="71" y="70"/>
                              <a:pt x="70" y="70"/>
                              <a:pt x="70" y="69"/>
                            </a:cubicBezTo>
                            <a:cubicBezTo>
                              <a:pt x="70" y="68"/>
                              <a:pt x="69" y="66"/>
                              <a:pt x="69" y="64"/>
                            </a:cubicBezTo>
                            <a:cubicBezTo>
                              <a:pt x="68" y="65"/>
                              <a:pt x="66" y="63"/>
                              <a:pt x="65" y="62"/>
                            </a:cubicBezTo>
                            <a:cubicBezTo>
                              <a:pt x="63" y="61"/>
                              <a:pt x="62" y="60"/>
                              <a:pt x="60" y="58"/>
                            </a:cubicBezTo>
                            <a:cubicBezTo>
                              <a:pt x="59" y="57"/>
                              <a:pt x="56" y="52"/>
                              <a:pt x="59" y="51"/>
                            </a:cubicBezTo>
                            <a:cubicBezTo>
                              <a:pt x="61" y="51"/>
                              <a:pt x="65" y="53"/>
                              <a:pt x="66" y="51"/>
                            </a:cubicBezTo>
                            <a:cubicBezTo>
                              <a:pt x="68" y="49"/>
                              <a:pt x="64" y="45"/>
                              <a:pt x="62" y="44"/>
                            </a:cubicBezTo>
                            <a:cubicBezTo>
                              <a:pt x="61" y="44"/>
                              <a:pt x="60" y="44"/>
                              <a:pt x="59" y="44"/>
                            </a:cubicBezTo>
                            <a:cubicBezTo>
                              <a:pt x="58" y="44"/>
                              <a:pt x="58" y="43"/>
                              <a:pt x="57" y="43"/>
                            </a:cubicBezTo>
                            <a:cubicBezTo>
                              <a:pt x="56" y="42"/>
                              <a:pt x="54" y="41"/>
                              <a:pt x="53" y="41"/>
                            </a:cubicBezTo>
                            <a:cubicBezTo>
                              <a:pt x="51" y="40"/>
                              <a:pt x="46" y="40"/>
                              <a:pt x="46" y="38"/>
                            </a:cubicBezTo>
                            <a:cubicBezTo>
                              <a:pt x="46" y="37"/>
                              <a:pt x="47" y="36"/>
                              <a:pt x="47" y="35"/>
                            </a:cubicBezTo>
                            <a:cubicBezTo>
                              <a:pt x="46" y="33"/>
                              <a:pt x="45" y="31"/>
                              <a:pt x="44" y="30"/>
                            </a:cubicBezTo>
                            <a:cubicBezTo>
                              <a:pt x="42" y="29"/>
                              <a:pt x="41" y="30"/>
                              <a:pt x="40" y="29"/>
                            </a:cubicBezTo>
                            <a:cubicBezTo>
                              <a:pt x="39" y="28"/>
                              <a:pt x="38" y="26"/>
                              <a:pt x="36" y="26"/>
                            </a:cubicBezTo>
                            <a:cubicBezTo>
                              <a:pt x="35" y="25"/>
                              <a:pt x="35" y="24"/>
                              <a:pt x="33" y="23"/>
                            </a:cubicBezTo>
                            <a:cubicBezTo>
                              <a:pt x="32" y="23"/>
                              <a:pt x="32" y="24"/>
                              <a:pt x="30" y="23"/>
                            </a:cubicBezTo>
                            <a:cubicBezTo>
                              <a:pt x="28" y="22"/>
                              <a:pt x="27" y="21"/>
                              <a:pt x="24" y="20"/>
                            </a:cubicBezTo>
                            <a:cubicBezTo>
                              <a:pt x="22" y="19"/>
                              <a:pt x="20" y="19"/>
                              <a:pt x="18" y="19"/>
                            </a:cubicBezTo>
                            <a:cubicBezTo>
                              <a:pt x="14" y="18"/>
                              <a:pt x="11" y="16"/>
                              <a:pt x="7" y="14"/>
                            </a:cubicBezTo>
                            <a:cubicBezTo>
                              <a:pt x="6" y="13"/>
                              <a:pt x="4" y="13"/>
                              <a:pt x="3" y="12"/>
                            </a:cubicBezTo>
                            <a:cubicBezTo>
                              <a:pt x="1" y="11"/>
                              <a:pt x="2" y="13"/>
                              <a:pt x="2" y="15"/>
                            </a:cubicBezTo>
                            <a:cubicBezTo>
                              <a:pt x="2" y="19"/>
                              <a:pt x="1" y="24"/>
                              <a:pt x="1" y="29"/>
                            </a:cubicBezTo>
                            <a:cubicBezTo>
                              <a:pt x="1" y="34"/>
                              <a:pt x="1" y="39"/>
                              <a:pt x="1" y="44"/>
                            </a:cubicBezTo>
                            <a:cubicBezTo>
                              <a:pt x="1" y="45"/>
                              <a:pt x="2" y="47"/>
                              <a:pt x="1" y="48"/>
                            </a:cubicBezTo>
                            <a:cubicBezTo>
                              <a:pt x="1" y="49"/>
                              <a:pt x="0" y="50"/>
                              <a:pt x="0" y="51"/>
                            </a:cubicBezTo>
                            <a:cubicBezTo>
                              <a:pt x="0" y="52"/>
                              <a:pt x="1" y="53"/>
                              <a:pt x="1" y="54"/>
                            </a:cubicBezTo>
                            <a:cubicBezTo>
                              <a:pt x="2" y="56"/>
                              <a:pt x="1" y="59"/>
                              <a:pt x="1" y="61"/>
                            </a:cubicBezTo>
                            <a:cubicBezTo>
                              <a:pt x="1" y="65"/>
                              <a:pt x="1" y="70"/>
                              <a:pt x="1" y="75"/>
                            </a:cubicBezTo>
                            <a:cubicBezTo>
                              <a:pt x="3" y="77"/>
                              <a:pt x="4" y="74"/>
                              <a:pt x="5" y="75"/>
                            </a:cubicBezTo>
                            <a:cubicBezTo>
                              <a:pt x="7" y="76"/>
                              <a:pt x="10" y="75"/>
                              <a:pt x="12" y="75"/>
                            </a:cubicBezTo>
                            <a:cubicBezTo>
                              <a:pt x="14" y="75"/>
                              <a:pt x="15" y="77"/>
                              <a:pt x="17" y="76"/>
                            </a:cubicBezTo>
                            <a:cubicBezTo>
                              <a:pt x="19" y="76"/>
                              <a:pt x="20" y="75"/>
                              <a:pt x="22" y="74"/>
                            </a:cubicBezTo>
                            <a:cubicBezTo>
                              <a:pt x="26" y="72"/>
                              <a:pt x="23" y="70"/>
                              <a:pt x="20" y="68"/>
                            </a:cubicBezTo>
                            <a:cubicBezTo>
                              <a:pt x="19" y="67"/>
                              <a:pt x="18" y="67"/>
                              <a:pt x="16" y="67"/>
                            </a:cubicBezTo>
                            <a:cubicBezTo>
                              <a:pt x="15" y="67"/>
                              <a:pt x="14" y="67"/>
                              <a:pt x="14" y="66"/>
                            </a:cubicBezTo>
                            <a:cubicBezTo>
                              <a:pt x="15" y="67"/>
                              <a:pt x="16" y="67"/>
                              <a:pt x="17" y="66"/>
                            </a:cubicBezTo>
                            <a:cubicBezTo>
                              <a:pt x="18" y="66"/>
                              <a:pt x="18" y="67"/>
                              <a:pt x="19" y="67"/>
                            </a:cubicBezTo>
                            <a:cubicBezTo>
                              <a:pt x="20" y="67"/>
                              <a:pt x="21" y="67"/>
                              <a:pt x="22" y="67"/>
                            </a:cubicBezTo>
                            <a:cubicBezTo>
                              <a:pt x="23" y="66"/>
                              <a:pt x="24" y="66"/>
                              <a:pt x="26" y="66"/>
                            </a:cubicBezTo>
                            <a:cubicBezTo>
                              <a:pt x="27" y="65"/>
                              <a:pt x="24" y="64"/>
                              <a:pt x="24" y="63"/>
                            </a:cubicBezTo>
                            <a:cubicBezTo>
                              <a:pt x="25" y="63"/>
                              <a:pt x="29" y="66"/>
                              <a:pt x="28" y="63"/>
                            </a:cubicBezTo>
                            <a:cubicBezTo>
                              <a:pt x="29" y="64"/>
                              <a:pt x="29" y="64"/>
                              <a:pt x="29" y="64"/>
                            </a:cubicBezTo>
                            <a:cubicBezTo>
                              <a:pt x="29" y="62"/>
                              <a:pt x="27" y="60"/>
                              <a:pt x="27" y="58"/>
                            </a:cubicBezTo>
                            <a:cubicBezTo>
                              <a:pt x="27" y="59"/>
                              <a:pt x="32" y="64"/>
                              <a:pt x="32" y="60"/>
                            </a:cubicBezTo>
                            <a:cubicBezTo>
                              <a:pt x="33" y="61"/>
                              <a:pt x="34" y="61"/>
                              <a:pt x="34" y="62"/>
                            </a:cubicBezTo>
                            <a:cubicBezTo>
                              <a:pt x="34" y="61"/>
                              <a:pt x="34" y="60"/>
                              <a:pt x="34" y="59"/>
                            </a:cubicBezTo>
                            <a:cubicBezTo>
                              <a:pt x="34" y="61"/>
                              <a:pt x="35" y="60"/>
                              <a:pt x="35" y="59"/>
                            </a:cubicBezTo>
                            <a:cubicBezTo>
                              <a:pt x="35" y="60"/>
                              <a:pt x="36" y="61"/>
                              <a:pt x="36" y="60"/>
                            </a:cubicBezTo>
                            <a:cubicBezTo>
                              <a:pt x="36" y="60"/>
                              <a:pt x="38" y="61"/>
                              <a:pt x="38" y="60"/>
                            </a:cubicBezTo>
                            <a:cubicBezTo>
                              <a:pt x="38" y="61"/>
                              <a:pt x="37" y="62"/>
                              <a:pt x="40" y="62"/>
                            </a:cubicBezTo>
                            <a:cubicBezTo>
                              <a:pt x="41" y="62"/>
                              <a:pt x="43" y="63"/>
                              <a:pt x="44" y="63"/>
                            </a:cubicBezTo>
                            <a:cubicBezTo>
                              <a:pt x="45" y="63"/>
                              <a:pt x="46" y="63"/>
                              <a:pt x="47" y="63"/>
                            </a:cubicBezTo>
                            <a:cubicBezTo>
                              <a:pt x="47" y="64"/>
                              <a:pt x="48" y="64"/>
                              <a:pt x="49" y="64"/>
                            </a:cubicBezTo>
                            <a:cubicBezTo>
                              <a:pt x="51" y="65"/>
                              <a:pt x="53" y="69"/>
                              <a:pt x="54" y="71"/>
                            </a:cubicBezTo>
                            <a:cubicBezTo>
                              <a:pt x="55" y="73"/>
                              <a:pt x="54" y="74"/>
                              <a:pt x="57" y="74"/>
                            </a:cubicBezTo>
                            <a:cubicBezTo>
                              <a:pt x="57" y="75"/>
                              <a:pt x="58" y="77"/>
                              <a:pt x="59" y="78"/>
                            </a:cubicBezTo>
                            <a:cubicBezTo>
                              <a:pt x="59" y="79"/>
                              <a:pt x="60" y="78"/>
                              <a:pt x="61" y="79"/>
                            </a:cubicBezTo>
                            <a:cubicBezTo>
                              <a:pt x="62" y="79"/>
                              <a:pt x="63" y="80"/>
                              <a:pt x="63" y="81"/>
                            </a:cubicBezTo>
                            <a:cubicBezTo>
                              <a:pt x="63" y="82"/>
                              <a:pt x="64" y="83"/>
                              <a:pt x="65" y="84"/>
                            </a:cubicBezTo>
                            <a:cubicBezTo>
                              <a:pt x="66" y="83"/>
                              <a:pt x="67" y="85"/>
                              <a:pt x="69" y="84"/>
                            </a:cubicBezTo>
                            <a:cubicBezTo>
                              <a:pt x="69" y="84"/>
                              <a:pt x="71" y="85"/>
                              <a:pt x="72" y="85"/>
                            </a:cubicBezTo>
                            <a:cubicBezTo>
                              <a:pt x="73" y="85"/>
                              <a:pt x="74" y="85"/>
                              <a:pt x="75" y="84"/>
                            </a:cubicBezTo>
                            <a:cubicBezTo>
                              <a:pt x="75" y="85"/>
                              <a:pt x="75" y="85"/>
                              <a:pt x="74" y="85"/>
                            </a:cubicBezTo>
                            <a:cubicBezTo>
                              <a:pt x="77" y="85"/>
                              <a:pt x="79" y="86"/>
                              <a:pt x="81" y="86"/>
                            </a:cubicBezTo>
                            <a:cubicBezTo>
                              <a:pt x="83" y="86"/>
                              <a:pt x="85" y="86"/>
                              <a:pt x="86" y="88"/>
                            </a:cubicBezTo>
                            <a:cubicBezTo>
                              <a:pt x="86" y="87"/>
                              <a:pt x="87" y="87"/>
                              <a:pt x="87" y="88"/>
                            </a:cubicBezTo>
                            <a:cubicBezTo>
                              <a:pt x="87" y="88"/>
                              <a:pt x="86" y="88"/>
                              <a:pt x="86" y="88"/>
                            </a:cubicBezTo>
                            <a:cubicBezTo>
                              <a:pt x="87" y="90"/>
                              <a:pt x="90" y="90"/>
                              <a:pt x="92" y="89"/>
                            </a:cubicBezTo>
                            <a:cubicBezTo>
                              <a:pt x="94" y="88"/>
                              <a:pt x="92" y="87"/>
                              <a:pt x="90" y="87"/>
                            </a:cubicBezTo>
                            <a:close/>
                            <a:moveTo>
                              <a:pt x="49" y="30"/>
                            </a:moveTo>
                            <a:cubicBezTo>
                              <a:pt x="48" y="31"/>
                              <a:pt x="47" y="32"/>
                              <a:pt x="48" y="33"/>
                            </a:cubicBezTo>
                            <a:cubicBezTo>
                              <a:pt x="49" y="32"/>
                              <a:pt x="49" y="31"/>
                              <a:pt x="49" y="30"/>
                            </a:cubicBezTo>
                            <a:close/>
                            <a:moveTo>
                              <a:pt x="59" y="39"/>
                            </a:moveTo>
                            <a:cubicBezTo>
                              <a:pt x="61" y="39"/>
                              <a:pt x="60" y="37"/>
                              <a:pt x="59" y="37"/>
                            </a:cubicBezTo>
                            <a:cubicBezTo>
                              <a:pt x="58" y="37"/>
                              <a:pt x="59" y="39"/>
                              <a:pt x="59" y="39"/>
                            </a:cubicBezTo>
                            <a:close/>
                            <a:moveTo>
                              <a:pt x="68" y="43"/>
                            </a:moveTo>
                            <a:cubicBezTo>
                              <a:pt x="69" y="42"/>
                              <a:pt x="68" y="40"/>
                              <a:pt x="66" y="40"/>
                            </a:cubicBezTo>
                            <a:cubicBezTo>
                              <a:pt x="64" y="40"/>
                              <a:pt x="67" y="43"/>
                              <a:pt x="68" y="43"/>
                            </a:cubicBezTo>
                            <a:close/>
                            <a:moveTo>
                              <a:pt x="66" y="9"/>
                            </a:moveTo>
                            <a:cubicBezTo>
                              <a:pt x="66" y="9"/>
                              <a:pt x="66" y="9"/>
                              <a:pt x="66" y="10"/>
                            </a:cubicBezTo>
                            <a:cubicBezTo>
                              <a:pt x="66" y="10"/>
                              <a:pt x="66" y="9"/>
                              <a:pt x="66" y="9"/>
                            </a:cubicBezTo>
                            <a:close/>
                            <a:moveTo>
                              <a:pt x="109" y="29"/>
                            </a:moveTo>
                            <a:cubicBezTo>
                              <a:pt x="108" y="28"/>
                              <a:pt x="107" y="28"/>
                              <a:pt x="108" y="27"/>
                            </a:cubicBezTo>
                            <a:cubicBezTo>
                              <a:pt x="107" y="27"/>
                              <a:pt x="105" y="29"/>
                              <a:pt x="104" y="28"/>
                            </a:cubicBezTo>
                            <a:cubicBezTo>
                              <a:pt x="103" y="27"/>
                              <a:pt x="101" y="27"/>
                              <a:pt x="101" y="29"/>
                            </a:cubicBezTo>
                            <a:cubicBezTo>
                              <a:pt x="102" y="30"/>
                              <a:pt x="103" y="32"/>
                              <a:pt x="102" y="33"/>
                            </a:cubicBezTo>
                            <a:cubicBezTo>
                              <a:pt x="102" y="35"/>
                              <a:pt x="99" y="34"/>
                              <a:pt x="98" y="35"/>
                            </a:cubicBezTo>
                            <a:cubicBezTo>
                              <a:pt x="97" y="36"/>
                              <a:pt x="97" y="38"/>
                              <a:pt x="96" y="39"/>
                            </a:cubicBezTo>
                            <a:cubicBezTo>
                              <a:pt x="95" y="40"/>
                              <a:pt x="94" y="40"/>
                              <a:pt x="94" y="40"/>
                            </a:cubicBezTo>
                            <a:cubicBezTo>
                              <a:pt x="92" y="40"/>
                              <a:pt x="92" y="40"/>
                              <a:pt x="91" y="39"/>
                            </a:cubicBezTo>
                            <a:cubicBezTo>
                              <a:pt x="90" y="39"/>
                              <a:pt x="89" y="41"/>
                              <a:pt x="88" y="40"/>
                            </a:cubicBezTo>
                            <a:cubicBezTo>
                              <a:pt x="87" y="39"/>
                              <a:pt x="87" y="36"/>
                              <a:pt x="88" y="36"/>
                            </a:cubicBezTo>
                            <a:cubicBezTo>
                              <a:pt x="87" y="34"/>
                              <a:pt x="86" y="38"/>
                              <a:pt x="86" y="39"/>
                            </a:cubicBezTo>
                            <a:cubicBezTo>
                              <a:pt x="87" y="40"/>
                              <a:pt x="81" y="41"/>
                              <a:pt x="80" y="41"/>
                            </a:cubicBezTo>
                            <a:cubicBezTo>
                              <a:pt x="79" y="41"/>
                              <a:pt x="79" y="40"/>
                              <a:pt x="78" y="40"/>
                            </a:cubicBezTo>
                            <a:cubicBezTo>
                              <a:pt x="77" y="40"/>
                              <a:pt x="76" y="40"/>
                              <a:pt x="75" y="40"/>
                            </a:cubicBezTo>
                            <a:cubicBezTo>
                              <a:pt x="75" y="40"/>
                              <a:pt x="72" y="40"/>
                              <a:pt x="72" y="40"/>
                            </a:cubicBezTo>
                            <a:cubicBezTo>
                              <a:pt x="71" y="39"/>
                              <a:pt x="70" y="41"/>
                              <a:pt x="71" y="42"/>
                            </a:cubicBezTo>
                            <a:cubicBezTo>
                              <a:pt x="72" y="43"/>
                              <a:pt x="73" y="43"/>
                              <a:pt x="74" y="43"/>
                            </a:cubicBezTo>
                            <a:cubicBezTo>
                              <a:pt x="75" y="43"/>
                              <a:pt x="75" y="44"/>
                              <a:pt x="76" y="44"/>
                            </a:cubicBezTo>
                            <a:cubicBezTo>
                              <a:pt x="77" y="45"/>
                              <a:pt x="78" y="45"/>
                              <a:pt x="78" y="46"/>
                            </a:cubicBezTo>
                            <a:cubicBezTo>
                              <a:pt x="79" y="45"/>
                              <a:pt x="81" y="45"/>
                              <a:pt x="82" y="46"/>
                            </a:cubicBezTo>
                            <a:cubicBezTo>
                              <a:pt x="83" y="47"/>
                              <a:pt x="83" y="48"/>
                              <a:pt x="84" y="47"/>
                            </a:cubicBezTo>
                            <a:cubicBezTo>
                              <a:pt x="86" y="47"/>
                              <a:pt x="88" y="48"/>
                              <a:pt x="90" y="47"/>
                            </a:cubicBezTo>
                            <a:cubicBezTo>
                              <a:pt x="93" y="47"/>
                              <a:pt x="94" y="45"/>
                              <a:pt x="96" y="45"/>
                            </a:cubicBezTo>
                            <a:cubicBezTo>
                              <a:pt x="98" y="45"/>
                              <a:pt x="101" y="42"/>
                              <a:pt x="100" y="40"/>
                            </a:cubicBezTo>
                            <a:cubicBezTo>
                              <a:pt x="102" y="40"/>
                              <a:pt x="108" y="41"/>
                              <a:pt x="107" y="38"/>
                            </a:cubicBezTo>
                            <a:cubicBezTo>
                              <a:pt x="106" y="38"/>
                              <a:pt x="104" y="34"/>
                              <a:pt x="106" y="35"/>
                            </a:cubicBezTo>
                            <a:cubicBezTo>
                              <a:pt x="109" y="35"/>
                              <a:pt x="109" y="33"/>
                              <a:pt x="109" y="31"/>
                            </a:cubicBezTo>
                            <a:cubicBezTo>
                              <a:pt x="109" y="30"/>
                              <a:pt x="109" y="29"/>
                              <a:pt x="109" y="29"/>
                            </a:cubicBezTo>
                            <a:close/>
                            <a:moveTo>
                              <a:pt x="81" y="32"/>
                            </a:moveTo>
                            <a:cubicBezTo>
                              <a:pt x="82" y="32"/>
                              <a:pt x="82" y="32"/>
                              <a:pt x="82" y="32"/>
                            </a:cubicBezTo>
                            <a:cubicBezTo>
                              <a:pt x="82" y="32"/>
                              <a:pt x="82" y="32"/>
                              <a:pt x="81" y="32"/>
                            </a:cubicBezTo>
                            <a:close/>
                            <a:moveTo>
                              <a:pt x="84" y="2"/>
                            </a:moveTo>
                            <a:cubicBezTo>
                              <a:pt x="85" y="1"/>
                              <a:pt x="83" y="0"/>
                              <a:pt x="82" y="0"/>
                            </a:cubicBezTo>
                            <a:cubicBezTo>
                              <a:pt x="82" y="1"/>
                              <a:pt x="84" y="2"/>
                              <a:pt x="84" y="2"/>
                            </a:cubicBezTo>
                            <a:close/>
                            <a:moveTo>
                              <a:pt x="88" y="76"/>
                            </a:moveTo>
                            <a:cubicBezTo>
                              <a:pt x="86" y="77"/>
                              <a:pt x="89" y="78"/>
                              <a:pt x="90" y="78"/>
                            </a:cubicBezTo>
                            <a:cubicBezTo>
                              <a:pt x="90" y="78"/>
                              <a:pt x="90" y="75"/>
                              <a:pt x="88" y="76"/>
                            </a:cubicBezTo>
                            <a:close/>
                            <a:moveTo>
                              <a:pt x="95" y="80"/>
                            </a:moveTo>
                            <a:cubicBezTo>
                              <a:pt x="96" y="79"/>
                              <a:pt x="94" y="78"/>
                              <a:pt x="92" y="77"/>
                            </a:cubicBezTo>
                            <a:cubicBezTo>
                              <a:pt x="89" y="76"/>
                              <a:pt x="92" y="79"/>
                              <a:pt x="91" y="80"/>
                            </a:cubicBezTo>
                            <a:cubicBezTo>
                              <a:pt x="92" y="79"/>
                              <a:pt x="94" y="80"/>
                              <a:pt x="95" y="80"/>
                            </a:cubicBezTo>
                            <a:close/>
                            <a:moveTo>
                              <a:pt x="91" y="11"/>
                            </a:moveTo>
                            <a:cubicBezTo>
                              <a:pt x="90" y="10"/>
                              <a:pt x="87" y="9"/>
                              <a:pt x="87" y="11"/>
                            </a:cubicBezTo>
                            <a:cubicBezTo>
                              <a:pt x="88" y="12"/>
                              <a:pt x="88" y="12"/>
                              <a:pt x="89" y="13"/>
                            </a:cubicBezTo>
                            <a:cubicBezTo>
                              <a:pt x="91" y="13"/>
                              <a:pt x="92" y="12"/>
                              <a:pt x="91" y="11"/>
                            </a:cubicBezTo>
                            <a:close/>
                            <a:moveTo>
                              <a:pt x="95" y="89"/>
                            </a:moveTo>
                            <a:cubicBezTo>
                              <a:pt x="96" y="87"/>
                              <a:pt x="92" y="89"/>
                              <a:pt x="95" y="89"/>
                            </a:cubicBezTo>
                            <a:close/>
                            <a:moveTo>
                              <a:pt x="97" y="83"/>
                            </a:moveTo>
                            <a:cubicBezTo>
                              <a:pt x="96" y="83"/>
                              <a:pt x="95" y="81"/>
                              <a:pt x="94" y="81"/>
                            </a:cubicBezTo>
                            <a:cubicBezTo>
                              <a:pt x="94" y="81"/>
                              <a:pt x="95" y="82"/>
                              <a:pt x="95" y="83"/>
                            </a:cubicBezTo>
                            <a:cubicBezTo>
                              <a:pt x="96" y="83"/>
                              <a:pt x="96" y="83"/>
                              <a:pt x="96" y="83"/>
                            </a:cubicBezTo>
                            <a:cubicBezTo>
                              <a:pt x="95" y="84"/>
                              <a:pt x="97" y="84"/>
                              <a:pt x="97" y="84"/>
                            </a:cubicBezTo>
                            <a:cubicBezTo>
                              <a:pt x="99" y="85"/>
                              <a:pt x="99" y="83"/>
                              <a:pt x="98" y="82"/>
                            </a:cubicBezTo>
                            <a:cubicBezTo>
                              <a:pt x="98" y="83"/>
                              <a:pt x="97" y="83"/>
                              <a:pt x="97" y="83"/>
                            </a:cubicBezTo>
                            <a:close/>
                            <a:moveTo>
                              <a:pt x="95" y="90"/>
                            </a:moveTo>
                            <a:cubicBezTo>
                              <a:pt x="96" y="89"/>
                              <a:pt x="96" y="89"/>
                              <a:pt x="96" y="89"/>
                            </a:cubicBezTo>
                            <a:cubicBezTo>
                              <a:pt x="96" y="89"/>
                              <a:pt x="95" y="89"/>
                              <a:pt x="95" y="90"/>
                            </a:cubicBezTo>
                            <a:close/>
                            <a:moveTo>
                              <a:pt x="97" y="72"/>
                            </a:moveTo>
                            <a:cubicBezTo>
                              <a:pt x="97" y="71"/>
                              <a:pt x="97" y="71"/>
                              <a:pt x="97" y="70"/>
                            </a:cubicBezTo>
                            <a:cubicBezTo>
                              <a:pt x="97" y="71"/>
                              <a:pt x="96" y="71"/>
                              <a:pt x="97" y="72"/>
                            </a:cubicBezTo>
                            <a:close/>
                            <a:moveTo>
                              <a:pt x="97" y="69"/>
                            </a:moveTo>
                            <a:cubicBezTo>
                              <a:pt x="97" y="69"/>
                              <a:pt x="97" y="69"/>
                              <a:pt x="97" y="69"/>
                            </a:cubicBezTo>
                            <a:cubicBezTo>
                              <a:pt x="97" y="70"/>
                              <a:pt x="97" y="70"/>
                              <a:pt x="97" y="70"/>
                            </a:cubicBezTo>
                            <a:cubicBezTo>
                              <a:pt x="97" y="70"/>
                              <a:pt x="97" y="70"/>
                              <a:pt x="97" y="69"/>
                            </a:cubicBezTo>
                            <a:close/>
                            <a:moveTo>
                              <a:pt x="97" y="69"/>
                            </a:moveTo>
                            <a:cubicBezTo>
                              <a:pt x="97" y="69"/>
                              <a:pt x="97" y="68"/>
                              <a:pt x="97" y="68"/>
                            </a:cubicBezTo>
                            <a:cubicBezTo>
                              <a:pt x="96" y="68"/>
                              <a:pt x="96" y="69"/>
                              <a:pt x="97" y="69"/>
                            </a:cubicBezTo>
                            <a:close/>
                            <a:moveTo>
                              <a:pt x="94" y="16"/>
                            </a:moveTo>
                            <a:cubicBezTo>
                              <a:pt x="95" y="15"/>
                              <a:pt x="95" y="15"/>
                              <a:pt x="96" y="15"/>
                            </a:cubicBezTo>
                            <a:cubicBezTo>
                              <a:pt x="95" y="15"/>
                              <a:pt x="95" y="15"/>
                              <a:pt x="94" y="16"/>
                            </a:cubicBezTo>
                            <a:close/>
                            <a:moveTo>
                              <a:pt x="94" y="13"/>
                            </a:moveTo>
                            <a:cubicBezTo>
                              <a:pt x="95" y="14"/>
                              <a:pt x="97" y="14"/>
                              <a:pt x="98" y="14"/>
                            </a:cubicBezTo>
                            <a:cubicBezTo>
                              <a:pt x="99" y="15"/>
                              <a:pt x="100" y="16"/>
                              <a:pt x="101" y="17"/>
                            </a:cubicBezTo>
                            <a:cubicBezTo>
                              <a:pt x="102" y="18"/>
                              <a:pt x="103" y="19"/>
                              <a:pt x="105" y="20"/>
                            </a:cubicBezTo>
                            <a:cubicBezTo>
                              <a:pt x="106" y="20"/>
                              <a:pt x="107" y="20"/>
                              <a:pt x="108" y="21"/>
                            </a:cubicBezTo>
                            <a:cubicBezTo>
                              <a:pt x="110" y="22"/>
                              <a:pt x="111" y="25"/>
                              <a:pt x="112" y="26"/>
                            </a:cubicBezTo>
                            <a:cubicBezTo>
                              <a:pt x="113" y="28"/>
                              <a:pt x="112" y="29"/>
                              <a:pt x="112" y="30"/>
                            </a:cubicBezTo>
                            <a:cubicBezTo>
                              <a:pt x="112" y="31"/>
                              <a:pt x="113" y="32"/>
                              <a:pt x="114" y="34"/>
                            </a:cubicBezTo>
                            <a:cubicBezTo>
                              <a:pt x="115" y="33"/>
                              <a:pt x="117" y="29"/>
                              <a:pt x="116" y="28"/>
                            </a:cubicBezTo>
                            <a:cubicBezTo>
                              <a:pt x="116" y="27"/>
                              <a:pt x="115" y="26"/>
                              <a:pt x="114" y="25"/>
                            </a:cubicBezTo>
                            <a:cubicBezTo>
                              <a:pt x="113" y="24"/>
                              <a:pt x="113" y="24"/>
                              <a:pt x="112" y="24"/>
                            </a:cubicBezTo>
                            <a:cubicBezTo>
                              <a:pt x="111" y="24"/>
                              <a:pt x="110" y="22"/>
                              <a:pt x="109" y="21"/>
                            </a:cubicBezTo>
                            <a:cubicBezTo>
                              <a:pt x="108" y="20"/>
                              <a:pt x="106" y="18"/>
                              <a:pt x="104" y="18"/>
                            </a:cubicBezTo>
                            <a:cubicBezTo>
                              <a:pt x="102" y="17"/>
                              <a:pt x="101" y="15"/>
                              <a:pt x="100" y="15"/>
                            </a:cubicBezTo>
                            <a:cubicBezTo>
                              <a:pt x="99" y="14"/>
                              <a:pt x="98" y="15"/>
                              <a:pt x="98" y="14"/>
                            </a:cubicBezTo>
                            <a:cubicBezTo>
                              <a:pt x="98" y="13"/>
                              <a:pt x="96" y="13"/>
                              <a:pt x="95" y="12"/>
                            </a:cubicBezTo>
                            <a:cubicBezTo>
                              <a:pt x="96" y="13"/>
                              <a:pt x="95" y="13"/>
                              <a:pt x="94" y="13"/>
                            </a:cubicBezTo>
                            <a:close/>
                            <a:moveTo>
                              <a:pt x="113" y="90"/>
                            </a:moveTo>
                            <a:cubicBezTo>
                              <a:pt x="113" y="90"/>
                              <a:pt x="113" y="89"/>
                              <a:pt x="113" y="89"/>
                            </a:cubicBezTo>
                            <a:cubicBezTo>
                              <a:pt x="112" y="89"/>
                              <a:pt x="112" y="89"/>
                              <a:pt x="111" y="89"/>
                            </a:cubicBezTo>
                            <a:cubicBezTo>
                              <a:pt x="111" y="89"/>
                              <a:pt x="112" y="90"/>
                              <a:pt x="113" y="90"/>
                            </a:cubicBezTo>
                            <a:close/>
                            <a:moveTo>
                              <a:pt x="111" y="74"/>
                            </a:moveTo>
                            <a:cubicBezTo>
                              <a:pt x="112" y="74"/>
                              <a:pt x="112" y="75"/>
                              <a:pt x="113" y="76"/>
                            </a:cubicBezTo>
                            <a:cubicBezTo>
                              <a:pt x="116" y="76"/>
                              <a:pt x="113" y="72"/>
                              <a:pt x="111" y="74"/>
                            </a:cubicBezTo>
                            <a:close/>
                            <a:moveTo>
                              <a:pt x="116" y="95"/>
                            </a:moveTo>
                            <a:cubicBezTo>
                              <a:pt x="116" y="95"/>
                              <a:pt x="117" y="95"/>
                              <a:pt x="117" y="95"/>
                            </a:cubicBezTo>
                            <a:cubicBezTo>
                              <a:pt x="117" y="95"/>
                              <a:pt x="117" y="95"/>
                              <a:pt x="116" y="95"/>
                            </a:cubicBezTo>
                            <a:close/>
                            <a:moveTo>
                              <a:pt x="117" y="96"/>
                            </a:moveTo>
                            <a:cubicBezTo>
                              <a:pt x="118" y="97"/>
                              <a:pt x="118" y="98"/>
                              <a:pt x="119" y="98"/>
                            </a:cubicBezTo>
                            <a:cubicBezTo>
                              <a:pt x="120" y="99"/>
                              <a:pt x="120" y="98"/>
                              <a:pt x="121" y="99"/>
                            </a:cubicBezTo>
                            <a:cubicBezTo>
                              <a:pt x="121" y="99"/>
                              <a:pt x="122" y="98"/>
                              <a:pt x="122" y="98"/>
                            </a:cubicBezTo>
                            <a:cubicBezTo>
                              <a:pt x="121" y="97"/>
                              <a:pt x="118" y="96"/>
                              <a:pt x="117" y="96"/>
                            </a:cubicBezTo>
                            <a:close/>
                            <a:moveTo>
                              <a:pt x="111" y="16"/>
                            </a:moveTo>
                            <a:cubicBezTo>
                              <a:pt x="111" y="17"/>
                              <a:pt x="111" y="18"/>
                              <a:pt x="112" y="18"/>
                            </a:cubicBezTo>
                            <a:cubicBezTo>
                              <a:pt x="112" y="17"/>
                              <a:pt x="112" y="17"/>
                              <a:pt x="111" y="16"/>
                            </a:cubicBezTo>
                            <a:close/>
                            <a:moveTo>
                              <a:pt x="125" y="96"/>
                            </a:moveTo>
                            <a:cubicBezTo>
                              <a:pt x="125" y="97"/>
                              <a:pt x="125" y="97"/>
                              <a:pt x="126" y="97"/>
                            </a:cubicBezTo>
                            <a:cubicBezTo>
                              <a:pt x="126" y="97"/>
                              <a:pt x="127" y="96"/>
                              <a:pt x="127" y="96"/>
                            </a:cubicBezTo>
                            <a:cubicBezTo>
                              <a:pt x="126" y="95"/>
                              <a:pt x="126" y="96"/>
                              <a:pt x="125" y="96"/>
                            </a:cubicBezTo>
                            <a:close/>
                            <a:moveTo>
                              <a:pt x="130" y="35"/>
                            </a:moveTo>
                            <a:cubicBezTo>
                              <a:pt x="129" y="37"/>
                              <a:pt x="130" y="38"/>
                              <a:pt x="130" y="39"/>
                            </a:cubicBezTo>
                            <a:cubicBezTo>
                              <a:pt x="132" y="38"/>
                              <a:pt x="132" y="36"/>
                              <a:pt x="130" y="35"/>
                            </a:cubicBezTo>
                            <a:close/>
                            <a:moveTo>
                              <a:pt x="142" y="48"/>
                            </a:moveTo>
                            <a:cubicBezTo>
                              <a:pt x="141" y="48"/>
                              <a:pt x="140" y="47"/>
                              <a:pt x="140" y="46"/>
                            </a:cubicBezTo>
                            <a:cubicBezTo>
                              <a:pt x="139" y="46"/>
                              <a:pt x="138" y="46"/>
                              <a:pt x="138" y="45"/>
                            </a:cubicBezTo>
                            <a:cubicBezTo>
                              <a:pt x="136" y="43"/>
                              <a:pt x="134" y="40"/>
                              <a:pt x="131" y="39"/>
                            </a:cubicBezTo>
                            <a:cubicBezTo>
                              <a:pt x="132" y="40"/>
                              <a:pt x="131" y="41"/>
                              <a:pt x="131" y="42"/>
                            </a:cubicBezTo>
                            <a:cubicBezTo>
                              <a:pt x="131" y="44"/>
                              <a:pt x="133" y="45"/>
                              <a:pt x="134" y="47"/>
                            </a:cubicBezTo>
                            <a:cubicBezTo>
                              <a:pt x="135" y="47"/>
                              <a:pt x="136" y="48"/>
                              <a:pt x="136" y="48"/>
                            </a:cubicBezTo>
                            <a:cubicBezTo>
                              <a:pt x="136" y="50"/>
                              <a:pt x="136" y="51"/>
                              <a:pt x="137" y="52"/>
                            </a:cubicBezTo>
                            <a:cubicBezTo>
                              <a:pt x="139" y="53"/>
                              <a:pt x="144" y="53"/>
                              <a:pt x="143" y="51"/>
                            </a:cubicBezTo>
                            <a:cubicBezTo>
                              <a:pt x="143" y="50"/>
                              <a:pt x="142" y="49"/>
                              <a:pt x="142" y="48"/>
                            </a:cubicBezTo>
                            <a:close/>
                            <a:moveTo>
                              <a:pt x="140" y="55"/>
                            </a:moveTo>
                            <a:cubicBezTo>
                              <a:pt x="141" y="55"/>
                              <a:pt x="141" y="55"/>
                              <a:pt x="141" y="55"/>
                            </a:cubicBezTo>
                            <a:cubicBezTo>
                              <a:pt x="142" y="55"/>
                              <a:pt x="142" y="55"/>
                              <a:pt x="142" y="55"/>
                            </a:cubicBezTo>
                            <a:cubicBezTo>
                              <a:pt x="142" y="54"/>
                              <a:pt x="141" y="54"/>
                              <a:pt x="140" y="55"/>
                            </a:cubicBezTo>
                            <a:close/>
                            <a:moveTo>
                              <a:pt x="144" y="52"/>
                            </a:moveTo>
                            <a:cubicBezTo>
                              <a:pt x="144" y="53"/>
                              <a:pt x="144" y="54"/>
                              <a:pt x="144" y="54"/>
                            </a:cubicBezTo>
                            <a:cubicBezTo>
                              <a:pt x="145" y="54"/>
                              <a:pt x="145" y="53"/>
                              <a:pt x="144" y="52"/>
                            </a:cubicBezTo>
                            <a:close/>
                            <a:moveTo>
                              <a:pt x="56" y="7"/>
                            </a:moveTo>
                            <a:cubicBezTo>
                              <a:pt x="57" y="7"/>
                              <a:pt x="58" y="8"/>
                              <a:pt x="58" y="8"/>
                            </a:cubicBezTo>
                            <a:cubicBezTo>
                              <a:pt x="60" y="8"/>
                              <a:pt x="61" y="7"/>
                              <a:pt x="62" y="7"/>
                            </a:cubicBezTo>
                            <a:cubicBezTo>
                              <a:pt x="60" y="6"/>
                              <a:pt x="58" y="5"/>
                              <a:pt x="56" y="6"/>
                            </a:cubicBezTo>
                            <a:cubicBezTo>
                              <a:pt x="55" y="6"/>
                              <a:pt x="53" y="7"/>
                              <a:pt x="54" y="8"/>
                            </a:cubicBezTo>
                            <a:cubicBezTo>
                              <a:pt x="55" y="8"/>
                              <a:pt x="55" y="7"/>
                              <a:pt x="56" y="7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53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4" y="2722"/>
                        <a:ext cx="148" cy="131"/>
                      </a:xfrm>
                      <a:custGeom>
                        <a:avLst/>
                        <a:gdLst>
                          <a:gd name="T0" fmla="*/ 0 w 92"/>
                          <a:gd name="T1" fmla="*/ 39 h 81"/>
                          <a:gd name="T2" fmla="*/ 16 w 92"/>
                          <a:gd name="T3" fmla="*/ 31 h 81"/>
                          <a:gd name="T4" fmla="*/ 21 w 92"/>
                          <a:gd name="T5" fmla="*/ 28 h 81"/>
                          <a:gd name="T6" fmla="*/ 22 w 92"/>
                          <a:gd name="T7" fmla="*/ 22 h 81"/>
                          <a:gd name="T8" fmla="*/ 24 w 92"/>
                          <a:gd name="T9" fmla="*/ 15 h 81"/>
                          <a:gd name="T10" fmla="*/ 24 w 92"/>
                          <a:gd name="T11" fmla="*/ 9 h 81"/>
                          <a:gd name="T12" fmla="*/ 29 w 92"/>
                          <a:gd name="T13" fmla="*/ 7 h 81"/>
                          <a:gd name="T14" fmla="*/ 33 w 92"/>
                          <a:gd name="T15" fmla="*/ 3 h 81"/>
                          <a:gd name="T16" fmla="*/ 35 w 92"/>
                          <a:gd name="T17" fmla="*/ 3 h 81"/>
                          <a:gd name="T18" fmla="*/ 37 w 92"/>
                          <a:gd name="T19" fmla="*/ 1 h 81"/>
                          <a:gd name="T20" fmla="*/ 43 w 92"/>
                          <a:gd name="T21" fmla="*/ 1 h 81"/>
                          <a:gd name="T22" fmla="*/ 46 w 92"/>
                          <a:gd name="T23" fmla="*/ 2 h 81"/>
                          <a:gd name="T24" fmla="*/ 49 w 92"/>
                          <a:gd name="T25" fmla="*/ 1 h 81"/>
                          <a:gd name="T26" fmla="*/ 52 w 92"/>
                          <a:gd name="T27" fmla="*/ 4 h 81"/>
                          <a:gd name="T28" fmla="*/ 56 w 92"/>
                          <a:gd name="T29" fmla="*/ 2 h 81"/>
                          <a:gd name="T30" fmla="*/ 57 w 92"/>
                          <a:gd name="T31" fmla="*/ 6 h 81"/>
                          <a:gd name="T32" fmla="*/ 59 w 92"/>
                          <a:gd name="T33" fmla="*/ 7 h 81"/>
                          <a:gd name="T34" fmla="*/ 59 w 92"/>
                          <a:gd name="T35" fmla="*/ 9 h 81"/>
                          <a:gd name="T36" fmla="*/ 61 w 92"/>
                          <a:gd name="T37" fmla="*/ 14 h 81"/>
                          <a:gd name="T38" fmla="*/ 65 w 92"/>
                          <a:gd name="T39" fmla="*/ 15 h 81"/>
                          <a:gd name="T40" fmla="*/ 71 w 92"/>
                          <a:gd name="T41" fmla="*/ 15 h 81"/>
                          <a:gd name="T42" fmla="*/ 68 w 92"/>
                          <a:gd name="T43" fmla="*/ 17 h 81"/>
                          <a:gd name="T44" fmla="*/ 69 w 92"/>
                          <a:gd name="T45" fmla="*/ 22 h 81"/>
                          <a:gd name="T46" fmla="*/ 67 w 92"/>
                          <a:gd name="T47" fmla="*/ 24 h 81"/>
                          <a:gd name="T48" fmla="*/ 65 w 92"/>
                          <a:gd name="T49" fmla="*/ 25 h 81"/>
                          <a:gd name="T50" fmla="*/ 65 w 92"/>
                          <a:gd name="T51" fmla="*/ 28 h 81"/>
                          <a:gd name="T52" fmla="*/ 63 w 92"/>
                          <a:gd name="T53" fmla="*/ 27 h 81"/>
                          <a:gd name="T54" fmla="*/ 63 w 92"/>
                          <a:gd name="T55" fmla="*/ 29 h 81"/>
                          <a:gd name="T56" fmla="*/ 63 w 92"/>
                          <a:gd name="T57" fmla="*/ 31 h 81"/>
                          <a:gd name="T58" fmla="*/ 63 w 92"/>
                          <a:gd name="T59" fmla="*/ 34 h 81"/>
                          <a:gd name="T60" fmla="*/ 65 w 92"/>
                          <a:gd name="T61" fmla="*/ 36 h 81"/>
                          <a:gd name="T62" fmla="*/ 68 w 92"/>
                          <a:gd name="T63" fmla="*/ 42 h 81"/>
                          <a:gd name="T64" fmla="*/ 70 w 92"/>
                          <a:gd name="T65" fmla="*/ 43 h 81"/>
                          <a:gd name="T66" fmla="*/ 74 w 92"/>
                          <a:gd name="T67" fmla="*/ 44 h 81"/>
                          <a:gd name="T68" fmla="*/ 80 w 92"/>
                          <a:gd name="T69" fmla="*/ 48 h 81"/>
                          <a:gd name="T70" fmla="*/ 85 w 92"/>
                          <a:gd name="T71" fmla="*/ 53 h 81"/>
                          <a:gd name="T72" fmla="*/ 84 w 92"/>
                          <a:gd name="T73" fmla="*/ 58 h 81"/>
                          <a:gd name="T74" fmla="*/ 85 w 92"/>
                          <a:gd name="T75" fmla="*/ 62 h 81"/>
                          <a:gd name="T76" fmla="*/ 87 w 92"/>
                          <a:gd name="T77" fmla="*/ 62 h 81"/>
                          <a:gd name="T78" fmla="*/ 87 w 92"/>
                          <a:gd name="T79" fmla="*/ 65 h 81"/>
                          <a:gd name="T80" fmla="*/ 90 w 92"/>
                          <a:gd name="T81" fmla="*/ 69 h 81"/>
                          <a:gd name="T82" fmla="*/ 92 w 92"/>
                          <a:gd name="T83" fmla="*/ 72 h 81"/>
                          <a:gd name="T84" fmla="*/ 86 w 92"/>
                          <a:gd name="T85" fmla="*/ 70 h 81"/>
                          <a:gd name="T86" fmla="*/ 82 w 92"/>
                          <a:gd name="T87" fmla="*/ 71 h 81"/>
                          <a:gd name="T88" fmla="*/ 78 w 92"/>
                          <a:gd name="T89" fmla="*/ 72 h 81"/>
                          <a:gd name="T90" fmla="*/ 71 w 92"/>
                          <a:gd name="T91" fmla="*/ 80 h 81"/>
                          <a:gd name="T92" fmla="*/ 59 w 92"/>
                          <a:gd name="T93" fmla="*/ 80 h 81"/>
                          <a:gd name="T94" fmla="*/ 49 w 92"/>
                          <a:gd name="T95" fmla="*/ 74 h 81"/>
                          <a:gd name="T96" fmla="*/ 38 w 92"/>
                          <a:gd name="T97" fmla="*/ 66 h 81"/>
                          <a:gd name="T98" fmla="*/ 27 w 92"/>
                          <a:gd name="T99" fmla="*/ 59 h 81"/>
                          <a:gd name="T100" fmla="*/ 16 w 92"/>
                          <a:gd name="T101" fmla="*/ 53 h 81"/>
                          <a:gd name="T102" fmla="*/ 3 w 92"/>
                          <a:gd name="T103" fmla="*/ 51 h 81"/>
                          <a:gd name="T104" fmla="*/ 2 w 92"/>
                          <a:gd name="T105" fmla="*/ 48 h 81"/>
                          <a:gd name="T106" fmla="*/ 2 w 92"/>
                          <a:gd name="T107" fmla="*/ 48 h 81"/>
                          <a:gd name="T108" fmla="*/ 2 w 92"/>
                          <a:gd name="T109" fmla="*/ 45 h 81"/>
                          <a:gd name="T110" fmla="*/ 0 w 92"/>
                          <a:gd name="T111" fmla="*/ 3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92" h="81">
                            <a:moveTo>
                              <a:pt x="0" y="39"/>
                            </a:moveTo>
                            <a:cubicBezTo>
                              <a:pt x="6" y="37"/>
                              <a:pt x="11" y="34"/>
                              <a:pt x="16" y="31"/>
                            </a:cubicBezTo>
                            <a:cubicBezTo>
                              <a:pt x="18" y="30"/>
                              <a:pt x="20" y="29"/>
                              <a:pt x="21" y="28"/>
                            </a:cubicBezTo>
                            <a:cubicBezTo>
                              <a:pt x="23" y="26"/>
                              <a:pt x="22" y="24"/>
                              <a:pt x="22" y="22"/>
                            </a:cubicBezTo>
                            <a:cubicBezTo>
                              <a:pt x="23" y="20"/>
                              <a:pt x="25" y="17"/>
                              <a:pt x="24" y="15"/>
                            </a:cubicBezTo>
                            <a:cubicBezTo>
                              <a:pt x="23" y="14"/>
                              <a:pt x="22" y="11"/>
                              <a:pt x="24" y="9"/>
                            </a:cubicBezTo>
                            <a:cubicBezTo>
                              <a:pt x="25" y="8"/>
                              <a:pt x="28" y="8"/>
                              <a:pt x="29" y="7"/>
                            </a:cubicBezTo>
                            <a:cubicBezTo>
                              <a:pt x="30" y="6"/>
                              <a:pt x="33" y="5"/>
                              <a:pt x="33" y="3"/>
                            </a:cubicBezTo>
                            <a:cubicBezTo>
                              <a:pt x="33" y="3"/>
                              <a:pt x="34" y="3"/>
                              <a:pt x="35" y="3"/>
                            </a:cubicBezTo>
                            <a:cubicBezTo>
                              <a:pt x="36" y="3"/>
                              <a:pt x="36" y="2"/>
                              <a:pt x="37" y="1"/>
                            </a:cubicBezTo>
                            <a:cubicBezTo>
                              <a:pt x="37" y="0"/>
                              <a:pt x="42" y="1"/>
                              <a:pt x="43" y="1"/>
                            </a:cubicBezTo>
                            <a:cubicBezTo>
                              <a:pt x="44" y="1"/>
                              <a:pt x="45" y="2"/>
                              <a:pt x="46" y="2"/>
                            </a:cubicBezTo>
                            <a:cubicBezTo>
                              <a:pt x="47" y="2"/>
                              <a:pt x="48" y="1"/>
                              <a:pt x="49" y="1"/>
                            </a:cubicBezTo>
                            <a:cubicBezTo>
                              <a:pt x="52" y="1"/>
                              <a:pt x="50" y="4"/>
                              <a:pt x="52" y="4"/>
                            </a:cubicBezTo>
                            <a:cubicBezTo>
                              <a:pt x="53" y="4"/>
                              <a:pt x="54" y="2"/>
                              <a:pt x="56" y="2"/>
                            </a:cubicBezTo>
                            <a:cubicBezTo>
                              <a:pt x="57" y="3"/>
                              <a:pt x="57" y="5"/>
                              <a:pt x="57" y="6"/>
                            </a:cubicBezTo>
                            <a:cubicBezTo>
                              <a:pt x="58" y="7"/>
                              <a:pt x="58" y="6"/>
                              <a:pt x="59" y="7"/>
                            </a:cubicBezTo>
                            <a:cubicBezTo>
                              <a:pt x="59" y="8"/>
                              <a:pt x="59" y="9"/>
                              <a:pt x="59" y="9"/>
                            </a:cubicBezTo>
                            <a:cubicBezTo>
                              <a:pt x="60" y="10"/>
                              <a:pt x="63" y="12"/>
                              <a:pt x="61" y="14"/>
                            </a:cubicBezTo>
                            <a:cubicBezTo>
                              <a:pt x="64" y="13"/>
                              <a:pt x="64" y="14"/>
                              <a:pt x="65" y="15"/>
                            </a:cubicBezTo>
                            <a:cubicBezTo>
                              <a:pt x="66" y="16"/>
                              <a:pt x="70" y="16"/>
                              <a:pt x="71" y="15"/>
                            </a:cubicBezTo>
                            <a:cubicBezTo>
                              <a:pt x="70" y="17"/>
                              <a:pt x="69" y="16"/>
                              <a:pt x="68" y="17"/>
                            </a:cubicBezTo>
                            <a:cubicBezTo>
                              <a:pt x="67" y="19"/>
                              <a:pt x="70" y="20"/>
                              <a:pt x="69" y="22"/>
                            </a:cubicBezTo>
                            <a:cubicBezTo>
                              <a:pt x="69" y="24"/>
                              <a:pt x="67" y="22"/>
                              <a:pt x="67" y="24"/>
                            </a:cubicBezTo>
                            <a:cubicBezTo>
                              <a:pt x="67" y="24"/>
                              <a:pt x="65" y="24"/>
                              <a:pt x="65" y="25"/>
                            </a:cubicBezTo>
                            <a:cubicBezTo>
                              <a:pt x="64" y="26"/>
                              <a:pt x="65" y="27"/>
                              <a:pt x="65" y="28"/>
                            </a:cubicBezTo>
                            <a:cubicBezTo>
                              <a:pt x="64" y="28"/>
                              <a:pt x="64" y="27"/>
                              <a:pt x="63" y="27"/>
                            </a:cubicBezTo>
                            <a:cubicBezTo>
                              <a:pt x="63" y="28"/>
                              <a:pt x="62" y="29"/>
                              <a:pt x="63" y="29"/>
                            </a:cubicBezTo>
                            <a:cubicBezTo>
                              <a:pt x="64" y="30"/>
                              <a:pt x="64" y="30"/>
                              <a:pt x="63" y="31"/>
                            </a:cubicBezTo>
                            <a:cubicBezTo>
                              <a:pt x="63" y="33"/>
                              <a:pt x="62" y="33"/>
                              <a:pt x="63" y="34"/>
                            </a:cubicBezTo>
                            <a:cubicBezTo>
                              <a:pt x="64" y="35"/>
                              <a:pt x="64" y="35"/>
                              <a:pt x="65" y="36"/>
                            </a:cubicBezTo>
                            <a:cubicBezTo>
                              <a:pt x="66" y="37"/>
                              <a:pt x="71" y="41"/>
                              <a:pt x="68" y="42"/>
                            </a:cubicBezTo>
                            <a:cubicBezTo>
                              <a:pt x="69" y="42"/>
                              <a:pt x="69" y="43"/>
                              <a:pt x="70" y="43"/>
                            </a:cubicBezTo>
                            <a:cubicBezTo>
                              <a:pt x="71" y="43"/>
                              <a:pt x="73" y="43"/>
                              <a:pt x="74" y="44"/>
                            </a:cubicBezTo>
                            <a:cubicBezTo>
                              <a:pt x="76" y="45"/>
                              <a:pt x="77" y="48"/>
                              <a:pt x="80" y="48"/>
                            </a:cubicBezTo>
                            <a:cubicBezTo>
                              <a:pt x="81" y="48"/>
                              <a:pt x="84" y="52"/>
                              <a:pt x="85" y="53"/>
                            </a:cubicBezTo>
                            <a:cubicBezTo>
                              <a:pt x="86" y="55"/>
                              <a:pt x="85" y="56"/>
                              <a:pt x="84" y="58"/>
                            </a:cubicBezTo>
                            <a:cubicBezTo>
                              <a:pt x="84" y="59"/>
                              <a:pt x="83" y="62"/>
                              <a:pt x="85" y="62"/>
                            </a:cubicBezTo>
                            <a:cubicBezTo>
                              <a:pt x="85" y="62"/>
                              <a:pt x="87" y="62"/>
                              <a:pt x="87" y="62"/>
                            </a:cubicBezTo>
                            <a:cubicBezTo>
                              <a:pt x="87" y="63"/>
                              <a:pt x="87" y="64"/>
                              <a:pt x="87" y="65"/>
                            </a:cubicBezTo>
                            <a:cubicBezTo>
                              <a:pt x="87" y="67"/>
                              <a:pt x="88" y="67"/>
                              <a:pt x="90" y="69"/>
                            </a:cubicBezTo>
                            <a:cubicBezTo>
                              <a:pt x="91" y="69"/>
                              <a:pt x="91" y="71"/>
                              <a:pt x="92" y="72"/>
                            </a:cubicBezTo>
                            <a:cubicBezTo>
                              <a:pt x="91" y="72"/>
                              <a:pt x="86" y="71"/>
                              <a:pt x="86" y="70"/>
                            </a:cubicBezTo>
                            <a:cubicBezTo>
                              <a:pt x="87" y="72"/>
                              <a:pt x="83" y="71"/>
                              <a:pt x="82" y="71"/>
                            </a:cubicBezTo>
                            <a:cubicBezTo>
                              <a:pt x="81" y="71"/>
                              <a:pt x="79" y="71"/>
                              <a:pt x="78" y="72"/>
                            </a:cubicBezTo>
                            <a:cubicBezTo>
                              <a:pt x="76" y="75"/>
                              <a:pt x="75" y="80"/>
                              <a:pt x="71" y="80"/>
                            </a:cubicBezTo>
                            <a:cubicBezTo>
                              <a:pt x="67" y="81"/>
                              <a:pt x="63" y="80"/>
                              <a:pt x="59" y="80"/>
                            </a:cubicBezTo>
                            <a:cubicBezTo>
                              <a:pt x="54" y="79"/>
                              <a:pt x="52" y="77"/>
                              <a:pt x="49" y="74"/>
                            </a:cubicBezTo>
                            <a:cubicBezTo>
                              <a:pt x="45" y="71"/>
                              <a:pt x="42" y="69"/>
                              <a:pt x="38" y="66"/>
                            </a:cubicBezTo>
                            <a:cubicBezTo>
                              <a:pt x="35" y="64"/>
                              <a:pt x="32" y="61"/>
                              <a:pt x="27" y="59"/>
                            </a:cubicBezTo>
                            <a:cubicBezTo>
                              <a:pt x="23" y="58"/>
                              <a:pt x="20" y="55"/>
                              <a:pt x="16" y="53"/>
                            </a:cubicBezTo>
                            <a:cubicBezTo>
                              <a:pt x="12" y="51"/>
                              <a:pt x="7" y="52"/>
                              <a:pt x="3" y="51"/>
                            </a:cubicBezTo>
                            <a:cubicBezTo>
                              <a:pt x="6" y="49"/>
                              <a:pt x="2" y="49"/>
                              <a:pt x="2" y="48"/>
                            </a:cubicBezTo>
                            <a:cubicBezTo>
                              <a:pt x="2" y="48"/>
                              <a:pt x="2" y="48"/>
                              <a:pt x="2" y="48"/>
                            </a:cubicBezTo>
                            <a:cubicBezTo>
                              <a:pt x="2" y="47"/>
                              <a:pt x="2" y="46"/>
                              <a:pt x="2" y="45"/>
                            </a:cubicBezTo>
                            <a:cubicBezTo>
                              <a:pt x="1" y="43"/>
                              <a:pt x="0" y="41"/>
                              <a:pt x="0" y="3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54" name="Freeform 1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4" y="2722"/>
                        <a:ext cx="148" cy="131"/>
                      </a:xfrm>
                      <a:custGeom>
                        <a:avLst/>
                        <a:gdLst>
                          <a:gd name="T0" fmla="*/ 0 w 92"/>
                          <a:gd name="T1" fmla="*/ 39 h 81"/>
                          <a:gd name="T2" fmla="*/ 16 w 92"/>
                          <a:gd name="T3" fmla="*/ 31 h 81"/>
                          <a:gd name="T4" fmla="*/ 21 w 92"/>
                          <a:gd name="T5" fmla="*/ 28 h 81"/>
                          <a:gd name="T6" fmla="*/ 22 w 92"/>
                          <a:gd name="T7" fmla="*/ 22 h 81"/>
                          <a:gd name="T8" fmla="*/ 24 w 92"/>
                          <a:gd name="T9" fmla="*/ 15 h 81"/>
                          <a:gd name="T10" fmla="*/ 24 w 92"/>
                          <a:gd name="T11" fmla="*/ 9 h 81"/>
                          <a:gd name="T12" fmla="*/ 29 w 92"/>
                          <a:gd name="T13" fmla="*/ 7 h 81"/>
                          <a:gd name="T14" fmla="*/ 33 w 92"/>
                          <a:gd name="T15" fmla="*/ 3 h 81"/>
                          <a:gd name="T16" fmla="*/ 35 w 92"/>
                          <a:gd name="T17" fmla="*/ 3 h 81"/>
                          <a:gd name="T18" fmla="*/ 37 w 92"/>
                          <a:gd name="T19" fmla="*/ 1 h 81"/>
                          <a:gd name="T20" fmla="*/ 43 w 92"/>
                          <a:gd name="T21" fmla="*/ 1 h 81"/>
                          <a:gd name="T22" fmla="*/ 46 w 92"/>
                          <a:gd name="T23" fmla="*/ 2 h 81"/>
                          <a:gd name="T24" fmla="*/ 49 w 92"/>
                          <a:gd name="T25" fmla="*/ 1 h 81"/>
                          <a:gd name="T26" fmla="*/ 52 w 92"/>
                          <a:gd name="T27" fmla="*/ 4 h 81"/>
                          <a:gd name="T28" fmla="*/ 56 w 92"/>
                          <a:gd name="T29" fmla="*/ 2 h 81"/>
                          <a:gd name="T30" fmla="*/ 57 w 92"/>
                          <a:gd name="T31" fmla="*/ 6 h 81"/>
                          <a:gd name="T32" fmla="*/ 59 w 92"/>
                          <a:gd name="T33" fmla="*/ 7 h 81"/>
                          <a:gd name="T34" fmla="*/ 59 w 92"/>
                          <a:gd name="T35" fmla="*/ 9 h 81"/>
                          <a:gd name="T36" fmla="*/ 61 w 92"/>
                          <a:gd name="T37" fmla="*/ 14 h 81"/>
                          <a:gd name="T38" fmla="*/ 65 w 92"/>
                          <a:gd name="T39" fmla="*/ 15 h 81"/>
                          <a:gd name="T40" fmla="*/ 71 w 92"/>
                          <a:gd name="T41" fmla="*/ 15 h 81"/>
                          <a:gd name="T42" fmla="*/ 68 w 92"/>
                          <a:gd name="T43" fmla="*/ 17 h 81"/>
                          <a:gd name="T44" fmla="*/ 69 w 92"/>
                          <a:gd name="T45" fmla="*/ 22 h 81"/>
                          <a:gd name="T46" fmla="*/ 67 w 92"/>
                          <a:gd name="T47" fmla="*/ 24 h 81"/>
                          <a:gd name="T48" fmla="*/ 65 w 92"/>
                          <a:gd name="T49" fmla="*/ 25 h 81"/>
                          <a:gd name="T50" fmla="*/ 65 w 92"/>
                          <a:gd name="T51" fmla="*/ 28 h 81"/>
                          <a:gd name="T52" fmla="*/ 63 w 92"/>
                          <a:gd name="T53" fmla="*/ 27 h 81"/>
                          <a:gd name="T54" fmla="*/ 63 w 92"/>
                          <a:gd name="T55" fmla="*/ 29 h 81"/>
                          <a:gd name="T56" fmla="*/ 63 w 92"/>
                          <a:gd name="T57" fmla="*/ 31 h 81"/>
                          <a:gd name="T58" fmla="*/ 63 w 92"/>
                          <a:gd name="T59" fmla="*/ 34 h 81"/>
                          <a:gd name="T60" fmla="*/ 65 w 92"/>
                          <a:gd name="T61" fmla="*/ 36 h 81"/>
                          <a:gd name="T62" fmla="*/ 68 w 92"/>
                          <a:gd name="T63" fmla="*/ 42 h 81"/>
                          <a:gd name="T64" fmla="*/ 70 w 92"/>
                          <a:gd name="T65" fmla="*/ 43 h 81"/>
                          <a:gd name="T66" fmla="*/ 74 w 92"/>
                          <a:gd name="T67" fmla="*/ 44 h 81"/>
                          <a:gd name="T68" fmla="*/ 80 w 92"/>
                          <a:gd name="T69" fmla="*/ 48 h 81"/>
                          <a:gd name="T70" fmla="*/ 85 w 92"/>
                          <a:gd name="T71" fmla="*/ 53 h 81"/>
                          <a:gd name="T72" fmla="*/ 84 w 92"/>
                          <a:gd name="T73" fmla="*/ 58 h 81"/>
                          <a:gd name="T74" fmla="*/ 85 w 92"/>
                          <a:gd name="T75" fmla="*/ 62 h 81"/>
                          <a:gd name="T76" fmla="*/ 87 w 92"/>
                          <a:gd name="T77" fmla="*/ 62 h 81"/>
                          <a:gd name="T78" fmla="*/ 87 w 92"/>
                          <a:gd name="T79" fmla="*/ 65 h 81"/>
                          <a:gd name="T80" fmla="*/ 90 w 92"/>
                          <a:gd name="T81" fmla="*/ 69 h 81"/>
                          <a:gd name="T82" fmla="*/ 92 w 92"/>
                          <a:gd name="T83" fmla="*/ 72 h 81"/>
                          <a:gd name="T84" fmla="*/ 86 w 92"/>
                          <a:gd name="T85" fmla="*/ 70 h 81"/>
                          <a:gd name="T86" fmla="*/ 82 w 92"/>
                          <a:gd name="T87" fmla="*/ 71 h 81"/>
                          <a:gd name="T88" fmla="*/ 78 w 92"/>
                          <a:gd name="T89" fmla="*/ 72 h 81"/>
                          <a:gd name="T90" fmla="*/ 71 w 92"/>
                          <a:gd name="T91" fmla="*/ 80 h 81"/>
                          <a:gd name="T92" fmla="*/ 59 w 92"/>
                          <a:gd name="T93" fmla="*/ 80 h 81"/>
                          <a:gd name="T94" fmla="*/ 49 w 92"/>
                          <a:gd name="T95" fmla="*/ 74 h 81"/>
                          <a:gd name="T96" fmla="*/ 38 w 92"/>
                          <a:gd name="T97" fmla="*/ 66 h 81"/>
                          <a:gd name="T98" fmla="*/ 27 w 92"/>
                          <a:gd name="T99" fmla="*/ 59 h 81"/>
                          <a:gd name="T100" fmla="*/ 16 w 92"/>
                          <a:gd name="T101" fmla="*/ 53 h 81"/>
                          <a:gd name="T102" fmla="*/ 3 w 92"/>
                          <a:gd name="T103" fmla="*/ 51 h 81"/>
                          <a:gd name="T104" fmla="*/ 2 w 92"/>
                          <a:gd name="T105" fmla="*/ 48 h 81"/>
                          <a:gd name="T106" fmla="*/ 2 w 92"/>
                          <a:gd name="T107" fmla="*/ 48 h 81"/>
                          <a:gd name="T108" fmla="*/ 2 w 92"/>
                          <a:gd name="T109" fmla="*/ 45 h 81"/>
                          <a:gd name="T110" fmla="*/ 0 w 92"/>
                          <a:gd name="T111" fmla="*/ 3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92" h="81">
                            <a:moveTo>
                              <a:pt x="0" y="39"/>
                            </a:moveTo>
                            <a:cubicBezTo>
                              <a:pt x="6" y="37"/>
                              <a:pt x="11" y="34"/>
                              <a:pt x="16" y="31"/>
                            </a:cubicBezTo>
                            <a:cubicBezTo>
                              <a:pt x="18" y="30"/>
                              <a:pt x="20" y="29"/>
                              <a:pt x="21" y="28"/>
                            </a:cubicBezTo>
                            <a:cubicBezTo>
                              <a:pt x="23" y="26"/>
                              <a:pt x="22" y="24"/>
                              <a:pt x="22" y="22"/>
                            </a:cubicBezTo>
                            <a:cubicBezTo>
                              <a:pt x="23" y="20"/>
                              <a:pt x="25" y="17"/>
                              <a:pt x="24" y="15"/>
                            </a:cubicBezTo>
                            <a:cubicBezTo>
                              <a:pt x="23" y="14"/>
                              <a:pt x="22" y="11"/>
                              <a:pt x="24" y="9"/>
                            </a:cubicBezTo>
                            <a:cubicBezTo>
                              <a:pt x="25" y="8"/>
                              <a:pt x="28" y="8"/>
                              <a:pt x="29" y="7"/>
                            </a:cubicBezTo>
                            <a:cubicBezTo>
                              <a:pt x="30" y="6"/>
                              <a:pt x="33" y="5"/>
                              <a:pt x="33" y="3"/>
                            </a:cubicBezTo>
                            <a:cubicBezTo>
                              <a:pt x="33" y="3"/>
                              <a:pt x="34" y="3"/>
                              <a:pt x="35" y="3"/>
                            </a:cubicBezTo>
                            <a:cubicBezTo>
                              <a:pt x="36" y="3"/>
                              <a:pt x="36" y="2"/>
                              <a:pt x="37" y="1"/>
                            </a:cubicBezTo>
                            <a:cubicBezTo>
                              <a:pt x="37" y="0"/>
                              <a:pt x="42" y="1"/>
                              <a:pt x="43" y="1"/>
                            </a:cubicBezTo>
                            <a:cubicBezTo>
                              <a:pt x="44" y="1"/>
                              <a:pt x="45" y="2"/>
                              <a:pt x="46" y="2"/>
                            </a:cubicBezTo>
                            <a:cubicBezTo>
                              <a:pt x="47" y="2"/>
                              <a:pt x="48" y="1"/>
                              <a:pt x="49" y="1"/>
                            </a:cubicBezTo>
                            <a:cubicBezTo>
                              <a:pt x="52" y="1"/>
                              <a:pt x="50" y="4"/>
                              <a:pt x="52" y="4"/>
                            </a:cubicBezTo>
                            <a:cubicBezTo>
                              <a:pt x="53" y="4"/>
                              <a:pt x="54" y="2"/>
                              <a:pt x="56" y="2"/>
                            </a:cubicBezTo>
                            <a:cubicBezTo>
                              <a:pt x="57" y="3"/>
                              <a:pt x="57" y="5"/>
                              <a:pt x="57" y="6"/>
                            </a:cubicBezTo>
                            <a:cubicBezTo>
                              <a:pt x="58" y="7"/>
                              <a:pt x="58" y="6"/>
                              <a:pt x="59" y="7"/>
                            </a:cubicBezTo>
                            <a:cubicBezTo>
                              <a:pt x="59" y="8"/>
                              <a:pt x="59" y="9"/>
                              <a:pt x="59" y="9"/>
                            </a:cubicBezTo>
                            <a:cubicBezTo>
                              <a:pt x="60" y="10"/>
                              <a:pt x="63" y="12"/>
                              <a:pt x="61" y="14"/>
                            </a:cubicBezTo>
                            <a:cubicBezTo>
                              <a:pt x="64" y="13"/>
                              <a:pt x="64" y="14"/>
                              <a:pt x="65" y="15"/>
                            </a:cubicBezTo>
                            <a:cubicBezTo>
                              <a:pt x="66" y="16"/>
                              <a:pt x="70" y="16"/>
                              <a:pt x="71" y="15"/>
                            </a:cubicBezTo>
                            <a:cubicBezTo>
                              <a:pt x="70" y="17"/>
                              <a:pt x="69" y="16"/>
                              <a:pt x="68" y="17"/>
                            </a:cubicBezTo>
                            <a:cubicBezTo>
                              <a:pt x="67" y="19"/>
                              <a:pt x="70" y="20"/>
                              <a:pt x="69" y="22"/>
                            </a:cubicBezTo>
                            <a:cubicBezTo>
                              <a:pt x="69" y="24"/>
                              <a:pt x="67" y="22"/>
                              <a:pt x="67" y="24"/>
                            </a:cubicBezTo>
                            <a:cubicBezTo>
                              <a:pt x="67" y="24"/>
                              <a:pt x="65" y="24"/>
                              <a:pt x="65" y="25"/>
                            </a:cubicBezTo>
                            <a:cubicBezTo>
                              <a:pt x="64" y="26"/>
                              <a:pt x="65" y="27"/>
                              <a:pt x="65" y="28"/>
                            </a:cubicBezTo>
                            <a:cubicBezTo>
                              <a:pt x="64" y="28"/>
                              <a:pt x="64" y="27"/>
                              <a:pt x="63" y="27"/>
                            </a:cubicBezTo>
                            <a:cubicBezTo>
                              <a:pt x="63" y="28"/>
                              <a:pt x="62" y="29"/>
                              <a:pt x="63" y="29"/>
                            </a:cubicBezTo>
                            <a:cubicBezTo>
                              <a:pt x="64" y="30"/>
                              <a:pt x="64" y="30"/>
                              <a:pt x="63" y="31"/>
                            </a:cubicBezTo>
                            <a:cubicBezTo>
                              <a:pt x="63" y="33"/>
                              <a:pt x="62" y="33"/>
                              <a:pt x="63" y="34"/>
                            </a:cubicBezTo>
                            <a:cubicBezTo>
                              <a:pt x="64" y="35"/>
                              <a:pt x="64" y="35"/>
                              <a:pt x="65" y="36"/>
                            </a:cubicBezTo>
                            <a:cubicBezTo>
                              <a:pt x="66" y="37"/>
                              <a:pt x="71" y="41"/>
                              <a:pt x="68" y="42"/>
                            </a:cubicBezTo>
                            <a:cubicBezTo>
                              <a:pt x="69" y="42"/>
                              <a:pt x="69" y="43"/>
                              <a:pt x="70" y="43"/>
                            </a:cubicBezTo>
                            <a:cubicBezTo>
                              <a:pt x="71" y="43"/>
                              <a:pt x="73" y="43"/>
                              <a:pt x="74" y="44"/>
                            </a:cubicBezTo>
                            <a:cubicBezTo>
                              <a:pt x="76" y="45"/>
                              <a:pt x="77" y="48"/>
                              <a:pt x="80" y="48"/>
                            </a:cubicBezTo>
                            <a:cubicBezTo>
                              <a:pt x="81" y="48"/>
                              <a:pt x="84" y="52"/>
                              <a:pt x="85" y="53"/>
                            </a:cubicBezTo>
                            <a:cubicBezTo>
                              <a:pt x="86" y="55"/>
                              <a:pt x="85" y="56"/>
                              <a:pt x="84" y="58"/>
                            </a:cubicBezTo>
                            <a:cubicBezTo>
                              <a:pt x="84" y="59"/>
                              <a:pt x="83" y="62"/>
                              <a:pt x="85" y="62"/>
                            </a:cubicBezTo>
                            <a:cubicBezTo>
                              <a:pt x="85" y="62"/>
                              <a:pt x="87" y="62"/>
                              <a:pt x="87" y="62"/>
                            </a:cubicBezTo>
                            <a:cubicBezTo>
                              <a:pt x="87" y="63"/>
                              <a:pt x="87" y="64"/>
                              <a:pt x="87" y="65"/>
                            </a:cubicBezTo>
                            <a:cubicBezTo>
                              <a:pt x="87" y="67"/>
                              <a:pt x="88" y="67"/>
                              <a:pt x="90" y="69"/>
                            </a:cubicBezTo>
                            <a:cubicBezTo>
                              <a:pt x="91" y="69"/>
                              <a:pt x="91" y="71"/>
                              <a:pt x="92" y="72"/>
                            </a:cubicBezTo>
                            <a:cubicBezTo>
                              <a:pt x="91" y="72"/>
                              <a:pt x="86" y="71"/>
                              <a:pt x="86" y="70"/>
                            </a:cubicBezTo>
                            <a:cubicBezTo>
                              <a:pt x="87" y="72"/>
                              <a:pt x="83" y="71"/>
                              <a:pt x="82" y="71"/>
                            </a:cubicBezTo>
                            <a:cubicBezTo>
                              <a:pt x="81" y="71"/>
                              <a:pt x="79" y="71"/>
                              <a:pt x="78" y="72"/>
                            </a:cubicBezTo>
                            <a:cubicBezTo>
                              <a:pt x="76" y="75"/>
                              <a:pt x="75" y="80"/>
                              <a:pt x="71" y="80"/>
                            </a:cubicBezTo>
                            <a:cubicBezTo>
                              <a:pt x="67" y="81"/>
                              <a:pt x="63" y="80"/>
                              <a:pt x="59" y="80"/>
                            </a:cubicBezTo>
                            <a:cubicBezTo>
                              <a:pt x="54" y="79"/>
                              <a:pt x="52" y="77"/>
                              <a:pt x="49" y="74"/>
                            </a:cubicBezTo>
                            <a:cubicBezTo>
                              <a:pt x="45" y="71"/>
                              <a:pt x="42" y="69"/>
                              <a:pt x="38" y="66"/>
                            </a:cubicBezTo>
                            <a:cubicBezTo>
                              <a:pt x="35" y="64"/>
                              <a:pt x="32" y="61"/>
                              <a:pt x="27" y="59"/>
                            </a:cubicBezTo>
                            <a:cubicBezTo>
                              <a:pt x="23" y="58"/>
                              <a:pt x="20" y="55"/>
                              <a:pt x="16" y="53"/>
                            </a:cubicBezTo>
                            <a:cubicBezTo>
                              <a:pt x="12" y="51"/>
                              <a:pt x="7" y="52"/>
                              <a:pt x="3" y="51"/>
                            </a:cubicBezTo>
                            <a:cubicBezTo>
                              <a:pt x="6" y="49"/>
                              <a:pt x="2" y="49"/>
                              <a:pt x="2" y="48"/>
                            </a:cubicBezTo>
                            <a:cubicBezTo>
                              <a:pt x="2" y="48"/>
                              <a:pt x="2" y="48"/>
                              <a:pt x="2" y="48"/>
                            </a:cubicBezTo>
                            <a:cubicBezTo>
                              <a:pt x="2" y="47"/>
                              <a:pt x="2" y="46"/>
                              <a:pt x="2" y="45"/>
                            </a:cubicBezTo>
                            <a:cubicBezTo>
                              <a:pt x="1" y="43"/>
                              <a:pt x="0" y="41"/>
                              <a:pt x="0" y="3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55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5" y="2578"/>
                        <a:ext cx="91" cy="60"/>
                      </a:xfrm>
                      <a:custGeom>
                        <a:avLst/>
                        <a:gdLst>
                          <a:gd name="T0" fmla="*/ 0 w 56"/>
                          <a:gd name="T1" fmla="*/ 12 h 37"/>
                          <a:gd name="T2" fmla="*/ 2 w 56"/>
                          <a:gd name="T3" fmla="*/ 12 h 37"/>
                          <a:gd name="T4" fmla="*/ 5 w 56"/>
                          <a:gd name="T5" fmla="*/ 11 h 37"/>
                          <a:gd name="T6" fmla="*/ 10 w 56"/>
                          <a:gd name="T7" fmla="*/ 10 h 37"/>
                          <a:gd name="T8" fmla="*/ 15 w 56"/>
                          <a:gd name="T9" fmla="*/ 12 h 37"/>
                          <a:gd name="T10" fmla="*/ 17 w 56"/>
                          <a:gd name="T11" fmla="*/ 10 h 37"/>
                          <a:gd name="T12" fmla="*/ 16 w 56"/>
                          <a:gd name="T13" fmla="*/ 9 h 37"/>
                          <a:gd name="T14" fmla="*/ 20 w 56"/>
                          <a:gd name="T15" fmla="*/ 8 h 37"/>
                          <a:gd name="T16" fmla="*/ 20 w 56"/>
                          <a:gd name="T17" fmla="*/ 5 h 37"/>
                          <a:gd name="T18" fmla="*/ 23 w 56"/>
                          <a:gd name="T19" fmla="*/ 4 h 37"/>
                          <a:gd name="T20" fmla="*/ 25 w 56"/>
                          <a:gd name="T21" fmla="*/ 3 h 37"/>
                          <a:gd name="T22" fmla="*/ 26 w 56"/>
                          <a:gd name="T23" fmla="*/ 3 h 37"/>
                          <a:gd name="T24" fmla="*/ 31 w 56"/>
                          <a:gd name="T25" fmla="*/ 3 h 37"/>
                          <a:gd name="T26" fmla="*/ 34 w 56"/>
                          <a:gd name="T27" fmla="*/ 5 h 37"/>
                          <a:gd name="T28" fmla="*/ 38 w 56"/>
                          <a:gd name="T29" fmla="*/ 7 h 37"/>
                          <a:gd name="T30" fmla="*/ 42 w 56"/>
                          <a:gd name="T31" fmla="*/ 9 h 37"/>
                          <a:gd name="T32" fmla="*/ 49 w 56"/>
                          <a:gd name="T33" fmla="*/ 8 h 37"/>
                          <a:gd name="T34" fmla="*/ 51 w 56"/>
                          <a:gd name="T35" fmla="*/ 9 h 37"/>
                          <a:gd name="T36" fmla="*/ 53 w 56"/>
                          <a:gd name="T37" fmla="*/ 11 h 37"/>
                          <a:gd name="T38" fmla="*/ 56 w 56"/>
                          <a:gd name="T39" fmla="*/ 14 h 37"/>
                          <a:gd name="T40" fmla="*/ 52 w 56"/>
                          <a:gd name="T41" fmla="*/ 15 h 37"/>
                          <a:gd name="T42" fmla="*/ 50 w 56"/>
                          <a:gd name="T43" fmla="*/ 17 h 37"/>
                          <a:gd name="T44" fmla="*/ 50 w 56"/>
                          <a:gd name="T45" fmla="*/ 16 h 37"/>
                          <a:gd name="T46" fmla="*/ 48 w 56"/>
                          <a:gd name="T47" fmla="*/ 16 h 37"/>
                          <a:gd name="T48" fmla="*/ 44 w 56"/>
                          <a:gd name="T49" fmla="*/ 15 h 37"/>
                          <a:gd name="T50" fmla="*/ 41 w 56"/>
                          <a:gd name="T51" fmla="*/ 15 h 37"/>
                          <a:gd name="T52" fmla="*/ 39 w 56"/>
                          <a:gd name="T53" fmla="*/ 15 h 37"/>
                          <a:gd name="T54" fmla="*/ 35 w 56"/>
                          <a:gd name="T55" fmla="*/ 15 h 37"/>
                          <a:gd name="T56" fmla="*/ 32 w 56"/>
                          <a:gd name="T57" fmla="*/ 14 h 37"/>
                          <a:gd name="T58" fmla="*/ 30 w 56"/>
                          <a:gd name="T59" fmla="*/ 14 h 37"/>
                          <a:gd name="T60" fmla="*/ 28 w 56"/>
                          <a:gd name="T61" fmla="*/ 15 h 37"/>
                          <a:gd name="T62" fmla="*/ 23 w 56"/>
                          <a:gd name="T63" fmla="*/ 15 h 37"/>
                          <a:gd name="T64" fmla="*/ 21 w 56"/>
                          <a:gd name="T65" fmla="*/ 18 h 37"/>
                          <a:gd name="T66" fmla="*/ 22 w 56"/>
                          <a:gd name="T67" fmla="*/ 19 h 37"/>
                          <a:gd name="T68" fmla="*/ 25 w 56"/>
                          <a:gd name="T69" fmla="*/ 21 h 37"/>
                          <a:gd name="T70" fmla="*/ 27 w 56"/>
                          <a:gd name="T71" fmla="*/ 25 h 37"/>
                          <a:gd name="T72" fmla="*/ 33 w 56"/>
                          <a:gd name="T73" fmla="*/ 30 h 37"/>
                          <a:gd name="T74" fmla="*/ 38 w 56"/>
                          <a:gd name="T75" fmla="*/ 34 h 37"/>
                          <a:gd name="T76" fmla="*/ 37 w 56"/>
                          <a:gd name="T77" fmla="*/ 35 h 37"/>
                          <a:gd name="T78" fmla="*/ 25 w 56"/>
                          <a:gd name="T79" fmla="*/ 30 h 37"/>
                          <a:gd name="T80" fmla="*/ 23 w 56"/>
                          <a:gd name="T81" fmla="*/ 30 h 37"/>
                          <a:gd name="T82" fmla="*/ 21 w 56"/>
                          <a:gd name="T83" fmla="*/ 28 h 37"/>
                          <a:gd name="T84" fmla="*/ 15 w 56"/>
                          <a:gd name="T85" fmla="*/ 23 h 37"/>
                          <a:gd name="T86" fmla="*/ 19 w 56"/>
                          <a:gd name="T87" fmla="*/ 23 h 37"/>
                          <a:gd name="T88" fmla="*/ 14 w 56"/>
                          <a:gd name="T89" fmla="*/ 20 h 37"/>
                          <a:gd name="T90" fmla="*/ 12 w 56"/>
                          <a:gd name="T91" fmla="*/ 16 h 37"/>
                          <a:gd name="T92" fmla="*/ 8 w 56"/>
                          <a:gd name="T93" fmla="*/ 13 h 37"/>
                          <a:gd name="T94" fmla="*/ 6 w 56"/>
                          <a:gd name="T95" fmla="*/ 16 h 37"/>
                          <a:gd name="T96" fmla="*/ 5 w 56"/>
                          <a:gd name="T97" fmla="*/ 16 h 37"/>
                          <a:gd name="T98" fmla="*/ 3 w 56"/>
                          <a:gd name="T99" fmla="*/ 18 h 37"/>
                          <a:gd name="T100" fmla="*/ 2 w 56"/>
                          <a:gd name="T101" fmla="*/ 15 h 37"/>
                          <a:gd name="T102" fmla="*/ 0 w 56"/>
                          <a:gd name="T103" fmla="*/ 12 h 37"/>
                          <a:gd name="T104" fmla="*/ 0 w 56"/>
                          <a:gd name="T105" fmla="*/ 12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56" h="37">
                            <a:moveTo>
                              <a:pt x="0" y="12"/>
                            </a:moveTo>
                            <a:cubicBezTo>
                              <a:pt x="1" y="12"/>
                              <a:pt x="2" y="12"/>
                              <a:pt x="2" y="12"/>
                            </a:cubicBezTo>
                            <a:cubicBezTo>
                              <a:pt x="3" y="12"/>
                              <a:pt x="4" y="11"/>
                              <a:pt x="5" y="11"/>
                            </a:cubicBezTo>
                            <a:cubicBezTo>
                              <a:pt x="7" y="12"/>
                              <a:pt x="9" y="12"/>
                              <a:pt x="10" y="10"/>
                            </a:cubicBezTo>
                            <a:cubicBezTo>
                              <a:pt x="12" y="11"/>
                              <a:pt x="13" y="11"/>
                              <a:pt x="15" y="12"/>
                            </a:cubicBezTo>
                            <a:cubicBezTo>
                              <a:pt x="18" y="13"/>
                              <a:pt x="16" y="10"/>
                              <a:pt x="17" y="10"/>
                            </a:cubicBezTo>
                            <a:cubicBezTo>
                              <a:pt x="17" y="10"/>
                              <a:pt x="17" y="10"/>
                              <a:pt x="16" y="9"/>
                            </a:cubicBezTo>
                            <a:cubicBezTo>
                              <a:pt x="17" y="9"/>
                              <a:pt x="19" y="8"/>
                              <a:pt x="20" y="8"/>
                            </a:cubicBezTo>
                            <a:cubicBezTo>
                              <a:pt x="20" y="8"/>
                              <a:pt x="20" y="5"/>
                              <a:pt x="20" y="5"/>
                            </a:cubicBezTo>
                            <a:cubicBezTo>
                              <a:pt x="20" y="4"/>
                              <a:pt x="22" y="4"/>
                              <a:pt x="23" y="4"/>
                            </a:cubicBezTo>
                            <a:cubicBezTo>
                              <a:pt x="24" y="4"/>
                              <a:pt x="24" y="3"/>
                              <a:pt x="25" y="3"/>
                            </a:cubicBezTo>
                            <a:cubicBezTo>
                              <a:pt x="25" y="3"/>
                              <a:pt x="26" y="3"/>
                              <a:pt x="26" y="3"/>
                            </a:cubicBezTo>
                            <a:cubicBezTo>
                              <a:pt x="24" y="0"/>
                              <a:pt x="31" y="3"/>
                              <a:pt x="31" y="3"/>
                            </a:cubicBezTo>
                            <a:cubicBezTo>
                              <a:pt x="32" y="3"/>
                              <a:pt x="34" y="5"/>
                              <a:pt x="34" y="5"/>
                            </a:cubicBezTo>
                            <a:cubicBezTo>
                              <a:pt x="36" y="7"/>
                              <a:pt x="36" y="7"/>
                              <a:pt x="38" y="7"/>
                            </a:cubicBezTo>
                            <a:cubicBezTo>
                              <a:pt x="40" y="8"/>
                              <a:pt x="40" y="8"/>
                              <a:pt x="42" y="9"/>
                            </a:cubicBezTo>
                            <a:cubicBezTo>
                              <a:pt x="45" y="9"/>
                              <a:pt x="47" y="9"/>
                              <a:pt x="49" y="8"/>
                            </a:cubicBezTo>
                            <a:cubicBezTo>
                              <a:pt x="50" y="7"/>
                              <a:pt x="51" y="8"/>
                              <a:pt x="51" y="9"/>
                            </a:cubicBezTo>
                            <a:cubicBezTo>
                              <a:pt x="51" y="10"/>
                              <a:pt x="50" y="11"/>
                              <a:pt x="53" y="11"/>
                            </a:cubicBezTo>
                            <a:cubicBezTo>
                              <a:pt x="49" y="13"/>
                              <a:pt x="56" y="14"/>
                              <a:pt x="56" y="14"/>
                            </a:cubicBezTo>
                            <a:cubicBezTo>
                              <a:pt x="55" y="15"/>
                              <a:pt x="53" y="15"/>
                              <a:pt x="52" y="15"/>
                            </a:cubicBezTo>
                            <a:cubicBezTo>
                              <a:pt x="53" y="16"/>
                              <a:pt x="52" y="19"/>
                              <a:pt x="50" y="17"/>
                            </a:cubicBezTo>
                            <a:cubicBezTo>
                              <a:pt x="50" y="17"/>
                              <a:pt x="49" y="17"/>
                              <a:pt x="50" y="16"/>
                            </a:cubicBezTo>
                            <a:cubicBezTo>
                              <a:pt x="49" y="16"/>
                              <a:pt x="48" y="16"/>
                              <a:pt x="48" y="16"/>
                            </a:cubicBezTo>
                            <a:cubicBezTo>
                              <a:pt x="47" y="15"/>
                              <a:pt x="46" y="15"/>
                              <a:pt x="44" y="15"/>
                            </a:cubicBezTo>
                            <a:cubicBezTo>
                              <a:pt x="43" y="15"/>
                              <a:pt x="43" y="15"/>
                              <a:pt x="41" y="15"/>
                            </a:cubicBezTo>
                            <a:cubicBezTo>
                              <a:pt x="40" y="16"/>
                              <a:pt x="40" y="15"/>
                              <a:pt x="39" y="15"/>
                            </a:cubicBezTo>
                            <a:cubicBezTo>
                              <a:pt x="37" y="15"/>
                              <a:pt x="36" y="15"/>
                              <a:pt x="35" y="15"/>
                            </a:cubicBezTo>
                            <a:cubicBezTo>
                              <a:pt x="34" y="14"/>
                              <a:pt x="33" y="14"/>
                              <a:pt x="32" y="14"/>
                            </a:cubicBezTo>
                            <a:cubicBezTo>
                              <a:pt x="30" y="14"/>
                              <a:pt x="33" y="15"/>
                              <a:pt x="30" y="14"/>
                            </a:cubicBezTo>
                            <a:cubicBezTo>
                              <a:pt x="28" y="14"/>
                              <a:pt x="29" y="14"/>
                              <a:pt x="28" y="15"/>
                            </a:cubicBezTo>
                            <a:cubicBezTo>
                              <a:pt x="25" y="16"/>
                              <a:pt x="26" y="16"/>
                              <a:pt x="23" y="15"/>
                            </a:cubicBezTo>
                            <a:cubicBezTo>
                              <a:pt x="20" y="13"/>
                              <a:pt x="20" y="17"/>
                              <a:pt x="21" y="18"/>
                            </a:cubicBezTo>
                            <a:cubicBezTo>
                              <a:pt x="22" y="18"/>
                              <a:pt x="21" y="19"/>
                              <a:pt x="22" y="19"/>
                            </a:cubicBezTo>
                            <a:cubicBezTo>
                              <a:pt x="23" y="19"/>
                              <a:pt x="25" y="20"/>
                              <a:pt x="25" y="21"/>
                            </a:cubicBezTo>
                            <a:cubicBezTo>
                              <a:pt x="25" y="23"/>
                              <a:pt x="24" y="24"/>
                              <a:pt x="27" y="25"/>
                            </a:cubicBezTo>
                            <a:cubicBezTo>
                              <a:pt x="30" y="26"/>
                              <a:pt x="31" y="29"/>
                              <a:pt x="33" y="30"/>
                            </a:cubicBezTo>
                            <a:cubicBezTo>
                              <a:pt x="35" y="31"/>
                              <a:pt x="36" y="33"/>
                              <a:pt x="38" y="34"/>
                            </a:cubicBezTo>
                            <a:cubicBezTo>
                              <a:pt x="40" y="35"/>
                              <a:pt x="39" y="37"/>
                              <a:pt x="37" y="35"/>
                            </a:cubicBezTo>
                            <a:cubicBezTo>
                              <a:pt x="34" y="33"/>
                              <a:pt x="29" y="29"/>
                              <a:pt x="25" y="30"/>
                            </a:cubicBezTo>
                            <a:cubicBezTo>
                              <a:pt x="24" y="31"/>
                              <a:pt x="23" y="30"/>
                              <a:pt x="23" y="30"/>
                            </a:cubicBezTo>
                            <a:cubicBezTo>
                              <a:pt x="22" y="29"/>
                              <a:pt x="22" y="29"/>
                              <a:pt x="21" y="28"/>
                            </a:cubicBezTo>
                            <a:cubicBezTo>
                              <a:pt x="19" y="27"/>
                              <a:pt x="16" y="25"/>
                              <a:pt x="15" y="23"/>
                            </a:cubicBezTo>
                            <a:cubicBezTo>
                              <a:pt x="16" y="23"/>
                              <a:pt x="17" y="23"/>
                              <a:pt x="19" y="23"/>
                            </a:cubicBezTo>
                            <a:cubicBezTo>
                              <a:pt x="17" y="22"/>
                              <a:pt x="15" y="22"/>
                              <a:pt x="14" y="20"/>
                            </a:cubicBezTo>
                            <a:cubicBezTo>
                              <a:pt x="13" y="19"/>
                              <a:pt x="13" y="17"/>
                              <a:pt x="12" y="16"/>
                            </a:cubicBezTo>
                            <a:cubicBezTo>
                              <a:pt x="12" y="14"/>
                              <a:pt x="10" y="13"/>
                              <a:pt x="8" y="13"/>
                            </a:cubicBezTo>
                            <a:cubicBezTo>
                              <a:pt x="7" y="13"/>
                              <a:pt x="6" y="16"/>
                              <a:pt x="6" y="16"/>
                            </a:cubicBezTo>
                            <a:cubicBezTo>
                              <a:pt x="5" y="16"/>
                              <a:pt x="5" y="16"/>
                              <a:pt x="5" y="16"/>
                            </a:cubicBezTo>
                            <a:cubicBezTo>
                              <a:pt x="5" y="17"/>
                              <a:pt x="4" y="18"/>
                              <a:pt x="3" y="18"/>
                            </a:cubicBezTo>
                            <a:cubicBezTo>
                              <a:pt x="3" y="18"/>
                              <a:pt x="1" y="16"/>
                              <a:pt x="2" y="15"/>
                            </a:cubicBezTo>
                            <a:cubicBezTo>
                              <a:pt x="0" y="15"/>
                              <a:pt x="0" y="12"/>
                              <a:pt x="0" y="12"/>
                            </a:cubicBezTo>
                            <a:cubicBezTo>
                              <a:pt x="0" y="12"/>
                              <a:pt x="0" y="12"/>
                              <a:pt x="0" y="1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56" name="Freeform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5" y="2578"/>
                        <a:ext cx="91" cy="60"/>
                      </a:xfrm>
                      <a:custGeom>
                        <a:avLst/>
                        <a:gdLst>
                          <a:gd name="T0" fmla="*/ 0 w 56"/>
                          <a:gd name="T1" fmla="*/ 12 h 37"/>
                          <a:gd name="T2" fmla="*/ 2 w 56"/>
                          <a:gd name="T3" fmla="*/ 12 h 37"/>
                          <a:gd name="T4" fmla="*/ 5 w 56"/>
                          <a:gd name="T5" fmla="*/ 11 h 37"/>
                          <a:gd name="T6" fmla="*/ 10 w 56"/>
                          <a:gd name="T7" fmla="*/ 10 h 37"/>
                          <a:gd name="T8" fmla="*/ 15 w 56"/>
                          <a:gd name="T9" fmla="*/ 12 h 37"/>
                          <a:gd name="T10" fmla="*/ 17 w 56"/>
                          <a:gd name="T11" fmla="*/ 10 h 37"/>
                          <a:gd name="T12" fmla="*/ 16 w 56"/>
                          <a:gd name="T13" fmla="*/ 9 h 37"/>
                          <a:gd name="T14" fmla="*/ 20 w 56"/>
                          <a:gd name="T15" fmla="*/ 8 h 37"/>
                          <a:gd name="T16" fmla="*/ 20 w 56"/>
                          <a:gd name="T17" fmla="*/ 5 h 37"/>
                          <a:gd name="T18" fmla="*/ 23 w 56"/>
                          <a:gd name="T19" fmla="*/ 4 h 37"/>
                          <a:gd name="T20" fmla="*/ 25 w 56"/>
                          <a:gd name="T21" fmla="*/ 3 h 37"/>
                          <a:gd name="T22" fmla="*/ 26 w 56"/>
                          <a:gd name="T23" fmla="*/ 3 h 37"/>
                          <a:gd name="T24" fmla="*/ 31 w 56"/>
                          <a:gd name="T25" fmla="*/ 3 h 37"/>
                          <a:gd name="T26" fmla="*/ 34 w 56"/>
                          <a:gd name="T27" fmla="*/ 5 h 37"/>
                          <a:gd name="T28" fmla="*/ 38 w 56"/>
                          <a:gd name="T29" fmla="*/ 7 h 37"/>
                          <a:gd name="T30" fmla="*/ 42 w 56"/>
                          <a:gd name="T31" fmla="*/ 9 h 37"/>
                          <a:gd name="T32" fmla="*/ 49 w 56"/>
                          <a:gd name="T33" fmla="*/ 8 h 37"/>
                          <a:gd name="T34" fmla="*/ 51 w 56"/>
                          <a:gd name="T35" fmla="*/ 9 h 37"/>
                          <a:gd name="T36" fmla="*/ 53 w 56"/>
                          <a:gd name="T37" fmla="*/ 11 h 37"/>
                          <a:gd name="T38" fmla="*/ 56 w 56"/>
                          <a:gd name="T39" fmla="*/ 14 h 37"/>
                          <a:gd name="T40" fmla="*/ 52 w 56"/>
                          <a:gd name="T41" fmla="*/ 15 h 37"/>
                          <a:gd name="T42" fmla="*/ 50 w 56"/>
                          <a:gd name="T43" fmla="*/ 17 h 37"/>
                          <a:gd name="T44" fmla="*/ 50 w 56"/>
                          <a:gd name="T45" fmla="*/ 16 h 37"/>
                          <a:gd name="T46" fmla="*/ 48 w 56"/>
                          <a:gd name="T47" fmla="*/ 16 h 37"/>
                          <a:gd name="T48" fmla="*/ 44 w 56"/>
                          <a:gd name="T49" fmla="*/ 15 h 37"/>
                          <a:gd name="T50" fmla="*/ 41 w 56"/>
                          <a:gd name="T51" fmla="*/ 15 h 37"/>
                          <a:gd name="T52" fmla="*/ 39 w 56"/>
                          <a:gd name="T53" fmla="*/ 15 h 37"/>
                          <a:gd name="T54" fmla="*/ 35 w 56"/>
                          <a:gd name="T55" fmla="*/ 15 h 37"/>
                          <a:gd name="T56" fmla="*/ 32 w 56"/>
                          <a:gd name="T57" fmla="*/ 14 h 37"/>
                          <a:gd name="T58" fmla="*/ 30 w 56"/>
                          <a:gd name="T59" fmla="*/ 14 h 37"/>
                          <a:gd name="T60" fmla="*/ 28 w 56"/>
                          <a:gd name="T61" fmla="*/ 15 h 37"/>
                          <a:gd name="T62" fmla="*/ 23 w 56"/>
                          <a:gd name="T63" fmla="*/ 15 h 37"/>
                          <a:gd name="T64" fmla="*/ 21 w 56"/>
                          <a:gd name="T65" fmla="*/ 18 h 37"/>
                          <a:gd name="T66" fmla="*/ 22 w 56"/>
                          <a:gd name="T67" fmla="*/ 19 h 37"/>
                          <a:gd name="T68" fmla="*/ 25 w 56"/>
                          <a:gd name="T69" fmla="*/ 21 h 37"/>
                          <a:gd name="T70" fmla="*/ 27 w 56"/>
                          <a:gd name="T71" fmla="*/ 25 h 37"/>
                          <a:gd name="T72" fmla="*/ 33 w 56"/>
                          <a:gd name="T73" fmla="*/ 30 h 37"/>
                          <a:gd name="T74" fmla="*/ 38 w 56"/>
                          <a:gd name="T75" fmla="*/ 34 h 37"/>
                          <a:gd name="T76" fmla="*/ 37 w 56"/>
                          <a:gd name="T77" fmla="*/ 35 h 37"/>
                          <a:gd name="T78" fmla="*/ 25 w 56"/>
                          <a:gd name="T79" fmla="*/ 30 h 37"/>
                          <a:gd name="T80" fmla="*/ 23 w 56"/>
                          <a:gd name="T81" fmla="*/ 30 h 37"/>
                          <a:gd name="T82" fmla="*/ 21 w 56"/>
                          <a:gd name="T83" fmla="*/ 28 h 37"/>
                          <a:gd name="T84" fmla="*/ 15 w 56"/>
                          <a:gd name="T85" fmla="*/ 23 h 37"/>
                          <a:gd name="T86" fmla="*/ 19 w 56"/>
                          <a:gd name="T87" fmla="*/ 23 h 37"/>
                          <a:gd name="T88" fmla="*/ 14 w 56"/>
                          <a:gd name="T89" fmla="*/ 20 h 37"/>
                          <a:gd name="T90" fmla="*/ 12 w 56"/>
                          <a:gd name="T91" fmla="*/ 16 h 37"/>
                          <a:gd name="T92" fmla="*/ 8 w 56"/>
                          <a:gd name="T93" fmla="*/ 13 h 37"/>
                          <a:gd name="T94" fmla="*/ 6 w 56"/>
                          <a:gd name="T95" fmla="*/ 16 h 37"/>
                          <a:gd name="T96" fmla="*/ 5 w 56"/>
                          <a:gd name="T97" fmla="*/ 16 h 37"/>
                          <a:gd name="T98" fmla="*/ 3 w 56"/>
                          <a:gd name="T99" fmla="*/ 18 h 37"/>
                          <a:gd name="T100" fmla="*/ 2 w 56"/>
                          <a:gd name="T101" fmla="*/ 15 h 37"/>
                          <a:gd name="T102" fmla="*/ 0 w 56"/>
                          <a:gd name="T103" fmla="*/ 12 h 37"/>
                          <a:gd name="T104" fmla="*/ 0 w 56"/>
                          <a:gd name="T105" fmla="*/ 12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56" h="37">
                            <a:moveTo>
                              <a:pt x="0" y="12"/>
                            </a:moveTo>
                            <a:cubicBezTo>
                              <a:pt x="1" y="12"/>
                              <a:pt x="2" y="12"/>
                              <a:pt x="2" y="12"/>
                            </a:cubicBezTo>
                            <a:cubicBezTo>
                              <a:pt x="3" y="12"/>
                              <a:pt x="4" y="11"/>
                              <a:pt x="5" y="11"/>
                            </a:cubicBezTo>
                            <a:cubicBezTo>
                              <a:pt x="7" y="12"/>
                              <a:pt x="9" y="12"/>
                              <a:pt x="10" y="10"/>
                            </a:cubicBezTo>
                            <a:cubicBezTo>
                              <a:pt x="12" y="11"/>
                              <a:pt x="13" y="11"/>
                              <a:pt x="15" y="12"/>
                            </a:cubicBezTo>
                            <a:cubicBezTo>
                              <a:pt x="18" y="13"/>
                              <a:pt x="16" y="10"/>
                              <a:pt x="17" y="10"/>
                            </a:cubicBezTo>
                            <a:cubicBezTo>
                              <a:pt x="17" y="10"/>
                              <a:pt x="17" y="10"/>
                              <a:pt x="16" y="9"/>
                            </a:cubicBezTo>
                            <a:cubicBezTo>
                              <a:pt x="17" y="9"/>
                              <a:pt x="19" y="8"/>
                              <a:pt x="20" y="8"/>
                            </a:cubicBezTo>
                            <a:cubicBezTo>
                              <a:pt x="20" y="8"/>
                              <a:pt x="20" y="5"/>
                              <a:pt x="20" y="5"/>
                            </a:cubicBezTo>
                            <a:cubicBezTo>
                              <a:pt x="20" y="4"/>
                              <a:pt x="22" y="4"/>
                              <a:pt x="23" y="4"/>
                            </a:cubicBezTo>
                            <a:cubicBezTo>
                              <a:pt x="24" y="4"/>
                              <a:pt x="24" y="3"/>
                              <a:pt x="25" y="3"/>
                            </a:cubicBezTo>
                            <a:cubicBezTo>
                              <a:pt x="25" y="3"/>
                              <a:pt x="26" y="3"/>
                              <a:pt x="26" y="3"/>
                            </a:cubicBezTo>
                            <a:cubicBezTo>
                              <a:pt x="24" y="0"/>
                              <a:pt x="31" y="3"/>
                              <a:pt x="31" y="3"/>
                            </a:cubicBezTo>
                            <a:cubicBezTo>
                              <a:pt x="32" y="3"/>
                              <a:pt x="34" y="5"/>
                              <a:pt x="34" y="5"/>
                            </a:cubicBezTo>
                            <a:cubicBezTo>
                              <a:pt x="36" y="7"/>
                              <a:pt x="36" y="7"/>
                              <a:pt x="38" y="7"/>
                            </a:cubicBezTo>
                            <a:cubicBezTo>
                              <a:pt x="40" y="8"/>
                              <a:pt x="40" y="8"/>
                              <a:pt x="42" y="9"/>
                            </a:cubicBezTo>
                            <a:cubicBezTo>
                              <a:pt x="45" y="9"/>
                              <a:pt x="47" y="9"/>
                              <a:pt x="49" y="8"/>
                            </a:cubicBezTo>
                            <a:cubicBezTo>
                              <a:pt x="50" y="7"/>
                              <a:pt x="51" y="8"/>
                              <a:pt x="51" y="9"/>
                            </a:cubicBezTo>
                            <a:cubicBezTo>
                              <a:pt x="51" y="10"/>
                              <a:pt x="50" y="11"/>
                              <a:pt x="53" y="11"/>
                            </a:cubicBezTo>
                            <a:cubicBezTo>
                              <a:pt x="49" y="13"/>
                              <a:pt x="56" y="14"/>
                              <a:pt x="56" y="14"/>
                            </a:cubicBezTo>
                            <a:cubicBezTo>
                              <a:pt x="55" y="15"/>
                              <a:pt x="53" y="15"/>
                              <a:pt x="52" y="15"/>
                            </a:cubicBezTo>
                            <a:cubicBezTo>
                              <a:pt x="53" y="16"/>
                              <a:pt x="52" y="19"/>
                              <a:pt x="50" y="17"/>
                            </a:cubicBezTo>
                            <a:cubicBezTo>
                              <a:pt x="50" y="17"/>
                              <a:pt x="49" y="17"/>
                              <a:pt x="50" y="16"/>
                            </a:cubicBezTo>
                            <a:cubicBezTo>
                              <a:pt x="49" y="16"/>
                              <a:pt x="48" y="16"/>
                              <a:pt x="48" y="16"/>
                            </a:cubicBezTo>
                            <a:cubicBezTo>
                              <a:pt x="47" y="15"/>
                              <a:pt x="46" y="15"/>
                              <a:pt x="44" y="15"/>
                            </a:cubicBezTo>
                            <a:cubicBezTo>
                              <a:pt x="43" y="15"/>
                              <a:pt x="43" y="15"/>
                              <a:pt x="41" y="15"/>
                            </a:cubicBezTo>
                            <a:cubicBezTo>
                              <a:pt x="40" y="16"/>
                              <a:pt x="40" y="15"/>
                              <a:pt x="39" y="15"/>
                            </a:cubicBezTo>
                            <a:cubicBezTo>
                              <a:pt x="37" y="15"/>
                              <a:pt x="36" y="15"/>
                              <a:pt x="35" y="15"/>
                            </a:cubicBezTo>
                            <a:cubicBezTo>
                              <a:pt x="34" y="14"/>
                              <a:pt x="33" y="14"/>
                              <a:pt x="32" y="14"/>
                            </a:cubicBezTo>
                            <a:cubicBezTo>
                              <a:pt x="30" y="14"/>
                              <a:pt x="33" y="15"/>
                              <a:pt x="30" y="14"/>
                            </a:cubicBezTo>
                            <a:cubicBezTo>
                              <a:pt x="28" y="14"/>
                              <a:pt x="29" y="14"/>
                              <a:pt x="28" y="15"/>
                            </a:cubicBezTo>
                            <a:cubicBezTo>
                              <a:pt x="25" y="16"/>
                              <a:pt x="26" y="16"/>
                              <a:pt x="23" y="15"/>
                            </a:cubicBezTo>
                            <a:cubicBezTo>
                              <a:pt x="20" y="13"/>
                              <a:pt x="20" y="17"/>
                              <a:pt x="21" y="18"/>
                            </a:cubicBezTo>
                            <a:cubicBezTo>
                              <a:pt x="22" y="18"/>
                              <a:pt x="21" y="19"/>
                              <a:pt x="22" y="19"/>
                            </a:cubicBezTo>
                            <a:cubicBezTo>
                              <a:pt x="23" y="19"/>
                              <a:pt x="25" y="20"/>
                              <a:pt x="25" y="21"/>
                            </a:cubicBezTo>
                            <a:cubicBezTo>
                              <a:pt x="25" y="23"/>
                              <a:pt x="24" y="24"/>
                              <a:pt x="27" y="25"/>
                            </a:cubicBezTo>
                            <a:cubicBezTo>
                              <a:pt x="30" y="26"/>
                              <a:pt x="31" y="29"/>
                              <a:pt x="33" y="30"/>
                            </a:cubicBezTo>
                            <a:cubicBezTo>
                              <a:pt x="35" y="31"/>
                              <a:pt x="36" y="33"/>
                              <a:pt x="38" y="34"/>
                            </a:cubicBezTo>
                            <a:cubicBezTo>
                              <a:pt x="40" y="35"/>
                              <a:pt x="39" y="37"/>
                              <a:pt x="37" y="35"/>
                            </a:cubicBezTo>
                            <a:cubicBezTo>
                              <a:pt x="34" y="33"/>
                              <a:pt x="29" y="29"/>
                              <a:pt x="25" y="30"/>
                            </a:cubicBezTo>
                            <a:cubicBezTo>
                              <a:pt x="24" y="31"/>
                              <a:pt x="23" y="30"/>
                              <a:pt x="23" y="30"/>
                            </a:cubicBezTo>
                            <a:cubicBezTo>
                              <a:pt x="22" y="29"/>
                              <a:pt x="22" y="29"/>
                              <a:pt x="21" y="28"/>
                            </a:cubicBezTo>
                            <a:cubicBezTo>
                              <a:pt x="19" y="27"/>
                              <a:pt x="16" y="25"/>
                              <a:pt x="15" y="23"/>
                            </a:cubicBezTo>
                            <a:cubicBezTo>
                              <a:pt x="16" y="23"/>
                              <a:pt x="17" y="23"/>
                              <a:pt x="19" y="23"/>
                            </a:cubicBezTo>
                            <a:cubicBezTo>
                              <a:pt x="17" y="22"/>
                              <a:pt x="15" y="22"/>
                              <a:pt x="14" y="20"/>
                            </a:cubicBezTo>
                            <a:cubicBezTo>
                              <a:pt x="13" y="19"/>
                              <a:pt x="13" y="17"/>
                              <a:pt x="12" y="16"/>
                            </a:cubicBezTo>
                            <a:cubicBezTo>
                              <a:pt x="12" y="14"/>
                              <a:pt x="10" y="13"/>
                              <a:pt x="8" y="13"/>
                            </a:cubicBezTo>
                            <a:cubicBezTo>
                              <a:pt x="7" y="13"/>
                              <a:pt x="6" y="16"/>
                              <a:pt x="6" y="16"/>
                            </a:cubicBezTo>
                            <a:cubicBezTo>
                              <a:pt x="5" y="16"/>
                              <a:pt x="5" y="16"/>
                              <a:pt x="5" y="16"/>
                            </a:cubicBezTo>
                            <a:cubicBezTo>
                              <a:pt x="5" y="17"/>
                              <a:pt x="4" y="18"/>
                              <a:pt x="3" y="18"/>
                            </a:cubicBezTo>
                            <a:cubicBezTo>
                              <a:pt x="3" y="18"/>
                              <a:pt x="1" y="16"/>
                              <a:pt x="2" y="15"/>
                            </a:cubicBezTo>
                            <a:cubicBezTo>
                              <a:pt x="0" y="15"/>
                              <a:pt x="0" y="12"/>
                              <a:pt x="0" y="12"/>
                            </a:cubicBezTo>
                            <a:cubicBezTo>
                              <a:pt x="0" y="12"/>
                              <a:pt x="0" y="12"/>
                              <a:pt x="0" y="1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57" name="Freeform 1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0" y="2634"/>
                        <a:ext cx="21" cy="10"/>
                      </a:xfrm>
                      <a:custGeom>
                        <a:avLst/>
                        <a:gdLst>
                          <a:gd name="T0" fmla="*/ 5 w 13"/>
                          <a:gd name="T1" fmla="*/ 1 h 6"/>
                          <a:gd name="T2" fmla="*/ 13 w 13"/>
                          <a:gd name="T3" fmla="*/ 6 h 6"/>
                          <a:gd name="T4" fmla="*/ 7 w 13"/>
                          <a:gd name="T5" fmla="*/ 3 h 6"/>
                          <a:gd name="T6" fmla="*/ 4 w 13"/>
                          <a:gd name="T7" fmla="*/ 2 h 6"/>
                          <a:gd name="T8" fmla="*/ 0 w 13"/>
                          <a:gd name="T9" fmla="*/ 1 h 6"/>
                          <a:gd name="T10" fmla="*/ 6 w 13"/>
                          <a:gd name="T11" fmla="*/ 2 h 6"/>
                          <a:gd name="T12" fmla="*/ 5 w 13"/>
                          <a:gd name="T13" fmla="*/ 1 h 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3" h="6">
                            <a:moveTo>
                              <a:pt x="5" y="1"/>
                            </a:moveTo>
                            <a:cubicBezTo>
                              <a:pt x="7" y="1"/>
                              <a:pt x="13" y="4"/>
                              <a:pt x="13" y="6"/>
                            </a:cubicBezTo>
                            <a:cubicBezTo>
                              <a:pt x="11" y="5"/>
                              <a:pt x="9" y="4"/>
                              <a:pt x="7" y="3"/>
                            </a:cubicBezTo>
                            <a:cubicBezTo>
                              <a:pt x="6" y="2"/>
                              <a:pt x="5" y="2"/>
                              <a:pt x="4" y="2"/>
                            </a:cubicBezTo>
                            <a:cubicBezTo>
                              <a:pt x="2" y="1"/>
                              <a:pt x="1" y="0"/>
                              <a:pt x="0" y="1"/>
                            </a:cubicBezTo>
                            <a:cubicBezTo>
                              <a:pt x="1" y="0"/>
                              <a:pt x="4" y="1"/>
                              <a:pt x="6" y="2"/>
                            </a:cubicBezTo>
                            <a:cubicBezTo>
                              <a:pt x="5" y="2"/>
                              <a:pt x="5" y="2"/>
                              <a:pt x="5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58" name="Freeform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0" y="2634"/>
                        <a:ext cx="21" cy="10"/>
                      </a:xfrm>
                      <a:custGeom>
                        <a:avLst/>
                        <a:gdLst>
                          <a:gd name="T0" fmla="*/ 5 w 13"/>
                          <a:gd name="T1" fmla="*/ 1 h 6"/>
                          <a:gd name="T2" fmla="*/ 13 w 13"/>
                          <a:gd name="T3" fmla="*/ 6 h 6"/>
                          <a:gd name="T4" fmla="*/ 7 w 13"/>
                          <a:gd name="T5" fmla="*/ 3 h 6"/>
                          <a:gd name="T6" fmla="*/ 4 w 13"/>
                          <a:gd name="T7" fmla="*/ 2 h 6"/>
                          <a:gd name="T8" fmla="*/ 0 w 13"/>
                          <a:gd name="T9" fmla="*/ 1 h 6"/>
                          <a:gd name="T10" fmla="*/ 6 w 13"/>
                          <a:gd name="T11" fmla="*/ 2 h 6"/>
                          <a:gd name="T12" fmla="*/ 5 w 13"/>
                          <a:gd name="T13" fmla="*/ 1 h 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3" h="6">
                            <a:moveTo>
                              <a:pt x="5" y="1"/>
                            </a:moveTo>
                            <a:cubicBezTo>
                              <a:pt x="7" y="1"/>
                              <a:pt x="13" y="4"/>
                              <a:pt x="13" y="6"/>
                            </a:cubicBezTo>
                            <a:cubicBezTo>
                              <a:pt x="11" y="5"/>
                              <a:pt x="9" y="4"/>
                              <a:pt x="7" y="3"/>
                            </a:cubicBezTo>
                            <a:cubicBezTo>
                              <a:pt x="6" y="2"/>
                              <a:pt x="5" y="2"/>
                              <a:pt x="4" y="2"/>
                            </a:cubicBezTo>
                            <a:cubicBezTo>
                              <a:pt x="2" y="1"/>
                              <a:pt x="1" y="0"/>
                              <a:pt x="0" y="1"/>
                            </a:cubicBezTo>
                            <a:cubicBezTo>
                              <a:pt x="1" y="0"/>
                              <a:pt x="4" y="1"/>
                              <a:pt x="6" y="2"/>
                            </a:cubicBezTo>
                            <a:cubicBezTo>
                              <a:pt x="5" y="2"/>
                              <a:pt x="5" y="2"/>
                              <a:pt x="5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59" name="Freeform 1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2602"/>
                        <a:ext cx="4" cy="8"/>
                      </a:xfrm>
                      <a:custGeom>
                        <a:avLst/>
                        <a:gdLst>
                          <a:gd name="T0" fmla="*/ 1 w 2"/>
                          <a:gd name="T1" fmla="*/ 1 h 5"/>
                          <a:gd name="T2" fmla="*/ 0 w 2"/>
                          <a:gd name="T3" fmla="*/ 0 h 5"/>
                          <a:gd name="T4" fmla="*/ 2 w 2"/>
                          <a:gd name="T5" fmla="*/ 5 h 5"/>
                          <a:gd name="T6" fmla="*/ 1 w 2"/>
                          <a:gd name="T7" fmla="*/ 1 h 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" h="5">
                            <a:moveTo>
                              <a:pt x="1" y="1"/>
                            </a:moveTo>
                            <a:cubicBezTo>
                              <a:pt x="0" y="1"/>
                              <a:pt x="0" y="0"/>
                              <a:pt x="0" y="0"/>
                            </a:cubicBezTo>
                            <a:cubicBezTo>
                              <a:pt x="1" y="1"/>
                              <a:pt x="2" y="3"/>
                              <a:pt x="2" y="5"/>
                            </a:cubicBezTo>
                            <a:cubicBezTo>
                              <a:pt x="1" y="4"/>
                              <a:pt x="0" y="2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60" name="Freeform 1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2602"/>
                        <a:ext cx="4" cy="8"/>
                      </a:xfrm>
                      <a:custGeom>
                        <a:avLst/>
                        <a:gdLst>
                          <a:gd name="T0" fmla="*/ 1 w 2"/>
                          <a:gd name="T1" fmla="*/ 1 h 5"/>
                          <a:gd name="T2" fmla="*/ 0 w 2"/>
                          <a:gd name="T3" fmla="*/ 0 h 5"/>
                          <a:gd name="T4" fmla="*/ 2 w 2"/>
                          <a:gd name="T5" fmla="*/ 5 h 5"/>
                          <a:gd name="T6" fmla="*/ 1 w 2"/>
                          <a:gd name="T7" fmla="*/ 1 h 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" h="5">
                            <a:moveTo>
                              <a:pt x="1" y="1"/>
                            </a:moveTo>
                            <a:cubicBezTo>
                              <a:pt x="0" y="1"/>
                              <a:pt x="0" y="0"/>
                              <a:pt x="0" y="0"/>
                            </a:cubicBezTo>
                            <a:cubicBezTo>
                              <a:pt x="1" y="1"/>
                              <a:pt x="2" y="3"/>
                              <a:pt x="2" y="5"/>
                            </a:cubicBezTo>
                            <a:cubicBezTo>
                              <a:pt x="1" y="4"/>
                              <a:pt x="0" y="2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61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8" y="2610"/>
                        <a:ext cx="2" cy="2"/>
                      </a:xfrm>
                      <a:custGeom>
                        <a:avLst/>
                        <a:gdLst>
                          <a:gd name="T0" fmla="*/ 1 w 1"/>
                          <a:gd name="T1" fmla="*/ 1 h 1"/>
                          <a:gd name="T2" fmla="*/ 0 w 1"/>
                          <a:gd name="T3" fmla="*/ 0 h 1"/>
                          <a:gd name="T4" fmla="*/ 1 w 1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1"/>
                            </a:moveTo>
                            <a:cubicBezTo>
                              <a:pt x="1" y="1"/>
                              <a:pt x="0" y="0"/>
                              <a:pt x="0" y="0"/>
                            </a:cubicBezTo>
                            <a:cubicBezTo>
                              <a:pt x="0" y="0"/>
                              <a:pt x="1" y="1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62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8" y="2610"/>
                        <a:ext cx="2" cy="2"/>
                      </a:xfrm>
                      <a:custGeom>
                        <a:avLst/>
                        <a:gdLst>
                          <a:gd name="T0" fmla="*/ 1 w 1"/>
                          <a:gd name="T1" fmla="*/ 1 h 1"/>
                          <a:gd name="T2" fmla="*/ 0 w 1"/>
                          <a:gd name="T3" fmla="*/ 0 h 1"/>
                          <a:gd name="T4" fmla="*/ 1 w 1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1"/>
                            </a:moveTo>
                            <a:cubicBezTo>
                              <a:pt x="1" y="1"/>
                              <a:pt x="0" y="0"/>
                              <a:pt x="0" y="0"/>
                            </a:cubicBezTo>
                            <a:cubicBezTo>
                              <a:pt x="0" y="0"/>
                              <a:pt x="1" y="1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63" name="Freeform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8" y="2600"/>
                        <a:ext cx="7" cy="5"/>
                      </a:xfrm>
                      <a:custGeom>
                        <a:avLst/>
                        <a:gdLst>
                          <a:gd name="T0" fmla="*/ 2 w 4"/>
                          <a:gd name="T1" fmla="*/ 2 h 3"/>
                          <a:gd name="T2" fmla="*/ 1 w 4"/>
                          <a:gd name="T3" fmla="*/ 0 h 3"/>
                          <a:gd name="T4" fmla="*/ 4 w 4"/>
                          <a:gd name="T5" fmla="*/ 2 h 3"/>
                          <a:gd name="T6" fmla="*/ 2 w 4"/>
                          <a:gd name="T7" fmla="*/ 2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" h="3">
                            <a:moveTo>
                              <a:pt x="2" y="2"/>
                            </a:moveTo>
                            <a:cubicBezTo>
                              <a:pt x="1" y="2"/>
                              <a:pt x="0" y="1"/>
                              <a:pt x="1" y="0"/>
                            </a:cubicBezTo>
                            <a:cubicBezTo>
                              <a:pt x="2" y="0"/>
                              <a:pt x="3" y="2"/>
                              <a:pt x="4" y="2"/>
                            </a:cubicBezTo>
                            <a:cubicBezTo>
                              <a:pt x="3" y="3"/>
                              <a:pt x="3" y="3"/>
                              <a:pt x="2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64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8" y="2600"/>
                        <a:ext cx="7" cy="5"/>
                      </a:xfrm>
                      <a:custGeom>
                        <a:avLst/>
                        <a:gdLst>
                          <a:gd name="T0" fmla="*/ 2 w 4"/>
                          <a:gd name="T1" fmla="*/ 2 h 3"/>
                          <a:gd name="T2" fmla="*/ 1 w 4"/>
                          <a:gd name="T3" fmla="*/ 0 h 3"/>
                          <a:gd name="T4" fmla="*/ 4 w 4"/>
                          <a:gd name="T5" fmla="*/ 2 h 3"/>
                          <a:gd name="T6" fmla="*/ 2 w 4"/>
                          <a:gd name="T7" fmla="*/ 2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" h="3">
                            <a:moveTo>
                              <a:pt x="2" y="2"/>
                            </a:moveTo>
                            <a:cubicBezTo>
                              <a:pt x="1" y="2"/>
                              <a:pt x="0" y="1"/>
                              <a:pt x="1" y="0"/>
                            </a:cubicBezTo>
                            <a:cubicBezTo>
                              <a:pt x="2" y="0"/>
                              <a:pt x="3" y="2"/>
                              <a:pt x="4" y="2"/>
                            </a:cubicBezTo>
                            <a:cubicBezTo>
                              <a:pt x="3" y="3"/>
                              <a:pt x="3" y="3"/>
                              <a:pt x="2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65" name="Freeform 1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3" y="2607"/>
                        <a:ext cx="2" cy="2"/>
                      </a:xfrm>
                      <a:custGeom>
                        <a:avLst/>
                        <a:gdLst>
                          <a:gd name="T0" fmla="*/ 0 w 1"/>
                          <a:gd name="T1" fmla="*/ 0 h 1"/>
                          <a:gd name="T2" fmla="*/ 1 w 1"/>
                          <a:gd name="T3" fmla="*/ 0 h 1"/>
                          <a:gd name="T4" fmla="*/ 0 w 1"/>
                          <a:gd name="T5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0" y="0"/>
                            </a:moveTo>
                            <a:cubicBezTo>
                              <a:pt x="0" y="0"/>
                              <a:pt x="1" y="0"/>
                              <a:pt x="1" y="0"/>
                            </a:cubicBezTo>
                            <a:cubicBezTo>
                              <a:pt x="0" y="1"/>
                              <a:pt x="0" y="1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66" name="Freeform 1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3" y="2607"/>
                        <a:ext cx="2" cy="2"/>
                      </a:xfrm>
                      <a:custGeom>
                        <a:avLst/>
                        <a:gdLst>
                          <a:gd name="T0" fmla="*/ 0 w 1"/>
                          <a:gd name="T1" fmla="*/ 0 h 1"/>
                          <a:gd name="T2" fmla="*/ 1 w 1"/>
                          <a:gd name="T3" fmla="*/ 0 h 1"/>
                          <a:gd name="T4" fmla="*/ 0 w 1"/>
                          <a:gd name="T5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0" y="0"/>
                            </a:moveTo>
                            <a:cubicBezTo>
                              <a:pt x="0" y="0"/>
                              <a:pt x="1" y="0"/>
                              <a:pt x="1" y="0"/>
                            </a:cubicBezTo>
                            <a:cubicBezTo>
                              <a:pt x="0" y="1"/>
                              <a:pt x="0" y="1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67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5" y="2615"/>
                        <a:ext cx="1" cy="2"/>
                      </a:xfrm>
                      <a:custGeom>
                        <a:avLst/>
                        <a:gdLst>
                          <a:gd name="T0" fmla="*/ 1 w 1"/>
                          <a:gd name="T1" fmla="*/ 1 h 1"/>
                          <a:gd name="T2" fmla="*/ 0 w 1"/>
                          <a:gd name="T3" fmla="*/ 0 h 1"/>
                          <a:gd name="T4" fmla="*/ 1 w 1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1"/>
                            </a:moveTo>
                            <a:cubicBezTo>
                              <a:pt x="0" y="1"/>
                              <a:pt x="0" y="1"/>
                              <a:pt x="0" y="0"/>
                            </a:cubicBezTo>
                            <a:cubicBezTo>
                              <a:pt x="0" y="0"/>
                              <a:pt x="1" y="1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68" name="Freeform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5" y="2615"/>
                        <a:ext cx="1" cy="2"/>
                      </a:xfrm>
                      <a:custGeom>
                        <a:avLst/>
                        <a:gdLst>
                          <a:gd name="T0" fmla="*/ 1 w 1"/>
                          <a:gd name="T1" fmla="*/ 1 h 1"/>
                          <a:gd name="T2" fmla="*/ 0 w 1"/>
                          <a:gd name="T3" fmla="*/ 0 h 1"/>
                          <a:gd name="T4" fmla="*/ 1 w 1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1"/>
                            </a:moveTo>
                            <a:cubicBezTo>
                              <a:pt x="0" y="1"/>
                              <a:pt x="0" y="1"/>
                              <a:pt x="0" y="0"/>
                            </a:cubicBezTo>
                            <a:cubicBezTo>
                              <a:pt x="0" y="0"/>
                              <a:pt x="1" y="1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69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3" y="2609"/>
                        <a:ext cx="8" cy="6"/>
                      </a:xfrm>
                      <a:custGeom>
                        <a:avLst/>
                        <a:gdLst>
                          <a:gd name="T0" fmla="*/ 3 w 5"/>
                          <a:gd name="T1" fmla="*/ 3 h 4"/>
                          <a:gd name="T2" fmla="*/ 0 w 5"/>
                          <a:gd name="T3" fmla="*/ 0 h 4"/>
                          <a:gd name="T4" fmla="*/ 5 w 5"/>
                          <a:gd name="T5" fmla="*/ 3 h 4"/>
                          <a:gd name="T6" fmla="*/ 3 w 5"/>
                          <a:gd name="T7" fmla="*/ 3 h 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5" h="4">
                            <a:moveTo>
                              <a:pt x="3" y="3"/>
                            </a:moveTo>
                            <a:cubicBezTo>
                              <a:pt x="2" y="2"/>
                              <a:pt x="1" y="1"/>
                              <a:pt x="0" y="0"/>
                            </a:cubicBezTo>
                            <a:cubicBezTo>
                              <a:pt x="1" y="1"/>
                              <a:pt x="4" y="2"/>
                              <a:pt x="5" y="3"/>
                            </a:cubicBezTo>
                            <a:cubicBezTo>
                              <a:pt x="4" y="4"/>
                              <a:pt x="3" y="3"/>
                              <a:pt x="3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70" name="Freeform 1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3" y="2609"/>
                        <a:ext cx="8" cy="6"/>
                      </a:xfrm>
                      <a:custGeom>
                        <a:avLst/>
                        <a:gdLst>
                          <a:gd name="T0" fmla="*/ 3 w 5"/>
                          <a:gd name="T1" fmla="*/ 3 h 4"/>
                          <a:gd name="T2" fmla="*/ 0 w 5"/>
                          <a:gd name="T3" fmla="*/ 0 h 4"/>
                          <a:gd name="T4" fmla="*/ 5 w 5"/>
                          <a:gd name="T5" fmla="*/ 3 h 4"/>
                          <a:gd name="T6" fmla="*/ 3 w 5"/>
                          <a:gd name="T7" fmla="*/ 3 h 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5" h="4">
                            <a:moveTo>
                              <a:pt x="3" y="3"/>
                            </a:moveTo>
                            <a:cubicBezTo>
                              <a:pt x="2" y="2"/>
                              <a:pt x="1" y="1"/>
                              <a:pt x="0" y="0"/>
                            </a:cubicBezTo>
                            <a:cubicBezTo>
                              <a:pt x="1" y="1"/>
                              <a:pt x="4" y="2"/>
                              <a:pt x="5" y="3"/>
                            </a:cubicBezTo>
                            <a:cubicBezTo>
                              <a:pt x="4" y="4"/>
                              <a:pt x="3" y="3"/>
                              <a:pt x="3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71" name="Freeform 1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6" y="2618"/>
                        <a:ext cx="3" cy="2"/>
                      </a:xfrm>
                      <a:custGeom>
                        <a:avLst/>
                        <a:gdLst>
                          <a:gd name="T0" fmla="*/ 1 w 2"/>
                          <a:gd name="T1" fmla="*/ 0 h 1"/>
                          <a:gd name="T2" fmla="*/ 0 w 2"/>
                          <a:gd name="T3" fmla="*/ 0 h 1"/>
                          <a:gd name="T4" fmla="*/ 2 w 2"/>
                          <a:gd name="T5" fmla="*/ 1 h 1"/>
                          <a:gd name="T6" fmla="*/ 1 w 2"/>
                          <a:gd name="T7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" h="1">
                            <a:moveTo>
                              <a:pt x="1" y="0"/>
                            </a:moveTo>
                            <a:cubicBezTo>
                              <a:pt x="0" y="0"/>
                              <a:pt x="0" y="0"/>
                              <a:pt x="0" y="0"/>
                            </a:cubicBezTo>
                            <a:cubicBezTo>
                              <a:pt x="1" y="0"/>
                              <a:pt x="1" y="1"/>
                              <a:pt x="2" y="1"/>
                            </a:cubicBezTo>
                            <a:cubicBezTo>
                              <a:pt x="2" y="1"/>
                              <a:pt x="1" y="1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72" name="Freeform 1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6" y="2618"/>
                        <a:ext cx="3" cy="2"/>
                      </a:xfrm>
                      <a:custGeom>
                        <a:avLst/>
                        <a:gdLst>
                          <a:gd name="T0" fmla="*/ 1 w 2"/>
                          <a:gd name="T1" fmla="*/ 0 h 1"/>
                          <a:gd name="T2" fmla="*/ 0 w 2"/>
                          <a:gd name="T3" fmla="*/ 0 h 1"/>
                          <a:gd name="T4" fmla="*/ 2 w 2"/>
                          <a:gd name="T5" fmla="*/ 1 h 1"/>
                          <a:gd name="T6" fmla="*/ 1 w 2"/>
                          <a:gd name="T7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" h="1">
                            <a:moveTo>
                              <a:pt x="1" y="0"/>
                            </a:moveTo>
                            <a:cubicBezTo>
                              <a:pt x="0" y="0"/>
                              <a:pt x="0" y="0"/>
                              <a:pt x="0" y="0"/>
                            </a:cubicBezTo>
                            <a:cubicBezTo>
                              <a:pt x="1" y="0"/>
                              <a:pt x="1" y="1"/>
                              <a:pt x="2" y="1"/>
                            </a:cubicBezTo>
                            <a:cubicBezTo>
                              <a:pt x="2" y="1"/>
                              <a:pt x="1" y="1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73" name="Freeform 1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1" y="2621"/>
                        <a:ext cx="3" cy="2"/>
                      </a:xfrm>
                      <a:custGeom>
                        <a:avLst/>
                        <a:gdLst>
                          <a:gd name="T0" fmla="*/ 0 w 2"/>
                          <a:gd name="T1" fmla="*/ 0 h 1"/>
                          <a:gd name="T2" fmla="*/ 2 w 2"/>
                          <a:gd name="T3" fmla="*/ 1 h 1"/>
                          <a:gd name="T4" fmla="*/ 0 w 2"/>
                          <a:gd name="T5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" h="1">
                            <a:moveTo>
                              <a:pt x="0" y="0"/>
                            </a:moveTo>
                            <a:cubicBezTo>
                              <a:pt x="1" y="0"/>
                              <a:pt x="1" y="1"/>
                              <a:pt x="2" y="1"/>
                            </a:cubicBezTo>
                            <a:cubicBezTo>
                              <a:pt x="1" y="1"/>
                              <a:pt x="1" y="1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74" name="Freeform 1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1" y="2621"/>
                        <a:ext cx="3" cy="2"/>
                      </a:xfrm>
                      <a:custGeom>
                        <a:avLst/>
                        <a:gdLst>
                          <a:gd name="T0" fmla="*/ 0 w 2"/>
                          <a:gd name="T1" fmla="*/ 0 h 1"/>
                          <a:gd name="T2" fmla="*/ 2 w 2"/>
                          <a:gd name="T3" fmla="*/ 1 h 1"/>
                          <a:gd name="T4" fmla="*/ 0 w 2"/>
                          <a:gd name="T5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" h="1">
                            <a:moveTo>
                              <a:pt x="0" y="0"/>
                            </a:moveTo>
                            <a:cubicBezTo>
                              <a:pt x="1" y="0"/>
                              <a:pt x="1" y="1"/>
                              <a:pt x="2" y="1"/>
                            </a:cubicBezTo>
                            <a:cubicBezTo>
                              <a:pt x="1" y="1"/>
                              <a:pt x="1" y="1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75" name="Freeform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9" y="2618"/>
                        <a:ext cx="2" cy="2"/>
                      </a:xfrm>
                      <a:custGeom>
                        <a:avLst/>
                        <a:gdLst>
                          <a:gd name="T0" fmla="*/ 1 w 1"/>
                          <a:gd name="T1" fmla="*/ 1 h 1"/>
                          <a:gd name="T2" fmla="*/ 0 w 1"/>
                          <a:gd name="T3" fmla="*/ 0 h 1"/>
                          <a:gd name="T4" fmla="*/ 1 w 1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1"/>
                            </a:moveTo>
                            <a:cubicBezTo>
                              <a:pt x="1" y="0"/>
                              <a:pt x="0" y="0"/>
                              <a:pt x="0" y="0"/>
                            </a:cubicBezTo>
                            <a:cubicBezTo>
                              <a:pt x="1" y="0"/>
                              <a:pt x="1" y="0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76" name="Freeform 1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9" y="2618"/>
                        <a:ext cx="2" cy="2"/>
                      </a:xfrm>
                      <a:custGeom>
                        <a:avLst/>
                        <a:gdLst>
                          <a:gd name="T0" fmla="*/ 1 w 1"/>
                          <a:gd name="T1" fmla="*/ 1 h 1"/>
                          <a:gd name="T2" fmla="*/ 0 w 1"/>
                          <a:gd name="T3" fmla="*/ 0 h 1"/>
                          <a:gd name="T4" fmla="*/ 1 w 1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1"/>
                            </a:moveTo>
                            <a:cubicBezTo>
                              <a:pt x="1" y="0"/>
                              <a:pt x="0" y="0"/>
                              <a:pt x="0" y="0"/>
                            </a:cubicBezTo>
                            <a:cubicBezTo>
                              <a:pt x="1" y="0"/>
                              <a:pt x="1" y="0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77" name="Freeform 1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7" y="2625"/>
                        <a:ext cx="2" cy="0"/>
                      </a:xfrm>
                      <a:custGeom>
                        <a:avLst/>
                        <a:gdLst>
                          <a:gd name="T0" fmla="*/ 0 w 1"/>
                          <a:gd name="T1" fmla="*/ 1 w 1"/>
                          <a:gd name="T2" fmla="*/ 0 w 1"/>
                        </a:gdLst>
                        <a:ahLst/>
                        <a:cxnLst>
                          <a:cxn ang="0">
                            <a:pos x="T0" y="0"/>
                          </a:cxn>
                          <a:cxn ang="0">
                            <a:pos x="T1" y="0"/>
                          </a:cxn>
                          <a:cxn ang="0">
                            <a:pos x="T2" y="0"/>
                          </a:cxn>
                        </a:cxnLst>
                        <a:rect l="0" t="0" r="r" b="b"/>
                        <a:pathLst>
                          <a:path w="1">
                            <a:moveTo>
                              <a:pt x="0" y="0"/>
                            </a:moveTo>
                            <a:cubicBezTo>
                              <a:pt x="0" y="0"/>
                              <a:pt x="0" y="0"/>
                              <a:pt x="1" y="0"/>
                            </a:cubicBezTo>
                            <a:cubicBezTo>
                              <a:pt x="0" y="0"/>
                              <a:pt x="0" y="0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78" name="Freeform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7" y="2625"/>
                        <a:ext cx="2" cy="0"/>
                      </a:xfrm>
                      <a:custGeom>
                        <a:avLst/>
                        <a:gdLst>
                          <a:gd name="T0" fmla="*/ 0 w 1"/>
                          <a:gd name="T1" fmla="*/ 1 w 1"/>
                          <a:gd name="T2" fmla="*/ 0 w 1"/>
                        </a:gdLst>
                        <a:ahLst/>
                        <a:cxnLst>
                          <a:cxn ang="0">
                            <a:pos x="T0" y="0"/>
                          </a:cxn>
                          <a:cxn ang="0">
                            <a:pos x="T1" y="0"/>
                          </a:cxn>
                          <a:cxn ang="0">
                            <a:pos x="T2" y="0"/>
                          </a:cxn>
                        </a:cxnLst>
                        <a:rect l="0" t="0" r="r" b="b"/>
                        <a:pathLst>
                          <a:path w="1">
                            <a:moveTo>
                              <a:pt x="0" y="0"/>
                            </a:moveTo>
                            <a:cubicBezTo>
                              <a:pt x="0" y="0"/>
                              <a:pt x="0" y="0"/>
                              <a:pt x="1" y="0"/>
                            </a:cubicBezTo>
                            <a:cubicBezTo>
                              <a:pt x="0" y="0"/>
                              <a:pt x="0" y="0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79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6" y="2628"/>
                        <a:ext cx="1" cy="0"/>
                      </a:xfrm>
                      <a:custGeom>
                        <a:avLst/>
                        <a:gdLst>
                          <a:gd name="T0" fmla="*/ 0 w 1"/>
                          <a:gd name="T1" fmla="*/ 1 w 1"/>
                          <a:gd name="T2" fmla="*/ 0 w 1"/>
                        </a:gdLst>
                        <a:ahLst/>
                        <a:cxnLst>
                          <a:cxn ang="0">
                            <a:pos x="T0" y="0"/>
                          </a:cxn>
                          <a:cxn ang="0">
                            <a:pos x="T1" y="0"/>
                          </a:cxn>
                          <a:cxn ang="0">
                            <a:pos x="T2" y="0"/>
                          </a:cxn>
                        </a:cxnLst>
                        <a:rect l="0" t="0" r="r" b="b"/>
                        <a:pathLst>
                          <a:path w="1">
                            <a:moveTo>
                              <a:pt x="0" y="0"/>
                            </a:moveTo>
                            <a:cubicBezTo>
                              <a:pt x="1" y="0"/>
                              <a:pt x="1" y="0"/>
                              <a:pt x="1" y="0"/>
                            </a:cubicBezTo>
                            <a:cubicBezTo>
                              <a:pt x="1" y="0"/>
                              <a:pt x="1" y="0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80" name="Freeform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6" y="2628"/>
                        <a:ext cx="1" cy="0"/>
                      </a:xfrm>
                      <a:custGeom>
                        <a:avLst/>
                        <a:gdLst>
                          <a:gd name="T0" fmla="*/ 0 w 1"/>
                          <a:gd name="T1" fmla="*/ 1 w 1"/>
                          <a:gd name="T2" fmla="*/ 0 w 1"/>
                        </a:gdLst>
                        <a:ahLst/>
                        <a:cxnLst>
                          <a:cxn ang="0">
                            <a:pos x="T0" y="0"/>
                          </a:cxn>
                          <a:cxn ang="0">
                            <a:pos x="T1" y="0"/>
                          </a:cxn>
                          <a:cxn ang="0">
                            <a:pos x="T2" y="0"/>
                          </a:cxn>
                        </a:cxnLst>
                        <a:rect l="0" t="0" r="r" b="b"/>
                        <a:pathLst>
                          <a:path w="1">
                            <a:moveTo>
                              <a:pt x="0" y="0"/>
                            </a:moveTo>
                            <a:cubicBezTo>
                              <a:pt x="1" y="0"/>
                              <a:pt x="1" y="0"/>
                              <a:pt x="1" y="0"/>
                            </a:cubicBezTo>
                            <a:cubicBezTo>
                              <a:pt x="1" y="0"/>
                              <a:pt x="1" y="0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81" name="Freeform 1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7" y="2630"/>
                        <a:ext cx="2" cy="0"/>
                      </a:xfrm>
                      <a:custGeom>
                        <a:avLst/>
                        <a:gdLst>
                          <a:gd name="T0" fmla="*/ 1 w 1"/>
                          <a:gd name="T1" fmla="*/ 0 w 1"/>
                          <a:gd name="T2" fmla="*/ 1 w 1"/>
                        </a:gdLst>
                        <a:ahLst/>
                        <a:cxnLst>
                          <a:cxn ang="0">
                            <a:pos x="T0" y="0"/>
                          </a:cxn>
                          <a:cxn ang="0">
                            <a:pos x="T1" y="0"/>
                          </a:cxn>
                          <a:cxn ang="0">
                            <a:pos x="T2" y="0"/>
                          </a:cxn>
                        </a:cxnLst>
                        <a:rect l="0" t="0" r="r" b="b"/>
                        <a:pathLst>
                          <a:path w="1">
                            <a:moveTo>
                              <a:pt x="1" y="0"/>
                            </a:moveTo>
                            <a:cubicBezTo>
                              <a:pt x="1" y="0"/>
                              <a:pt x="0" y="0"/>
                              <a:pt x="0" y="0"/>
                            </a:cubicBezTo>
                            <a:cubicBezTo>
                              <a:pt x="0" y="0"/>
                              <a:pt x="1" y="0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82" name="Freeform 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7" y="2630"/>
                        <a:ext cx="2" cy="0"/>
                      </a:xfrm>
                      <a:custGeom>
                        <a:avLst/>
                        <a:gdLst>
                          <a:gd name="T0" fmla="*/ 1 w 1"/>
                          <a:gd name="T1" fmla="*/ 0 w 1"/>
                          <a:gd name="T2" fmla="*/ 1 w 1"/>
                        </a:gdLst>
                        <a:ahLst/>
                        <a:cxnLst>
                          <a:cxn ang="0">
                            <a:pos x="T0" y="0"/>
                          </a:cxn>
                          <a:cxn ang="0">
                            <a:pos x="T1" y="0"/>
                          </a:cxn>
                          <a:cxn ang="0">
                            <a:pos x="T2" y="0"/>
                          </a:cxn>
                        </a:cxnLst>
                        <a:rect l="0" t="0" r="r" b="b"/>
                        <a:pathLst>
                          <a:path w="1">
                            <a:moveTo>
                              <a:pt x="1" y="0"/>
                            </a:moveTo>
                            <a:cubicBezTo>
                              <a:pt x="1" y="0"/>
                              <a:pt x="0" y="0"/>
                              <a:pt x="0" y="0"/>
                            </a:cubicBezTo>
                            <a:cubicBezTo>
                              <a:pt x="0" y="0"/>
                              <a:pt x="1" y="0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83" name="Freeform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9" y="2630"/>
                        <a:ext cx="6" cy="1"/>
                      </a:xfrm>
                      <a:custGeom>
                        <a:avLst/>
                        <a:gdLst>
                          <a:gd name="T0" fmla="*/ 3 w 4"/>
                          <a:gd name="T1" fmla="*/ 1 h 1"/>
                          <a:gd name="T2" fmla="*/ 0 w 4"/>
                          <a:gd name="T3" fmla="*/ 0 h 1"/>
                          <a:gd name="T4" fmla="*/ 4 w 4"/>
                          <a:gd name="T5" fmla="*/ 0 h 1"/>
                          <a:gd name="T6" fmla="*/ 3 w 4"/>
                          <a:gd name="T7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" h="1">
                            <a:moveTo>
                              <a:pt x="3" y="1"/>
                            </a:moveTo>
                            <a:cubicBezTo>
                              <a:pt x="2" y="1"/>
                              <a:pt x="1" y="1"/>
                              <a:pt x="0" y="0"/>
                            </a:cubicBezTo>
                            <a:cubicBezTo>
                              <a:pt x="2" y="0"/>
                              <a:pt x="3" y="0"/>
                              <a:pt x="4" y="0"/>
                            </a:cubicBezTo>
                            <a:cubicBezTo>
                              <a:pt x="4" y="1"/>
                              <a:pt x="3" y="1"/>
                              <a:pt x="3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84" name="Freeform 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9" y="2630"/>
                        <a:ext cx="6" cy="1"/>
                      </a:xfrm>
                      <a:custGeom>
                        <a:avLst/>
                        <a:gdLst>
                          <a:gd name="T0" fmla="*/ 3 w 4"/>
                          <a:gd name="T1" fmla="*/ 1 h 1"/>
                          <a:gd name="T2" fmla="*/ 0 w 4"/>
                          <a:gd name="T3" fmla="*/ 0 h 1"/>
                          <a:gd name="T4" fmla="*/ 4 w 4"/>
                          <a:gd name="T5" fmla="*/ 0 h 1"/>
                          <a:gd name="T6" fmla="*/ 3 w 4"/>
                          <a:gd name="T7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" h="1">
                            <a:moveTo>
                              <a:pt x="3" y="1"/>
                            </a:moveTo>
                            <a:cubicBezTo>
                              <a:pt x="2" y="1"/>
                              <a:pt x="1" y="1"/>
                              <a:pt x="0" y="0"/>
                            </a:cubicBezTo>
                            <a:cubicBezTo>
                              <a:pt x="2" y="0"/>
                              <a:pt x="3" y="0"/>
                              <a:pt x="4" y="0"/>
                            </a:cubicBezTo>
                            <a:cubicBezTo>
                              <a:pt x="4" y="1"/>
                              <a:pt x="3" y="1"/>
                              <a:pt x="3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85" name="Freeform 1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2" y="2634"/>
                        <a:ext cx="10" cy="2"/>
                      </a:xfrm>
                      <a:custGeom>
                        <a:avLst/>
                        <a:gdLst>
                          <a:gd name="T0" fmla="*/ 3 w 6"/>
                          <a:gd name="T1" fmla="*/ 1 h 1"/>
                          <a:gd name="T2" fmla="*/ 0 w 6"/>
                          <a:gd name="T3" fmla="*/ 1 h 1"/>
                          <a:gd name="T4" fmla="*/ 6 w 6"/>
                          <a:gd name="T5" fmla="*/ 1 h 1"/>
                          <a:gd name="T6" fmla="*/ 3 w 6"/>
                          <a:gd name="T7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6" h="1">
                            <a:moveTo>
                              <a:pt x="3" y="1"/>
                            </a:moveTo>
                            <a:cubicBezTo>
                              <a:pt x="2" y="1"/>
                              <a:pt x="1" y="1"/>
                              <a:pt x="0" y="1"/>
                            </a:cubicBezTo>
                            <a:cubicBezTo>
                              <a:pt x="2" y="0"/>
                              <a:pt x="4" y="0"/>
                              <a:pt x="6" y="1"/>
                            </a:cubicBezTo>
                            <a:cubicBezTo>
                              <a:pt x="5" y="1"/>
                              <a:pt x="4" y="1"/>
                              <a:pt x="3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86" name="Freeform 1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2" y="2634"/>
                        <a:ext cx="10" cy="2"/>
                      </a:xfrm>
                      <a:custGeom>
                        <a:avLst/>
                        <a:gdLst>
                          <a:gd name="T0" fmla="*/ 3 w 6"/>
                          <a:gd name="T1" fmla="*/ 1 h 1"/>
                          <a:gd name="T2" fmla="*/ 0 w 6"/>
                          <a:gd name="T3" fmla="*/ 1 h 1"/>
                          <a:gd name="T4" fmla="*/ 6 w 6"/>
                          <a:gd name="T5" fmla="*/ 1 h 1"/>
                          <a:gd name="T6" fmla="*/ 3 w 6"/>
                          <a:gd name="T7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6" h="1">
                            <a:moveTo>
                              <a:pt x="3" y="1"/>
                            </a:moveTo>
                            <a:cubicBezTo>
                              <a:pt x="2" y="1"/>
                              <a:pt x="1" y="1"/>
                              <a:pt x="0" y="1"/>
                            </a:cubicBezTo>
                            <a:cubicBezTo>
                              <a:pt x="2" y="0"/>
                              <a:pt x="4" y="0"/>
                              <a:pt x="6" y="1"/>
                            </a:cubicBezTo>
                            <a:cubicBezTo>
                              <a:pt x="5" y="1"/>
                              <a:pt x="4" y="1"/>
                              <a:pt x="3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87" name="Freeform 1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9" y="2631"/>
                        <a:ext cx="11" cy="2"/>
                      </a:xfrm>
                      <a:custGeom>
                        <a:avLst/>
                        <a:gdLst>
                          <a:gd name="T0" fmla="*/ 6 w 7"/>
                          <a:gd name="T1" fmla="*/ 1 h 1"/>
                          <a:gd name="T2" fmla="*/ 0 w 7"/>
                          <a:gd name="T3" fmla="*/ 1 h 1"/>
                          <a:gd name="T4" fmla="*/ 7 w 7"/>
                          <a:gd name="T5" fmla="*/ 1 h 1"/>
                          <a:gd name="T6" fmla="*/ 6 w 7"/>
                          <a:gd name="T7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7" h="1">
                            <a:moveTo>
                              <a:pt x="6" y="1"/>
                            </a:moveTo>
                            <a:cubicBezTo>
                              <a:pt x="4" y="1"/>
                              <a:pt x="2" y="1"/>
                              <a:pt x="0" y="1"/>
                            </a:cubicBezTo>
                            <a:cubicBezTo>
                              <a:pt x="3" y="0"/>
                              <a:pt x="5" y="1"/>
                              <a:pt x="7" y="1"/>
                            </a:cubicBezTo>
                            <a:cubicBezTo>
                              <a:pt x="7" y="1"/>
                              <a:pt x="7" y="1"/>
                              <a:pt x="6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88" name="Freeform 1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9" y="2631"/>
                        <a:ext cx="11" cy="2"/>
                      </a:xfrm>
                      <a:custGeom>
                        <a:avLst/>
                        <a:gdLst>
                          <a:gd name="T0" fmla="*/ 6 w 7"/>
                          <a:gd name="T1" fmla="*/ 1 h 1"/>
                          <a:gd name="T2" fmla="*/ 0 w 7"/>
                          <a:gd name="T3" fmla="*/ 1 h 1"/>
                          <a:gd name="T4" fmla="*/ 7 w 7"/>
                          <a:gd name="T5" fmla="*/ 1 h 1"/>
                          <a:gd name="T6" fmla="*/ 6 w 7"/>
                          <a:gd name="T7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7" h="1">
                            <a:moveTo>
                              <a:pt x="6" y="1"/>
                            </a:moveTo>
                            <a:cubicBezTo>
                              <a:pt x="4" y="1"/>
                              <a:pt x="2" y="1"/>
                              <a:pt x="0" y="1"/>
                            </a:cubicBezTo>
                            <a:cubicBezTo>
                              <a:pt x="3" y="0"/>
                              <a:pt x="5" y="1"/>
                              <a:pt x="7" y="1"/>
                            </a:cubicBezTo>
                            <a:cubicBezTo>
                              <a:pt x="7" y="1"/>
                              <a:pt x="7" y="1"/>
                              <a:pt x="6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89" name="Freeform 1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5" y="2639"/>
                        <a:ext cx="5" cy="0"/>
                      </a:xfrm>
                      <a:custGeom>
                        <a:avLst/>
                        <a:gdLst>
                          <a:gd name="T0" fmla="*/ 3 w 3"/>
                          <a:gd name="T1" fmla="*/ 0 w 3"/>
                          <a:gd name="T2" fmla="*/ 3 w 3"/>
                        </a:gdLst>
                        <a:ahLst/>
                        <a:cxnLst>
                          <a:cxn ang="0">
                            <a:pos x="T0" y="0"/>
                          </a:cxn>
                          <a:cxn ang="0">
                            <a:pos x="T1" y="0"/>
                          </a:cxn>
                          <a:cxn ang="0">
                            <a:pos x="T2" y="0"/>
                          </a:cxn>
                        </a:cxnLst>
                        <a:rect l="0" t="0" r="r" b="b"/>
                        <a:pathLst>
                          <a:path w="3">
                            <a:moveTo>
                              <a:pt x="3" y="0"/>
                            </a:moveTo>
                            <a:cubicBezTo>
                              <a:pt x="2" y="0"/>
                              <a:pt x="1" y="0"/>
                              <a:pt x="0" y="0"/>
                            </a:cubicBezTo>
                            <a:cubicBezTo>
                              <a:pt x="1" y="0"/>
                              <a:pt x="2" y="0"/>
                              <a:pt x="3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90" name="Freeform 1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5" y="2639"/>
                        <a:ext cx="5" cy="0"/>
                      </a:xfrm>
                      <a:custGeom>
                        <a:avLst/>
                        <a:gdLst>
                          <a:gd name="T0" fmla="*/ 3 w 3"/>
                          <a:gd name="T1" fmla="*/ 0 w 3"/>
                          <a:gd name="T2" fmla="*/ 3 w 3"/>
                        </a:gdLst>
                        <a:ahLst/>
                        <a:cxnLst>
                          <a:cxn ang="0">
                            <a:pos x="T0" y="0"/>
                          </a:cxn>
                          <a:cxn ang="0">
                            <a:pos x="T1" y="0"/>
                          </a:cxn>
                          <a:cxn ang="0">
                            <a:pos x="T2" y="0"/>
                          </a:cxn>
                        </a:cxnLst>
                        <a:rect l="0" t="0" r="r" b="b"/>
                        <a:pathLst>
                          <a:path w="3">
                            <a:moveTo>
                              <a:pt x="3" y="0"/>
                            </a:moveTo>
                            <a:cubicBezTo>
                              <a:pt x="2" y="0"/>
                              <a:pt x="1" y="0"/>
                              <a:pt x="0" y="0"/>
                            </a:cubicBezTo>
                            <a:cubicBezTo>
                              <a:pt x="1" y="0"/>
                              <a:pt x="2" y="0"/>
                              <a:pt x="3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91" name="Freeform 165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823" y="2000"/>
                        <a:ext cx="940" cy="374"/>
                      </a:xfrm>
                      <a:custGeom>
                        <a:avLst/>
                        <a:gdLst>
                          <a:gd name="T0" fmla="*/ 186 w 581"/>
                          <a:gd name="T1" fmla="*/ 120 h 231"/>
                          <a:gd name="T2" fmla="*/ 193 w 581"/>
                          <a:gd name="T3" fmla="*/ 162 h 231"/>
                          <a:gd name="T4" fmla="*/ 208 w 581"/>
                          <a:gd name="T5" fmla="*/ 134 h 231"/>
                          <a:gd name="T6" fmla="*/ 149 w 581"/>
                          <a:gd name="T7" fmla="*/ 90 h 231"/>
                          <a:gd name="T8" fmla="*/ 169 w 581"/>
                          <a:gd name="T9" fmla="*/ 108 h 231"/>
                          <a:gd name="T10" fmla="*/ 6 w 581"/>
                          <a:gd name="T11" fmla="*/ 61 h 231"/>
                          <a:gd name="T12" fmla="*/ 201 w 581"/>
                          <a:gd name="T13" fmla="*/ 13 h 231"/>
                          <a:gd name="T14" fmla="*/ 299 w 581"/>
                          <a:gd name="T15" fmla="*/ 4 h 231"/>
                          <a:gd name="T16" fmla="*/ 520 w 581"/>
                          <a:gd name="T17" fmla="*/ 19 h 231"/>
                          <a:gd name="T18" fmla="*/ 512 w 581"/>
                          <a:gd name="T19" fmla="*/ 51 h 231"/>
                          <a:gd name="T20" fmla="*/ 498 w 581"/>
                          <a:gd name="T21" fmla="*/ 71 h 231"/>
                          <a:gd name="T22" fmla="*/ 490 w 581"/>
                          <a:gd name="T23" fmla="*/ 69 h 231"/>
                          <a:gd name="T24" fmla="*/ 522 w 581"/>
                          <a:gd name="T25" fmla="*/ 82 h 231"/>
                          <a:gd name="T26" fmla="*/ 481 w 581"/>
                          <a:gd name="T27" fmla="*/ 107 h 231"/>
                          <a:gd name="T28" fmla="*/ 320 w 581"/>
                          <a:gd name="T29" fmla="*/ 178 h 231"/>
                          <a:gd name="T30" fmla="*/ 194 w 581"/>
                          <a:gd name="T31" fmla="*/ 154 h 231"/>
                          <a:gd name="T32" fmla="*/ 433 w 581"/>
                          <a:gd name="T33" fmla="*/ 22 h 231"/>
                          <a:gd name="T34" fmla="*/ 368 w 581"/>
                          <a:gd name="T35" fmla="*/ 7 h 231"/>
                          <a:gd name="T36" fmla="*/ 328 w 581"/>
                          <a:gd name="T37" fmla="*/ 6 h 231"/>
                          <a:gd name="T38" fmla="*/ 315 w 581"/>
                          <a:gd name="T39" fmla="*/ 12 h 231"/>
                          <a:gd name="T40" fmla="*/ 210 w 581"/>
                          <a:gd name="T41" fmla="*/ 16 h 231"/>
                          <a:gd name="T42" fmla="*/ 117 w 581"/>
                          <a:gd name="T43" fmla="*/ 21 h 231"/>
                          <a:gd name="T44" fmla="*/ 12 w 581"/>
                          <a:gd name="T45" fmla="*/ 50 h 231"/>
                          <a:gd name="T46" fmla="*/ 20 w 581"/>
                          <a:gd name="T47" fmla="*/ 66 h 231"/>
                          <a:gd name="T48" fmla="*/ 127 w 581"/>
                          <a:gd name="T49" fmla="*/ 75 h 231"/>
                          <a:gd name="T50" fmla="*/ 171 w 581"/>
                          <a:gd name="T51" fmla="*/ 100 h 231"/>
                          <a:gd name="T52" fmla="*/ 188 w 581"/>
                          <a:gd name="T53" fmla="*/ 115 h 231"/>
                          <a:gd name="T54" fmla="*/ 211 w 581"/>
                          <a:gd name="T55" fmla="*/ 126 h 231"/>
                          <a:gd name="T56" fmla="*/ 215 w 581"/>
                          <a:gd name="T57" fmla="*/ 140 h 231"/>
                          <a:gd name="T58" fmla="*/ 200 w 581"/>
                          <a:gd name="T59" fmla="*/ 151 h 231"/>
                          <a:gd name="T60" fmla="*/ 184 w 581"/>
                          <a:gd name="T61" fmla="*/ 159 h 231"/>
                          <a:gd name="T62" fmla="*/ 187 w 581"/>
                          <a:gd name="T63" fmla="*/ 165 h 231"/>
                          <a:gd name="T64" fmla="*/ 195 w 581"/>
                          <a:gd name="T65" fmla="*/ 173 h 231"/>
                          <a:gd name="T66" fmla="*/ 202 w 581"/>
                          <a:gd name="T67" fmla="*/ 188 h 231"/>
                          <a:gd name="T68" fmla="*/ 207 w 581"/>
                          <a:gd name="T69" fmla="*/ 191 h 231"/>
                          <a:gd name="T70" fmla="*/ 223 w 581"/>
                          <a:gd name="T71" fmla="*/ 209 h 231"/>
                          <a:gd name="T72" fmla="*/ 236 w 581"/>
                          <a:gd name="T73" fmla="*/ 219 h 231"/>
                          <a:gd name="T74" fmla="*/ 261 w 581"/>
                          <a:gd name="T75" fmla="*/ 221 h 231"/>
                          <a:gd name="T76" fmla="*/ 277 w 581"/>
                          <a:gd name="T77" fmla="*/ 228 h 231"/>
                          <a:gd name="T78" fmla="*/ 286 w 581"/>
                          <a:gd name="T79" fmla="*/ 227 h 231"/>
                          <a:gd name="T80" fmla="*/ 286 w 581"/>
                          <a:gd name="T81" fmla="*/ 213 h 231"/>
                          <a:gd name="T82" fmla="*/ 292 w 581"/>
                          <a:gd name="T83" fmla="*/ 203 h 231"/>
                          <a:gd name="T84" fmla="*/ 310 w 581"/>
                          <a:gd name="T85" fmla="*/ 193 h 231"/>
                          <a:gd name="T86" fmla="*/ 330 w 581"/>
                          <a:gd name="T87" fmla="*/ 171 h 231"/>
                          <a:gd name="T88" fmla="*/ 376 w 581"/>
                          <a:gd name="T89" fmla="*/ 158 h 231"/>
                          <a:gd name="T90" fmla="*/ 434 w 581"/>
                          <a:gd name="T91" fmla="*/ 146 h 231"/>
                          <a:gd name="T92" fmla="*/ 437 w 581"/>
                          <a:gd name="T93" fmla="*/ 132 h 231"/>
                          <a:gd name="T94" fmla="*/ 432 w 581"/>
                          <a:gd name="T95" fmla="*/ 123 h 231"/>
                          <a:gd name="T96" fmla="*/ 488 w 581"/>
                          <a:gd name="T97" fmla="*/ 127 h 231"/>
                          <a:gd name="T98" fmla="*/ 444 w 581"/>
                          <a:gd name="T99" fmla="*/ 107 h 231"/>
                          <a:gd name="T100" fmla="*/ 472 w 581"/>
                          <a:gd name="T101" fmla="*/ 97 h 231"/>
                          <a:gd name="T102" fmla="*/ 499 w 581"/>
                          <a:gd name="T103" fmla="*/ 84 h 231"/>
                          <a:gd name="T104" fmla="*/ 481 w 581"/>
                          <a:gd name="T105" fmla="*/ 71 h 231"/>
                          <a:gd name="T106" fmla="*/ 510 w 581"/>
                          <a:gd name="T107" fmla="*/ 57 h 231"/>
                          <a:gd name="T108" fmla="*/ 514 w 581"/>
                          <a:gd name="T109" fmla="*/ 36 h 231"/>
                          <a:gd name="T110" fmla="*/ 211 w 581"/>
                          <a:gd name="T111" fmla="*/ 179 h 231"/>
                          <a:gd name="T112" fmla="*/ 212 w 581"/>
                          <a:gd name="T113" fmla="*/ 156 h 231"/>
                          <a:gd name="T114" fmla="*/ 430 w 581"/>
                          <a:gd name="T115" fmla="*/ 117 h 231"/>
                          <a:gd name="T116" fmla="*/ 287 w 581"/>
                          <a:gd name="T117" fmla="*/ 220 h 231"/>
                          <a:gd name="T118" fmla="*/ 239 w 581"/>
                          <a:gd name="T119" fmla="*/ 219 h 231"/>
                          <a:gd name="T120" fmla="*/ 277 w 581"/>
                          <a:gd name="T121" fmla="*/ 229 h 23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581" h="231">
                            <a:moveTo>
                              <a:pt x="194" y="139"/>
                            </a:moveTo>
                            <a:cubicBezTo>
                              <a:pt x="196" y="139"/>
                              <a:pt x="204" y="138"/>
                              <a:pt x="202" y="135"/>
                            </a:cubicBezTo>
                            <a:cubicBezTo>
                              <a:pt x="201" y="134"/>
                              <a:pt x="197" y="134"/>
                              <a:pt x="196" y="133"/>
                            </a:cubicBezTo>
                            <a:cubicBezTo>
                              <a:pt x="192" y="133"/>
                              <a:pt x="189" y="131"/>
                              <a:pt x="186" y="130"/>
                            </a:cubicBezTo>
                            <a:cubicBezTo>
                              <a:pt x="182" y="130"/>
                              <a:pt x="179" y="129"/>
                              <a:pt x="177" y="130"/>
                            </a:cubicBezTo>
                            <a:cubicBezTo>
                              <a:pt x="176" y="131"/>
                              <a:pt x="173" y="132"/>
                              <a:pt x="176" y="133"/>
                            </a:cubicBezTo>
                            <a:cubicBezTo>
                              <a:pt x="178" y="133"/>
                              <a:pt x="179" y="133"/>
                              <a:pt x="180" y="134"/>
                            </a:cubicBezTo>
                            <a:cubicBezTo>
                              <a:pt x="178" y="133"/>
                              <a:pt x="174" y="132"/>
                              <a:pt x="175" y="135"/>
                            </a:cubicBezTo>
                            <a:cubicBezTo>
                              <a:pt x="176" y="135"/>
                              <a:pt x="177" y="135"/>
                              <a:pt x="178" y="136"/>
                            </a:cubicBezTo>
                            <a:cubicBezTo>
                              <a:pt x="177" y="135"/>
                              <a:pt x="174" y="135"/>
                              <a:pt x="173" y="136"/>
                            </a:cubicBezTo>
                            <a:cubicBezTo>
                              <a:pt x="177" y="137"/>
                              <a:pt x="180" y="137"/>
                              <a:pt x="183" y="137"/>
                            </a:cubicBezTo>
                            <a:cubicBezTo>
                              <a:pt x="181" y="138"/>
                              <a:pt x="184" y="138"/>
                              <a:pt x="185" y="137"/>
                            </a:cubicBezTo>
                            <a:cubicBezTo>
                              <a:pt x="182" y="139"/>
                              <a:pt x="187" y="137"/>
                              <a:pt x="188" y="137"/>
                            </a:cubicBezTo>
                            <a:cubicBezTo>
                              <a:pt x="187" y="137"/>
                              <a:pt x="185" y="138"/>
                              <a:pt x="188" y="138"/>
                            </a:cubicBezTo>
                            <a:cubicBezTo>
                              <a:pt x="185" y="138"/>
                              <a:pt x="183" y="138"/>
                              <a:pt x="180" y="138"/>
                            </a:cubicBezTo>
                            <a:cubicBezTo>
                              <a:pt x="182" y="142"/>
                              <a:pt x="193" y="139"/>
                              <a:pt x="194" y="139"/>
                            </a:cubicBezTo>
                            <a:close/>
                            <a:moveTo>
                              <a:pt x="175" y="128"/>
                            </a:moveTo>
                            <a:cubicBezTo>
                              <a:pt x="174" y="128"/>
                              <a:pt x="174" y="128"/>
                              <a:pt x="173" y="128"/>
                            </a:cubicBezTo>
                            <a:cubicBezTo>
                              <a:pt x="173" y="128"/>
                              <a:pt x="173" y="129"/>
                              <a:pt x="174" y="129"/>
                            </a:cubicBezTo>
                            <a:cubicBezTo>
                              <a:pt x="174" y="129"/>
                              <a:pt x="175" y="129"/>
                              <a:pt x="175" y="128"/>
                            </a:cubicBezTo>
                            <a:close/>
                            <a:moveTo>
                              <a:pt x="167" y="114"/>
                            </a:moveTo>
                            <a:cubicBezTo>
                              <a:pt x="166" y="114"/>
                              <a:pt x="166" y="114"/>
                              <a:pt x="165" y="114"/>
                            </a:cubicBezTo>
                            <a:cubicBezTo>
                              <a:pt x="166" y="116"/>
                              <a:pt x="168" y="115"/>
                              <a:pt x="167" y="114"/>
                            </a:cubicBezTo>
                            <a:close/>
                            <a:moveTo>
                              <a:pt x="186" y="120"/>
                            </a:moveTo>
                            <a:cubicBezTo>
                              <a:pt x="184" y="120"/>
                              <a:pt x="183" y="121"/>
                              <a:pt x="182" y="122"/>
                            </a:cubicBezTo>
                            <a:cubicBezTo>
                              <a:pt x="185" y="123"/>
                              <a:pt x="190" y="123"/>
                              <a:pt x="186" y="120"/>
                            </a:cubicBezTo>
                            <a:close/>
                            <a:moveTo>
                              <a:pt x="197" y="120"/>
                            </a:moveTo>
                            <a:cubicBezTo>
                              <a:pt x="194" y="120"/>
                              <a:pt x="192" y="119"/>
                              <a:pt x="190" y="120"/>
                            </a:cubicBezTo>
                            <a:cubicBezTo>
                              <a:pt x="189" y="122"/>
                              <a:pt x="196" y="121"/>
                              <a:pt x="197" y="120"/>
                            </a:cubicBezTo>
                            <a:close/>
                            <a:moveTo>
                              <a:pt x="190" y="118"/>
                            </a:moveTo>
                            <a:cubicBezTo>
                              <a:pt x="191" y="118"/>
                              <a:pt x="192" y="118"/>
                              <a:pt x="193" y="118"/>
                            </a:cubicBezTo>
                            <a:cubicBezTo>
                              <a:pt x="191" y="118"/>
                              <a:pt x="191" y="118"/>
                              <a:pt x="190" y="118"/>
                            </a:cubicBezTo>
                            <a:close/>
                            <a:moveTo>
                              <a:pt x="201" y="124"/>
                            </a:moveTo>
                            <a:cubicBezTo>
                              <a:pt x="202" y="124"/>
                              <a:pt x="204" y="125"/>
                              <a:pt x="205" y="124"/>
                            </a:cubicBezTo>
                            <a:cubicBezTo>
                              <a:pt x="203" y="124"/>
                              <a:pt x="202" y="123"/>
                              <a:pt x="201" y="123"/>
                            </a:cubicBezTo>
                            <a:cubicBezTo>
                              <a:pt x="200" y="123"/>
                              <a:pt x="200" y="123"/>
                              <a:pt x="201" y="124"/>
                            </a:cubicBezTo>
                            <a:close/>
                            <a:moveTo>
                              <a:pt x="202" y="126"/>
                            </a:moveTo>
                            <a:cubicBezTo>
                              <a:pt x="203" y="126"/>
                              <a:pt x="205" y="126"/>
                              <a:pt x="206" y="126"/>
                            </a:cubicBezTo>
                            <a:cubicBezTo>
                              <a:pt x="205" y="126"/>
                              <a:pt x="203" y="125"/>
                              <a:pt x="202" y="126"/>
                            </a:cubicBezTo>
                            <a:close/>
                            <a:moveTo>
                              <a:pt x="205" y="127"/>
                            </a:moveTo>
                            <a:cubicBezTo>
                              <a:pt x="206" y="128"/>
                              <a:pt x="207" y="128"/>
                              <a:pt x="208" y="128"/>
                            </a:cubicBezTo>
                            <a:cubicBezTo>
                              <a:pt x="207" y="127"/>
                              <a:pt x="206" y="127"/>
                              <a:pt x="205" y="127"/>
                            </a:cubicBezTo>
                            <a:close/>
                            <a:moveTo>
                              <a:pt x="190" y="163"/>
                            </a:moveTo>
                            <a:cubicBezTo>
                              <a:pt x="189" y="163"/>
                              <a:pt x="189" y="164"/>
                              <a:pt x="188" y="164"/>
                            </a:cubicBezTo>
                            <a:cubicBezTo>
                              <a:pt x="189" y="164"/>
                              <a:pt x="190" y="164"/>
                              <a:pt x="190" y="163"/>
                            </a:cubicBezTo>
                            <a:close/>
                            <a:moveTo>
                              <a:pt x="187" y="163"/>
                            </a:moveTo>
                            <a:cubicBezTo>
                              <a:pt x="189" y="163"/>
                              <a:pt x="191" y="162"/>
                              <a:pt x="193" y="162"/>
                            </a:cubicBezTo>
                            <a:cubicBezTo>
                              <a:pt x="193" y="162"/>
                              <a:pt x="193" y="162"/>
                              <a:pt x="193" y="162"/>
                            </a:cubicBezTo>
                            <a:cubicBezTo>
                              <a:pt x="193" y="162"/>
                              <a:pt x="193" y="162"/>
                              <a:pt x="193" y="162"/>
                            </a:cubicBezTo>
                            <a:cubicBezTo>
                              <a:pt x="192" y="162"/>
                              <a:pt x="192" y="162"/>
                              <a:pt x="191" y="162"/>
                            </a:cubicBezTo>
                            <a:cubicBezTo>
                              <a:pt x="191" y="162"/>
                              <a:pt x="191" y="162"/>
                              <a:pt x="191" y="162"/>
                            </a:cubicBezTo>
                            <a:cubicBezTo>
                              <a:pt x="189" y="162"/>
                              <a:pt x="188" y="163"/>
                              <a:pt x="187" y="163"/>
                            </a:cubicBezTo>
                            <a:close/>
                            <a:moveTo>
                              <a:pt x="188" y="151"/>
                            </a:moveTo>
                            <a:cubicBezTo>
                              <a:pt x="188" y="151"/>
                              <a:pt x="187" y="151"/>
                              <a:pt x="187" y="151"/>
                            </a:cubicBezTo>
                            <a:cubicBezTo>
                              <a:pt x="188" y="152"/>
                              <a:pt x="189" y="152"/>
                              <a:pt x="188" y="151"/>
                            </a:cubicBezTo>
                            <a:close/>
                            <a:moveTo>
                              <a:pt x="190" y="148"/>
                            </a:moveTo>
                            <a:cubicBezTo>
                              <a:pt x="191" y="149"/>
                              <a:pt x="193" y="148"/>
                              <a:pt x="192" y="147"/>
                            </a:cubicBezTo>
                            <a:cubicBezTo>
                              <a:pt x="191" y="147"/>
                              <a:pt x="191" y="148"/>
                              <a:pt x="190" y="148"/>
                            </a:cubicBezTo>
                            <a:close/>
                            <a:moveTo>
                              <a:pt x="202" y="151"/>
                            </a:moveTo>
                            <a:cubicBezTo>
                              <a:pt x="203" y="152"/>
                              <a:pt x="207" y="151"/>
                              <a:pt x="208" y="150"/>
                            </a:cubicBezTo>
                            <a:cubicBezTo>
                              <a:pt x="205" y="150"/>
                              <a:pt x="203" y="151"/>
                              <a:pt x="202" y="151"/>
                            </a:cubicBezTo>
                            <a:close/>
                            <a:moveTo>
                              <a:pt x="181" y="137"/>
                            </a:moveTo>
                            <a:cubicBezTo>
                              <a:pt x="181" y="137"/>
                              <a:pt x="180" y="137"/>
                              <a:pt x="180" y="137"/>
                            </a:cubicBezTo>
                            <a:cubicBezTo>
                              <a:pt x="181" y="137"/>
                              <a:pt x="181" y="138"/>
                              <a:pt x="181" y="137"/>
                            </a:cubicBezTo>
                            <a:close/>
                            <a:moveTo>
                              <a:pt x="199" y="145"/>
                            </a:moveTo>
                            <a:cubicBezTo>
                              <a:pt x="196" y="145"/>
                              <a:pt x="194" y="145"/>
                              <a:pt x="191" y="146"/>
                            </a:cubicBezTo>
                            <a:cubicBezTo>
                              <a:pt x="194" y="146"/>
                              <a:pt x="198" y="146"/>
                              <a:pt x="199" y="145"/>
                            </a:cubicBezTo>
                            <a:close/>
                            <a:moveTo>
                              <a:pt x="209" y="137"/>
                            </a:moveTo>
                            <a:cubicBezTo>
                              <a:pt x="211" y="138"/>
                              <a:pt x="211" y="137"/>
                              <a:pt x="211" y="136"/>
                            </a:cubicBezTo>
                            <a:cubicBezTo>
                              <a:pt x="211" y="135"/>
                              <a:pt x="213" y="135"/>
                              <a:pt x="214" y="135"/>
                            </a:cubicBezTo>
                            <a:cubicBezTo>
                              <a:pt x="213" y="134"/>
                              <a:pt x="212" y="134"/>
                              <a:pt x="211" y="134"/>
                            </a:cubicBezTo>
                            <a:cubicBezTo>
                              <a:pt x="210" y="133"/>
                              <a:pt x="209" y="134"/>
                              <a:pt x="208" y="134"/>
                            </a:cubicBezTo>
                            <a:cubicBezTo>
                              <a:pt x="212" y="134"/>
                              <a:pt x="205" y="135"/>
                              <a:pt x="209" y="137"/>
                            </a:cubicBezTo>
                            <a:close/>
                            <a:moveTo>
                              <a:pt x="162" y="107"/>
                            </a:moveTo>
                            <a:cubicBezTo>
                              <a:pt x="163" y="107"/>
                              <a:pt x="166" y="107"/>
                              <a:pt x="166" y="106"/>
                            </a:cubicBezTo>
                            <a:cubicBezTo>
                              <a:pt x="164" y="106"/>
                              <a:pt x="162" y="106"/>
                              <a:pt x="162" y="107"/>
                            </a:cubicBezTo>
                            <a:close/>
                            <a:moveTo>
                              <a:pt x="165" y="107"/>
                            </a:moveTo>
                            <a:cubicBezTo>
                              <a:pt x="164" y="107"/>
                              <a:pt x="163" y="108"/>
                              <a:pt x="163" y="108"/>
                            </a:cubicBezTo>
                            <a:cubicBezTo>
                              <a:pt x="163" y="108"/>
                              <a:pt x="164" y="108"/>
                              <a:pt x="164" y="108"/>
                            </a:cubicBezTo>
                            <a:cubicBezTo>
                              <a:pt x="165" y="108"/>
                              <a:pt x="165" y="108"/>
                              <a:pt x="165" y="107"/>
                            </a:cubicBezTo>
                            <a:close/>
                            <a:moveTo>
                              <a:pt x="160" y="97"/>
                            </a:moveTo>
                            <a:cubicBezTo>
                              <a:pt x="158" y="97"/>
                              <a:pt x="158" y="97"/>
                              <a:pt x="158" y="97"/>
                            </a:cubicBezTo>
                            <a:cubicBezTo>
                              <a:pt x="157" y="97"/>
                              <a:pt x="155" y="97"/>
                              <a:pt x="155" y="98"/>
                            </a:cubicBezTo>
                            <a:cubicBezTo>
                              <a:pt x="156" y="98"/>
                              <a:pt x="158" y="98"/>
                              <a:pt x="160" y="97"/>
                            </a:cubicBezTo>
                            <a:close/>
                            <a:moveTo>
                              <a:pt x="172" y="110"/>
                            </a:moveTo>
                            <a:cubicBezTo>
                              <a:pt x="170" y="110"/>
                              <a:pt x="167" y="110"/>
                              <a:pt x="166" y="111"/>
                            </a:cubicBezTo>
                            <a:cubicBezTo>
                              <a:pt x="170" y="113"/>
                              <a:pt x="171" y="110"/>
                              <a:pt x="172" y="110"/>
                            </a:cubicBezTo>
                            <a:close/>
                            <a:moveTo>
                              <a:pt x="165" y="108"/>
                            </a:moveTo>
                            <a:cubicBezTo>
                              <a:pt x="166" y="108"/>
                              <a:pt x="166" y="108"/>
                              <a:pt x="166" y="108"/>
                            </a:cubicBezTo>
                            <a:cubicBezTo>
                              <a:pt x="166" y="108"/>
                              <a:pt x="166" y="108"/>
                              <a:pt x="165" y="108"/>
                            </a:cubicBezTo>
                            <a:close/>
                            <a:moveTo>
                              <a:pt x="155" y="96"/>
                            </a:moveTo>
                            <a:cubicBezTo>
                              <a:pt x="155" y="96"/>
                              <a:pt x="156" y="96"/>
                              <a:pt x="156" y="96"/>
                            </a:cubicBezTo>
                            <a:cubicBezTo>
                              <a:pt x="156" y="96"/>
                              <a:pt x="155" y="96"/>
                              <a:pt x="155" y="96"/>
                            </a:cubicBezTo>
                            <a:close/>
                            <a:moveTo>
                              <a:pt x="157" y="89"/>
                            </a:moveTo>
                            <a:cubicBezTo>
                              <a:pt x="155" y="89"/>
                              <a:pt x="153" y="89"/>
                              <a:pt x="150" y="89"/>
                            </a:cubicBezTo>
                            <a:cubicBezTo>
                              <a:pt x="150" y="89"/>
                              <a:pt x="150" y="90"/>
                              <a:pt x="149" y="90"/>
                            </a:cubicBezTo>
                            <a:cubicBezTo>
                              <a:pt x="152" y="89"/>
                              <a:pt x="156" y="90"/>
                              <a:pt x="157" y="89"/>
                            </a:cubicBezTo>
                            <a:close/>
                            <a:moveTo>
                              <a:pt x="172" y="106"/>
                            </a:moveTo>
                            <a:cubicBezTo>
                              <a:pt x="171" y="105"/>
                              <a:pt x="171" y="105"/>
                              <a:pt x="170" y="105"/>
                            </a:cubicBezTo>
                            <a:cubicBezTo>
                              <a:pt x="169" y="106"/>
                              <a:pt x="166" y="107"/>
                              <a:pt x="165" y="107"/>
                            </a:cubicBezTo>
                            <a:cubicBezTo>
                              <a:pt x="168" y="107"/>
                              <a:pt x="171" y="107"/>
                              <a:pt x="172" y="106"/>
                            </a:cubicBezTo>
                            <a:close/>
                            <a:moveTo>
                              <a:pt x="164" y="101"/>
                            </a:moveTo>
                            <a:cubicBezTo>
                              <a:pt x="163" y="101"/>
                              <a:pt x="162" y="102"/>
                              <a:pt x="162" y="103"/>
                            </a:cubicBezTo>
                            <a:cubicBezTo>
                              <a:pt x="163" y="103"/>
                              <a:pt x="164" y="102"/>
                              <a:pt x="164" y="101"/>
                            </a:cubicBezTo>
                            <a:close/>
                            <a:moveTo>
                              <a:pt x="161" y="98"/>
                            </a:moveTo>
                            <a:cubicBezTo>
                              <a:pt x="160" y="98"/>
                              <a:pt x="159" y="98"/>
                              <a:pt x="159" y="98"/>
                            </a:cubicBezTo>
                            <a:cubicBezTo>
                              <a:pt x="159" y="98"/>
                              <a:pt x="160" y="98"/>
                              <a:pt x="161" y="98"/>
                            </a:cubicBezTo>
                            <a:close/>
                            <a:moveTo>
                              <a:pt x="157" y="96"/>
                            </a:moveTo>
                            <a:cubicBezTo>
                              <a:pt x="158" y="96"/>
                              <a:pt x="159" y="96"/>
                              <a:pt x="160" y="96"/>
                            </a:cubicBezTo>
                            <a:cubicBezTo>
                              <a:pt x="161" y="96"/>
                              <a:pt x="162" y="96"/>
                              <a:pt x="162" y="95"/>
                            </a:cubicBezTo>
                            <a:cubicBezTo>
                              <a:pt x="160" y="95"/>
                              <a:pt x="157" y="94"/>
                              <a:pt x="157" y="96"/>
                            </a:cubicBezTo>
                            <a:close/>
                            <a:moveTo>
                              <a:pt x="163" y="100"/>
                            </a:moveTo>
                            <a:cubicBezTo>
                              <a:pt x="163" y="100"/>
                              <a:pt x="162" y="100"/>
                              <a:pt x="162" y="101"/>
                            </a:cubicBezTo>
                            <a:cubicBezTo>
                              <a:pt x="163" y="101"/>
                              <a:pt x="164" y="100"/>
                              <a:pt x="163" y="100"/>
                            </a:cubicBezTo>
                            <a:close/>
                            <a:moveTo>
                              <a:pt x="161" y="96"/>
                            </a:moveTo>
                            <a:cubicBezTo>
                              <a:pt x="160" y="96"/>
                              <a:pt x="160" y="96"/>
                              <a:pt x="159" y="96"/>
                            </a:cubicBezTo>
                            <a:cubicBezTo>
                              <a:pt x="160" y="97"/>
                              <a:pt x="160" y="97"/>
                              <a:pt x="161" y="96"/>
                            </a:cubicBezTo>
                            <a:close/>
                            <a:moveTo>
                              <a:pt x="169" y="108"/>
                            </a:moveTo>
                            <a:cubicBezTo>
                              <a:pt x="170" y="108"/>
                              <a:pt x="171" y="108"/>
                              <a:pt x="172" y="108"/>
                            </a:cubicBezTo>
                            <a:cubicBezTo>
                              <a:pt x="171" y="108"/>
                              <a:pt x="170" y="108"/>
                              <a:pt x="169" y="108"/>
                            </a:cubicBezTo>
                            <a:close/>
                            <a:moveTo>
                              <a:pt x="168" y="105"/>
                            </a:moveTo>
                            <a:cubicBezTo>
                              <a:pt x="168" y="105"/>
                              <a:pt x="167" y="105"/>
                              <a:pt x="167" y="105"/>
                            </a:cubicBezTo>
                            <a:cubicBezTo>
                              <a:pt x="167" y="106"/>
                              <a:pt x="168" y="106"/>
                              <a:pt x="168" y="105"/>
                            </a:cubicBezTo>
                            <a:close/>
                            <a:moveTo>
                              <a:pt x="154" y="88"/>
                            </a:moveTo>
                            <a:cubicBezTo>
                              <a:pt x="154" y="88"/>
                              <a:pt x="153" y="89"/>
                              <a:pt x="153" y="89"/>
                            </a:cubicBezTo>
                            <a:cubicBezTo>
                              <a:pt x="155" y="89"/>
                              <a:pt x="155" y="89"/>
                              <a:pt x="154" y="88"/>
                            </a:cubicBezTo>
                            <a:close/>
                            <a:moveTo>
                              <a:pt x="170" y="104"/>
                            </a:moveTo>
                            <a:cubicBezTo>
                              <a:pt x="168" y="103"/>
                              <a:pt x="167" y="103"/>
                              <a:pt x="166" y="104"/>
                            </a:cubicBezTo>
                            <a:cubicBezTo>
                              <a:pt x="167" y="104"/>
                              <a:pt x="168" y="104"/>
                              <a:pt x="169" y="104"/>
                            </a:cubicBezTo>
                            <a:cubicBezTo>
                              <a:pt x="170" y="104"/>
                              <a:pt x="170" y="104"/>
                              <a:pt x="170" y="104"/>
                            </a:cubicBezTo>
                            <a:close/>
                            <a:moveTo>
                              <a:pt x="163" y="98"/>
                            </a:moveTo>
                            <a:cubicBezTo>
                              <a:pt x="162" y="98"/>
                              <a:pt x="162" y="98"/>
                              <a:pt x="162" y="98"/>
                            </a:cubicBezTo>
                            <a:cubicBezTo>
                              <a:pt x="164" y="99"/>
                              <a:pt x="166" y="99"/>
                              <a:pt x="167" y="100"/>
                            </a:cubicBezTo>
                            <a:cubicBezTo>
                              <a:pt x="166" y="99"/>
                              <a:pt x="165" y="99"/>
                              <a:pt x="163" y="98"/>
                            </a:cubicBezTo>
                            <a:close/>
                            <a:moveTo>
                              <a:pt x="163" y="99"/>
                            </a:moveTo>
                            <a:cubicBezTo>
                              <a:pt x="164" y="99"/>
                              <a:pt x="164" y="99"/>
                              <a:pt x="164" y="99"/>
                            </a:cubicBezTo>
                            <a:lnTo>
                              <a:pt x="163" y="99"/>
                            </a:lnTo>
                            <a:close/>
                            <a:moveTo>
                              <a:pt x="170" y="107"/>
                            </a:moveTo>
                            <a:cubicBezTo>
                              <a:pt x="171" y="107"/>
                              <a:pt x="172" y="107"/>
                              <a:pt x="172" y="107"/>
                            </a:cubicBezTo>
                            <a:cubicBezTo>
                              <a:pt x="171" y="107"/>
                              <a:pt x="170" y="107"/>
                              <a:pt x="170" y="107"/>
                            </a:cubicBezTo>
                            <a:close/>
                            <a:moveTo>
                              <a:pt x="63" y="60"/>
                            </a:moveTo>
                            <a:cubicBezTo>
                              <a:pt x="63" y="60"/>
                              <a:pt x="63" y="60"/>
                              <a:pt x="62" y="60"/>
                            </a:cubicBezTo>
                            <a:cubicBezTo>
                              <a:pt x="62" y="60"/>
                              <a:pt x="62" y="61"/>
                              <a:pt x="63" y="60"/>
                            </a:cubicBezTo>
                            <a:close/>
                            <a:moveTo>
                              <a:pt x="6" y="61"/>
                            </a:moveTo>
                            <a:cubicBezTo>
                              <a:pt x="10" y="62"/>
                              <a:pt x="13" y="62"/>
                              <a:pt x="16" y="61"/>
                            </a:cubicBezTo>
                            <a:cubicBezTo>
                              <a:pt x="14" y="61"/>
                              <a:pt x="10" y="61"/>
                              <a:pt x="8" y="60"/>
                            </a:cubicBezTo>
                            <a:cubicBezTo>
                              <a:pt x="7" y="60"/>
                              <a:pt x="6" y="61"/>
                              <a:pt x="6" y="61"/>
                            </a:cubicBezTo>
                            <a:close/>
                            <a:moveTo>
                              <a:pt x="29" y="71"/>
                            </a:moveTo>
                            <a:cubicBezTo>
                              <a:pt x="30" y="71"/>
                              <a:pt x="30" y="71"/>
                              <a:pt x="30" y="70"/>
                            </a:cubicBezTo>
                            <a:cubicBezTo>
                              <a:pt x="29" y="70"/>
                              <a:pt x="29" y="70"/>
                              <a:pt x="28" y="70"/>
                            </a:cubicBezTo>
                            <a:cubicBezTo>
                              <a:pt x="28" y="70"/>
                              <a:pt x="29" y="71"/>
                              <a:pt x="29" y="71"/>
                            </a:cubicBezTo>
                            <a:close/>
                            <a:moveTo>
                              <a:pt x="28" y="61"/>
                            </a:moveTo>
                            <a:cubicBezTo>
                              <a:pt x="25" y="61"/>
                              <a:pt x="20" y="60"/>
                              <a:pt x="17" y="60"/>
                            </a:cubicBezTo>
                            <a:cubicBezTo>
                              <a:pt x="20" y="62"/>
                              <a:pt x="27" y="61"/>
                              <a:pt x="28" y="61"/>
                            </a:cubicBezTo>
                            <a:close/>
                            <a:moveTo>
                              <a:pt x="29" y="69"/>
                            </a:moveTo>
                            <a:cubicBezTo>
                              <a:pt x="31" y="70"/>
                              <a:pt x="33" y="70"/>
                              <a:pt x="34" y="69"/>
                            </a:cubicBezTo>
                            <a:cubicBezTo>
                              <a:pt x="32" y="69"/>
                              <a:pt x="30" y="69"/>
                              <a:pt x="29" y="69"/>
                            </a:cubicBezTo>
                            <a:close/>
                            <a:moveTo>
                              <a:pt x="64" y="60"/>
                            </a:moveTo>
                            <a:cubicBezTo>
                              <a:pt x="63" y="60"/>
                              <a:pt x="62" y="60"/>
                              <a:pt x="62" y="60"/>
                            </a:cubicBezTo>
                            <a:cubicBezTo>
                              <a:pt x="62" y="60"/>
                              <a:pt x="62" y="60"/>
                              <a:pt x="62" y="60"/>
                            </a:cubicBezTo>
                            <a:cubicBezTo>
                              <a:pt x="62" y="60"/>
                              <a:pt x="62" y="60"/>
                              <a:pt x="62" y="60"/>
                            </a:cubicBezTo>
                            <a:cubicBezTo>
                              <a:pt x="63" y="60"/>
                              <a:pt x="64" y="60"/>
                              <a:pt x="64" y="60"/>
                            </a:cubicBezTo>
                            <a:close/>
                            <a:moveTo>
                              <a:pt x="63" y="30"/>
                            </a:moveTo>
                            <a:cubicBezTo>
                              <a:pt x="61" y="29"/>
                              <a:pt x="60" y="29"/>
                              <a:pt x="59" y="30"/>
                            </a:cubicBezTo>
                            <a:cubicBezTo>
                              <a:pt x="61" y="30"/>
                              <a:pt x="62" y="30"/>
                              <a:pt x="63" y="30"/>
                            </a:cubicBezTo>
                            <a:close/>
                            <a:moveTo>
                              <a:pt x="201" y="13"/>
                            </a:moveTo>
                            <a:cubicBezTo>
                              <a:pt x="200" y="13"/>
                              <a:pt x="199" y="13"/>
                              <a:pt x="198" y="14"/>
                            </a:cubicBezTo>
                            <a:cubicBezTo>
                              <a:pt x="200" y="14"/>
                              <a:pt x="201" y="14"/>
                              <a:pt x="201" y="13"/>
                            </a:cubicBezTo>
                            <a:close/>
                            <a:moveTo>
                              <a:pt x="222" y="8"/>
                            </a:moveTo>
                            <a:cubicBezTo>
                              <a:pt x="220" y="8"/>
                              <a:pt x="219" y="8"/>
                              <a:pt x="218" y="8"/>
                            </a:cubicBezTo>
                            <a:cubicBezTo>
                              <a:pt x="220" y="9"/>
                              <a:pt x="221" y="9"/>
                              <a:pt x="222" y="8"/>
                            </a:cubicBezTo>
                            <a:close/>
                            <a:moveTo>
                              <a:pt x="236" y="11"/>
                            </a:moveTo>
                            <a:cubicBezTo>
                              <a:pt x="234" y="11"/>
                              <a:pt x="232" y="10"/>
                              <a:pt x="231" y="11"/>
                            </a:cubicBezTo>
                            <a:cubicBezTo>
                              <a:pt x="232" y="11"/>
                              <a:pt x="234" y="11"/>
                              <a:pt x="235" y="12"/>
                            </a:cubicBezTo>
                            <a:cubicBezTo>
                              <a:pt x="236" y="12"/>
                              <a:pt x="236" y="12"/>
                              <a:pt x="236" y="11"/>
                            </a:cubicBezTo>
                            <a:close/>
                            <a:moveTo>
                              <a:pt x="242" y="8"/>
                            </a:moveTo>
                            <a:cubicBezTo>
                              <a:pt x="239" y="7"/>
                              <a:pt x="236" y="7"/>
                              <a:pt x="235" y="8"/>
                            </a:cubicBezTo>
                            <a:cubicBezTo>
                              <a:pt x="238" y="8"/>
                              <a:pt x="241" y="9"/>
                              <a:pt x="242" y="8"/>
                            </a:cubicBezTo>
                            <a:close/>
                            <a:moveTo>
                              <a:pt x="241" y="10"/>
                            </a:moveTo>
                            <a:cubicBezTo>
                              <a:pt x="243" y="10"/>
                              <a:pt x="244" y="11"/>
                              <a:pt x="245" y="11"/>
                            </a:cubicBezTo>
                            <a:cubicBezTo>
                              <a:pt x="249" y="13"/>
                              <a:pt x="253" y="13"/>
                              <a:pt x="256" y="13"/>
                            </a:cubicBezTo>
                            <a:cubicBezTo>
                              <a:pt x="260" y="14"/>
                              <a:pt x="265" y="16"/>
                              <a:pt x="269" y="15"/>
                            </a:cubicBezTo>
                            <a:cubicBezTo>
                              <a:pt x="268" y="15"/>
                              <a:pt x="267" y="14"/>
                              <a:pt x="266" y="14"/>
                            </a:cubicBezTo>
                            <a:cubicBezTo>
                              <a:pt x="267" y="13"/>
                              <a:pt x="269" y="13"/>
                              <a:pt x="271" y="13"/>
                            </a:cubicBezTo>
                            <a:cubicBezTo>
                              <a:pt x="261" y="7"/>
                              <a:pt x="248" y="9"/>
                              <a:pt x="241" y="10"/>
                            </a:cubicBezTo>
                            <a:close/>
                            <a:moveTo>
                              <a:pt x="250" y="8"/>
                            </a:moveTo>
                            <a:cubicBezTo>
                              <a:pt x="253" y="8"/>
                              <a:pt x="253" y="8"/>
                              <a:pt x="253" y="8"/>
                            </a:cubicBezTo>
                            <a:cubicBezTo>
                              <a:pt x="251" y="8"/>
                              <a:pt x="248" y="7"/>
                              <a:pt x="245" y="7"/>
                            </a:cubicBezTo>
                            <a:cubicBezTo>
                              <a:pt x="247" y="7"/>
                              <a:pt x="248" y="8"/>
                              <a:pt x="250" y="8"/>
                            </a:cubicBezTo>
                            <a:close/>
                            <a:moveTo>
                              <a:pt x="299" y="4"/>
                            </a:moveTo>
                            <a:cubicBezTo>
                              <a:pt x="304" y="4"/>
                              <a:pt x="304" y="4"/>
                              <a:pt x="304" y="4"/>
                            </a:cubicBezTo>
                            <a:cubicBezTo>
                              <a:pt x="302" y="4"/>
                              <a:pt x="300" y="4"/>
                              <a:pt x="299" y="4"/>
                            </a:cubicBezTo>
                            <a:close/>
                            <a:moveTo>
                              <a:pt x="315" y="6"/>
                            </a:moveTo>
                            <a:cubicBezTo>
                              <a:pt x="314" y="6"/>
                              <a:pt x="314" y="6"/>
                              <a:pt x="313" y="6"/>
                            </a:cubicBezTo>
                            <a:cubicBezTo>
                              <a:pt x="314" y="6"/>
                              <a:pt x="316" y="6"/>
                              <a:pt x="318" y="6"/>
                            </a:cubicBezTo>
                            <a:cubicBezTo>
                              <a:pt x="319" y="6"/>
                              <a:pt x="320" y="6"/>
                              <a:pt x="320" y="5"/>
                            </a:cubicBezTo>
                            <a:cubicBezTo>
                              <a:pt x="317" y="5"/>
                              <a:pt x="312" y="4"/>
                              <a:pt x="310" y="5"/>
                            </a:cubicBezTo>
                            <a:cubicBezTo>
                              <a:pt x="306" y="5"/>
                              <a:pt x="303" y="5"/>
                              <a:pt x="300" y="5"/>
                            </a:cubicBezTo>
                            <a:cubicBezTo>
                              <a:pt x="305" y="6"/>
                              <a:pt x="311" y="6"/>
                              <a:pt x="315" y="6"/>
                            </a:cubicBezTo>
                            <a:close/>
                            <a:moveTo>
                              <a:pt x="327" y="5"/>
                            </a:moveTo>
                            <a:cubicBezTo>
                              <a:pt x="322" y="4"/>
                              <a:pt x="311" y="2"/>
                              <a:pt x="309" y="4"/>
                            </a:cubicBezTo>
                            <a:cubicBezTo>
                              <a:pt x="314" y="4"/>
                              <a:pt x="319" y="5"/>
                              <a:pt x="324" y="5"/>
                            </a:cubicBezTo>
                            <a:cubicBezTo>
                              <a:pt x="325" y="5"/>
                              <a:pt x="326" y="5"/>
                              <a:pt x="327" y="5"/>
                            </a:cubicBezTo>
                            <a:close/>
                            <a:moveTo>
                              <a:pt x="323" y="3"/>
                            </a:moveTo>
                            <a:cubicBezTo>
                              <a:pt x="321" y="2"/>
                              <a:pt x="319" y="3"/>
                              <a:pt x="318" y="3"/>
                            </a:cubicBezTo>
                            <a:cubicBezTo>
                              <a:pt x="320" y="4"/>
                              <a:pt x="323" y="4"/>
                              <a:pt x="323" y="3"/>
                            </a:cubicBezTo>
                            <a:close/>
                            <a:moveTo>
                              <a:pt x="498" y="19"/>
                            </a:moveTo>
                            <a:cubicBezTo>
                              <a:pt x="497" y="19"/>
                              <a:pt x="496" y="19"/>
                              <a:pt x="496" y="20"/>
                            </a:cubicBezTo>
                            <a:cubicBezTo>
                              <a:pt x="498" y="20"/>
                              <a:pt x="500" y="20"/>
                              <a:pt x="502" y="19"/>
                            </a:cubicBezTo>
                            <a:cubicBezTo>
                              <a:pt x="500" y="19"/>
                              <a:pt x="499" y="19"/>
                              <a:pt x="498" y="19"/>
                            </a:cubicBezTo>
                            <a:close/>
                            <a:moveTo>
                              <a:pt x="502" y="17"/>
                            </a:moveTo>
                            <a:cubicBezTo>
                              <a:pt x="504" y="17"/>
                              <a:pt x="505" y="17"/>
                              <a:pt x="505" y="16"/>
                            </a:cubicBezTo>
                            <a:cubicBezTo>
                              <a:pt x="503" y="15"/>
                              <a:pt x="500" y="14"/>
                              <a:pt x="498" y="14"/>
                            </a:cubicBezTo>
                            <a:cubicBezTo>
                              <a:pt x="498" y="16"/>
                              <a:pt x="501" y="16"/>
                              <a:pt x="502" y="17"/>
                            </a:cubicBezTo>
                            <a:close/>
                            <a:moveTo>
                              <a:pt x="518" y="19"/>
                            </a:moveTo>
                            <a:cubicBezTo>
                              <a:pt x="519" y="19"/>
                              <a:pt x="519" y="19"/>
                              <a:pt x="520" y="19"/>
                            </a:cubicBezTo>
                            <a:cubicBezTo>
                              <a:pt x="517" y="18"/>
                              <a:pt x="514" y="17"/>
                              <a:pt x="513" y="19"/>
                            </a:cubicBezTo>
                            <a:cubicBezTo>
                              <a:pt x="515" y="19"/>
                              <a:pt x="516" y="19"/>
                              <a:pt x="518" y="19"/>
                            </a:cubicBezTo>
                            <a:close/>
                            <a:moveTo>
                              <a:pt x="516" y="16"/>
                            </a:moveTo>
                            <a:cubicBezTo>
                              <a:pt x="514" y="15"/>
                              <a:pt x="513" y="15"/>
                              <a:pt x="512" y="15"/>
                            </a:cubicBezTo>
                            <a:cubicBezTo>
                              <a:pt x="513" y="15"/>
                              <a:pt x="513" y="16"/>
                              <a:pt x="514" y="16"/>
                            </a:cubicBezTo>
                            <a:cubicBezTo>
                              <a:pt x="515" y="16"/>
                              <a:pt x="515" y="16"/>
                              <a:pt x="516" y="16"/>
                            </a:cubicBezTo>
                            <a:close/>
                            <a:moveTo>
                              <a:pt x="491" y="56"/>
                            </a:moveTo>
                            <a:cubicBezTo>
                              <a:pt x="492" y="56"/>
                              <a:pt x="493" y="56"/>
                              <a:pt x="494" y="55"/>
                            </a:cubicBezTo>
                            <a:cubicBezTo>
                              <a:pt x="492" y="55"/>
                              <a:pt x="491" y="56"/>
                              <a:pt x="491" y="56"/>
                            </a:cubicBezTo>
                            <a:close/>
                            <a:moveTo>
                              <a:pt x="498" y="54"/>
                            </a:moveTo>
                            <a:cubicBezTo>
                              <a:pt x="499" y="54"/>
                              <a:pt x="500" y="54"/>
                              <a:pt x="501" y="53"/>
                            </a:cubicBezTo>
                            <a:cubicBezTo>
                              <a:pt x="500" y="53"/>
                              <a:pt x="499" y="53"/>
                              <a:pt x="498" y="54"/>
                            </a:cubicBezTo>
                            <a:close/>
                            <a:moveTo>
                              <a:pt x="500" y="55"/>
                            </a:moveTo>
                            <a:cubicBezTo>
                              <a:pt x="500" y="55"/>
                              <a:pt x="499" y="55"/>
                              <a:pt x="499" y="55"/>
                            </a:cubicBezTo>
                            <a:cubicBezTo>
                              <a:pt x="499" y="55"/>
                              <a:pt x="500" y="55"/>
                              <a:pt x="500" y="55"/>
                            </a:cubicBezTo>
                            <a:close/>
                            <a:moveTo>
                              <a:pt x="511" y="47"/>
                            </a:moveTo>
                            <a:cubicBezTo>
                              <a:pt x="510" y="46"/>
                              <a:pt x="508" y="47"/>
                              <a:pt x="507" y="48"/>
                            </a:cubicBezTo>
                            <a:cubicBezTo>
                              <a:pt x="509" y="49"/>
                              <a:pt x="511" y="49"/>
                              <a:pt x="512" y="48"/>
                            </a:cubicBezTo>
                            <a:cubicBezTo>
                              <a:pt x="512" y="48"/>
                              <a:pt x="511" y="48"/>
                              <a:pt x="511" y="48"/>
                            </a:cubicBezTo>
                            <a:cubicBezTo>
                              <a:pt x="511" y="48"/>
                              <a:pt x="513" y="48"/>
                              <a:pt x="511" y="47"/>
                            </a:cubicBezTo>
                            <a:close/>
                            <a:moveTo>
                              <a:pt x="512" y="51"/>
                            </a:moveTo>
                            <a:cubicBezTo>
                              <a:pt x="511" y="51"/>
                              <a:pt x="511" y="51"/>
                              <a:pt x="511" y="51"/>
                            </a:cubicBezTo>
                            <a:cubicBezTo>
                              <a:pt x="511" y="52"/>
                              <a:pt x="512" y="52"/>
                              <a:pt x="512" y="52"/>
                            </a:cubicBezTo>
                            <a:cubicBezTo>
                              <a:pt x="512" y="52"/>
                              <a:pt x="512" y="52"/>
                              <a:pt x="512" y="51"/>
                            </a:cubicBezTo>
                            <a:close/>
                            <a:moveTo>
                              <a:pt x="513" y="54"/>
                            </a:moveTo>
                            <a:cubicBezTo>
                              <a:pt x="514" y="54"/>
                              <a:pt x="515" y="54"/>
                              <a:pt x="515" y="54"/>
                            </a:cubicBezTo>
                            <a:cubicBezTo>
                              <a:pt x="514" y="54"/>
                              <a:pt x="513" y="54"/>
                              <a:pt x="513" y="54"/>
                            </a:cubicBezTo>
                            <a:close/>
                            <a:moveTo>
                              <a:pt x="512" y="53"/>
                            </a:moveTo>
                            <a:cubicBezTo>
                              <a:pt x="513" y="53"/>
                              <a:pt x="514" y="53"/>
                              <a:pt x="515" y="52"/>
                            </a:cubicBezTo>
                            <a:cubicBezTo>
                              <a:pt x="514" y="52"/>
                              <a:pt x="513" y="52"/>
                              <a:pt x="512" y="53"/>
                            </a:cubicBezTo>
                            <a:close/>
                            <a:moveTo>
                              <a:pt x="514" y="35"/>
                            </a:moveTo>
                            <a:cubicBezTo>
                              <a:pt x="511" y="33"/>
                              <a:pt x="506" y="34"/>
                              <a:pt x="505" y="36"/>
                            </a:cubicBezTo>
                            <a:cubicBezTo>
                              <a:pt x="508" y="36"/>
                              <a:pt x="511" y="35"/>
                              <a:pt x="514" y="35"/>
                            </a:cubicBezTo>
                            <a:close/>
                            <a:moveTo>
                              <a:pt x="527" y="56"/>
                            </a:moveTo>
                            <a:cubicBezTo>
                              <a:pt x="524" y="56"/>
                              <a:pt x="522" y="57"/>
                              <a:pt x="521" y="58"/>
                            </a:cubicBezTo>
                            <a:cubicBezTo>
                              <a:pt x="524" y="59"/>
                              <a:pt x="528" y="59"/>
                              <a:pt x="527" y="56"/>
                            </a:cubicBezTo>
                            <a:close/>
                            <a:moveTo>
                              <a:pt x="518" y="50"/>
                            </a:moveTo>
                            <a:cubicBezTo>
                              <a:pt x="519" y="50"/>
                              <a:pt x="520" y="49"/>
                              <a:pt x="521" y="49"/>
                            </a:cubicBezTo>
                            <a:cubicBezTo>
                              <a:pt x="519" y="49"/>
                              <a:pt x="518" y="49"/>
                              <a:pt x="518" y="50"/>
                            </a:cubicBezTo>
                            <a:close/>
                            <a:moveTo>
                              <a:pt x="521" y="48"/>
                            </a:moveTo>
                            <a:cubicBezTo>
                              <a:pt x="522" y="48"/>
                              <a:pt x="522" y="48"/>
                              <a:pt x="522" y="47"/>
                            </a:cubicBezTo>
                            <a:cubicBezTo>
                              <a:pt x="521" y="47"/>
                              <a:pt x="521" y="47"/>
                              <a:pt x="521" y="48"/>
                            </a:cubicBezTo>
                            <a:close/>
                            <a:moveTo>
                              <a:pt x="527" y="44"/>
                            </a:moveTo>
                            <a:cubicBezTo>
                              <a:pt x="525" y="44"/>
                              <a:pt x="523" y="45"/>
                              <a:pt x="524" y="46"/>
                            </a:cubicBezTo>
                            <a:cubicBezTo>
                              <a:pt x="525" y="45"/>
                              <a:pt x="526" y="45"/>
                              <a:pt x="528" y="45"/>
                            </a:cubicBezTo>
                            <a:cubicBezTo>
                              <a:pt x="527" y="45"/>
                              <a:pt x="527" y="44"/>
                              <a:pt x="527" y="44"/>
                            </a:cubicBezTo>
                            <a:close/>
                            <a:moveTo>
                              <a:pt x="503" y="71"/>
                            </a:moveTo>
                            <a:cubicBezTo>
                              <a:pt x="501" y="71"/>
                              <a:pt x="499" y="71"/>
                              <a:pt x="498" y="71"/>
                            </a:cubicBezTo>
                            <a:cubicBezTo>
                              <a:pt x="500" y="72"/>
                              <a:pt x="501" y="71"/>
                              <a:pt x="503" y="71"/>
                            </a:cubicBezTo>
                            <a:close/>
                            <a:moveTo>
                              <a:pt x="454" y="105"/>
                            </a:moveTo>
                            <a:cubicBezTo>
                              <a:pt x="456" y="105"/>
                              <a:pt x="458" y="106"/>
                              <a:pt x="459" y="105"/>
                            </a:cubicBezTo>
                            <a:cubicBezTo>
                              <a:pt x="457" y="104"/>
                              <a:pt x="456" y="105"/>
                              <a:pt x="454" y="105"/>
                            </a:cubicBezTo>
                            <a:close/>
                            <a:moveTo>
                              <a:pt x="473" y="101"/>
                            </a:moveTo>
                            <a:cubicBezTo>
                              <a:pt x="468" y="101"/>
                              <a:pt x="458" y="97"/>
                              <a:pt x="455" y="101"/>
                            </a:cubicBezTo>
                            <a:cubicBezTo>
                              <a:pt x="456" y="101"/>
                              <a:pt x="456" y="101"/>
                              <a:pt x="457" y="101"/>
                            </a:cubicBezTo>
                            <a:cubicBezTo>
                              <a:pt x="462" y="100"/>
                              <a:pt x="469" y="103"/>
                              <a:pt x="473" y="101"/>
                            </a:cubicBezTo>
                            <a:close/>
                            <a:moveTo>
                              <a:pt x="462" y="105"/>
                            </a:moveTo>
                            <a:cubicBezTo>
                              <a:pt x="466" y="104"/>
                              <a:pt x="472" y="104"/>
                              <a:pt x="476" y="105"/>
                            </a:cubicBezTo>
                            <a:cubicBezTo>
                              <a:pt x="477" y="105"/>
                              <a:pt x="479" y="107"/>
                              <a:pt x="480" y="107"/>
                            </a:cubicBezTo>
                            <a:cubicBezTo>
                              <a:pt x="482" y="106"/>
                              <a:pt x="484" y="106"/>
                              <a:pt x="486" y="107"/>
                            </a:cubicBezTo>
                            <a:cubicBezTo>
                              <a:pt x="486" y="106"/>
                              <a:pt x="485" y="105"/>
                              <a:pt x="484" y="105"/>
                            </a:cubicBezTo>
                            <a:cubicBezTo>
                              <a:pt x="485" y="105"/>
                              <a:pt x="486" y="105"/>
                              <a:pt x="487" y="104"/>
                            </a:cubicBezTo>
                            <a:cubicBezTo>
                              <a:pt x="482" y="103"/>
                              <a:pt x="464" y="101"/>
                              <a:pt x="462" y="105"/>
                            </a:cubicBezTo>
                            <a:close/>
                            <a:moveTo>
                              <a:pt x="496" y="90"/>
                            </a:moveTo>
                            <a:cubicBezTo>
                              <a:pt x="494" y="90"/>
                              <a:pt x="484" y="91"/>
                              <a:pt x="487" y="92"/>
                            </a:cubicBezTo>
                            <a:cubicBezTo>
                              <a:pt x="492" y="94"/>
                              <a:pt x="499" y="93"/>
                              <a:pt x="503" y="92"/>
                            </a:cubicBezTo>
                            <a:cubicBezTo>
                              <a:pt x="502" y="92"/>
                              <a:pt x="501" y="91"/>
                              <a:pt x="499" y="90"/>
                            </a:cubicBezTo>
                            <a:cubicBezTo>
                              <a:pt x="498" y="90"/>
                              <a:pt x="497" y="90"/>
                              <a:pt x="496" y="90"/>
                            </a:cubicBezTo>
                            <a:close/>
                            <a:moveTo>
                              <a:pt x="490" y="69"/>
                            </a:moveTo>
                            <a:cubicBezTo>
                              <a:pt x="491" y="69"/>
                              <a:pt x="492" y="69"/>
                              <a:pt x="493" y="69"/>
                            </a:cubicBezTo>
                            <a:cubicBezTo>
                              <a:pt x="493" y="69"/>
                              <a:pt x="494" y="69"/>
                              <a:pt x="494" y="68"/>
                            </a:cubicBezTo>
                            <a:cubicBezTo>
                              <a:pt x="493" y="68"/>
                              <a:pt x="491" y="68"/>
                              <a:pt x="490" y="69"/>
                            </a:cubicBezTo>
                            <a:close/>
                            <a:moveTo>
                              <a:pt x="505" y="85"/>
                            </a:moveTo>
                            <a:cubicBezTo>
                              <a:pt x="503" y="84"/>
                              <a:pt x="502" y="84"/>
                              <a:pt x="500" y="84"/>
                            </a:cubicBezTo>
                            <a:cubicBezTo>
                              <a:pt x="499" y="85"/>
                              <a:pt x="500" y="86"/>
                              <a:pt x="498" y="86"/>
                            </a:cubicBezTo>
                            <a:cubicBezTo>
                              <a:pt x="500" y="87"/>
                              <a:pt x="503" y="88"/>
                              <a:pt x="505" y="87"/>
                            </a:cubicBezTo>
                            <a:cubicBezTo>
                              <a:pt x="506" y="87"/>
                              <a:pt x="507" y="87"/>
                              <a:pt x="507" y="86"/>
                            </a:cubicBezTo>
                            <a:cubicBezTo>
                              <a:pt x="506" y="86"/>
                              <a:pt x="505" y="85"/>
                              <a:pt x="504" y="86"/>
                            </a:cubicBezTo>
                            <a:cubicBezTo>
                              <a:pt x="504" y="85"/>
                              <a:pt x="505" y="85"/>
                              <a:pt x="505" y="85"/>
                            </a:cubicBezTo>
                            <a:close/>
                            <a:moveTo>
                              <a:pt x="497" y="70"/>
                            </a:moveTo>
                            <a:cubicBezTo>
                              <a:pt x="496" y="70"/>
                              <a:pt x="495" y="70"/>
                              <a:pt x="493" y="70"/>
                            </a:cubicBezTo>
                            <a:cubicBezTo>
                              <a:pt x="495" y="71"/>
                              <a:pt x="498" y="71"/>
                              <a:pt x="497" y="70"/>
                            </a:cubicBezTo>
                            <a:close/>
                            <a:moveTo>
                              <a:pt x="495" y="69"/>
                            </a:moveTo>
                            <a:cubicBezTo>
                              <a:pt x="496" y="69"/>
                              <a:pt x="497" y="69"/>
                              <a:pt x="498" y="69"/>
                            </a:cubicBezTo>
                            <a:cubicBezTo>
                              <a:pt x="497" y="69"/>
                              <a:pt x="496" y="69"/>
                              <a:pt x="495" y="69"/>
                            </a:cubicBezTo>
                            <a:close/>
                            <a:moveTo>
                              <a:pt x="498" y="71"/>
                            </a:moveTo>
                            <a:cubicBezTo>
                              <a:pt x="500" y="71"/>
                              <a:pt x="501" y="71"/>
                              <a:pt x="503" y="71"/>
                            </a:cubicBezTo>
                            <a:cubicBezTo>
                              <a:pt x="501" y="70"/>
                              <a:pt x="499" y="71"/>
                              <a:pt x="498" y="71"/>
                            </a:cubicBezTo>
                            <a:close/>
                            <a:moveTo>
                              <a:pt x="513" y="88"/>
                            </a:moveTo>
                            <a:cubicBezTo>
                              <a:pt x="515" y="89"/>
                              <a:pt x="517" y="89"/>
                              <a:pt x="517" y="88"/>
                            </a:cubicBezTo>
                            <a:cubicBezTo>
                              <a:pt x="516" y="88"/>
                              <a:pt x="514" y="88"/>
                              <a:pt x="513" y="88"/>
                            </a:cubicBezTo>
                            <a:close/>
                            <a:moveTo>
                              <a:pt x="528" y="84"/>
                            </a:moveTo>
                            <a:cubicBezTo>
                              <a:pt x="526" y="84"/>
                              <a:pt x="525" y="83"/>
                              <a:pt x="523" y="83"/>
                            </a:cubicBezTo>
                            <a:cubicBezTo>
                              <a:pt x="524" y="82"/>
                              <a:pt x="525" y="82"/>
                              <a:pt x="526" y="82"/>
                            </a:cubicBezTo>
                            <a:cubicBezTo>
                              <a:pt x="525" y="81"/>
                              <a:pt x="525" y="81"/>
                              <a:pt x="524" y="81"/>
                            </a:cubicBezTo>
                            <a:cubicBezTo>
                              <a:pt x="523" y="81"/>
                              <a:pt x="523" y="82"/>
                              <a:pt x="522" y="82"/>
                            </a:cubicBezTo>
                            <a:cubicBezTo>
                              <a:pt x="521" y="82"/>
                              <a:pt x="520" y="81"/>
                              <a:pt x="519" y="81"/>
                            </a:cubicBezTo>
                            <a:cubicBezTo>
                              <a:pt x="516" y="81"/>
                              <a:pt x="515" y="83"/>
                              <a:pt x="516" y="85"/>
                            </a:cubicBezTo>
                            <a:cubicBezTo>
                              <a:pt x="519" y="84"/>
                              <a:pt x="522" y="84"/>
                              <a:pt x="525" y="84"/>
                            </a:cubicBezTo>
                            <a:cubicBezTo>
                              <a:pt x="528" y="85"/>
                              <a:pt x="530" y="85"/>
                              <a:pt x="531" y="83"/>
                            </a:cubicBezTo>
                            <a:cubicBezTo>
                              <a:pt x="529" y="83"/>
                              <a:pt x="529" y="84"/>
                              <a:pt x="528" y="84"/>
                            </a:cubicBezTo>
                            <a:close/>
                            <a:moveTo>
                              <a:pt x="513" y="70"/>
                            </a:moveTo>
                            <a:cubicBezTo>
                              <a:pt x="514" y="71"/>
                              <a:pt x="516" y="74"/>
                              <a:pt x="518" y="75"/>
                            </a:cubicBezTo>
                            <a:cubicBezTo>
                              <a:pt x="518" y="74"/>
                              <a:pt x="518" y="74"/>
                              <a:pt x="518" y="73"/>
                            </a:cubicBezTo>
                            <a:cubicBezTo>
                              <a:pt x="518" y="73"/>
                              <a:pt x="517" y="69"/>
                              <a:pt x="517" y="68"/>
                            </a:cubicBezTo>
                            <a:cubicBezTo>
                              <a:pt x="515" y="66"/>
                              <a:pt x="513" y="69"/>
                              <a:pt x="516" y="69"/>
                            </a:cubicBezTo>
                            <a:cubicBezTo>
                              <a:pt x="515" y="69"/>
                              <a:pt x="513" y="69"/>
                              <a:pt x="513" y="70"/>
                            </a:cubicBezTo>
                            <a:close/>
                            <a:moveTo>
                              <a:pt x="410" y="150"/>
                            </a:moveTo>
                            <a:cubicBezTo>
                              <a:pt x="411" y="150"/>
                              <a:pt x="412" y="150"/>
                              <a:pt x="412" y="150"/>
                            </a:cubicBezTo>
                            <a:cubicBezTo>
                              <a:pt x="411" y="150"/>
                              <a:pt x="410" y="149"/>
                              <a:pt x="410" y="150"/>
                            </a:cubicBezTo>
                            <a:close/>
                            <a:moveTo>
                              <a:pt x="431" y="124"/>
                            </a:moveTo>
                            <a:cubicBezTo>
                              <a:pt x="433" y="126"/>
                              <a:pt x="435" y="125"/>
                              <a:pt x="436" y="124"/>
                            </a:cubicBezTo>
                            <a:cubicBezTo>
                              <a:pt x="434" y="124"/>
                              <a:pt x="432" y="124"/>
                              <a:pt x="431" y="124"/>
                            </a:cubicBezTo>
                            <a:close/>
                            <a:moveTo>
                              <a:pt x="447" y="128"/>
                            </a:moveTo>
                            <a:cubicBezTo>
                              <a:pt x="446" y="127"/>
                              <a:pt x="445" y="128"/>
                              <a:pt x="444" y="128"/>
                            </a:cubicBezTo>
                            <a:cubicBezTo>
                              <a:pt x="446" y="128"/>
                              <a:pt x="446" y="128"/>
                              <a:pt x="447" y="128"/>
                            </a:cubicBezTo>
                            <a:close/>
                            <a:moveTo>
                              <a:pt x="471" y="136"/>
                            </a:moveTo>
                            <a:cubicBezTo>
                              <a:pt x="473" y="136"/>
                              <a:pt x="473" y="136"/>
                              <a:pt x="474" y="135"/>
                            </a:cubicBezTo>
                            <a:cubicBezTo>
                              <a:pt x="473" y="135"/>
                              <a:pt x="472" y="136"/>
                              <a:pt x="471" y="136"/>
                            </a:cubicBezTo>
                            <a:close/>
                            <a:moveTo>
                              <a:pt x="481" y="107"/>
                            </a:moveTo>
                            <a:cubicBezTo>
                              <a:pt x="480" y="107"/>
                              <a:pt x="480" y="107"/>
                              <a:pt x="479" y="107"/>
                            </a:cubicBezTo>
                            <a:cubicBezTo>
                              <a:pt x="478" y="107"/>
                              <a:pt x="477" y="106"/>
                              <a:pt x="475" y="106"/>
                            </a:cubicBezTo>
                            <a:cubicBezTo>
                              <a:pt x="473" y="105"/>
                              <a:pt x="469" y="105"/>
                              <a:pt x="467" y="105"/>
                            </a:cubicBezTo>
                            <a:cubicBezTo>
                              <a:pt x="464" y="105"/>
                              <a:pt x="462" y="104"/>
                              <a:pt x="463" y="107"/>
                            </a:cubicBezTo>
                            <a:cubicBezTo>
                              <a:pt x="464" y="109"/>
                              <a:pt x="473" y="110"/>
                              <a:pt x="475" y="110"/>
                            </a:cubicBezTo>
                            <a:cubicBezTo>
                              <a:pt x="477" y="111"/>
                              <a:pt x="484" y="114"/>
                              <a:pt x="485" y="111"/>
                            </a:cubicBezTo>
                            <a:cubicBezTo>
                              <a:pt x="483" y="111"/>
                              <a:pt x="482" y="110"/>
                              <a:pt x="481" y="110"/>
                            </a:cubicBezTo>
                            <a:cubicBezTo>
                              <a:pt x="480" y="110"/>
                              <a:pt x="479" y="110"/>
                              <a:pt x="479" y="109"/>
                            </a:cubicBezTo>
                            <a:cubicBezTo>
                              <a:pt x="481" y="109"/>
                              <a:pt x="484" y="110"/>
                              <a:pt x="486" y="109"/>
                            </a:cubicBezTo>
                            <a:cubicBezTo>
                              <a:pt x="486" y="108"/>
                              <a:pt x="482" y="108"/>
                              <a:pt x="481" y="107"/>
                            </a:cubicBezTo>
                            <a:close/>
                            <a:moveTo>
                              <a:pt x="304" y="188"/>
                            </a:moveTo>
                            <a:cubicBezTo>
                              <a:pt x="303" y="188"/>
                              <a:pt x="303" y="187"/>
                              <a:pt x="303" y="188"/>
                            </a:cubicBezTo>
                            <a:lnTo>
                              <a:pt x="304" y="188"/>
                            </a:lnTo>
                            <a:close/>
                            <a:moveTo>
                              <a:pt x="305" y="189"/>
                            </a:moveTo>
                            <a:cubicBezTo>
                              <a:pt x="307" y="188"/>
                              <a:pt x="308" y="188"/>
                              <a:pt x="309" y="188"/>
                            </a:cubicBezTo>
                            <a:cubicBezTo>
                              <a:pt x="308" y="187"/>
                              <a:pt x="306" y="188"/>
                              <a:pt x="305" y="189"/>
                            </a:cubicBezTo>
                            <a:close/>
                            <a:moveTo>
                              <a:pt x="309" y="182"/>
                            </a:moveTo>
                            <a:cubicBezTo>
                              <a:pt x="309" y="182"/>
                              <a:pt x="307" y="181"/>
                              <a:pt x="308" y="182"/>
                            </a:cubicBezTo>
                            <a:cubicBezTo>
                              <a:pt x="310" y="184"/>
                              <a:pt x="310" y="186"/>
                              <a:pt x="313" y="186"/>
                            </a:cubicBezTo>
                            <a:cubicBezTo>
                              <a:pt x="313" y="185"/>
                              <a:pt x="312" y="185"/>
                              <a:pt x="311" y="185"/>
                            </a:cubicBezTo>
                            <a:cubicBezTo>
                              <a:pt x="312" y="184"/>
                              <a:pt x="311" y="183"/>
                              <a:pt x="309" y="182"/>
                            </a:cubicBezTo>
                            <a:close/>
                            <a:moveTo>
                              <a:pt x="318" y="178"/>
                            </a:moveTo>
                            <a:cubicBezTo>
                              <a:pt x="318" y="178"/>
                              <a:pt x="319" y="178"/>
                              <a:pt x="319" y="178"/>
                            </a:cubicBezTo>
                            <a:cubicBezTo>
                              <a:pt x="319" y="178"/>
                              <a:pt x="320" y="178"/>
                              <a:pt x="320" y="178"/>
                            </a:cubicBezTo>
                            <a:cubicBezTo>
                              <a:pt x="319" y="177"/>
                              <a:pt x="318" y="177"/>
                              <a:pt x="318" y="178"/>
                            </a:cubicBezTo>
                            <a:close/>
                            <a:moveTo>
                              <a:pt x="341" y="173"/>
                            </a:moveTo>
                            <a:cubicBezTo>
                              <a:pt x="338" y="172"/>
                              <a:pt x="336" y="172"/>
                              <a:pt x="335" y="173"/>
                            </a:cubicBezTo>
                            <a:cubicBezTo>
                              <a:pt x="335" y="174"/>
                              <a:pt x="334" y="176"/>
                              <a:pt x="337" y="175"/>
                            </a:cubicBezTo>
                            <a:cubicBezTo>
                              <a:pt x="337" y="175"/>
                              <a:pt x="338" y="175"/>
                              <a:pt x="339" y="175"/>
                            </a:cubicBezTo>
                            <a:cubicBezTo>
                              <a:pt x="342" y="174"/>
                              <a:pt x="338" y="173"/>
                              <a:pt x="341" y="173"/>
                            </a:cubicBezTo>
                            <a:close/>
                            <a:moveTo>
                              <a:pt x="342" y="174"/>
                            </a:moveTo>
                            <a:cubicBezTo>
                              <a:pt x="342" y="175"/>
                              <a:pt x="343" y="175"/>
                              <a:pt x="343" y="175"/>
                            </a:cubicBezTo>
                            <a:cubicBezTo>
                              <a:pt x="344" y="175"/>
                              <a:pt x="344" y="175"/>
                              <a:pt x="344" y="174"/>
                            </a:cubicBezTo>
                            <a:cubicBezTo>
                              <a:pt x="343" y="174"/>
                              <a:pt x="342" y="174"/>
                              <a:pt x="342" y="174"/>
                            </a:cubicBezTo>
                            <a:close/>
                            <a:moveTo>
                              <a:pt x="345" y="174"/>
                            </a:moveTo>
                            <a:cubicBezTo>
                              <a:pt x="346" y="173"/>
                              <a:pt x="346" y="173"/>
                              <a:pt x="346" y="172"/>
                            </a:cubicBezTo>
                            <a:cubicBezTo>
                              <a:pt x="345" y="172"/>
                              <a:pt x="344" y="173"/>
                              <a:pt x="345" y="174"/>
                            </a:cubicBezTo>
                            <a:close/>
                            <a:moveTo>
                              <a:pt x="346" y="173"/>
                            </a:moveTo>
                            <a:cubicBezTo>
                              <a:pt x="347" y="172"/>
                              <a:pt x="347" y="172"/>
                              <a:pt x="348" y="172"/>
                            </a:cubicBezTo>
                            <a:cubicBezTo>
                              <a:pt x="347" y="171"/>
                              <a:pt x="346" y="172"/>
                              <a:pt x="346" y="173"/>
                            </a:cubicBezTo>
                            <a:close/>
                            <a:moveTo>
                              <a:pt x="202" y="183"/>
                            </a:moveTo>
                            <a:cubicBezTo>
                              <a:pt x="202" y="183"/>
                              <a:pt x="202" y="183"/>
                              <a:pt x="202" y="183"/>
                            </a:cubicBezTo>
                            <a:cubicBezTo>
                              <a:pt x="202" y="183"/>
                              <a:pt x="202" y="183"/>
                              <a:pt x="202" y="183"/>
                            </a:cubicBezTo>
                            <a:close/>
                            <a:moveTo>
                              <a:pt x="202" y="183"/>
                            </a:moveTo>
                            <a:cubicBezTo>
                              <a:pt x="201" y="183"/>
                              <a:pt x="201" y="183"/>
                              <a:pt x="201" y="183"/>
                            </a:cubicBezTo>
                            <a:cubicBezTo>
                              <a:pt x="201" y="183"/>
                              <a:pt x="201" y="183"/>
                              <a:pt x="202" y="183"/>
                            </a:cubicBezTo>
                            <a:close/>
                            <a:moveTo>
                              <a:pt x="195" y="154"/>
                            </a:moveTo>
                            <a:cubicBezTo>
                              <a:pt x="195" y="154"/>
                              <a:pt x="195" y="154"/>
                              <a:pt x="194" y="154"/>
                            </a:cubicBezTo>
                            <a:cubicBezTo>
                              <a:pt x="194" y="154"/>
                              <a:pt x="195" y="154"/>
                              <a:pt x="195" y="154"/>
                            </a:cubicBezTo>
                            <a:close/>
                            <a:moveTo>
                              <a:pt x="185" y="155"/>
                            </a:moveTo>
                            <a:cubicBezTo>
                              <a:pt x="185" y="155"/>
                              <a:pt x="186" y="154"/>
                              <a:pt x="186" y="154"/>
                            </a:cubicBezTo>
                            <a:cubicBezTo>
                              <a:pt x="184" y="154"/>
                              <a:pt x="184" y="154"/>
                              <a:pt x="185" y="155"/>
                            </a:cubicBezTo>
                            <a:close/>
                            <a:moveTo>
                              <a:pt x="557" y="17"/>
                            </a:moveTo>
                            <a:cubicBezTo>
                              <a:pt x="547" y="16"/>
                              <a:pt x="538" y="17"/>
                              <a:pt x="528" y="18"/>
                            </a:cubicBezTo>
                            <a:cubicBezTo>
                              <a:pt x="529" y="18"/>
                              <a:pt x="529" y="18"/>
                              <a:pt x="530" y="19"/>
                            </a:cubicBezTo>
                            <a:cubicBezTo>
                              <a:pt x="528" y="19"/>
                              <a:pt x="523" y="20"/>
                              <a:pt x="527" y="20"/>
                            </a:cubicBezTo>
                            <a:cubicBezTo>
                              <a:pt x="525" y="21"/>
                              <a:pt x="520" y="22"/>
                              <a:pt x="517" y="21"/>
                            </a:cubicBezTo>
                            <a:cubicBezTo>
                              <a:pt x="515" y="21"/>
                              <a:pt x="513" y="20"/>
                              <a:pt x="511" y="20"/>
                            </a:cubicBezTo>
                            <a:cubicBezTo>
                              <a:pt x="508" y="20"/>
                              <a:pt x="505" y="22"/>
                              <a:pt x="502" y="22"/>
                            </a:cubicBezTo>
                            <a:cubicBezTo>
                              <a:pt x="502" y="20"/>
                              <a:pt x="504" y="20"/>
                              <a:pt x="505" y="19"/>
                            </a:cubicBezTo>
                            <a:cubicBezTo>
                              <a:pt x="497" y="20"/>
                              <a:pt x="489" y="22"/>
                              <a:pt x="482" y="25"/>
                            </a:cubicBezTo>
                            <a:cubicBezTo>
                              <a:pt x="479" y="26"/>
                              <a:pt x="474" y="26"/>
                              <a:pt x="471" y="27"/>
                            </a:cubicBezTo>
                            <a:cubicBezTo>
                              <a:pt x="468" y="29"/>
                              <a:pt x="466" y="30"/>
                              <a:pt x="462" y="31"/>
                            </a:cubicBezTo>
                            <a:cubicBezTo>
                              <a:pt x="463" y="30"/>
                              <a:pt x="467" y="29"/>
                              <a:pt x="463" y="29"/>
                            </a:cubicBezTo>
                            <a:cubicBezTo>
                              <a:pt x="467" y="28"/>
                              <a:pt x="470" y="27"/>
                              <a:pt x="473" y="25"/>
                            </a:cubicBezTo>
                            <a:cubicBezTo>
                              <a:pt x="476" y="24"/>
                              <a:pt x="479" y="23"/>
                              <a:pt x="482" y="22"/>
                            </a:cubicBezTo>
                            <a:cubicBezTo>
                              <a:pt x="483" y="21"/>
                              <a:pt x="486" y="20"/>
                              <a:pt x="486" y="18"/>
                            </a:cubicBezTo>
                            <a:cubicBezTo>
                              <a:pt x="486" y="15"/>
                              <a:pt x="479" y="15"/>
                              <a:pt x="478" y="15"/>
                            </a:cubicBezTo>
                            <a:cubicBezTo>
                              <a:pt x="475" y="15"/>
                              <a:pt x="471" y="15"/>
                              <a:pt x="468" y="16"/>
                            </a:cubicBezTo>
                            <a:cubicBezTo>
                              <a:pt x="465" y="16"/>
                              <a:pt x="465" y="19"/>
                              <a:pt x="461" y="19"/>
                            </a:cubicBezTo>
                            <a:cubicBezTo>
                              <a:pt x="456" y="19"/>
                              <a:pt x="452" y="20"/>
                              <a:pt x="447" y="20"/>
                            </a:cubicBezTo>
                            <a:cubicBezTo>
                              <a:pt x="443" y="21"/>
                              <a:pt x="438" y="23"/>
                              <a:pt x="433" y="22"/>
                            </a:cubicBezTo>
                            <a:cubicBezTo>
                              <a:pt x="434" y="22"/>
                              <a:pt x="435" y="22"/>
                              <a:pt x="436" y="22"/>
                            </a:cubicBezTo>
                            <a:cubicBezTo>
                              <a:pt x="435" y="21"/>
                              <a:pt x="433" y="21"/>
                              <a:pt x="432" y="21"/>
                            </a:cubicBezTo>
                            <a:cubicBezTo>
                              <a:pt x="435" y="19"/>
                              <a:pt x="441" y="20"/>
                              <a:pt x="444" y="20"/>
                            </a:cubicBezTo>
                            <a:cubicBezTo>
                              <a:pt x="448" y="19"/>
                              <a:pt x="454" y="20"/>
                              <a:pt x="454" y="17"/>
                            </a:cubicBezTo>
                            <a:cubicBezTo>
                              <a:pt x="450" y="14"/>
                              <a:pt x="442" y="16"/>
                              <a:pt x="438" y="16"/>
                            </a:cubicBezTo>
                            <a:cubicBezTo>
                              <a:pt x="431" y="16"/>
                              <a:pt x="424" y="15"/>
                              <a:pt x="418" y="16"/>
                            </a:cubicBezTo>
                            <a:cubicBezTo>
                              <a:pt x="405" y="17"/>
                              <a:pt x="393" y="18"/>
                              <a:pt x="381" y="19"/>
                            </a:cubicBezTo>
                            <a:cubicBezTo>
                              <a:pt x="379" y="16"/>
                              <a:pt x="388" y="16"/>
                              <a:pt x="390" y="16"/>
                            </a:cubicBezTo>
                            <a:cubicBezTo>
                              <a:pt x="397" y="16"/>
                              <a:pt x="403" y="16"/>
                              <a:pt x="409" y="15"/>
                            </a:cubicBezTo>
                            <a:cubicBezTo>
                              <a:pt x="408" y="15"/>
                              <a:pt x="407" y="14"/>
                              <a:pt x="406" y="14"/>
                            </a:cubicBezTo>
                            <a:cubicBezTo>
                              <a:pt x="410" y="14"/>
                              <a:pt x="414" y="15"/>
                              <a:pt x="418" y="14"/>
                            </a:cubicBezTo>
                            <a:cubicBezTo>
                              <a:pt x="427" y="14"/>
                              <a:pt x="436" y="15"/>
                              <a:pt x="445" y="14"/>
                            </a:cubicBezTo>
                            <a:cubicBezTo>
                              <a:pt x="454" y="14"/>
                              <a:pt x="462" y="13"/>
                              <a:pt x="471" y="13"/>
                            </a:cubicBezTo>
                            <a:cubicBezTo>
                              <a:pt x="475" y="13"/>
                              <a:pt x="479" y="13"/>
                              <a:pt x="483" y="12"/>
                            </a:cubicBezTo>
                            <a:cubicBezTo>
                              <a:pt x="486" y="11"/>
                              <a:pt x="490" y="11"/>
                              <a:pt x="492" y="10"/>
                            </a:cubicBezTo>
                            <a:cubicBezTo>
                              <a:pt x="483" y="7"/>
                              <a:pt x="474" y="8"/>
                              <a:pt x="466" y="9"/>
                            </a:cubicBezTo>
                            <a:cubicBezTo>
                              <a:pt x="467" y="8"/>
                              <a:pt x="467" y="8"/>
                              <a:pt x="467" y="7"/>
                            </a:cubicBezTo>
                            <a:cubicBezTo>
                              <a:pt x="460" y="6"/>
                              <a:pt x="455" y="9"/>
                              <a:pt x="449" y="8"/>
                            </a:cubicBezTo>
                            <a:cubicBezTo>
                              <a:pt x="452" y="8"/>
                              <a:pt x="456" y="7"/>
                              <a:pt x="459" y="6"/>
                            </a:cubicBezTo>
                            <a:cubicBezTo>
                              <a:pt x="449" y="3"/>
                              <a:pt x="441" y="6"/>
                              <a:pt x="433" y="6"/>
                            </a:cubicBezTo>
                            <a:cubicBezTo>
                              <a:pt x="423" y="6"/>
                              <a:pt x="413" y="5"/>
                              <a:pt x="403" y="6"/>
                            </a:cubicBezTo>
                            <a:cubicBezTo>
                              <a:pt x="395" y="6"/>
                              <a:pt x="387" y="7"/>
                              <a:pt x="378" y="7"/>
                            </a:cubicBezTo>
                            <a:cubicBezTo>
                              <a:pt x="376" y="7"/>
                              <a:pt x="374" y="7"/>
                              <a:pt x="373" y="8"/>
                            </a:cubicBezTo>
                            <a:cubicBezTo>
                              <a:pt x="373" y="8"/>
                              <a:pt x="369" y="7"/>
                              <a:pt x="368" y="7"/>
                            </a:cubicBezTo>
                            <a:cubicBezTo>
                              <a:pt x="364" y="7"/>
                              <a:pt x="361" y="9"/>
                              <a:pt x="356" y="9"/>
                            </a:cubicBezTo>
                            <a:cubicBezTo>
                              <a:pt x="357" y="8"/>
                              <a:pt x="361" y="8"/>
                              <a:pt x="357" y="7"/>
                            </a:cubicBezTo>
                            <a:cubicBezTo>
                              <a:pt x="366" y="6"/>
                              <a:pt x="375" y="6"/>
                              <a:pt x="385" y="6"/>
                            </a:cubicBezTo>
                            <a:cubicBezTo>
                              <a:pt x="382" y="5"/>
                              <a:pt x="380" y="5"/>
                              <a:pt x="377" y="5"/>
                            </a:cubicBezTo>
                            <a:cubicBezTo>
                              <a:pt x="383" y="5"/>
                              <a:pt x="389" y="6"/>
                              <a:pt x="395" y="6"/>
                            </a:cubicBezTo>
                            <a:cubicBezTo>
                              <a:pt x="400" y="5"/>
                              <a:pt x="406" y="5"/>
                              <a:pt x="412" y="5"/>
                            </a:cubicBezTo>
                            <a:cubicBezTo>
                              <a:pt x="425" y="5"/>
                              <a:pt x="438" y="5"/>
                              <a:pt x="450" y="4"/>
                            </a:cubicBezTo>
                            <a:cubicBezTo>
                              <a:pt x="441" y="1"/>
                              <a:pt x="433" y="2"/>
                              <a:pt x="424" y="2"/>
                            </a:cubicBezTo>
                            <a:cubicBezTo>
                              <a:pt x="429" y="3"/>
                              <a:pt x="421" y="2"/>
                              <a:pt x="420" y="2"/>
                            </a:cubicBezTo>
                            <a:cubicBezTo>
                              <a:pt x="421" y="2"/>
                              <a:pt x="422" y="2"/>
                              <a:pt x="423" y="2"/>
                            </a:cubicBezTo>
                            <a:cubicBezTo>
                              <a:pt x="421" y="1"/>
                              <a:pt x="419" y="2"/>
                              <a:pt x="417" y="2"/>
                            </a:cubicBezTo>
                            <a:cubicBezTo>
                              <a:pt x="415" y="2"/>
                              <a:pt x="413" y="1"/>
                              <a:pt x="410" y="1"/>
                            </a:cubicBezTo>
                            <a:cubicBezTo>
                              <a:pt x="406" y="1"/>
                              <a:pt x="402" y="1"/>
                              <a:pt x="397" y="1"/>
                            </a:cubicBezTo>
                            <a:cubicBezTo>
                              <a:pt x="388" y="1"/>
                              <a:pt x="379" y="0"/>
                              <a:pt x="371" y="1"/>
                            </a:cubicBezTo>
                            <a:cubicBezTo>
                              <a:pt x="372" y="1"/>
                              <a:pt x="373" y="1"/>
                              <a:pt x="373" y="2"/>
                            </a:cubicBezTo>
                            <a:cubicBezTo>
                              <a:pt x="372" y="2"/>
                              <a:pt x="370" y="1"/>
                              <a:pt x="368" y="1"/>
                            </a:cubicBezTo>
                            <a:cubicBezTo>
                              <a:pt x="366" y="1"/>
                              <a:pt x="363" y="1"/>
                              <a:pt x="362" y="1"/>
                            </a:cubicBezTo>
                            <a:cubicBezTo>
                              <a:pt x="356" y="1"/>
                              <a:pt x="348" y="0"/>
                              <a:pt x="344" y="2"/>
                            </a:cubicBezTo>
                            <a:cubicBezTo>
                              <a:pt x="346" y="2"/>
                              <a:pt x="347" y="2"/>
                              <a:pt x="348" y="3"/>
                            </a:cubicBezTo>
                            <a:cubicBezTo>
                              <a:pt x="345" y="3"/>
                              <a:pt x="340" y="1"/>
                              <a:pt x="336" y="2"/>
                            </a:cubicBezTo>
                            <a:cubicBezTo>
                              <a:pt x="333" y="2"/>
                              <a:pt x="329" y="3"/>
                              <a:pt x="325" y="2"/>
                            </a:cubicBezTo>
                            <a:cubicBezTo>
                              <a:pt x="327" y="6"/>
                              <a:pt x="341" y="5"/>
                              <a:pt x="343" y="5"/>
                            </a:cubicBezTo>
                            <a:cubicBezTo>
                              <a:pt x="338" y="6"/>
                              <a:pt x="332" y="5"/>
                              <a:pt x="326" y="6"/>
                            </a:cubicBezTo>
                            <a:cubicBezTo>
                              <a:pt x="327" y="6"/>
                              <a:pt x="327" y="6"/>
                              <a:pt x="328" y="6"/>
                            </a:cubicBezTo>
                            <a:cubicBezTo>
                              <a:pt x="326" y="6"/>
                              <a:pt x="324" y="6"/>
                              <a:pt x="322" y="6"/>
                            </a:cubicBezTo>
                            <a:cubicBezTo>
                              <a:pt x="324" y="7"/>
                              <a:pt x="326" y="8"/>
                              <a:pt x="328" y="8"/>
                            </a:cubicBezTo>
                            <a:cubicBezTo>
                              <a:pt x="327" y="9"/>
                              <a:pt x="324" y="8"/>
                              <a:pt x="322" y="7"/>
                            </a:cubicBezTo>
                            <a:cubicBezTo>
                              <a:pt x="319" y="6"/>
                              <a:pt x="317" y="7"/>
                              <a:pt x="314" y="7"/>
                            </a:cubicBezTo>
                            <a:cubicBezTo>
                              <a:pt x="309" y="7"/>
                              <a:pt x="301" y="4"/>
                              <a:pt x="296" y="5"/>
                            </a:cubicBezTo>
                            <a:cubicBezTo>
                              <a:pt x="300" y="5"/>
                              <a:pt x="292" y="4"/>
                              <a:pt x="291" y="4"/>
                            </a:cubicBezTo>
                            <a:cubicBezTo>
                              <a:pt x="288" y="3"/>
                              <a:pt x="284" y="3"/>
                              <a:pt x="283" y="4"/>
                            </a:cubicBezTo>
                            <a:cubicBezTo>
                              <a:pt x="284" y="4"/>
                              <a:pt x="285" y="4"/>
                              <a:pt x="287" y="4"/>
                            </a:cubicBezTo>
                            <a:cubicBezTo>
                              <a:pt x="284" y="5"/>
                              <a:pt x="280" y="4"/>
                              <a:pt x="277" y="4"/>
                            </a:cubicBezTo>
                            <a:cubicBezTo>
                              <a:pt x="281" y="5"/>
                              <a:pt x="284" y="5"/>
                              <a:pt x="287" y="5"/>
                            </a:cubicBezTo>
                            <a:cubicBezTo>
                              <a:pt x="283" y="5"/>
                              <a:pt x="279" y="5"/>
                              <a:pt x="274" y="5"/>
                            </a:cubicBezTo>
                            <a:cubicBezTo>
                              <a:pt x="270" y="4"/>
                              <a:pt x="267" y="6"/>
                              <a:pt x="262" y="5"/>
                            </a:cubicBezTo>
                            <a:cubicBezTo>
                              <a:pt x="267" y="6"/>
                              <a:pt x="271" y="6"/>
                              <a:pt x="275" y="7"/>
                            </a:cubicBezTo>
                            <a:cubicBezTo>
                              <a:pt x="271" y="7"/>
                              <a:pt x="268" y="7"/>
                              <a:pt x="264" y="6"/>
                            </a:cubicBezTo>
                            <a:cubicBezTo>
                              <a:pt x="260" y="6"/>
                              <a:pt x="254" y="5"/>
                              <a:pt x="252" y="6"/>
                            </a:cubicBezTo>
                            <a:cubicBezTo>
                              <a:pt x="253" y="6"/>
                              <a:pt x="255" y="6"/>
                              <a:pt x="257" y="7"/>
                            </a:cubicBezTo>
                            <a:cubicBezTo>
                              <a:pt x="255" y="7"/>
                              <a:pt x="252" y="6"/>
                              <a:pt x="250" y="7"/>
                            </a:cubicBezTo>
                            <a:cubicBezTo>
                              <a:pt x="254" y="8"/>
                              <a:pt x="257" y="8"/>
                              <a:pt x="259" y="8"/>
                            </a:cubicBezTo>
                            <a:cubicBezTo>
                              <a:pt x="261" y="8"/>
                              <a:pt x="263" y="8"/>
                              <a:pt x="265" y="8"/>
                            </a:cubicBezTo>
                            <a:cubicBezTo>
                              <a:pt x="265" y="8"/>
                              <a:pt x="271" y="8"/>
                              <a:pt x="266" y="7"/>
                            </a:cubicBezTo>
                            <a:cubicBezTo>
                              <a:pt x="276" y="8"/>
                              <a:pt x="285" y="7"/>
                              <a:pt x="294" y="8"/>
                            </a:cubicBezTo>
                            <a:cubicBezTo>
                              <a:pt x="298" y="8"/>
                              <a:pt x="302" y="8"/>
                              <a:pt x="306" y="8"/>
                            </a:cubicBezTo>
                            <a:cubicBezTo>
                              <a:pt x="307" y="8"/>
                              <a:pt x="318" y="9"/>
                              <a:pt x="314" y="11"/>
                            </a:cubicBezTo>
                            <a:cubicBezTo>
                              <a:pt x="318" y="11"/>
                              <a:pt x="316" y="13"/>
                              <a:pt x="315" y="12"/>
                            </a:cubicBezTo>
                            <a:cubicBezTo>
                              <a:pt x="313" y="11"/>
                              <a:pt x="310" y="10"/>
                              <a:pt x="308" y="10"/>
                            </a:cubicBezTo>
                            <a:cubicBezTo>
                              <a:pt x="305" y="9"/>
                              <a:pt x="299" y="8"/>
                              <a:pt x="297" y="9"/>
                            </a:cubicBezTo>
                            <a:cubicBezTo>
                              <a:pt x="297" y="9"/>
                              <a:pt x="298" y="10"/>
                              <a:pt x="299" y="10"/>
                            </a:cubicBezTo>
                            <a:cubicBezTo>
                              <a:pt x="300" y="13"/>
                              <a:pt x="295" y="9"/>
                              <a:pt x="294" y="9"/>
                            </a:cubicBezTo>
                            <a:cubicBezTo>
                              <a:pt x="290" y="8"/>
                              <a:pt x="287" y="8"/>
                              <a:pt x="283" y="8"/>
                            </a:cubicBezTo>
                            <a:cubicBezTo>
                              <a:pt x="279" y="8"/>
                              <a:pt x="276" y="8"/>
                              <a:pt x="272" y="8"/>
                            </a:cubicBezTo>
                            <a:cubicBezTo>
                              <a:pt x="268" y="9"/>
                              <a:pt x="263" y="8"/>
                              <a:pt x="261" y="9"/>
                            </a:cubicBezTo>
                            <a:cubicBezTo>
                              <a:pt x="264" y="10"/>
                              <a:pt x="267" y="10"/>
                              <a:pt x="270" y="11"/>
                            </a:cubicBezTo>
                            <a:cubicBezTo>
                              <a:pt x="271" y="11"/>
                              <a:pt x="273" y="11"/>
                              <a:pt x="274" y="11"/>
                            </a:cubicBezTo>
                            <a:cubicBezTo>
                              <a:pt x="275" y="12"/>
                              <a:pt x="281" y="12"/>
                              <a:pt x="278" y="13"/>
                            </a:cubicBezTo>
                            <a:cubicBezTo>
                              <a:pt x="283" y="13"/>
                              <a:pt x="287" y="13"/>
                              <a:pt x="292" y="14"/>
                            </a:cubicBezTo>
                            <a:cubicBezTo>
                              <a:pt x="288" y="14"/>
                              <a:pt x="283" y="14"/>
                              <a:pt x="278" y="13"/>
                            </a:cubicBezTo>
                            <a:cubicBezTo>
                              <a:pt x="276" y="13"/>
                              <a:pt x="273" y="13"/>
                              <a:pt x="272" y="13"/>
                            </a:cubicBezTo>
                            <a:cubicBezTo>
                              <a:pt x="271" y="13"/>
                              <a:pt x="268" y="15"/>
                              <a:pt x="272" y="15"/>
                            </a:cubicBezTo>
                            <a:cubicBezTo>
                              <a:pt x="271" y="15"/>
                              <a:pt x="269" y="15"/>
                              <a:pt x="268" y="16"/>
                            </a:cubicBezTo>
                            <a:cubicBezTo>
                              <a:pt x="269" y="16"/>
                              <a:pt x="270" y="16"/>
                              <a:pt x="272" y="16"/>
                            </a:cubicBezTo>
                            <a:cubicBezTo>
                              <a:pt x="269" y="17"/>
                              <a:pt x="273" y="18"/>
                              <a:pt x="274" y="18"/>
                            </a:cubicBezTo>
                            <a:cubicBezTo>
                              <a:pt x="270" y="19"/>
                              <a:pt x="264" y="18"/>
                              <a:pt x="257" y="16"/>
                            </a:cubicBezTo>
                            <a:cubicBezTo>
                              <a:pt x="252" y="15"/>
                              <a:pt x="247" y="15"/>
                              <a:pt x="242" y="14"/>
                            </a:cubicBezTo>
                            <a:cubicBezTo>
                              <a:pt x="237" y="12"/>
                              <a:pt x="231" y="12"/>
                              <a:pt x="226" y="11"/>
                            </a:cubicBezTo>
                            <a:cubicBezTo>
                              <a:pt x="219" y="10"/>
                              <a:pt x="214" y="10"/>
                              <a:pt x="209" y="11"/>
                            </a:cubicBezTo>
                            <a:cubicBezTo>
                              <a:pt x="211" y="12"/>
                              <a:pt x="212" y="14"/>
                              <a:pt x="214" y="14"/>
                            </a:cubicBezTo>
                            <a:cubicBezTo>
                              <a:pt x="217" y="16"/>
                              <a:pt x="221" y="16"/>
                              <a:pt x="224" y="16"/>
                            </a:cubicBezTo>
                            <a:cubicBezTo>
                              <a:pt x="221" y="18"/>
                              <a:pt x="215" y="17"/>
                              <a:pt x="210" y="16"/>
                            </a:cubicBezTo>
                            <a:cubicBezTo>
                              <a:pt x="214" y="18"/>
                              <a:pt x="218" y="18"/>
                              <a:pt x="222" y="19"/>
                            </a:cubicBezTo>
                            <a:cubicBezTo>
                              <a:pt x="219" y="20"/>
                              <a:pt x="215" y="18"/>
                              <a:pt x="211" y="18"/>
                            </a:cubicBezTo>
                            <a:cubicBezTo>
                              <a:pt x="208" y="17"/>
                              <a:pt x="204" y="17"/>
                              <a:pt x="201" y="17"/>
                            </a:cubicBezTo>
                            <a:cubicBezTo>
                              <a:pt x="204" y="16"/>
                              <a:pt x="206" y="16"/>
                              <a:pt x="207" y="16"/>
                            </a:cubicBezTo>
                            <a:cubicBezTo>
                              <a:pt x="203" y="14"/>
                              <a:pt x="201" y="16"/>
                              <a:pt x="196" y="14"/>
                            </a:cubicBezTo>
                            <a:cubicBezTo>
                              <a:pt x="192" y="12"/>
                              <a:pt x="188" y="12"/>
                              <a:pt x="188" y="14"/>
                            </a:cubicBezTo>
                            <a:cubicBezTo>
                              <a:pt x="189" y="15"/>
                              <a:pt x="191" y="15"/>
                              <a:pt x="192" y="16"/>
                            </a:cubicBezTo>
                            <a:cubicBezTo>
                              <a:pt x="192" y="16"/>
                              <a:pt x="192" y="16"/>
                              <a:pt x="192" y="16"/>
                            </a:cubicBezTo>
                            <a:cubicBezTo>
                              <a:pt x="191" y="16"/>
                              <a:pt x="191" y="18"/>
                              <a:pt x="190" y="18"/>
                            </a:cubicBezTo>
                            <a:cubicBezTo>
                              <a:pt x="188" y="19"/>
                              <a:pt x="186" y="21"/>
                              <a:pt x="184" y="20"/>
                            </a:cubicBezTo>
                            <a:cubicBezTo>
                              <a:pt x="183" y="18"/>
                              <a:pt x="187" y="18"/>
                              <a:pt x="185" y="15"/>
                            </a:cubicBezTo>
                            <a:cubicBezTo>
                              <a:pt x="182" y="11"/>
                              <a:pt x="168" y="13"/>
                              <a:pt x="167" y="13"/>
                            </a:cubicBezTo>
                            <a:cubicBezTo>
                              <a:pt x="171" y="13"/>
                              <a:pt x="163" y="14"/>
                              <a:pt x="161" y="14"/>
                            </a:cubicBezTo>
                            <a:cubicBezTo>
                              <a:pt x="159" y="14"/>
                              <a:pt x="155" y="14"/>
                              <a:pt x="152" y="14"/>
                            </a:cubicBezTo>
                            <a:cubicBezTo>
                              <a:pt x="145" y="15"/>
                              <a:pt x="136" y="14"/>
                              <a:pt x="129" y="16"/>
                            </a:cubicBezTo>
                            <a:cubicBezTo>
                              <a:pt x="132" y="16"/>
                              <a:pt x="133" y="16"/>
                              <a:pt x="135" y="17"/>
                            </a:cubicBezTo>
                            <a:cubicBezTo>
                              <a:pt x="137" y="17"/>
                              <a:pt x="139" y="18"/>
                              <a:pt x="142" y="19"/>
                            </a:cubicBezTo>
                            <a:cubicBezTo>
                              <a:pt x="144" y="20"/>
                              <a:pt x="145" y="19"/>
                              <a:pt x="147" y="20"/>
                            </a:cubicBezTo>
                            <a:cubicBezTo>
                              <a:pt x="151" y="20"/>
                              <a:pt x="154" y="21"/>
                              <a:pt x="157" y="22"/>
                            </a:cubicBezTo>
                            <a:cubicBezTo>
                              <a:pt x="153" y="22"/>
                              <a:pt x="146" y="20"/>
                              <a:pt x="141" y="20"/>
                            </a:cubicBezTo>
                            <a:cubicBezTo>
                              <a:pt x="139" y="20"/>
                              <a:pt x="138" y="19"/>
                              <a:pt x="136" y="18"/>
                            </a:cubicBezTo>
                            <a:cubicBezTo>
                              <a:pt x="133" y="17"/>
                              <a:pt x="131" y="17"/>
                              <a:pt x="129" y="17"/>
                            </a:cubicBezTo>
                            <a:cubicBezTo>
                              <a:pt x="124" y="17"/>
                              <a:pt x="119" y="16"/>
                              <a:pt x="116" y="17"/>
                            </a:cubicBezTo>
                            <a:cubicBezTo>
                              <a:pt x="113" y="17"/>
                              <a:pt x="109" y="20"/>
                              <a:pt x="117" y="21"/>
                            </a:cubicBezTo>
                            <a:cubicBezTo>
                              <a:pt x="116" y="22"/>
                              <a:pt x="113" y="21"/>
                              <a:pt x="113" y="23"/>
                            </a:cubicBezTo>
                            <a:cubicBezTo>
                              <a:pt x="114" y="23"/>
                              <a:pt x="115" y="24"/>
                              <a:pt x="116" y="24"/>
                            </a:cubicBezTo>
                            <a:cubicBezTo>
                              <a:pt x="113" y="26"/>
                              <a:pt x="105" y="24"/>
                              <a:pt x="100" y="24"/>
                            </a:cubicBezTo>
                            <a:cubicBezTo>
                              <a:pt x="97" y="24"/>
                              <a:pt x="94" y="23"/>
                              <a:pt x="93" y="25"/>
                            </a:cubicBezTo>
                            <a:cubicBezTo>
                              <a:pt x="93" y="26"/>
                              <a:pt x="97" y="27"/>
                              <a:pt x="99" y="29"/>
                            </a:cubicBezTo>
                            <a:cubicBezTo>
                              <a:pt x="96" y="28"/>
                              <a:pt x="94" y="26"/>
                              <a:pt x="91" y="25"/>
                            </a:cubicBezTo>
                            <a:cubicBezTo>
                              <a:pt x="88" y="24"/>
                              <a:pt x="86" y="25"/>
                              <a:pt x="84" y="26"/>
                            </a:cubicBezTo>
                            <a:cubicBezTo>
                              <a:pt x="79" y="26"/>
                              <a:pt x="76" y="28"/>
                              <a:pt x="71" y="29"/>
                            </a:cubicBezTo>
                            <a:cubicBezTo>
                              <a:pt x="67" y="30"/>
                              <a:pt x="63" y="30"/>
                              <a:pt x="60" y="31"/>
                            </a:cubicBezTo>
                            <a:cubicBezTo>
                              <a:pt x="58" y="32"/>
                              <a:pt x="53" y="32"/>
                              <a:pt x="55" y="35"/>
                            </a:cubicBezTo>
                            <a:cubicBezTo>
                              <a:pt x="57" y="35"/>
                              <a:pt x="60" y="36"/>
                              <a:pt x="63" y="36"/>
                            </a:cubicBezTo>
                            <a:cubicBezTo>
                              <a:pt x="65" y="36"/>
                              <a:pt x="68" y="36"/>
                              <a:pt x="71" y="36"/>
                            </a:cubicBezTo>
                            <a:cubicBezTo>
                              <a:pt x="77" y="36"/>
                              <a:pt x="81" y="34"/>
                              <a:pt x="88" y="35"/>
                            </a:cubicBezTo>
                            <a:cubicBezTo>
                              <a:pt x="84" y="35"/>
                              <a:pt x="78" y="35"/>
                              <a:pt x="77" y="38"/>
                            </a:cubicBezTo>
                            <a:cubicBezTo>
                              <a:pt x="77" y="39"/>
                              <a:pt x="79" y="40"/>
                              <a:pt x="79" y="41"/>
                            </a:cubicBezTo>
                            <a:cubicBezTo>
                              <a:pt x="78" y="42"/>
                              <a:pt x="76" y="43"/>
                              <a:pt x="74" y="43"/>
                            </a:cubicBezTo>
                            <a:cubicBezTo>
                              <a:pt x="69" y="44"/>
                              <a:pt x="65" y="45"/>
                              <a:pt x="58" y="45"/>
                            </a:cubicBezTo>
                            <a:cubicBezTo>
                              <a:pt x="55" y="44"/>
                              <a:pt x="53" y="45"/>
                              <a:pt x="49" y="45"/>
                            </a:cubicBezTo>
                            <a:cubicBezTo>
                              <a:pt x="45" y="46"/>
                              <a:pt x="40" y="46"/>
                              <a:pt x="37" y="47"/>
                            </a:cubicBezTo>
                            <a:cubicBezTo>
                              <a:pt x="42" y="47"/>
                              <a:pt x="37" y="47"/>
                              <a:pt x="36" y="47"/>
                            </a:cubicBezTo>
                            <a:cubicBezTo>
                              <a:pt x="34" y="48"/>
                              <a:pt x="32" y="48"/>
                              <a:pt x="30" y="48"/>
                            </a:cubicBezTo>
                            <a:cubicBezTo>
                              <a:pt x="28" y="48"/>
                              <a:pt x="26" y="48"/>
                              <a:pt x="24" y="48"/>
                            </a:cubicBezTo>
                            <a:cubicBezTo>
                              <a:pt x="23" y="49"/>
                              <a:pt x="23" y="50"/>
                              <a:pt x="21" y="50"/>
                            </a:cubicBezTo>
                            <a:cubicBezTo>
                              <a:pt x="18" y="50"/>
                              <a:pt x="15" y="49"/>
                              <a:pt x="12" y="50"/>
                            </a:cubicBezTo>
                            <a:cubicBezTo>
                              <a:pt x="10" y="50"/>
                              <a:pt x="8" y="50"/>
                              <a:pt x="6" y="50"/>
                            </a:cubicBezTo>
                            <a:cubicBezTo>
                              <a:pt x="4" y="51"/>
                              <a:pt x="4" y="52"/>
                              <a:pt x="2" y="52"/>
                            </a:cubicBezTo>
                            <a:cubicBezTo>
                              <a:pt x="7" y="53"/>
                              <a:pt x="2" y="54"/>
                              <a:pt x="0" y="54"/>
                            </a:cubicBezTo>
                            <a:cubicBezTo>
                              <a:pt x="3" y="54"/>
                              <a:pt x="6" y="55"/>
                              <a:pt x="9" y="56"/>
                            </a:cubicBezTo>
                            <a:cubicBezTo>
                              <a:pt x="12" y="57"/>
                              <a:pt x="15" y="57"/>
                              <a:pt x="17" y="57"/>
                            </a:cubicBezTo>
                            <a:cubicBezTo>
                              <a:pt x="17" y="57"/>
                              <a:pt x="16" y="57"/>
                              <a:pt x="15" y="57"/>
                            </a:cubicBezTo>
                            <a:cubicBezTo>
                              <a:pt x="21" y="58"/>
                              <a:pt x="24" y="57"/>
                              <a:pt x="29" y="57"/>
                            </a:cubicBezTo>
                            <a:cubicBezTo>
                              <a:pt x="27" y="57"/>
                              <a:pt x="25" y="58"/>
                              <a:pt x="23" y="58"/>
                            </a:cubicBezTo>
                            <a:cubicBezTo>
                              <a:pt x="27" y="59"/>
                              <a:pt x="31" y="59"/>
                              <a:pt x="33" y="58"/>
                            </a:cubicBezTo>
                            <a:cubicBezTo>
                              <a:pt x="32" y="59"/>
                              <a:pt x="29" y="59"/>
                              <a:pt x="26" y="59"/>
                            </a:cubicBezTo>
                            <a:cubicBezTo>
                              <a:pt x="32" y="60"/>
                              <a:pt x="36" y="61"/>
                              <a:pt x="40" y="60"/>
                            </a:cubicBezTo>
                            <a:cubicBezTo>
                              <a:pt x="41" y="60"/>
                              <a:pt x="42" y="60"/>
                              <a:pt x="41" y="59"/>
                            </a:cubicBezTo>
                            <a:cubicBezTo>
                              <a:pt x="41" y="58"/>
                              <a:pt x="45" y="60"/>
                              <a:pt x="47" y="60"/>
                            </a:cubicBezTo>
                            <a:cubicBezTo>
                              <a:pt x="51" y="60"/>
                              <a:pt x="54" y="60"/>
                              <a:pt x="57" y="59"/>
                            </a:cubicBezTo>
                            <a:cubicBezTo>
                              <a:pt x="58" y="58"/>
                              <a:pt x="62" y="57"/>
                              <a:pt x="67" y="60"/>
                            </a:cubicBezTo>
                            <a:cubicBezTo>
                              <a:pt x="66" y="61"/>
                              <a:pt x="64" y="61"/>
                              <a:pt x="62" y="61"/>
                            </a:cubicBezTo>
                            <a:cubicBezTo>
                              <a:pt x="60" y="61"/>
                              <a:pt x="63" y="62"/>
                              <a:pt x="64" y="62"/>
                            </a:cubicBezTo>
                            <a:cubicBezTo>
                              <a:pt x="62" y="63"/>
                              <a:pt x="55" y="61"/>
                              <a:pt x="52" y="61"/>
                            </a:cubicBezTo>
                            <a:cubicBezTo>
                              <a:pt x="47" y="61"/>
                              <a:pt x="42" y="61"/>
                              <a:pt x="39" y="62"/>
                            </a:cubicBezTo>
                            <a:cubicBezTo>
                              <a:pt x="43" y="64"/>
                              <a:pt x="47" y="63"/>
                              <a:pt x="50" y="63"/>
                            </a:cubicBezTo>
                            <a:cubicBezTo>
                              <a:pt x="55" y="63"/>
                              <a:pt x="61" y="64"/>
                              <a:pt x="65" y="63"/>
                            </a:cubicBezTo>
                            <a:cubicBezTo>
                              <a:pt x="62" y="65"/>
                              <a:pt x="11" y="61"/>
                              <a:pt x="18" y="65"/>
                            </a:cubicBezTo>
                            <a:cubicBezTo>
                              <a:pt x="19" y="65"/>
                              <a:pt x="21" y="66"/>
                              <a:pt x="22" y="66"/>
                            </a:cubicBezTo>
                            <a:cubicBezTo>
                              <a:pt x="22" y="66"/>
                              <a:pt x="21" y="66"/>
                              <a:pt x="20" y="66"/>
                            </a:cubicBezTo>
                            <a:cubicBezTo>
                              <a:pt x="29" y="70"/>
                              <a:pt x="27" y="64"/>
                              <a:pt x="33" y="65"/>
                            </a:cubicBezTo>
                            <a:cubicBezTo>
                              <a:pt x="31" y="65"/>
                              <a:pt x="29" y="66"/>
                              <a:pt x="29" y="67"/>
                            </a:cubicBezTo>
                            <a:cubicBezTo>
                              <a:pt x="36" y="68"/>
                              <a:pt x="42" y="68"/>
                              <a:pt x="47" y="68"/>
                            </a:cubicBezTo>
                            <a:cubicBezTo>
                              <a:pt x="50" y="70"/>
                              <a:pt x="44" y="69"/>
                              <a:pt x="42" y="69"/>
                            </a:cubicBezTo>
                            <a:cubicBezTo>
                              <a:pt x="39" y="69"/>
                              <a:pt x="34" y="70"/>
                              <a:pt x="33" y="71"/>
                            </a:cubicBezTo>
                            <a:cubicBezTo>
                              <a:pt x="37" y="72"/>
                              <a:pt x="42" y="73"/>
                              <a:pt x="44" y="73"/>
                            </a:cubicBezTo>
                            <a:cubicBezTo>
                              <a:pt x="42" y="74"/>
                              <a:pt x="45" y="74"/>
                              <a:pt x="47" y="74"/>
                            </a:cubicBezTo>
                            <a:cubicBezTo>
                              <a:pt x="48" y="74"/>
                              <a:pt x="50" y="74"/>
                              <a:pt x="51" y="74"/>
                            </a:cubicBezTo>
                            <a:cubicBezTo>
                              <a:pt x="54" y="74"/>
                              <a:pt x="60" y="76"/>
                              <a:pt x="62" y="75"/>
                            </a:cubicBezTo>
                            <a:cubicBezTo>
                              <a:pt x="60" y="74"/>
                              <a:pt x="57" y="73"/>
                              <a:pt x="55" y="73"/>
                            </a:cubicBezTo>
                            <a:cubicBezTo>
                              <a:pt x="58" y="73"/>
                              <a:pt x="58" y="72"/>
                              <a:pt x="62" y="74"/>
                            </a:cubicBezTo>
                            <a:cubicBezTo>
                              <a:pt x="65" y="75"/>
                              <a:pt x="66" y="71"/>
                              <a:pt x="71" y="73"/>
                            </a:cubicBezTo>
                            <a:cubicBezTo>
                              <a:pt x="70" y="73"/>
                              <a:pt x="69" y="73"/>
                              <a:pt x="69" y="74"/>
                            </a:cubicBezTo>
                            <a:cubicBezTo>
                              <a:pt x="72" y="75"/>
                              <a:pt x="74" y="74"/>
                              <a:pt x="74" y="73"/>
                            </a:cubicBezTo>
                            <a:cubicBezTo>
                              <a:pt x="74" y="73"/>
                              <a:pt x="77" y="74"/>
                              <a:pt x="77" y="73"/>
                            </a:cubicBezTo>
                            <a:cubicBezTo>
                              <a:pt x="78" y="73"/>
                              <a:pt x="79" y="73"/>
                              <a:pt x="79" y="73"/>
                            </a:cubicBezTo>
                            <a:cubicBezTo>
                              <a:pt x="81" y="73"/>
                              <a:pt x="80" y="72"/>
                              <a:pt x="80" y="72"/>
                            </a:cubicBezTo>
                            <a:cubicBezTo>
                              <a:pt x="82" y="72"/>
                              <a:pt x="84" y="72"/>
                              <a:pt x="86" y="73"/>
                            </a:cubicBezTo>
                            <a:cubicBezTo>
                              <a:pt x="86" y="73"/>
                              <a:pt x="96" y="69"/>
                              <a:pt x="98" y="73"/>
                            </a:cubicBezTo>
                            <a:cubicBezTo>
                              <a:pt x="99" y="71"/>
                              <a:pt x="103" y="72"/>
                              <a:pt x="105" y="73"/>
                            </a:cubicBezTo>
                            <a:cubicBezTo>
                              <a:pt x="109" y="73"/>
                              <a:pt x="112" y="73"/>
                              <a:pt x="116" y="73"/>
                            </a:cubicBezTo>
                            <a:cubicBezTo>
                              <a:pt x="117" y="74"/>
                              <a:pt x="117" y="74"/>
                              <a:pt x="117" y="74"/>
                            </a:cubicBezTo>
                            <a:cubicBezTo>
                              <a:pt x="118" y="75"/>
                              <a:pt x="123" y="74"/>
                              <a:pt x="125" y="75"/>
                            </a:cubicBezTo>
                            <a:cubicBezTo>
                              <a:pt x="126" y="75"/>
                              <a:pt x="126" y="75"/>
                              <a:pt x="127" y="75"/>
                            </a:cubicBezTo>
                            <a:cubicBezTo>
                              <a:pt x="127" y="75"/>
                              <a:pt x="127" y="76"/>
                              <a:pt x="127" y="76"/>
                            </a:cubicBezTo>
                            <a:cubicBezTo>
                              <a:pt x="129" y="77"/>
                              <a:pt x="130" y="76"/>
                              <a:pt x="133" y="76"/>
                            </a:cubicBezTo>
                            <a:cubicBezTo>
                              <a:pt x="130" y="76"/>
                              <a:pt x="134" y="78"/>
                              <a:pt x="135" y="78"/>
                            </a:cubicBezTo>
                            <a:cubicBezTo>
                              <a:pt x="137" y="78"/>
                              <a:pt x="138" y="77"/>
                              <a:pt x="139" y="77"/>
                            </a:cubicBezTo>
                            <a:cubicBezTo>
                              <a:pt x="136" y="78"/>
                              <a:pt x="140" y="78"/>
                              <a:pt x="141" y="79"/>
                            </a:cubicBezTo>
                            <a:cubicBezTo>
                              <a:pt x="142" y="81"/>
                              <a:pt x="139" y="81"/>
                              <a:pt x="138" y="81"/>
                            </a:cubicBezTo>
                            <a:cubicBezTo>
                              <a:pt x="140" y="82"/>
                              <a:pt x="140" y="81"/>
                              <a:pt x="141" y="81"/>
                            </a:cubicBezTo>
                            <a:cubicBezTo>
                              <a:pt x="141" y="81"/>
                              <a:pt x="142" y="83"/>
                              <a:pt x="144" y="83"/>
                            </a:cubicBezTo>
                            <a:cubicBezTo>
                              <a:pt x="144" y="83"/>
                              <a:pt x="143" y="83"/>
                              <a:pt x="143" y="84"/>
                            </a:cubicBezTo>
                            <a:cubicBezTo>
                              <a:pt x="147" y="85"/>
                              <a:pt x="151" y="84"/>
                              <a:pt x="155" y="86"/>
                            </a:cubicBezTo>
                            <a:cubicBezTo>
                              <a:pt x="155" y="87"/>
                              <a:pt x="153" y="86"/>
                              <a:pt x="154" y="88"/>
                            </a:cubicBezTo>
                            <a:cubicBezTo>
                              <a:pt x="155" y="87"/>
                              <a:pt x="159" y="89"/>
                              <a:pt x="161" y="89"/>
                            </a:cubicBezTo>
                            <a:cubicBezTo>
                              <a:pt x="160" y="90"/>
                              <a:pt x="158" y="90"/>
                              <a:pt x="156" y="90"/>
                            </a:cubicBezTo>
                            <a:cubicBezTo>
                              <a:pt x="158" y="90"/>
                              <a:pt x="159" y="90"/>
                              <a:pt x="161" y="90"/>
                            </a:cubicBezTo>
                            <a:cubicBezTo>
                              <a:pt x="160" y="91"/>
                              <a:pt x="158" y="91"/>
                              <a:pt x="157" y="91"/>
                            </a:cubicBezTo>
                            <a:cubicBezTo>
                              <a:pt x="158" y="91"/>
                              <a:pt x="159" y="91"/>
                              <a:pt x="160" y="91"/>
                            </a:cubicBezTo>
                            <a:cubicBezTo>
                              <a:pt x="157" y="92"/>
                              <a:pt x="153" y="92"/>
                              <a:pt x="151" y="93"/>
                            </a:cubicBezTo>
                            <a:cubicBezTo>
                              <a:pt x="155" y="93"/>
                              <a:pt x="158" y="92"/>
                              <a:pt x="161" y="92"/>
                            </a:cubicBezTo>
                            <a:cubicBezTo>
                              <a:pt x="161" y="92"/>
                              <a:pt x="160" y="93"/>
                              <a:pt x="160" y="93"/>
                            </a:cubicBezTo>
                            <a:cubicBezTo>
                              <a:pt x="161" y="94"/>
                              <a:pt x="162" y="94"/>
                              <a:pt x="163" y="94"/>
                            </a:cubicBezTo>
                            <a:cubicBezTo>
                              <a:pt x="160" y="94"/>
                              <a:pt x="165" y="95"/>
                              <a:pt x="165" y="95"/>
                            </a:cubicBezTo>
                            <a:cubicBezTo>
                              <a:pt x="164" y="95"/>
                              <a:pt x="164" y="97"/>
                              <a:pt x="166" y="97"/>
                            </a:cubicBezTo>
                            <a:cubicBezTo>
                              <a:pt x="166" y="97"/>
                              <a:pt x="160" y="97"/>
                              <a:pt x="164" y="97"/>
                            </a:cubicBezTo>
                            <a:cubicBezTo>
                              <a:pt x="161" y="98"/>
                              <a:pt x="170" y="99"/>
                              <a:pt x="171" y="100"/>
                            </a:cubicBezTo>
                            <a:cubicBezTo>
                              <a:pt x="170" y="100"/>
                              <a:pt x="166" y="101"/>
                              <a:pt x="169" y="101"/>
                            </a:cubicBezTo>
                            <a:cubicBezTo>
                              <a:pt x="168" y="102"/>
                              <a:pt x="168" y="103"/>
                              <a:pt x="166" y="102"/>
                            </a:cubicBezTo>
                            <a:cubicBezTo>
                              <a:pt x="169" y="103"/>
                              <a:pt x="170" y="102"/>
                              <a:pt x="172" y="103"/>
                            </a:cubicBezTo>
                            <a:cubicBezTo>
                              <a:pt x="175" y="104"/>
                              <a:pt x="175" y="106"/>
                              <a:pt x="173" y="106"/>
                            </a:cubicBezTo>
                            <a:cubicBezTo>
                              <a:pt x="174" y="106"/>
                              <a:pt x="175" y="106"/>
                              <a:pt x="176" y="106"/>
                            </a:cubicBezTo>
                            <a:cubicBezTo>
                              <a:pt x="174" y="106"/>
                              <a:pt x="174" y="107"/>
                              <a:pt x="172" y="108"/>
                            </a:cubicBezTo>
                            <a:cubicBezTo>
                              <a:pt x="174" y="108"/>
                              <a:pt x="176" y="108"/>
                              <a:pt x="178" y="108"/>
                            </a:cubicBezTo>
                            <a:cubicBezTo>
                              <a:pt x="175" y="109"/>
                              <a:pt x="169" y="107"/>
                              <a:pt x="166" y="109"/>
                            </a:cubicBezTo>
                            <a:cubicBezTo>
                              <a:pt x="169" y="110"/>
                              <a:pt x="172" y="108"/>
                              <a:pt x="175" y="110"/>
                            </a:cubicBezTo>
                            <a:cubicBezTo>
                              <a:pt x="173" y="110"/>
                              <a:pt x="173" y="111"/>
                              <a:pt x="171" y="111"/>
                            </a:cubicBezTo>
                            <a:cubicBezTo>
                              <a:pt x="170" y="112"/>
                              <a:pt x="168" y="112"/>
                              <a:pt x="167" y="113"/>
                            </a:cubicBezTo>
                            <a:cubicBezTo>
                              <a:pt x="173" y="115"/>
                              <a:pt x="174" y="112"/>
                              <a:pt x="178" y="111"/>
                            </a:cubicBezTo>
                            <a:cubicBezTo>
                              <a:pt x="176" y="113"/>
                              <a:pt x="174" y="114"/>
                              <a:pt x="171" y="114"/>
                            </a:cubicBezTo>
                            <a:cubicBezTo>
                              <a:pt x="168" y="115"/>
                              <a:pt x="165" y="115"/>
                              <a:pt x="164" y="116"/>
                            </a:cubicBezTo>
                            <a:cubicBezTo>
                              <a:pt x="166" y="117"/>
                              <a:pt x="167" y="118"/>
                              <a:pt x="168" y="118"/>
                            </a:cubicBezTo>
                            <a:cubicBezTo>
                              <a:pt x="169" y="119"/>
                              <a:pt x="173" y="120"/>
                              <a:pt x="170" y="118"/>
                            </a:cubicBezTo>
                            <a:cubicBezTo>
                              <a:pt x="173" y="119"/>
                              <a:pt x="176" y="120"/>
                              <a:pt x="179" y="120"/>
                            </a:cubicBezTo>
                            <a:cubicBezTo>
                              <a:pt x="180" y="119"/>
                              <a:pt x="181" y="119"/>
                              <a:pt x="182" y="119"/>
                            </a:cubicBezTo>
                            <a:cubicBezTo>
                              <a:pt x="184" y="118"/>
                              <a:pt x="181" y="118"/>
                              <a:pt x="181" y="116"/>
                            </a:cubicBezTo>
                            <a:cubicBezTo>
                              <a:pt x="182" y="117"/>
                              <a:pt x="183" y="117"/>
                              <a:pt x="184" y="117"/>
                            </a:cubicBezTo>
                            <a:cubicBezTo>
                              <a:pt x="181" y="115"/>
                              <a:pt x="189" y="117"/>
                              <a:pt x="186" y="113"/>
                            </a:cubicBezTo>
                            <a:cubicBezTo>
                              <a:pt x="185" y="112"/>
                              <a:pt x="184" y="112"/>
                              <a:pt x="183" y="111"/>
                            </a:cubicBezTo>
                            <a:cubicBezTo>
                              <a:pt x="183" y="110"/>
                              <a:pt x="184" y="110"/>
                              <a:pt x="186" y="110"/>
                            </a:cubicBezTo>
                            <a:cubicBezTo>
                              <a:pt x="181" y="110"/>
                              <a:pt x="187" y="113"/>
                              <a:pt x="188" y="115"/>
                            </a:cubicBezTo>
                            <a:cubicBezTo>
                              <a:pt x="190" y="115"/>
                              <a:pt x="192" y="114"/>
                              <a:pt x="194" y="113"/>
                            </a:cubicBezTo>
                            <a:cubicBezTo>
                              <a:pt x="192" y="114"/>
                              <a:pt x="190" y="115"/>
                              <a:pt x="189" y="116"/>
                            </a:cubicBezTo>
                            <a:cubicBezTo>
                              <a:pt x="190" y="116"/>
                              <a:pt x="191" y="116"/>
                              <a:pt x="193" y="116"/>
                            </a:cubicBezTo>
                            <a:cubicBezTo>
                              <a:pt x="191" y="116"/>
                              <a:pt x="189" y="116"/>
                              <a:pt x="188" y="117"/>
                            </a:cubicBezTo>
                            <a:cubicBezTo>
                              <a:pt x="186" y="117"/>
                              <a:pt x="188" y="118"/>
                              <a:pt x="189" y="118"/>
                            </a:cubicBezTo>
                            <a:cubicBezTo>
                              <a:pt x="191" y="118"/>
                              <a:pt x="192" y="117"/>
                              <a:pt x="193" y="117"/>
                            </a:cubicBezTo>
                            <a:cubicBezTo>
                              <a:pt x="195" y="117"/>
                              <a:pt x="196" y="117"/>
                              <a:pt x="198" y="117"/>
                            </a:cubicBezTo>
                            <a:cubicBezTo>
                              <a:pt x="200" y="117"/>
                              <a:pt x="201" y="116"/>
                              <a:pt x="204" y="116"/>
                            </a:cubicBezTo>
                            <a:cubicBezTo>
                              <a:pt x="202" y="119"/>
                              <a:pt x="195" y="117"/>
                              <a:pt x="192" y="119"/>
                            </a:cubicBezTo>
                            <a:cubicBezTo>
                              <a:pt x="197" y="119"/>
                              <a:pt x="201" y="117"/>
                              <a:pt x="207" y="118"/>
                            </a:cubicBezTo>
                            <a:cubicBezTo>
                              <a:pt x="206" y="119"/>
                              <a:pt x="203" y="119"/>
                              <a:pt x="201" y="119"/>
                            </a:cubicBezTo>
                            <a:cubicBezTo>
                              <a:pt x="199" y="119"/>
                              <a:pt x="198" y="121"/>
                              <a:pt x="196" y="121"/>
                            </a:cubicBezTo>
                            <a:cubicBezTo>
                              <a:pt x="200" y="122"/>
                              <a:pt x="202" y="120"/>
                              <a:pt x="204" y="119"/>
                            </a:cubicBezTo>
                            <a:cubicBezTo>
                              <a:pt x="206" y="121"/>
                              <a:pt x="205" y="121"/>
                              <a:pt x="203" y="120"/>
                            </a:cubicBezTo>
                            <a:cubicBezTo>
                              <a:pt x="202" y="121"/>
                              <a:pt x="200" y="121"/>
                              <a:pt x="199" y="122"/>
                            </a:cubicBezTo>
                            <a:cubicBezTo>
                              <a:pt x="202" y="123"/>
                              <a:pt x="205" y="122"/>
                              <a:pt x="208" y="122"/>
                            </a:cubicBezTo>
                            <a:cubicBezTo>
                              <a:pt x="205" y="122"/>
                              <a:pt x="210" y="123"/>
                              <a:pt x="211" y="123"/>
                            </a:cubicBezTo>
                            <a:cubicBezTo>
                              <a:pt x="209" y="124"/>
                              <a:pt x="203" y="121"/>
                              <a:pt x="201" y="123"/>
                            </a:cubicBezTo>
                            <a:cubicBezTo>
                              <a:pt x="204" y="123"/>
                              <a:pt x="206" y="124"/>
                              <a:pt x="208" y="124"/>
                            </a:cubicBezTo>
                            <a:cubicBezTo>
                              <a:pt x="209" y="124"/>
                              <a:pt x="211" y="124"/>
                              <a:pt x="212" y="124"/>
                            </a:cubicBezTo>
                            <a:cubicBezTo>
                              <a:pt x="214" y="125"/>
                              <a:pt x="213" y="126"/>
                              <a:pt x="212" y="125"/>
                            </a:cubicBezTo>
                            <a:cubicBezTo>
                              <a:pt x="209" y="125"/>
                              <a:pt x="208" y="125"/>
                              <a:pt x="207" y="125"/>
                            </a:cubicBezTo>
                            <a:cubicBezTo>
                              <a:pt x="208" y="126"/>
                              <a:pt x="212" y="126"/>
                              <a:pt x="214" y="126"/>
                            </a:cubicBezTo>
                            <a:cubicBezTo>
                              <a:pt x="213" y="126"/>
                              <a:pt x="212" y="126"/>
                              <a:pt x="211" y="126"/>
                            </a:cubicBezTo>
                            <a:cubicBezTo>
                              <a:pt x="212" y="127"/>
                              <a:pt x="212" y="127"/>
                              <a:pt x="213" y="127"/>
                            </a:cubicBezTo>
                            <a:cubicBezTo>
                              <a:pt x="211" y="127"/>
                              <a:pt x="209" y="127"/>
                              <a:pt x="208" y="127"/>
                            </a:cubicBezTo>
                            <a:cubicBezTo>
                              <a:pt x="209" y="127"/>
                              <a:pt x="213" y="128"/>
                              <a:pt x="210" y="128"/>
                            </a:cubicBezTo>
                            <a:cubicBezTo>
                              <a:pt x="212" y="129"/>
                              <a:pt x="214" y="128"/>
                              <a:pt x="215" y="128"/>
                            </a:cubicBezTo>
                            <a:cubicBezTo>
                              <a:pt x="214" y="128"/>
                              <a:pt x="215" y="129"/>
                              <a:pt x="214" y="129"/>
                            </a:cubicBezTo>
                            <a:cubicBezTo>
                              <a:pt x="214" y="130"/>
                              <a:pt x="211" y="129"/>
                              <a:pt x="210" y="129"/>
                            </a:cubicBezTo>
                            <a:cubicBezTo>
                              <a:pt x="205" y="128"/>
                              <a:pt x="202" y="128"/>
                              <a:pt x="198" y="126"/>
                            </a:cubicBezTo>
                            <a:cubicBezTo>
                              <a:pt x="193" y="125"/>
                              <a:pt x="190" y="126"/>
                              <a:pt x="186" y="125"/>
                            </a:cubicBezTo>
                            <a:cubicBezTo>
                              <a:pt x="182" y="125"/>
                              <a:pt x="178" y="124"/>
                              <a:pt x="176" y="126"/>
                            </a:cubicBezTo>
                            <a:cubicBezTo>
                              <a:pt x="179" y="127"/>
                              <a:pt x="182" y="129"/>
                              <a:pt x="185" y="129"/>
                            </a:cubicBezTo>
                            <a:cubicBezTo>
                              <a:pt x="188" y="130"/>
                              <a:pt x="192" y="129"/>
                              <a:pt x="196" y="131"/>
                            </a:cubicBezTo>
                            <a:cubicBezTo>
                              <a:pt x="199" y="133"/>
                              <a:pt x="201" y="132"/>
                              <a:pt x="204" y="133"/>
                            </a:cubicBezTo>
                            <a:cubicBezTo>
                              <a:pt x="205" y="133"/>
                              <a:pt x="206" y="133"/>
                              <a:pt x="207" y="133"/>
                            </a:cubicBezTo>
                            <a:cubicBezTo>
                              <a:pt x="208" y="133"/>
                              <a:pt x="209" y="132"/>
                              <a:pt x="211" y="133"/>
                            </a:cubicBezTo>
                            <a:cubicBezTo>
                              <a:pt x="210" y="133"/>
                              <a:pt x="209" y="133"/>
                              <a:pt x="209" y="133"/>
                            </a:cubicBezTo>
                            <a:cubicBezTo>
                              <a:pt x="212" y="133"/>
                              <a:pt x="215" y="132"/>
                              <a:pt x="218" y="132"/>
                            </a:cubicBezTo>
                            <a:cubicBezTo>
                              <a:pt x="218" y="133"/>
                              <a:pt x="217" y="133"/>
                              <a:pt x="216" y="134"/>
                            </a:cubicBezTo>
                            <a:cubicBezTo>
                              <a:pt x="217" y="134"/>
                              <a:pt x="218" y="134"/>
                              <a:pt x="218" y="135"/>
                            </a:cubicBezTo>
                            <a:cubicBezTo>
                              <a:pt x="216" y="135"/>
                              <a:pt x="214" y="135"/>
                              <a:pt x="213" y="136"/>
                            </a:cubicBezTo>
                            <a:cubicBezTo>
                              <a:pt x="214" y="136"/>
                              <a:pt x="215" y="136"/>
                              <a:pt x="216" y="137"/>
                            </a:cubicBezTo>
                            <a:cubicBezTo>
                              <a:pt x="215" y="136"/>
                              <a:pt x="212" y="136"/>
                              <a:pt x="213" y="137"/>
                            </a:cubicBezTo>
                            <a:cubicBezTo>
                              <a:pt x="214" y="137"/>
                              <a:pt x="216" y="137"/>
                              <a:pt x="218" y="137"/>
                            </a:cubicBezTo>
                            <a:cubicBezTo>
                              <a:pt x="214" y="137"/>
                              <a:pt x="211" y="139"/>
                              <a:pt x="210" y="140"/>
                            </a:cubicBezTo>
                            <a:cubicBezTo>
                              <a:pt x="213" y="141"/>
                              <a:pt x="213" y="140"/>
                              <a:pt x="215" y="140"/>
                            </a:cubicBezTo>
                            <a:cubicBezTo>
                              <a:pt x="216" y="140"/>
                              <a:pt x="217" y="141"/>
                              <a:pt x="218" y="141"/>
                            </a:cubicBezTo>
                            <a:cubicBezTo>
                              <a:pt x="217" y="141"/>
                              <a:pt x="216" y="141"/>
                              <a:pt x="215" y="142"/>
                            </a:cubicBezTo>
                            <a:cubicBezTo>
                              <a:pt x="216" y="142"/>
                              <a:pt x="217" y="142"/>
                              <a:pt x="218" y="142"/>
                            </a:cubicBezTo>
                            <a:cubicBezTo>
                              <a:pt x="217" y="142"/>
                              <a:pt x="216" y="142"/>
                              <a:pt x="216" y="143"/>
                            </a:cubicBezTo>
                            <a:cubicBezTo>
                              <a:pt x="215" y="141"/>
                              <a:pt x="213" y="142"/>
                              <a:pt x="211" y="142"/>
                            </a:cubicBezTo>
                            <a:cubicBezTo>
                              <a:pt x="212" y="142"/>
                              <a:pt x="212" y="141"/>
                              <a:pt x="212" y="141"/>
                            </a:cubicBezTo>
                            <a:cubicBezTo>
                              <a:pt x="210" y="141"/>
                              <a:pt x="210" y="142"/>
                              <a:pt x="210" y="143"/>
                            </a:cubicBezTo>
                            <a:cubicBezTo>
                              <a:pt x="210" y="144"/>
                              <a:pt x="208" y="144"/>
                              <a:pt x="208" y="145"/>
                            </a:cubicBezTo>
                            <a:cubicBezTo>
                              <a:pt x="210" y="145"/>
                              <a:pt x="211" y="144"/>
                              <a:pt x="213" y="144"/>
                            </a:cubicBezTo>
                            <a:cubicBezTo>
                              <a:pt x="212" y="144"/>
                              <a:pt x="210" y="145"/>
                              <a:pt x="212" y="146"/>
                            </a:cubicBezTo>
                            <a:cubicBezTo>
                              <a:pt x="210" y="145"/>
                              <a:pt x="209" y="147"/>
                              <a:pt x="207" y="147"/>
                            </a:cubicBezTo>
                            <a:cubicBezTo>
                              <a:pt x="205" y="146"/>
                              <a:pt x="202" y="146"/>
                              <a:pt x="201" y="146"/>
                            </a:cubicBezTo>
                            <a:cubicBezTo>
                              <a:pt x="201" y="146"/>
                              <a:pt x="202" y="146"/>
                              <a:pt x="203" y="146"/>
                            </a:cubicBezTo>
                            <a:cubicBezTo>
                              <a:pt x="201" y="146"/>
                              <a:pt x="199" y="145"/>
                              <a:pt x="198" y="146"/>
                            </a:cubicBezTo>
                            <a:cubicBezTo>
                              <a:pt x="199" y="146"/>
                              <a:pt x="200" y="146"/>
                              <a:pt x="201" y="146"/>
                            </a:cubicBezTo>
                            <a:cubicBezTo>
                              <a:pt x="199" y="146"/>
                              <a:pt x="197" y="146"/>
                              <a:pt x="196" y="147"/>
                            </a:cubicBezTo>
                            <a:cubicBezTo>
                              <a:pt x="199" y="147"/>
                              <a:pt x="194" y="148"/>
                              <a:pt x="194" y="148"/>
                            </a:cubicBezTo>
                            <a:cubicBezTo>
                              <a:pt x="192" y="148"/>
                              <a:pt x="190" y="148"/>
                              <a:pt x="189" y="149"/>
                            </a:cubicBezTo>
                            <a:cubicBezTo>
                              <a:pt x="191" y="149"/>
                              <a:pt x="193" y="148"/>
                              <a:pt x="195" y="149"/>
                            </a:cubicBezTo>
                            <a:cubicBezTo>
                              <a:pt x="194" y="149"/>
                              <a:pt x="194" y="149"/>
                              <a:pt x="193" y="150"/>
                            </a:cubicBezTo>
                            <a:cubicBezTo>
                              <a:pt x="194" y="149"/>
                              <a:pt x="199" y="150"/>
                              <a:pt x="201" y="150"/>
                            </a:cubicBezTo>
                            <a:cubicBezTo>
                              <a:pt x="202" y="149"/>
                              <a:pt x="203" y="150"/>
                              <a:pt x="204" y="150"/>
                            </a:cubicBezTo>
                            <a:cubicBezTo>
                              <a:pt x="202" y="150"/>
                              <a:pt x="200" y="150"/>
                              <a:pt x="198" y="150"/>
                            </a:cubicBezTo>
                            <a:cubicBezTo>
                              <a:pt x="200" y="150"/>
                              <a:pt x="203" y="150"/>
                              <a:pt x="200" y="151"/>
                            </a:cubicBezTo>
                            <a:cubicBezTo>
                              <a:pt x="202" y="151"/>
                              <a:pt x="204" y="150"/>
                              <a:pt x="205" y="149"/>
                            </a:cubicBezTo>
                            <a:cubicBezTo>
                              <a:pt x="207" y="149"/>
                              <a:pt x="208" y="149"/>
                              <a:pt x="208" y="148"/>
                            </a:cubicBezTo>
                            <a:cubicBezTo>
                              <a:pt x="207" y="149"/>
                              <a:pt x="206" y="148"/>
                              <a:pt x="205" y="148"/>
                            </a:cubicBezTo>
                            <a:cubicBezTo>
                              <a:pt x="208" y="148"/>
                              <a:pt x="210" y="147"/>
                              <a:pt x="212" y="147"/>
                            </a:cubicBezTo>
                            <a:cubicBezTo>
                              <a:pt x="211" y="148"/>
                              <a:pt x="210" y="148"/>
                              <a:pt x="209" y="148"/>
                            </a:cubicBezTo>
                            <a:cubicBezTo>
                              <a:pt x="208" y="148"/>
                              <a:pt x="209" y="149"/>
                              <a:pt x="208" y="149"/>
                            </a:cubicBezTo>
                            <a:cubicBezTo>
                              <a:pt x="209" y="150"/>
                              <a:pt x="210" y="150"/>
                              <a:pt x="211" y="150"/>
                            </a:cubicBezTo>
                            <a:cubicBezTo>
                              <a:pt x="209" y="150"/>
                              <a:pt x="208" y="150"/>
                              <a:pt x="207" y="150"/>
                            </a:cubicBezTo>
                            <a:cubicBezTo>
                              <a:pt x="211" y="151"/>
                              <a:pt x="215" y="152"/>
                              <a:pt x="219" y="152"/>
                            </a:cubicBezTo>
                            <a:cubicBezTo>
                              <a:pt x="215" y="153"/>
                              <a:pt x="210" y="151"/>
                              <a:pt x="207" y="151"/>
                            </a:cubicBezTo>
                            <a:cubicBezTo>
                              <a:pt x="205" y="151"/>
                              <a:pt x="203" y="151"/>
                              <a:pt x="201" y="151"/>
                            </a:cubicBezTo>
                            <a:cubicBezTo>
                              <a:pt x="199" y="151"/>
                              <a:pt x="196" y="150"/>
                              <a:pt x="194" y="150"/>
                            </a:cubicBezTo>
                            <a:cubicBezTo>
                              <a:pt x="195" y="150"/>
                              <a:pt x="196" y="151"/>
                              <a:pt x="197" y="151"/>
                            </a:cubicBezTo>
                            <a:cubicBezTo>
                              <a:pt x="194" y="151"/>
                              <a:pt x="190" y="150"/>
                              <a:pt x="188" y="150"/>
                            </a:cubicBezTo>
                            <a:cubicBezTo>
                              <a:pt x="190" y="150"/>
                              <a:pt x="190" y="151"/>
                              <a:pt x="192" y="151"/>
                            </a:cubicBezTo>
                            <a:cubicBezTo>
                              <a:pt x="193" y="152"/>
                              <a:pt x="193" y="152"/>
                              <a:pt x="194" y="152"/>
                            </a:cubicBezTo>
                            <a:cubicBezTo>
                              <a:pt x="192" y="152"/>
                              <a:pt x="190" y="151"/>
                              <a:pt x="189" y="152"/>
                            </a:cubicBezTo>
                            <a:cubicBezTo>
                              <a:pt x="190" y="152"/>
                              <a:pt x="191" y="152"/>
                              <a:pt x="192" y="152"/>
                            </a:cubicBezTo>
                            <a:cubicBezTo>
                              <a:pt x="191" y="152"/>
                              <a:pt x="189" y="152"/>
                              <a:pt x="189" y="153"/>
                            </a:cubicBezTo>
                            <a:cubicBezTo>
                              <a:pt x="192" y="153"/>
                              <a:pt x="189" y="153"/>
                              <a:pt x="188" y="153"/>
                            </a:cubicBezTo>
                            <a:cubicBezTo>
                              <a:pt x="192" y="155"/>
                              <a:pt x="183" y="152"/>
                              <a:pt x="186" y="154"/>
                            </a:cubicBezTo>
                            <a:cubicBezTo>
                              <a:pt x="187" y="155"/>
                              <a:pt x="183" y="155"/>
                              <a:pt x="185" y="156"/>
                            </a:cubicBezTo>
                            <a:cubicBezTo>
                              <a:pt x="186" y="157"/>
                              <a:pt x="186" y="156"/>
                              <a:pt x="187" y="156"/>
                            </a:cubicBezTo>
                            <a:cubicBezTo>
                              <a:pt x="185" y="157"/>
                              <a:pt x="182" y="158"/>
                              <a:pt x="184" y="159"/>
                            </a:cubicBezTo>
                            <a:cubicBezTo>
                              <a:pt x="186" y="159"/>
                              <a:pt x="187" y="159"/>
                              <a:pt x="188" y="158"/>
                            </a:cubicBezTo>
                            <a:cubicBezTo>
                              <a:pt x="190" y="158"/>
                              <a:pt x="193" y="159"/>
                              <a:pt x="194" y="158"/>
                            </a:cubicBezTo>
                            <a:cubicBezTo>
                              <a:pt x="199" y="157"/>
                              <a:pt x="205" y="158"/>
                              <a:pt x="209" y="157"/>
                            </a:cubicBezTo>
                            <a:cubicBezTo>
                              <a:pt x="208" y="158"/>
                              <a:pt x="207" y="158"/>
                              <a:pt x="206" y="158"/>
                            </a:cubicBezTo>
                            <a:cubicBezTo>
                              <a:pt x="209" y="161"/>
                              <a:pt x="212" y="159"/>
                              <a:pt x="216" y="159"/>
                            </a:cubicBezTo>
                            <a:cubicBezTo>
                              <a:pt x="214" y="160"/>
                              <a:pt x="210" y="161"/>
                              <a:pt x="208" y="160"/>
                            </a:cubicBezTo>
                            <a:cubicBezTo>
                              <a:pt x="205" y="158"/>
                              <a:pt x="205" y="158"/>
                              <a:pt x="202" y="158"/>
                            </a:cubicBezTo>
                            <a:cubicBezTo>
                              <a:pt x="199" y="158"/>
                              <a:pt x="196" y="158"/>
                              <a:pt x="194" y="159"/>
                            </a:cubicBezTo>
                            <a:cubicBezTo>
                              <a:pt x="192" y="159"/>
                              <a:pt x="190" y="159"/>
                              <a:pt x="189" y="159"/>
                            </a:cubicBezTo>
                            <a:cubicBezTo>
                              <a:pt x="189" y="159"/>
                              <a:pt x="184" y="159"/>
                              <a:pt x="187" y="159"/>
                            </a:cubicBezTo>
                            <a:cubicBezTo>
                              <a:pt x="186" y="160"/>
                              <a:pt x="184" y="159"/>
                              <a:pt x="183" y="160"/>
                            </a:cubicBezTo>
                            <a:cubicBezTo>
                              <a:pt x="185" y="161"/>
                              <a:pt x="187" y="161"/>
                              <a:pt x="188" y="160"/>
                            </a:cubicBezTo>
                            <a:cubicBezTo>
                              <a:pt x="187" y="161"/>
                              <a:pt x="186" y="161"/>
                              <a:pt x="185" y="161"/>
                            </a:cubicBezTo>
                            <a:cubicBezTo>
                              <a:pt x="186" y="161"/>
                              <a:pt x="187" y="161"/>
                              <a:pt x="189" y="161"/>
                            </a:cubicBezTo>
                            <a:cubicBezTo>
                              <a:pt x="187" y="161"/>
                              <a:pt x="185" y="162"/>
                              <a:pt x="184" y="162"/>
                            </a:cubicBezTo>
                            <a:cubicBezTo>
                              <a:pt x="186" y="162"/>
                              <a:pt x="189" y="162"/>
                              <a:pt x="191" y="162"/>
                            </a:cubicBezTo>
                            <a:cubicBezTo>
                              <a:pt x="193" y="162"/>
                              <a:pt x="196" y="161"/>
                              <a:pt x="198" y="162"/>
                            </a:cubicBezTo>
                            <a:cubicBezTo>
                              <a:pt x="197" y="162"/>
                              <a:pt x="197" y="163"/>
                              <a:pt x="199" y="163"/>
                            </a:cubicBezTo>
                            <a:cubicBezTo>
                              <a:pt x="198" y="163"/>
                              <a:pt x="196" y="163"/>
                              <a:pt x="195" y="163"/>
                            </a:cubicBezTo>
                            <a:cubicBezTo>
                              <a:pt x="194" y="163"/>
                              <a:pt x="193" y="163"/>
                              <a:pt x="191" y="163"/>
                            </a:cubicBezTo>
                            <a:cubicBezTo>
                              <a:pt x="192" y="163"/>
                              <a:pt x="193" y="163"/>
                              <a:pt x="194" y="163"/>
                            </a:cubicBezTo>
                            <a:cubicBezTo>
                              <a:pt x="193" y="164"/>
                              <a:pt x="192" y="164"/>
                              <a:pt x="191" y="164"/>
                            </a:cubicBezTo>
                            <a:cubicBezTo>
                              <a:pt x="192" y="164"/>
                              <a:pt x="193" y="164"/>
                              <a:pt x="195" y="164"/>
                            </a:cubicBezTo>
                            <a:cubicBezTo>
                              <a:pt x="193" y="165"/>
                              <a:pt x="189" y="164"/>
                              <a:pt x="187" y="165"/>
                            </a:cubicBezTo>
                            <a:cubicBezTo>
                              <a:pt x="190" y="166"/>
                              <a:pt x="195" y="166"/>
                              <a:pt x="197" y="166"/>
                            </a:cubicBezTo>
                            <a:cubicBezTo>
                              <a:pt x="196" y="166"/>
                              <a:pt x="191" y="167"/>
                              <a:pt x="189" y="166"/>
                            </a:cubicBezTo>
                            <a:cubicBezTo>
                              <a:pt x="192" y="166"/>
                              <a:pt x="188" y="166"/>
                              <a:pt x="187" y="166"/>
                            </a:cubicBezTo>
                            <a:cubicBezTo>
                              <a:pt x="186" y="166"/>
                              <a:pt x="186" y="167"/>
                              <a:pt x="185" y="168"/>
                            </a:cubicBezTo>
                            <a:cubicBezTo>
                              <a:pt x="184" y="169"/>
                              <a:pt x="190" y="168"/>
                              <a:pt x="191" y="168"/>
                            </a:cubicBezTo>
                            <a:cubicBezTo>
                              <a:pt x="189" y="169"/>
                              <a:pt x="187" y="169"/>
                              <a:pt x="186" y="170"/>
                            </a:cubicBezTo>
                            <a:cubicBezTo>
                              <a:pt x="189" y="171"/>
                              <a:pt x="192" y="169"/>
                              <a:pt x="193" y="168"/>
                            </a:cubicBezTo>
                            <a:cubicBezTo>
                              <a:pt x="194" y="168"/>
                              <a:pt x="195" y="168"/>
                              <a:pt x="195" y="168"/>
                            </a:cubicBezTo>
                            <a:cubicBezTo>
                              <a:pt x="195" y="168"/>
                              <a:pt x="195" y="168"/>
                              <a:pt x="194" y="168"/>
                            </a:cubicBezTo>
                            <a:cubicBezTo>
                              <a:pt x="193" y="170"/>
                              <a:pt x="190" y="170"/>
                              <a:pt x="188" y="171"/>
                            </a:cubicBezTo>
                            <a:cubicBezTo>
                              <a:pt x="188" y="171"/>
                              <a:pt x="189" y="171"/>
                              <a:pt x="190" y="171"/>
                            </a:cubicBezTo>
                            <a:cubicBezTo>
                              <a:pt x="190" y="171"/>
                              <a:pt x="189" y="171"/>
                              <a:pt x="188" y="171"/>
                            </a:cubicBezTo>
                            <a:cubicBezTo>
                              <a:pt x="189" y="172"/>
                              <a:pt x="190" y="172"/>
                              <a:pt x="191" y="171"/>
                            </a:cubicBezTo>
                            <a:cubicBezTo>
                              <a:pt x="191" y="172"/>
                              <a:pt x="190" y="172"/>
                              <a:pt x="189" y="172"/>
                            </a:cubicBezTo>
                            <a:cubicBezTo>
                              <a:pt x="193" y="173"/>
                              <a:pt x="194" y="171"/>
                              <a:pt x="196" y="171"/>
                            </a:cubicBezTo>
                            <a:cubicBezTo>
                              <a:pt x="198" y="171"/>
                              <a:pt x="197" y="172"/>
                              <a:pt x="199" y="171"/>
                            </a:cubicBezTo>
                            <a:cubicBezTo>
                              <a:pt x="200" y="171"/>
                              <a:pt x="202" y="171"/>
                              <a:pt x="203" y="170"/>
                            </a:cubicBezTo>
                            <a:cubicBezTo>
                              <a:pt x="204" y="172"/>
                              <a:pt x="202" y="171"/>
                              <a:pt x="201" y="171"/>
                            </a:cubicBezTo>
                            <a:cubicBezTo>
                              <a:pt x="200" y="171"/>
                              <a:pt x="199" y="172"/>
                              <a:pt x="199" y="173"/>
                            </a:cubicBezTo>
                            <a:cubicBezTo>
                              <a:pt x="198" y="173"/>
                              <a:pt x="196" y="172"/>
                              <a:pt x="195" y="172"/>
                            </a:cubicBezTo>
                            <a:cubicBezTo>
                              <a:pt x="193" y="172"/>
                              <a:pt x="192" y="173"/>
                              <a:pt x="190" y="173"/>
                            </a:cubicBezTo>
                            <a:cubicBezTo>
                              <a:pt x="191" y="173"/>
                              <a:pt x="192" y="173"/>
                              <a:pt x="193" y="173"/>
                            </a:cubicBezTo>
                            <a:cubicBezTo>
                              <a:pt x="192" y="174"/>
                              <a:pt x="191" y="174"/>
                              <a:pt x="190" y="174"/>
                            </a:cubicBezTo>
                            <a:cubicBezTo>
                              <a:pt x="193" y="175"/>
                              <a:pt x="194" y="174"/>
                              <a:pt x="195" y="173"/>
                            </a:cubicBezTo>
                            <a:cubicBezTo>
                              <a:pt x="195" y="174"/>
                              <a:pt x="195" y="174"/>
                              <a:pt x="194" y="174"/>
                            </a:cubicBezTo>
                            <a:cubicBezTo>
                              <a:pt x="197" y="174"/>
                              <a:pt x="194" y="175"/>
                              <a:pt x="194" y="175"/>
                            </a:cubicBezTo>
                            <a:cubicBezTo>
                              <a:pt x="196" y="176"/>
                              <a:pt x="196" y="175"/>
                              <a:pt x="197" y="174"/>
                            </a:cubicBezTo>
                            <a:cubicBezTo>
                              <a:pt x="196" y="175"/>
                              <a:pt x="196" y="176"/>
                              <a:pt x="196" y="176"/>
                            </a:cubicBezTo>
                            <a:cubicBezTo>
                              <a:pt x="197" y="176"/>
                              <a:pt x="197" y="176"/>
                              <a:pt x="197" y="177"/>
                            </a:cubicBezTo>
                            <a:cubicBezTo>
                              <a:pt x="197" y="177"/>
                              <a:pt x="198" y="177"/>
                              <a:pt x="199" y="177"/>
                            </a:cubicBezTo>
                            <a:cubicBezTo>
                              <a:pt x="200" y="176"/>
                              <a:pt x="201" y="176"/>
                              <a:pt x="202" y="175"/>
                            </a:cubicBezTo>
                            <a:cubicBezTo>
                              <a:pt x="203" y="174"/>
                              <a:pt x="205" y="174"/>
                              <a:pt x="207" y="173"/>
                            </a:cubicBezTo>
                            <a:cubicBezTo>
                              <a:pt x="209" y="173"/>
                              <a:pt x="212" y="174"/>
                              <a:pt x="214" y="174"/>
                            </a:cubicBezTo>
                            <a:cubicBezTo>
                              <a:pt x="213" y="174"/>
                              <a:pt x="214" y="174"/>
                              <a:pt x="215" y="174"/>
                            </a:cubicBezTo>
                            <a:cubicBezTo>
                              <a:pt x="211" y="175"/>
                              <a:pt x="205" y="172"/>
                              <a:pt x="203" y="175"/>
                            </a:cubicBezTo>
                            <a:cubicBezTo>
                              <a:pt x="202" y="176"/>
                              <a:pt x="201" y="176"/>
                              <a:pt x="200" y="176"/>
                            </a:cubicBezTo>
                            <a:cubicBezTo>
                              <a:pt x="199" y="177"/>
                              <a:pt x="198" y="177"/>
                              <a:pt x="197" y="177"/>
                            </a:cubicBezTo>
                            <a:cubicBezTo>
                              <a:pt x="196" y="178"/>
                              <a:pt x="197" y="179"/>
                              <a:pt x="196" y="179"/>
                            </a:cubicBezTo>
                            <a:cubicBezTo>
                              <a:pt x="197" y="179"/>
                              <a:pt x="197" y="177"/>
                              <a:pt x="199" y="178"/>
                            </a:cubicBezTo>
                            <a:cubicBezTo>
                              <a:pt x="199" y="178"/>
                              <a:pt x="199" y="179"/>
                              <a:pt x="199" y="179"/>
                            </a:cubicBezTo>
                            <a:cubicBezTo>
                              <a:pt x="200" y="179"/>
                              <a:pt x="200" y="178"/>
                              <a:pt x="201" y="178"/>
                            </a:cubicBezTo>
                            <a:cubicBezTo>
                              <a:pt x="200" y="179"/>
                              <a:pt x="199" y="180"/>
                              <a:pt x="201" y="181"/>
                            </a:cubicBezTo>
                            <a:cubicBezTo>
                              <a:pt x="200" y="181"/>
                              <a:pt x="200" y="182"/>
                              <a:pt x="200" y="182"/>
                            </a:cubicBezTo>
                            <a:cubicBezTo>
                              <a:pt x="200" y="183"/>
                              <a:pt x="201" y="183"/>
                              <a:pt x="202" y="183"/>
                            </a:cubicBezTo>
                            <a:cubicBezTo>
                              <a:pt x="203" y="182"/>
                              <a:pt x="204" y="180"/>
                              <a:pt x="206" y="181"/>
                            </a:cubicBezTo>
                            <a:cubicBezTo>
                              <a:pt x="205" y="181"/>
                              <a:pt x="205" y="182"/>
                              <a:pt x="205" y="182"/>
                            </a:cubicBezTo>
                            <a:cubicBezTo>
                              <a:pt x="203" y="182"/>
                              <a:pt x="201" y="183"/>
                              <a:pt x="200" y="184"/>
                            </a:cubicBezTo>
                            <a:cubicBezTo>
                              <a:pt x="200" y="184"/>
                              <a:pt x="201" y="188"/>
                              <a:pt x="202" y="188"/>
                            </a:cubicBezTo>
                            <a:cubicBezTo>
                              <a:pt x="206" y="189"/>
                              <a:pt x="205" y="182"/>
                              <a:pt x="210" y="183"/>
                            </a:cubicBezTo>
                            <a:cubicBezTo>
                              <a:pt x="210" y="183"/>
                              <a:pt x="209" y="184"/>
                              <a:pt x="209" y="185"/>
                            </a:cubicBezTo>
                            <a:cubicBezTo>
                              <a:pt x="211" y="185"/>
                              <a:pt x="214" y="183"/>
                              <a:pt x="214" y="182"/>
                            </a:cubicBezTo>
                            <a:cubicBezTo>
                              <a:pt x="214" y="182"/>
                              <a:pt x="214" y="181"/>
                              <a:pt x="214" y="181"/>
                            </a:cubicBezTo>
                            <a:cubicBezTo>
                              <a:pt x="214" y="182"/>
                              <a:pt x="214" y="182"/>
                              <a:pt x="214" y="182"/>
                            </a:cubicBezTo>
                            <a:cubicBezTo>
                              <a:pt x="217" y="184"/>
                              <a:pt x="219" y="183"/>
                              <a:pt x="220" y="182"/>
                            </a:cubicBezTo>
                            <a:cubicBezTo>
                              <a:pt x="220" y="182"/>
                              <a:pt x="218" y="184"/>
                              <a:pt x="220" y="184"/>
                            </a:cubicBezTo>
                            <a:cubicBezTo>
                              <a:pt x="218" y="185"/>
                              <a:pt x="223" y="185"/>
                              <a:pt x="224" y="187"/>
                            </a:cubicBezTo>
                            <a:cubicBezTo>
                              <a:pt x="222" y="187"/>
                              <a:pt x="220" y="187"/>
                              <a:pt x="219" y="186"/>
                            </a:cubicBezTo>
                            <a:cubicBezTo>
                              <a:pt x="217" y="185"/>
                              <a:pt x="217" y="183"/>
                              <a:pt x="215" y="184"/>
                            </a:cubicBezTo>
                            <a:cubicBezTo>
                              <a:pt x="218" y="184"/>
                              <a:pt x="213" y="184"/>
                              <a:pt x="212" y="184"/>
                            </a:cubicBezTo>
                            <a:cubicBezTo>
                              <a:pt x="213" y="185"/>
                              <a:pt x="214" y="185"/>
                              <a:pt x="215" y="185"/>
                            </a:cubicBezTo>
                            <a:cubicBezTo>
                              <a:pt x="213" y="186"/>
                              <a:pt x="217" y="186"/>
                              <a:pt x="218" y="186"/>
                            </a:cubicBezTo>
                            <a:cubicBezTo>
                              <a:pt x="218" y="187"/>
                              <a:pt x="216" y="187"/>
                              <a:pt x="214" y="187"/>
                            </a:cubicBezTo>
                            <a:cubicBezTo>
                              <a:pt x="213" y="187"/>
                              <a:pt x="209" y="187"/>
                              <a:pt x="212" y="188"/>
                            </a:cubicBezTo>
                            <a:cubicBezTo>
                              <a:pt x="210" y="189"/>
                              <a:pt x="206" y="188"/>
                              <a:pt x="204" y="189"/>
                            </a:cubicBezTo>
                            <a:cubicBezTo>
                              <a:pt x="205" y="189"/>
                              <a:pt x="206" y="189"/>
                              <a:pt x="207" y="189"/>
                            </a:cubicBezTo>
                            <a:cubicBezTo>
                              <a:pt x="206" y="189"/>
                              <a:pt x="205" y="189"/>
                              <a:pt x="205" y="189"/>
                            </a:cubicBezTo>
                            <a:cubicBezTo>
                              <a:pt x="209" y="191"/>
                              <a:pt x="215" y="189"/>
                              <a:pt x="217" y="187"/>
                            </a:cubicBezTo>
                            <a:cubicBezTo>
                              <a:pt x="216" y="188"/>
                              <a:pt x="216" y="188"/>
                              <a:pt x="215" y="188"/>
                            </a:cubicBezTo>
                            <a:cubicBezTo>
                              <a:pt x="216" y="189"/>
                              <a:pt x="218" y="188"/>
                              <a:pt x="220" y="189"/>
                            </a:cubicBezTo>
                            <a:cubicBezTo>
                              <a:pt x="218" y="188"/>
                              <a:pt x="214" y="189"/>
                              <a:pt x="213" y="189"/>
                            </a:cubicBezTo>
                            <a:cubicBezTo>
                              <a:pt x="211" y="190"/>
                              <a:pt x="208" y="190"/>
                              <a:pt x="205" y="190"/>
                            </a:cubicBezTo>
                            <a:cubicBezTo>
                              <a:pt x="207" y="190"/>
                              <a:pt x="207" y="191"/>
                              <a:pt x="207" y="191"/>
                            </a:cubicBezTo>
                            <a:cubicBezTo>
                              <a:pt x="209" y="192"/>
                              <a:pt x="210" y="191"/>
                              <a:pt x="211" y="191"/>
                            </a:cubicBezTo>
                            <a:cubicBezTo>
                              <a:pt x="210" y="191"/>
                              <a:pt x="210" y="192"/>
                              <a:pt x="209" y="192"/>
                            </a:cubicBezTo>
                            <a:cubicBezTo>
                              <a:pt x="208" y="192"/>
                              <a:pt x="203" y="193"/>
                              <a:pt x="207" y="193"/>
                            </a:cubicBezTo>
                            <a:cubicBezTo>
                              <a:pt x="204" y="193"/>
                              <a:pt x="208" y="194"/>
                              <a:pt x="209" y="195"/>
                            </a:cubicBezTo>
                            <a:cubicBezTo>
                              <a:pt x="208" y="193"/>
                              <a:pt x="213" y="194"/>
                              <a:pt x="215" y="194"/>
                            </a:cubicBezTo>
                            <a:cubicBezTo>
                              <a:pt x="213" y="194"/>
                              <a:pt x="209" y="193"/>
                              <a:pt x="210" y="195"/>
                            </a:cubicBezTo>
                            <a:cubicBezTo>
                              <a:pt x="211" y="195"/>
                              <a:pt x="212" y="195"/>
                              <a:pt x="213" y="195"/>
                            </a:cubicBezTo>
                            <a:cubicBezTo>
                              <a:pt x="212" y="195"/>
                              <a:pt x="210" y="195"/>
                              <a:pt x="209" y="196"/>
                            </a:cubicBezTo>
                            <a:cubicBezTo>
                              <a:pt x="210" y="196"/>
                              <a:pt x="211" y="196"/>
                              <a:pt x="212" y="196"/>
                            </a:cubicBezTo>
                            <a:cubicBezTo>
                              <a:pt x="211" y="196"/>
                              <a:pt x="210" y="196"/>
                              <a:pt x="210" y="197"/>
                            </a:cubicBezTo>
                            <a:cubicBezTo>
                              <a:pt x="209" y="198"/>
                              <a:pt x="212" y="198"/>
                              <a:pt x="212" y="198"/>
                            </a:cubicBezTo>
                            <a:cubicBezTo>
                              <a:pt x="210" y="199"/>
                              <a:pt x="214" y="198"/>
                              <a:pt x="214" y="198"/>
                            </a:cubicBezTo>
                            <a:cubicBezTo>
                              <a:pt x="216" y="198"/>
                              <a:pt x="217" y="198"/>
                              <a:pt x="218" y="198"/>
                            </a:cubicBezTo>
                            <a:cubicBezTo>
                              <a:pt x="218" y="198"/>
                              <a:pt x="215" y="198"/>
                              <a:pt x="215" y="199"/>
                            </a:cubicBezTo>
                            <a:cubicBezTo>
                              <a:pt x="215" y="200"/>
                              <a:pt x="217" y="200"/>
                              <a:pt x="218" y="200"/>
                            </a:cubicBezTo>
                            <a:cubicBezTo>
                              <a:pt x="217" y="200"/>
                              <a:pt x="217" y="201"/>
                              <a:pt x="217" y="202"/>
                            </a:cubicBezTo>
                            <a:cubicBezTo>
                              <a:pt x="218" y="201"/>
                              <a:pt x="218" y="200"/>
                              <a:pt x="220" y="200"/>
                            </a:cubicBezTo>
                            <a:cubicBezTo>
                              <a:pt x="219" y="201"/>
                              <a:pt x="218" y="202"/>
                              <a:pt x="217" y="202"/>
                            </a:cubicBezTo>
                            <a:cubicBezTo>
                              <a:pt x="219" y="202"/>
                              <a:pt x="220" y="202"/>
                              <a:pt x="221" y="201"/>
                            </a:cubicBezTo>
                            <a:cubicBezTo>
                              <a:pt x="220" y="202"/>
                              <a:pt x="218" y="203"/>
                              <a:pt x="217" y="204"/>
                            </a:cubicBezTo>
                            <a:cubicBezTo>
                              <a:pt x="217" y="206"/>
                              <a:pt x="225" y="207"/>
                              <a:pt x="226" y="207"/>
                            </a:cubicBezTo>
                            <a:cubicBezTo>
                              <a:pt x="225" y="207"/>
                              <a:pt x="224" y="208"/>
                              <a:pt x="224" y="208"/>
                            </a:cubicBezTo>
                            <a:cubicBezTo>
                              <a:pt x="225" y="208"/>
                              <a:pt x="226" y="208"/>
                              <a:pt x="227" y="208"/>
                            </a:cubicBezTo>
                            <a:cubicBezTo>
                              <a:pt x="226" y="209"/>
                              <a:pt x="224" y="208"/>
                              <a:pt x="223" y="209"/>
                            </a:cubicBezTo>
                            <a:cubicBezTo>
                              <a:pt x="225" y="209"/>
                              <a:pt x="225" y="209"/>
                              <a:pt x="224" y="210"/>
                            </a:cubicBezTo>
                            <a:cubicBezTo>
                              <a:pt x="225" y="209"/>
                              <a:pt x="226" y="210"/>
                              <a:pt x="227" y="209"/>
                            </a:cubicBezTo>
                            <a:cubicBezTo>
                              <a:pt x="228" y="209"/>
                              <a:pt x="228" y="208"/>
                              <a:pt x="229" y="208"/>
                            </a:cubicBezTo>
                            <a:cubicBezTo>
                              <a:pt x="229" y="209"/>
                              <a:pt x="230" y="209"/>
                              <a:pt x="231" y="209"/>
                            </a:cubicBezTo>
                            <a:cubicBezTo>
                              <a:pt x="230" y="209"/>
                              <a:pt x="229" y="209"/>
                              <a:pt x="228" y="210"/>
                            </a:cubicBezTo>
                            <a:cubicBezTo>
                              <a:pt x="227" y="210"/>
                              <a:pt x="225" y="212"/>
                              <a:pt x="227" y="211"/>
                            </a:cubicBezTo>
                            <a:cubicBezTo>
                              <a:pt x="227" y="211"/>
                              <a:pt x="227" y="212"/>
                              <a:pt x="227" y="212"/>
                            </a:cubicBezTo>
                            <a:cubicBezTo>
                              <a:pt x="229" y="212"/>
                              <a:pt x="228" y="209"/>
                              <a:pt x="231" y="210"/>
                            </a:cubicBezTo>
                            <a:cubicBezTo>
                              <a:pt x="230" y="210"/>
                              <a:pt x="228" y="211"/>
                              <a:pt x="229" y="212"/>
                            </a:cubicBezTo>
                            <a:cubicBezTo>
                              <a:pt x="229" y="212"/>
                              <a:pt x="230" y="212"/>
                              <a:pt x="231" y="212"/>
                            </a:cubicBezTo>
                            <a:cubicBezTo>
                              <a:pt x="230" y="212"/>
                              <a:pt x="230" y="213"/>
                              <a:pt x="229" y="213"/>
                            </a:cubicBezTo>
                            <a:cubicBezTo>
                              <a:pt x="231" y="213"/>
                              <a:pt x="232" y="213"/>
                              <a:pt x="233" y="213"/>
                            </a:cubicBezTo>
                            <a:cubicBezTo>
                              <a:pt x="231" y="213"/>
                              <a:pt x="228" y="213"/>
                              <a:pt x="228" y="214"/>
                            </a:cubicBezTo>
                            <a:cubicBezTo>
                              <a:pt x="231" y="216"/>
                              <a:pt x="233" y="214"/>
                              <a:pt x="236" y="214"/>
                            </a:cubicBezTo>
                            <a:cubicBezTo>
                              <a:pt x="234" y="214"/>
                              <a:pt x="234" y="214"/>
                              <a:pt x="236" y="214"/>
                            </a:cubicBezTo>
                            <a:cubicBezTo>
                              <a:pt x="234" y="214"/>
                              <a:pt x="231" y="214"/>
                              <a:pt x="230" y="216"/>
                            </a:cubicBezTo>
                            <a:cubicBezTo>
                              <a:pt x="231" y="215"/>
                              <a:pt x="234" y="215"/>
                              <a:pt x="236" y="216"/>
                            </a:cubicBezTo>
                            <a:cubicBezTo>
                              <a:pt x="235" y="216"/>
                              <a:pt x="235" y="217"/>
                              <a:pt x="234" y="216"/>
                            </a:cubicBezTo>
                            <a:cubicBezTo>
                              <a:pt x="234" y="218"/>
                              <a:pt x="236" y="217"/>
                              <a:pt x="236" y="217"/>
                            </a:cubicBezTo>
                            <a:cubicBezTo>
                              <a:pt x="236" y="217"/>
                              <a:pt x="236" y="218"/>
                              <a:pt x="236" y="218"/>
                            </a:cubicBezTo>
                            <a:cubicBezTo>
                              <a:pt x="238" y="218"/>
                              <a:pt x="237" y="216"/>
                              <a:pt x="240" y="216"/>
                            </a:cubicBezTo>
                            <a:cubicBezTo>
                              <a:pt x="239" y="216"/>
                              <a:pt x="238" y="217"/>
                              <a:pt x="237" y="217"/>
                            </a:cubicBezTo>
                            <a:cubicBezTo>
                              <a:pt x="239" y="219"/>
                              <a:pt x="240" y="218"/>
                              <a:pt x="241" y="218"/>
                            </a:cubicBezTo>
                            <a:cubicBezTo>
                              <a:pt x="241" y="220"/>
                              <a:pt x="237" y="219"/>
                              <a:pt x="236" y="219"/>
                            </a:cubicBezTo>
                            <a:cubicBezTo>
                              <a:pt x="238" y="219"/>
                              <a:pt x="240" y="219"/>
                              <a:pt x="242" y="219"/>
                            </a:cubicBezTo>
                            <a:cubicBezTo>
                              <a:pt x="240" y="220"/>
                              <a:pt x="238" y="220"/>
                              <a:pt x="237" y="221"/>
                            </a:cubicBezTo>
                            <a:cubicBezTo>
                              <a:pt x="237" y="221"/>
                              <a:pt x="238" y="221"/>
                              <a:pt x="239" y="221"/>
                            </a:cubicBezTo>
                            <a:cubicBezTo>
                              <a:pt x="238" y="221"/>
                              <a:pt x="238" y="221"/>
                              <a:pt x="237" y="221"/>
                            </a:cubicBezTo>
                            <a:cubicBezTo>
                              <a:pt x="239" y="223"/>
                              <a:pt x="241" y="223"/>
                              <a:pt x="242" y="221"/>
                            </a:cubicBezTo>
                            <a:cubicBezTo>
                              <a:pt x="241" y="221"/>
                              <a:pt x="241" y="221"/>
                              <a:pt x="241" y="221"/>
                            </a:cubicBezTo>
                            <a:cubicBezTo>
                              <a:pt x="243" y="221"/>
                              <a:pt x="244" y="221"/>
                              <a:pt x="245" y="220"/>
                            </a:cubicBezTo>
                            <a:cubicBezTo>
                              <a:pt x="244" y="220"/>
                              <a:pt x="243" y="221"/>
                              <a:pt x="241" y="220"/>
                            </a:cubicBezTo>
                            <a:cubicBezTo>
                              <a:pt x="244" y="220"/>
                              <a:pt x="247" y="220"/>
                              <a:pt x="249" y="220"/>
                            </a:cubicBezTo>
                            <a:cubicBezTo>
                              <a:pt x="249" y="220"/>
                              <a:pt x="249" y="220"/>
                              <a:pt x="249" y="221"/>
                            </a:cubicBezTo>
                            <a:cubicBezTo>
                              <a:pt x="250" y="221"/>
                              <a:pt x="252" y="221"/>
                              <a:pt x="250" y="220"/>
                            </a:cubicBezTo>
                            <a:cubicBezTo>
                              <a:pt x="252" y="220"/>
                              <a:pt x="254" y="217"/>
                              <a:pt x="256" y="220"/>
                            </a:cubicBezTo>
                            <a:cubicBezTo>
                              <a:pt x="257" y="219"/>
                              <a:pt x="258" y="219"/>
                              <a:pt x="255" y="218"/>
                            </a:cubicBezTo>
                            <a:cubicBezTo>
                              <a:pt x="257" y="219"/>
                              <a:pt x="260" y="217"/>
                              <a:pt x="257" y="217"/>
                            </a:cubicBezTo>
                            <a:cubicBezTo>
                              <a:pt x="259" y="217"/>
                              <a:pt x="259" y="216"/>
                              <a:pt x="260" y="216"/>
                            </a:cubicBezTo>
                            <a:cubicBezTo>
                              <a:pt x="260" y="217"/>
                              <a:pt x="260" y="217"/>
                              <a:pt x="260" y="217"/>
                            </a:cubicBezTo>
                            <a:cubicBezTo>
                              <a:pt x="260" y="217"/>
                              <a:pt x="261" y="218"/>
                              <a:pt x="261" y="218"/>
                            </a:cubicBezTo>
                            <a:cubicBezTo>
                              <a:pt x="261" y="219"/>
                              <a:pt x="258" y="218"/>
                              <a:pt x="258" y="220"/>
                            </a:cubicBezTo>
                            <a:cubicBezTo>
                              <a:pt x="260" y="219"/>
                              <a:pt x="263" y="219"/>
                              <a:pt x="263" y="217"/>
                            </a:cubicBezTo>
                            <a:cubicBezTo>
                              <a:pt x="264" y="219"/>
                              <a:pt x="265" y="218"/>
                              <a:pt x="266" y="217"/>
                            </a:cubicBezTo>
                            <a:cubicBezTo>
                              <a:pt x="265" y="220"/>
                              <a:pt x="259" y="219"/>
                              <a:pt x="257" y="221"/>
                            </a:cubicBezTo>
                            <a:cubicBezTo>
                              <a:pt x="258" y="221"/>
                              <a:pt x="258" y="221"/>
                              <a:pt x="259" y="221"/>
                            </a:cubicBezTo>
                            <a:cubicBezTo>
                              <a:pt x="258" y="221"/>
                              <a:pt x="257" y="221"/>
                              <a:pt x="256" y="222"/>
                            </a:cubicBezTo>
                            <a:cubicBezTo>
                              <a:pt x="258" y="223"/>
                              <a:pt x="258" y="220"/>
                              <a:pt x="261" y="221"/>
                            </a:cubicBezTo>
                            <a:cubicBezTo>
                              <a:pt x="260" y="221"/>
                              <a:pt x="260" y="221"/>
                              <a:pt x="260" y="222"/>
                            </a:cubicBezTo>
                            <a:cubicBezTo>
                              <a:pt x="262" y="222"/>
                              <a:pt x="263" y="220"/>
                              <a:pt x="264" y="219"/>
                            </a:cubicBezTo>
                            <a:cubicBezTo>
                              <a:pt x="266" y="221"/>
                              <a:pt x="264" y="220"/>
                              <a:pt x="263" y="221"/>
                            </a:cubicBezTo>
                            <a:cubicBezTo>
                              <a:pt x="262" y="221"/>
                              <a:pt x="259" y="222"/>
                              <a:pt x="262" y="222"/>
                            </a:cubicBezTo>
                            <a:cubicBezTo>
                              <a:pt x="261" y="223"/>
                              <a:pt x="260" y="223"/>
                              <a:pt x="259" y="223"/>
                            </a:cubicBezTo>
                            <a:cubicBezTo>
                              <a:pt x="260" y="224"/>
                              <a:pt x="260" y="223"/>
                              <a:pt x="262" y="223"/>
                            </a:cubicBezTo>
                            <a:cubicBezTo>
                              <a:pt x="260" y="224"/>
                              <a:pt x="262" y="223"/>
                              <a:pt x="262" y="224"/>
                            </a:cubicBezTo>
                            <a:cubicBezTo>
                              <a:pt x="263" y="223"/>
                              <a:pt x="264" y="222"/>
                              <a:pt x="266" y="222"/>
                            </a:cubicBezTo>
                            <a:cubicBezTo>
                              <a:pt x="265" y="223"/>
                              <a:pt x="264" y="223"/>
                              <a:pt x="264" y="224"/>
                            </a:cubicBezTo>
                            <a:cubicBezTo>
                              <a:pt x="265" y="224"/>
                              <a:pt x="265" y="223"/>
                              <a:pt x="267" y="223"/>
                            </a:cubicBezTo>
                            <a:cubicBezTo>
                              <a:pt x="266" y="223"/>
                              <a:pt x="265" y="224"/>
                              <a:pt x="265" y="224"/>
                            </a:cubicBezTo>
                            <a:cubicBezTo>
                              <a:pt x="268" y="225"/>
                              <a:pt x="268" y="222"/>
                              <a:pt x="271" y="222"/>
                            </a:cubicBezTo>
                            <a:cubicBezTo>
                              <a:pt x="270" y="223"/>
                              <a:pt x="270" y="224"/>
                              <a:pt x="269" y="225"/>
                            </a:cubicBezTo>
                            <a:cubicBezTo>
                              <a:pt x="268" y="226"/>
                              <a:pt x="266" y="226"/>
                              <a:pt x="267" y="227"/>
                            </a:cubicBezTo>
                            <a:cubicBezTo>
                              <a:pt x="269" y="226"/>
                              <a:pt x="270" y="225"/>
                              <a:pt x="273" y="224"/>
                            </a:cubicBezTo>
                            <a:cubicBezTo>
                              <a:pt x="271" y="226"/>
                              <a:pt x="269" y="226"/>
                              <a:pt x="267" y="228"/>
                            </a:cubicBezTo>
                            <a:cubicBezTo>
                              <a:pt x="268" y="229"/>
                              <a:pt x="269" y="229"/>
                              <a:pt x="269" y="228"/>
                            </a:cubicBezTo>
                            <a:cubicBezTo>
                              <a:pt x="270" y="229"/>
                              <a:pt x="271" y="229"/>
                              <a:pt x="271" y="228"/>
                            </a:cubicBezTo>
                            <a:cubicBezTo>
                              <a:pt x="271" y="230"/>
                              <a:pt x="273" y="228"/>
                              <a:pt x="273" y="227"/>
                            </a:cubicBezTo>
                            <a:cubicBezTo>
                              <a:pt x="274" y="227"/>
                              <a:pt x="276" y="227"/>
                              <a:pt x="275" y="226"/>
                            </a:cubicBezTo>
                            <a:cubicBezTo>
                              <a:pt x="276" y="226"/>
                              <a:pt x="277" y="226"/>
                              <a:pt x="277" y="225"/>
                            </a:cubicBezTo>
                            <a:cubicBezTo>
                              <a:pt x="277" y="226"/>
                              <a:pt x="277" y="227"/>
                              <a:pt x="276" y="227"/>
                            </a:cubicBezTo>
                            <a:cubicBezTo>
                              <a:pt x="277" y="227"/>
                              <a:pt x="278" y="227"/>
                              <a:pt x="279" y="227"/>
                            </a:cubicBezTo>
                            <a:cubicBezTo>
                              <a:pt x="278" y="227"/>
                              <a:pt x="277" y="227"/>
                              <a:pt x="277" y="228"/>
                            </a:cubicBezTo>
                            <a:cubicBezTo>
                              <a:pt x="277" y="228"/>
                              <a:pt x="277" y="228"/>
                              <a:pt x="277" y="228"/>
                            </a:cubicBezTo>
                            <a:cubicBezTo>
                              <a:pt x="277" y="228"/>
                              <a:pt x="277" y="228"/>
                              <a:pt x="277" y="228"/>
                            </a:cubicBezTo>
                            <a:cubicBezTo>
                              <a:pt x="278" y="228"/>
                              <a:pt x="278" y="229"/>
                              <a:pt x="279" y="229"/>
                            </a:cubicBezTo>
                            <a:cubicBezTo>
                              <a:pt x="279" y="229"/>
                              <a:pt x="279" y="229"/>
                              <a:pt x="279" y="229"/>
                            </a:cubicBezTo>
                            <a:cubicBezTo>
                              <a:pt x="279" y="229"/>
                              <a:pt x="279" y="229"/>
                              <a:pt x="279" y="229"/>
                            </a:cubicBezTo>
                            <a:cubicBezTo>
                              <a:pt x="279" y="229"/>
                              <a:pt x="279" y="229"/>
                              <a:pt x="278" y="229"/>
                            </a:cubicBezTo>
                            <a:cubicBezTo>
                              <a:pt x="278" y="229"/>
                              <a:pt x="278" y="229"/>
                              <a:pt x="278" y="229"/>
                            </a:cubicBezTo>
                            <a:cubicBezTo>
                              <a:pt x="278" y="229"/>
                              <a:pt x="278" y="229"/>
                              <a:pt x="278" y="229"/>
                            </a:cubicBezTo>
                            <a:cubicBezTo>
                              <a:pt x="278" y="229"/>
                              <a:pt x="280" y="229"/>
                              <a:pt x="280" y="230"/>
                            </a:cubicBezTo>
                            <a:cubicBezTo>
                              <a:pt x="281" y="230"/>
                              <a:pt x="281" y="230"/>
                              <a:pt x="282" y="230"/>
                            </a:cubicBezTo>
                            <a:cubicBezTo>
                              <a:pt x="282" y="230"/>
                              <a:pt x="282" y="229"/>
                              <a:pt x="282" y="229"/>
                            </a:cubicBezTo>
                            <a:cubicBezTo>
                              <a:pt x="282" y="229"/>
                              <a:pt x="282" y="229"/>
                              <a:pt x="282" y="229"/>
                            </a:cubicBezTo>
                            <a:cubicBezTo>
                              <a:pt x="282" y="229"/>
                              <a:pt x="282" y="229"/>
                              <a:pt x="282" y="229"/>
                            </a:cubicBezTo>
                            <a:cubicBezTo>
                              <a:pt x="282" y="229"/>
                              <a:pt x="282" y="229"/>
                              <a:pt x="282" y="229"/>
                            </a:cubicBezTo>
                            <a:cubicBezTo>
                              <a:pt x="282" y="229"/>
                              <a:pt x="282" y="229"/>
                              <a:pt x="282" y="228"/>
                            </a:cubicBezTo>
                            <a:cubicBezTo>
                              <a:pt x="282" y="228"/>
                              <a:pt x="282" y="228"/>
                              <a:pt x="282" y="228"/>
                            </a:cubicBezTo>
                            <a:cubicBezTo>
                              <a:pt x="283" y="229"/>
                              <a:pt x="284" y="229"/>
                              <a:pt x="285" y="229"/>
                            </a:cubicBezTo>
                            <a:cubicBezTo>
                              <a:pt x="285" y="229"/>
                              <a:pt x="285" y="229"/>
                              <a:pt x="285" y="228"/>
                            </a:cubicBezTo>
                            <a:cubicBezTo>
                              <a:pt x="285" y="228"/>
                              <a:pt x="284" y="228"/>
                              <a:pt x="284" y="228"/>
                            </a:cubicBezTo>
                            <a:cubicBezTo>
                              <a:pt x="284" y="228"/>
                              <a:pt x="284" y="228"/>
                              <a:pt x="284" y="228"/>
                            </a:cubicBezTo>
                            <a:cubicBezTo>
                              <a:pt x="284" y="228"/>
                              <a:pt x="284" y="228"/>
                              <a:pt x="284" y="228"/>
                            </a:cubicBezTo>
                            <a:cubicBezTo>
                              <a:pt x="285" y="228"/>
                              <a:pt x="285" y="228"/>
                              <a:pt x="286" y="228"/>
                            </a:cubicBezTo>
                            <a:cubicBezTo>
                              <a:pt x="285" y="227"/>
                              <a:pt x="285" y="227"/>
                              <a:pt x="284" y="227"/>
                            </a:cubicBezTo>
                            <a:cubicBezTo>
                              <a:pt x="284" y="227"/>
                              <a:pt x="285" y="226"/>
                              <a:pt x="286" y="227"/>
                            </a:cubicBezTo>
                            <a:cubicBezTo>
                              <a:pt x="285" y="226"/>
                              <a:pt x="282" y="225"/>
                              <a:pt x="284" y="225"/>
                            </a:cubicBezTo>
                            <a:cubicBezTo>
                              <a:pt x="283" y="225"/>
                              <a:pt x="282" y="226"/>
                              <a:pt x="281" y="226"/>
                            </a:cubicBezTo>
                            <a:cubicBezTo>
                              <a:pt x="282" y="226"/>
                              <a:pt x="282" y="225"/>
                              <a:pt x="283" y="224"/>
                            </a:cubicBezTo>
                            <a:cubicBezTo>
                              <a:pt x="280" y="224"/>
                              <a:pt x="278" y="224"/>
                              <a:pt x="276" y="223"/>
                            </a:cubicBezTo>
                            <a:cubicBezTo>
                              <a:pt x="278" y="223"/>
                              <a:pt x="280" y="224"/>
                              <a:pt x="280" y="223"/>
                            </a:cubicBezTo>
                            <a:cubicBezTo>
                              <a:pt x="282" y="225"/>
                              <a:pt x="287" y="224"/>
                              <a:pt x="284" y="224"/>
                            </a:cubicBezTo>
                            <a:cubicBezTo>
                              <a:pt x="285" y="224"/>
                              <a:pt x="287" y="224"/>
                              <a:pt x="288" y="223"/>
                            </a:cubicBezTo>
                            <a:cubicBezTo>
                              <a:pt x="288" y="223"/>
                              <a:pt x="287" y="223"/>
                              <a:pt x="286" y="223"/>
                            </a:cubicBezTo>
                            <a:cubicBezTo>
                              <a:pt x="287" y="223"/>
                              <a:pt x="289" y="223"/>
                              <a:pt x="289" y="222"/>
                            </a:cubicBezTo>
                            <a:cubicBezTo>
                              <a:pt x="288" y="223"/>
                              <a:pt x="286" y="223"/>
                              <a:pt x="284" y="222"/>
                            </a:cubicBezTo>
                            <a:cubicBezTo>
                              <a:pt x="286" y="223"/>
                              <a:pt x="288" y="223"/>
                              <a:pt x="288" y="222"/>
                            </a:cubicBezTo>
                            <a:cubicBezTo>
                              <a:pt x="286" y="221"/>
                              <a:pt x="285" y="221"/>
                              <a:pt x="283" y="221"/>
                            </a:cubicBezTo>
                            <a:cubicBezTo>
                              <a:pt x="285" y="221"/>
                              <a:pt x="287" y="222"/>
                              <a:pt x="289" y="221"/>
                            </a:cubicBezTo>
                            <a:cubicBezTo>
                              <a:pt x="287" y="220"/>
                              <a:pt x="285" y="221"/>
                              <a:pt x="282" y="220"/>
                            </a:cubicBezTo>
                            <a:cubicBezTo>
                              <a:pt x="284" y="220"/>
                              <a:pt x="286" y="220"/>
                              <a:pt x="287" y="220"/>
                            </a:cubicBezTo>
                            <a:cubicBezTo>
                              <a:pt x="288" y="220"/>
                              <a:pt x="288" y="219"/>
                              <a:pt x="289" y="219"/>
                            </a:cubicBezTo>
                            <a:cubicBezTo>
                              <a:pt x="287" y="219"/>
                              <a:pt x="284" y="219"/>
                              <a:pt x="281" y="218"/>
                            </a:cubicBezTo>
                            <a:cubicBezTo>
                              <a:pt x="284" y="218"/>
                              <a:pt x="287" y="219"/>
                              <a:pt x="289" y="218"/>
                            </a:cubicBezTo>
                            <a:cubicBezTo>
                              <a:pt x="288" y="218"/>
                              <a:pt x="287" y="217"/>
                              <a:pt x="285" y="217"/>
                            </a:cubicBezTo>
                            <a:cubicBezTo>
                              <a:pt x="287" y="217"/>
                              <a:pt x="289" y="218"/>
                              <a:pt x="290" y="217"/>
                            </a:cubicBezTo>
                            <a:cubicBezTo>
                              <a:pt x="289" y="217"/>
                              <a:pt x="288" y="217"/>
                              <a:pt x="288" y="217"/>
                            </a:cubicBezTo>
                            <a:cubicBezTo>
                              <a:pt x="290" y="216"/>
                              <a:pt x="286" y="216"/>
                              <a:pt x="285" y="216"/>
                            </a:cubicBezTo>
                            <a:cubicBezTo>
                              <a:pt x="287" y="216"/>
                              <a:pt x="293" y="217"/>
                              <a:pt x="291" y="214"/>
                            </a:cubicBezTo>
                            <a:cubicBezTo>
                              <a:pt x="289" y="214"/>
                              <a:pt x="288" y="214"/>
                              <a:pt x="286" y="213"/>
                            </a:cubicBezTo>
                            <a:cubicBezTo>
                              <a:pt x="288" y="214"/>
                              <a:pt x="290" y="214"/>
                              <a:pt x="291" y="214"/>
                            </a:cubicBezTo>
                            <a:cubicBezTo>
                              <a:pt x="292" y="214"/>
                              <a:pt x="292" y="213"/>
                              <a:pt x="293" y="212"/>
                            </a:cubicBezTo>
                            <a:cubicBezTo>
                              <a:pt x="292" y="213"/>
                              <a:pt x="290" y="212"/>
                              <a:pt x="288" y="212"/>
                            </a:cubicBezTo>
                            <a:cubicBezTo>
                              <a:pt x="289" y="212"/>
                              <a:pt x="296" y="213"/>
                              <a:pt x="293" y="210"/>
                            </a:cubicBezTo>
                            <a:cubicBezTo>
                              <a:pt x="294" y="210"/>
                              <a:pt x="294" y="210"/>
                              <a:pt x="294" y="209"/>
                            </a:cubicBezTo>
                            <a:cubicBezTo>
                              <a:pt x="293" y="209"/>
                              <a:pt x="292" y="210"/>
                              <a:pt x="291" y="210"/>
                            </a:cubicBezTo>
                            <a:cubicBezTo>
                              <a:pt x="292" y="209"/>
                              <a:pt x="294" y="208"/>
                              <a:pt x="293" y="207"/>
                            </a:cubicBezTo>
                            <a:cubicBezTo>
                              <a:pt x="292" y="206"/>
                              <a:pt x="288" y="205"/>
                              <a:pt x="287" y="205"/>
                            </a:cubicBezTo>
                            <a:cubicBezTo>
                              <a:pt x="289" y="205"/>
                              <a:pt x="292" y="206"/>
                              <a:pt x="294" y="206"/>
                            </a:cubicBezTo>
                            <a:cubicBezTo>
                              <a:pt x="293" y="206"/>
                              <a:pt x="293" y="205"/>
                              <a:pt x="292" y="205"/>
                            </a:cubicBezTo>
                            <a:cubicBezTo>
                              <a:pt x="294" y="205"/>
                              <a:pt x="292" y="204"/>
                              <a:pt x="290" y="204"/>
                            </a:cubicBezTo>
                            <a:cubicBezTo>
                              <a:pt x="289" y="204"/>
                              <a:pt x="287" y="203"/>
                              <a:pt x="285" y="202"/>
                            </a:cubicBezTo>
                            <a:cubicBezTo>
                              <a:pt x="287" y="203"/>
                              <a:pt x="288" y="203"/>
                              <a:pt x="290" y="203"/>
                            </a:cubicBezTo>
                            <a:cubicBezTo>
                              <a:pt x="290" y="203"/>
                              <a:pt x="291" y="203"/>
                              <a:pt x="291" y="203"/>
                            </a:cubicBezTo>
                            <a:cubicBezTo>
                              <a:pt x="291" y="202"/>
                              <a:pt x="291" y="202"/>
                              <a:pt x="291" y="202"/>
                            </a:cubicBezTo>
                            <a:cubicBezTo>
                              <a:pt x="292" y="202"/>
                              <a:pt x="292" y="201"/>
                              <a:pt x="290" y="201"/>
                            </a:cubicBezTo>
                            <a:cubicBezTo>
                              <a:pt x="292" y="201"/>
                              <a:pt x="293" y="201"/>
                              <a:pt x="295" y="202"/>
                            </a:cubicBezTo>
                            <a:cubicBezTo>
                              <a:pt x="294" y="202"/>
                              <a:pt x="294" y="202"/>
                              <a:pt x="294" y="202"/>
                            </a:cubicBezTo>
                            <a:cubicBezTo>
                              <a:pt x="294" y="202"/>
                              <a:pt x="294" y="202"/>
                              <a:pt x="294" y="202"/>
                            </a:cubicBezTo>
                            <a:cubicBezTo>
                              <a:pt x="293" y="202"/>
                              <a:pt x="293" y="202"/>
                              <a:pt x="292" y="202"/>
                            </a:cubicBezTo>
                            <a:cubicBezTo>
                              <a:pt x="292" y="202"/>
                              <a:pt x="292" y="202"/>
                              <a:pt x="292" y="202"/>
                            </a:cubicBezTo>
                            <a:cubicBezTo>
                              <a:pt x="292" y="202"/>
                              <a:pt x="292" y="203"/>
                              <a:pt x="292" y="203"/>
                            </a:cubicBezTo>
                            <a:cubicBezTo>
                              <a:pt x="292" y="203"/>
                              <a:pt x="292" y="203"/>
                              <a:pt x="292" y="203"/>
                            </a:cubicBezTo>
                            <a:cubicBezTo>
                              <a:pt x="292" y="203"/>
                              <a:pt x="292" y="203"/>
                              <a:pt x="292" y="203"/>
                            </a:cubicBezTo>
                            <a:cubicBezTo>
                              <a:pt x="292" y="203"/>
                              <a:pt x="292" y="203"/>
                              <a:pt x="292" y="203"/>
                            </a:cubicBezTo>
                            <a:cubicBezTo>
                              <a:pt x="293" y="203"/>
                              <a:pt x="294" y="203"/>
                              <a:pt x="295" y="202"/>
                            </a:cubicBezTo>
                            <a:cubicBezTo>
                              <a:pt x="295" y="202"/>
                              <a:pt x="295" y="202"/>
                              <a:pt x="295" y="202"/>
                            </a:cubicBezTo>
                            <a:cubicBezTo>
                              <a:pt x="295" y="202"/>
                              <a:pt x="296" y="202"/>
                              <a:pt x="296" y="202"/>
                            </a:cubicBezTo>
                            <a:cubicBezTo>
                              <a:pt x="296" y="202"/>
                              <a:pt x="296" y="202"/>
                              <a:pt x="296" y="202"/>
                            </a:cubicBezTo>
                            <a:cubicBezTo>
                              <a:pt x="296" y="202"/>
                              <a:pt x="296" y="202"/>
                              <a:pt x="296" y="202"/>
                            </a:cubicBezTo>
                            <a:cubicBezTo>
                              <a:pt x="296" y="202"/>
                              <a:pt x="294" y="202"/>
                              <a:pt x="296" y="202"/>
                            </a:cubicBezTo>
                            <a:cubicBezTo>
                              <a:pt x="297" y="201"/>
                              <a:pt x="299" y="201"/>
                              <a:pt x="299" y="201"/>
                            </a:cubicBezTo>
                            <a:cubicBezTo>
                              <a:pt x="299" y="199"/>
                              <a:pt x="294" y="200"/>
                              <a:pt x="294" y="198"/>
                            </a:cubicBezTo>
                            <a:cubicBezTo>
                              <a:pt x="296" y="199"/>
                              <a:pt x="299" y="200"/>
                              <a:pt x="300" y="200"/>
                            </a:cubicBezTo>
                            <a:cubicBezTo>
                              <a:pt x="299" y="199"/>
                              <a:pt x="298" y="198"/>
                              <a:pt x="297" y="198"/>
                            </a:cubicBezTo>
                            <a:cubicBezTo>
                              <a:pt x="298" y="198"/>
                              <a:pt x="302" y="200"/>
                              <a:pt x="301" y="199"/>
                            </a:cubicBezTo>
                            <a:cubicBezTo>
                              <a:pt x="301" y="197"/>
                              <a:pt x="298" y="198"/>
                              <a:pt x="298" y="196"/>
                            </a:cubicBezTo>
                            <a:cubicBezTo>
                              <a:pt x="299" y="196"/>
                              <a:pt x="304" y="199"/>
                              <a:pt x="304" y="198"/>
                            </a:cubicBezTo>
                            <a:cubicBezTo>
                              <a:pt x="305" y="198"/>
                              <a:pt x="300" y="196"/>
                              <a:pt x="300" y="196"/>
                            </a:cubicBezTo>
                            <a:cubicBezTo>
                              <a:pt x="301" y="196"/>
                              <a:pt x="303" y="196"/>
                              <a:pt x="304" y="197"/>
                            </a:cubicBezTo>
                            <a:cubicBezTo>
                              <a:pt x="303" y="196"/>
                              <a:pt x="302" y="196"/>
                              <a:pt x="301" y="196"/>
                            </a:cubicBezTo>
                            <a:cubicBezTo>
                              <a:pt x="303" y="196"/>
                              <a:pt x="303" y="196"/>
                              <a:pt x="302" y="195"/>
                            </a:cubicBezTo>
                            <a:cubicBezTo>
                              <a:pt x="303" y="195"/>
                              <a:pt x="307" y="197"/>
                              <a:pt x="304" y="195"/>
                            </a:cubicBezTo>
                            <a:cubicBezTo>
                              <a:pt x="305" y="196"/>
                              <a:pt x="305" y="196"/>
                              <a:pt x="305" y="195"/>
                            </a:cubicBezTo>
                            <a:cubicBezTo>
                              <a:pt x="306" y="195"/>
                              <a:pt x="307" y="195"/>
                              <a:pt x="308" y="195"/>
                            </a:cubicBezTo>
                            <a:cubicBezTo>
                              <a:pt x="307" y="193"/>
                              <a:pt x="302" y="192"/>
                              <a:pt x="300" y="193"/>
                            </a:cubicBezTo>
                            <a:cubicBezTo>
                              <a:pt x="301" y="192"/>
                              <a:pt x="303" y="193"/>
                              <a:pt x="305" y="193"/>
                            </a:cubicBezTo>
                            <a:cubicBezTo>
                              <a:pt x="307" y="193"/>
                              <a:pt x="308" y="193"/>
                              <a:pt x="310" y="193"/>
                            </a:cubicBezTo>
                            <a:cubicBezTo>
                              <a:pt x="309" y="192"/>
                              <a:pt x="310" y="191"/>
                              <a:pt x="308" y="191"/>
                            </a:cubicBezTo>
                            <a:cubicBezTo>
                              <a:pt x="310" y="191"/>
                              <a:pt x="310" y="189"/>
                              <a:pt x="308" y="189"/>
                            </a:cubicBezTo>
                            <a:cubicBezTo>
                              <a:pt x="305" y="189"/>
                              <a:pt x="303" y="189"/>
                              <a:pt x="301" y="188"/>
                            </a:cubicBezTo>
                            <a:cubicBezTo>
                              <a:pt x="302" y="187"/>
                              <a:pt x="305" y="188"/>
                              <a:pt x="306" y="187"/>
                            </a:cubicBezTo>
                            <a:cubicBezTo>
                              <a:pt x="308" y="187"/>
                              <a:pt x="310" y="188"/>
                              <a:pt x="311" y="187"/>
                            </a:cubicBezTo>
                            <a:cubicBezTo>
                              <a:pt x="311" y="186"/>
                              <a:pt x="310" y="186"/>
                              <a:pt x="309" y="186"/>
                            </a:cubicBezTo>
                            <a:cubicBezTo>
                              <a:pt x="311" y="184"/>
                              <a:pt x="307" y="183"/>
                              <a:pt x="305" y="182"/>
                            </a:cubicBezTo>
                            <a:cubicBezTo>
                              <a:pt x="306" y="182"/>
                              <a:pt x="305" y="181"/>
                              <a:pt x="305" y="181"/>
                            </a:cubicBezTo>
                            <a:cubicBezTo>
                              <a:pt x="306" y="180"/>
                              <a:pt x="309" y="180"/>
                              <a:pt x="309" y="180"/>
                            </a:cubicBezTo>
                            <a:cubicBezTo>
                              <a:pt x="310" y="180"/>
                              <a:pt x="311" y="181"/>
                              <a:pt x="312" y="181"/>
                            </a:cubicBezTo>
                            <a:cubicBezTo>
                              <a:pt x="313" y="181"/>
                              <a:pt x="317" y="180"/>
                              <a:pt x="314" y="180"/>
                            </a:cubicBezTo>
                            <a:cubicBezTo>
                              <a:pt x="316" y="180"/>
                              <a:pt x="316" y="178"/>
                              <a:pt x="318" y="179"/>
                            </a:cubicBezTo>
                            <a:cubicBezTo>
                              <a:pt x="317" y="178"/>
                              <a:pt x="317" y="178"/>
                              <a:pt x="316" y="178"/>
                            </a:cubicBezTo>
                            <a:cubicBezTo>
                              <a:pt x="316" y="177"/>
                              <a:pt x="317" y="177"/>
                              <a:pt x="317" y="177"/>
                            </a:cubicBezTo>
                            <a:cubicBezTo>
                              <a:pt x="316" y="177"/>
                              <a:pt x="315" y="177"/>
                              <a:pt x="314" y="176"/>
                            </a:cubicBezTo>
                            <a:cubicBezTo>
                              <a:pt x="314" y="175"/>
                              <a:pt x="315" y="176"/>
                              <a:pt x="317" y="176"/>
                            </a:cubicBezTo>
                            <a:cubicBezTo>
                              <a:pt x="318" y="176"/>
                              <a:pt x="317" y="174"/>
                              <a:pt x="318" y="174"/>
                            </a:cubicBezTo>
                            <a:cubicBezTo>
                              <a:pt x="319" y="174"/>
                              <a:pt x="320" y="176"/>
                              <a:pt x="321" y="176"/>
                            </a:cubicBezTo>
                            <a:cubicBezTo>
                              <a:pt x="322" y="176"/>
                              <a:pt x="323" y="175"/>
                              <a:pt x="322" y="174"/>
                            </a:cubicBezTo>
                            <a:cubicBezTo>
                              <a:pt x="324" y="175"/>
                              <a:pt x="326" y="175"/>
                              <a:pt x="328" y="175"/>
                            </a:cubicBezTo>
                            <a:cubicBezTo>
                              <a:pt x="328" y="175"/>
                              <a:pt x="327" y="175"/>
                              <a:pt x="327" y="174"/>
                            </a:cubicBezTo>
                            <a:cubicBezTo>
                              <a:pt x="328" y="174"/>
                              <a:pt x="329" y="173"/>
                              <a:pt x="329" y="175"/>
                            </a:cubicBezTo>
                            <a:cubicBezTo>
                              <a:pt x="330" y="174"/>
                              <a:pt x="333" y="175"/>
                              <a:pt x="333" y="173"/>
                            </a:cubicBezTo>
                            <a:cubicBezTo>
                              <a:pt x="331" y="173"/>
                              <a:pt x="329" y="172"/>
                              <a:pt x="330" y="171"/>
                            </a:cubicBezTo>
                            <a:cubicBezTo>
                              <a:pt x="331" y="173"/>
                              <a:pt x="333" y="172"/>
                              <a:pt x="334" y="171"/>
                            </a:cubicBezTo>
                            <a:cubicBezTo>
                              <a:pt x="335" y="171"/>
                              <a:pt x="333" y="170"/>
                              <a:pt x="334" y="170"/>
                            </a:cubicBezTo>
                            <a:cubicBezTo>
                              <a:pt x="335" y="170"/>
                              <a:pt x="335" y="169"/>
                              <a:pt x="336" y="168"/>
                            </a:cubicBezTo>
                            <a:cubicBezTo>
                              <a:pt x="335" y="168"/>
                              <a:pt x="334" y="168"/>
                              <a:pt x="333" y="167"/>
                            </a:cubicBezTo>
                            <a:cubicBezTo>
                              <a:pt x="336" y="167"/>
                              <a:pt x="339" y="168"/>
                              <a:pt x="342" y="168"/>
                            </a:cubicBezTo>
                            <a:cubicBezTo>
                              <a:pt x="339" y="168"/>
                              <a:pt x="335" y="170"/>
                              <a:pt x="336" y="172"/>
                            </a:cubicBezTo>
                            <a:cubicBezTo>
                              <a:pt x="337" y="171"/>
                              <a:pt x="340" y="173"/>
                              <a:pt x="342" y="173"/>
                            </a:cubicBezTo>
                            <a:cubicBezTo>
                              <a:pt x="344" y="173"/>
                              <a:pt x="341" y="171"/>
                              <a:pt x="343" y="171"/>
                            </a:cubicBezTo>
                            <a:cubicBezTo>
                              <a:pt x="343" y="171"/>
                              <a:pt x="343" y="172"/>
                              <a:pt x="344" y="173"/>
                            </a:cubicBezTo>
                            <a:cubicBezTo>
                              <a:pt x="344" y="171"/>
                              <a:pt x="348" y="172"/>
                              <a:pt x="348" y="170"/>
                            </a:cubicBezTo>
                            <a:cubicBezTo>
                              <a:pt x="349" y="171"/>
                              <a:pt x="350" y="171"/>
                              <a:pt x="350" y="172"/>
                            </a:cubicBezTo>
                            <a:cubicBezTo>
                              <a:pt x="351" y="171"/>
                              <a:pt x="353" y="172"/>
                              <a:pt x="353" y="171"/>
                            </a:cubicBezTo>
                            <a:cubicBezTo>
                              <a:pt x="355" y="170"/>
                              <a:pt x="355" y="170"/>
                              <a:pt x="357" y="170"/>
                            </a:cubicBezTo>
                            <a:cubicBezTo>
                              <a:pt x="356" y="169"/>
                              <a:pt x="356" y="168"/>
                              <a:pt x="354" y="167"/>
                            </a:cubicBezTo>
                            <a:cubicBezTo>
                              <a:pt x="356" y="166"/>
                              <a:pt x="356" y="168"/>
                              <a:pt x="358" y="168"/>
                            </a:cubicBezTo>
                            <a:cubicBezTo>
                              <a:pt x="359" y="169"/>
                              <a:pt x="360" y="169"/>
                              <a:pt x="362" y="169"/>
                            </a:cubicBezTo>
                            <a:cubicBezTo>
                              <a:pt x="360" y="168"/>
                              <a:pt x="360" y="167"/>
                              <a:pt x="361" y="167"/>
                            </a:cubicBezTo>
                            <a:cubicBezTo>
                              <a:pt x="362" y="170"/>
                              <a:pt x="367" y="166"/>
                              <a:pt x="368" y="166"/>
                            </a:cubicBezTo>
                            <a:cubicBezTo>
                              <a:pt x="367" y="165"/>
                              <a:pt x="367" y="164"/>
                              <a:pt x="368" y="164"/>
                            </a:cubicBezTo>
                            <a:cubicBezTo>
                              <a:pt x="369" y="166"/>
                              <a:pt x="370" y="163"/>
                              <a:pt x="369" y="165"/>
                            </a:cubicBezTo>
                            <a:cubicBezTo>
                              <a:pt x="370" y="165"/>
                              <a:pt x="371" y="163"/>
                              <a:pt x="372" y="164"/>
                            </a:cubicBezTo>
                            <a:cubicBezTo>
                              <a:pt x="372" y="163"/>
                              <a:pt x="371" y="161"/>
                              <a:pt x="373" y="162"/>
                            </a:cubicBezTo>
                            <a:cubicBezTo>
                              <a:pt x="371" y="161"/>
                              <a:pt x="377" y="161"/>
                              <a:pt x="376" y="160"/>
                            </a:cubicBezTo>
                            <a:cubicBezTo>
                              <a:pt x="376" y="159"/>
                              <a:pt x="378" y="159"/>
                              <a:pt x="376" y="158"/>
                            </a:cubicBezTo>
                            <a:cubicBezTo>
                              <a:pt x="378" y="158"/>
                              <a:pt x="379" y="157"/>
                              <a:pt x="378" y="156"/>
                            </a:cubicBezTo>
                            <a:cubicBezTo>
                              <a:pt x="380" y="157"/>
                              <a:pt x="380" y="155"/>
                              <a:pt x="380" y="155"/>
                            </a:cubicBezTo>
                            <a:cubicBezTo>
                              <a:pt x="382" y="154"/>
                              <a:pt x="384" y="154"/>
                              <a:pt x="386" y="153"/>
                            </a:cubicBezTo>
                            <a:cubicBezTo>
                              <a:pt x="387" y="153"/>
                              <a:pt x="390" y="154"/>
                              <a:pt x="390" y="153"/>
                            </a:cubicBezTo>
                            <a:cubicBezTo>
                              <a:pt x="390" y="152"/>
                              <a:pt x="389" y="151"/>
                              <a:pt x="391" y="151"/>
                            </a:cubicBezTo>
                            <a:cubicBezTo>
                              <a:pt x="390" y="150"/>
                              <a:pt x="388" y="150"/>
                              <a:pt x="387" y="150"/>
                            </a:cubicBezTo>
                            <a:cubicBezTo>
                              <a:pt x="388" y="150"/>
                              <a:pt x="389" y="150"/>
                              <a:pt x="389" y="149"/>
                            </a:cubicBezTo>
                            <a:cubicBezTo>
                              <a:pt x="389" y="149"/>
                              <a:pt x="387" y="148"/>
                              <a:pt x="386" y="148"/>
                            </a:cubicBezTo>
                            <a:cubicBezTo>
                              <a:pt x="385" y="147"/>
                              <a:pt x="387" y="147"/>
                              <a:pt x="387" y="146"/>
                            </a:cubicBezTo>
                            <a:cubicBezTo>
                              <a:pt x="388" y="147"/>
                              <a:pt x="388" y="148"/>
                              <a:pt x="390" y="147"/>
                            </a:cubicBezTo>
                            <a:cubicBezTo>
                              <a:pt x="391" y="150"/>
                              <a:pt x="392" y="149"/>
                              <a:pt x="395" y="150"/>
                            </a:cubicBezTo>
                            <a:cubicBezTo>
                              <a:pt x="392" y="150"/>
                              <a:pt x="395" y="151"/>
                              <a:pt x="397" y="151"/>
                            </a:cubicBezTo>
                            <a:cubicBezTo>
                              <a:pt x="400" y="151"/>
                              <a:pt x="403" y="151"/>
                              <a:pt x="406" y="151"/>
                            </a:cubicBezTo>
                            <a:cubicBezTo>
                              <a:pt x="405" y="150"/>
                              <a:pt x="404" y="150"/>
                              <a:pt x="403" y="149"/>
                            </a:cubicBezTo>
                            <a:cubicBezTo>
                              <a:pt x="404" y="149"/>
                              <a:pt x="405" y="150"/>
                              <a:pt x="406" y="151"/>
                            </a:cubicBezTo>
                            <a:cubicBezTo>
                              <a:pt x="408" y="151"/>
                              <a:pt x="409" y="151"/>
                              <a:pt x="410" y="151"/>
                            </a:cubicBezTo>
                            <a:cubicBezTo>
                              <a:pt x="409" y="150"/>
                              <a:pt x="408" y="149"/>
                              <a:pt x="407" y="149"/>
                            </a:cubicBezTo>
                            <a:cubicBezTo>
                              <a:pt x="408" y="149"/>
                              <a:pt x="410" y="150"/>
                              <a:pt x="410" y="149"/>
                            </a:cubicBezTo>
                            <a:cubicBezTo>
                              <a:pt x="410" y="148"/>
                              <a:pt x="412" y="149"/>
                              <a:pt x="413" y="149"/>
                            </a:cubicBezTo>
                            <a:cubicBezTo>
                              <a:pt x="414" y="150"/>
                              <a:pt x="419" y="150"/>
                              <a:pt x="418" y="148"/>
                            </a:cubicBezTo>
                            <a:cubicBezTo>
                              <a:pt x="420" y="149"/>
                              <a:pt x="422" y="148"/>
                              <a:pt x="424" y="148"/>
                            </a:cubicBezTo>
                            <a:cubicBezTo>
                              <a:pt x="425" y="148"/>
                              <a:pt x="426" y="147"/>
                              <a:pt x="427" y="147"/>
                            </a:cubicBezTo>
                            <a:cubicBezTo>
                              <a:pt x="428" y="148"/>
                              <a:pt x="429" y="147"/>
                              <a:pt x="429" y="146"/>
                            </a:cubicBezTo>
                            <a:cubicBezTo>
                              <a:pt x="430" y="147"/>
                              <a:pt x="433" y="147"/>
                              <a:pt x="434" y="146"/>
                            </a:cubicBezTo>
                            <a:cubicBezTo>
                              <a:pt x="436" y="146"/>
                              <a:pt x="438" y="146"/>
                              <a:pt x="440" y="146"/>
                            </a:cubicBezTo>
                            <a:cubicBezTo>
                              <a:pt x="441" y="145"/>
                              <a:pt x="443" y="146"/>
                              <a:pt x="444" y="145"/>
                            </a:cubicBezTo>
                            <a:cubicBezTo>
                              <a:pt x="445" y="145"/>
                              <a:pt x="445" y="144"/>
                              <a:pt x="447" y="144"/>
                            </a:cubicBezTo>
                            <a:cubicBezTo>
                              <a:pt x="449" y="144"/>
                              <a:pt x="450" y="143"/>
                              <a:pt x="453" y="142"/>
                            </a:cubicBezTo>
                            <a:cubicBezTo>
                              <a:pt x="450" y="142"/>
                              <a:pt x="453" y="142"/>
                              <a:pt x="455" y="142"/>
                            </a:cubicBezTo>
                            <a:cubicBezTo>
                              <a:pt x="454" y="140"/>
                              <a:pt x="455" y="141"/>
                              <a:pt x="456" y="141"/>
                            </a:cubicBezTo>
                            <a:cubicBezTo>
                              <a:pt x="457" y="141"/>
                              <a:pt x="458" y="140"/>
                              <a:pt x="456" y="140"/>
                            </a:cubicBezTo>
                            <a:cubicBezTo>
                              <a:pt x="457" y="139"/>
                              <a:pt x="459" y="140"/>
                              <a:pt x="461" y="140"/>
                            </a:cubicBezTo>
                            <a:cubicBezTo>
                              <a:pt x="458" y="139"/>
                              <a:pt x="462" y="140"/>
                              <a:pt x="460" y="138"/>
                            </a:cubicBezTo>
                            <a:cubicBezTo>
                              <a:pt x="461" y="139"/>
                              <a:pt x="462" y="139"/>
                              <a:pt x="464" y="139"/>
                            </a:cubicBezTo>
                            <a:cubicBezTo>
                              <a:pt x="465" y="138"/>
                              <a:pt x="468" y="137"/>
                              <a:pt x="465" y="137"/>
                            </a:cubicBezTo>
                            <a:cubicBezTo>
                              <a:pt x="466" y="137"/>
                              <a:pt x="469" y="138"/>
                              <a:pt x="470" y="137"/>
                            </a:cubicBezTo>
                            <a:cubicBezTo>
                              <a:pt x="471" y="136"/>
                              <a:pt x="470" y="135"/>
                              <a:pt x="468" y="135"/>
                            </a:cubicBezTo>
                            <a:cubicBezTo>
                              <a:pt x="469" y="135"/>
                              <a:pt x="474" y="136"/>
                              <a:pt x="473" y="134"/>
                            </a:cubicBezTo>
                            <a:cubicBezTo>
                              <a:pt x="474" y="135"/>
                              <a:pt x="476" y="135"/>
                              <a:pt x="477" y="135"/>
                            </a:cubicBezTo>
                            <a:cubicBezTo>
                              <a:pt x="476" y="134"/>
                              <a:pt x="475" y="134"/>
                              <a:pt x="474" y="134"/>
                            </a:cubicBezTo>
                            <a:cubicBezTo>
                              <a:pt x="477" y="134"/>
                              <a:pt x="482" y="134"/>
                              <a:pt x="484" y="132"/>
                            </a:cubicBezTo>
                            <a:cubicBezTo>
                              <a:pt x="482" y="131"/>
                              <a:pt x="480" y="132"/>
                              <a:pt x="478" y="132"/>
                            </a:cubicBezTo>
                            <a:cubicBezTo>
                              <a:pt x="476" y="132"/>
                              <a:pt x="472" y="132"/>
                              <a:pt x="470" y="131"/>
                            </a:cubicBezTo>
                            <a:cubicBezTo>
                              <a:pt x="467" y="131"/>
                              <a:pt x="465" y="131"/>
                              <a:pt x="462" y="130"/>
                            </a:cubicBezTo>
                            <a:cubicBezTo>
                              <a:pt x="459" y="129"/>
                              <a:pt x="457" y="130"/>
                              <a:pt x="454" y="130"/>
                            </a:cubicBezTo>
                            <a:cubicBezTo>
                              <a:pt x="455" y="130"/>
                              <a:pt x="455" y="129"/>
                              <a:pt x="455" y="129"/>
                            </a:cubicBezTo>
                            <a:cubicBezTo>
                              <a:pt x="452" y="129"/>
                              <a:pt x="450" y="130"/>
                              <a:pt x="447" y="130"/>
                            </a:cubicBezTo>
                            <a:cubicBezTo>
                              <a:pt x="444" y="131"/>
                              <a:pt x="439" y="130"/>
                              <a:pt x="437" y="132"/>
                            </a:cubicBezTo>
                            <a:cubicBezTo>
                              <a:pt x="436" y="133"/>
                              <a:pt x="434" y="132"/>
                              <a:pt x="432" y="132"/>
                            </a:cubicBezTo>
                            <a:cubicBezTo>
                              <a:pt x="430" y="133"/>
                              <a:pt x="426" y="133"/>
                              <a:pt x="424" y="132"/>
                            </a:cubicBezTo>
                            <a:cubicBezTo>
                              <a:pt x="427" y="132"/>
                              <a:pt x="432" y="132"/>
                              <a:pt x="434" y="131"/>
                            </a:cubicBezTo>
                            <a:cubicBezTo>
                              <a:pt x="435" y="131"/>
                              <a:pt x="437" y="130"/>
                              <a:pt x="438" y="130"/>
                            </a:cubicBezTo>
                            <a:cubicBezTo>
                              <a:pt x="441" y="130"/>
                              <a:pt x="443" y="130"/>
                              <a:pt x="444" y="129"/>
                            </a:cubicBezTo>
                            <a:cubicBezTo>
                              <a:pt x="443" y="128"/>
                              <a:pt x="441" y="128"/>
                              <a:pt x="440" y="128"/>
                            </a:cubicBezTo>
                            <a:cubicBezTo>
                              <a:pt x="440" y="128"/>
                              <a:pt x="440" y="128"/>
                              <a:pt x="440" y="128"/>
                            </a:cubicBezTo>
                            <a:cubicBezTo>
                              <a:pt x="445" y="127"/>
                              <a:pt x="450" y="128"/>
                              <a:pt x="455" y="126"/>
                            </a:cubicBezTo>
                            <a:cubicBezTo>
                              <a:pt x="454" y="126"/>
                              <a:pt x="453" y="126"/>
                              <a:pt x="453" y="125"/>
                            </a:cubicBezTo>
                            <a:cubicBezTo>
                              <a:pt x="455" y="125"/>
                              <a:pt x="452" y="123"/>
                              <a:pt x="451" y="123"/>
                            </a:cubicBezTo>
                            <a:cubicBezTo>
                              <a:pt x="451" y="123"/>
                              <a:pt x="451" y="123"/>
                              <a:pt x="451" y="122"/>
                            </a:cubicBezTo>
                            <a:cubicBezTo>
                              <a:pt x="449" y="122"/>
                              <a:pt x="447" y="123"/>
                              <a:pt x="446" y="123"/>
                            </a:cubicBezTo>
                            <a:cubicBezTo>
                              <a:pt x="444" y="124"/>
                              <a:pt x="441" y="124"/>
                              <a:pt x="438" y="124"/>
                            </a:cubicBezTo>
                            <a:cubicBezTo>
                              <a:pt x="436" y="124"/>
                              <a:pt x="434" y="126"/>
                              <a:pt x="432" y="126"/>
                            </a:cubicBezTo>
                            <a:cubicBezTo>
                              <a:pt x="431" y="126"/>
                              <a:pt x="430" y="126"/>
                              <a:pt x="430" y="127"/>
                            </a:cubicBezTo>
                            <a:cubicBezTo>
                              <a:pt x="429" y="127"/>
                              <a:pt x="429" y="128"/>
                              <a:pt x="428" y="128"/>
                            </a:cubicBezTo>
                            <a:cubicBezTo>
                              <a:pt x="429" y="129"/>
                              <a:pt x="430" y="129"/>
                              <a:pt x="431" y="129"/>
                            </a:cubicBezTo>
                            <a:cubicBezTo>
                              <a:pt x="431" y="129"/>
                              <a:pt x="431" y="129"/>
                              <a:pt x="431" y="129"/>
                            </a:cubicBezTo>
                            <a:cubicBezTo>
                              <a:pt x="429" y="129"/>
                              <a:pt x="428" y="129"/>
                              <a:pt x="427" y="129"/>
                            </a:cubicBezTo>
                            <a:cubicBezTo>
                              <a:pt x="425" y="129"/>
                              <a:pt x="425" y="128"/>
                              <a:pt x="424" y="128"/>
                            </a:cubicBezTo>
                            <a:cubicBezTo>
                              <a:pt x="423" y="128"/>
                              <a:pt x="419" y="129"/>
                              <a:pt x="417" y="128"/>
                            </a:cubicBezTo>
                            <a:cubicBezTo>
                              <a:pt x="420" y="128"/>
                              <a:pt x="424" y="128"/>
                              <a:pt x="426" y="127"/>
                            </a:cubicBezTo>
                            <a:cubicBezTo>
                              <a:pt x="427" y="125"/>
                              <a:pt x="431" y="124"/>
                              <a:pt x="425" y="123"/>
                            </a:cubicBezTo>
                            <a:cubicBezTo>
                              <a:pt x="428" y="124"/>
                              <a:pt x="430" y="124"/>
                              <a:pt x="432" y="123"/>
                            </a:cubicBezTo>
                            <a:cubicBezTo>
                              <a:pt x="431" y="123"/>
                              <a:pt x="430" y="122"/>
                              <a:pt x="430" y="122"/>
                            </a:cubicBezTo>
                            <a:cubicBezTo>
                              <a:pt x="431" y="121"/>
                              <a:pt x="432" y="122"/>
                              <a:pt x="433" y="123"/>
                            </a:cubicBezTo>
                            <a:cubicBezTo>
                              <a:pt x="435" y="124"/>
                              <a:pt x="437" y="124"/>
                              <a:pt x="439" y="124"/>
                            </a:cubicBezTo>
                            <a:cubicBezTo>
                              <a:pt x="442" y="124"/>
                              <a:pt x="450" y="123"/>
                              <a:pt x="451" y="121"/>
                            </a:cubicBezTo>
                            <a:cubicBezTo>
                              <a:pt x="451" y="120"/>
                              <a:pt x="454" y="122"/>
                              <a:pt x="453" y="120"/>
                            </a:cubicBezTo>
                            <a:cubicBezTo>
                              <a:pt x="452" y="119"/>
                              <a:pt x="450" y="118"/>
                              <a:pt x="449" y="118"/>
                            </a:cubicBezTo>
                            <a:cubicBezTo>
                              <a:pt x="448" y="118"/>
                              <a:pt x="446" y="118"/>
                              <a:pt x="444" y="118"/>
                            </a:cubicBezTo>
                            <a:cubicBezTo>
                              <a:pt x="442" y="118"/>
                              <a:pt x="439" y="118"/>
                              <a:pt x="436" y="118"/>
                            </a:cubicBezTo>
                            <a:cubicBezTo>
                              <a:pt x="439" y="117"/>
                              <a:pt x="434" y="117"/>
                              <a:pt x="433" y="117"/>
                            </a:cubicBezTo>
                            <a:cubicBezTo>
                              <a:pt x="434" y="117"/>
                              <a:pt x="435" y="117"/>
                              <a:pt x="435" y="116"/>
                            </a:cubicBezTo>
                            <a:cubicBezTo>
                              <a:pt x="434" y="116"/>
                              <a:pt x="426" y="114"/>
                              <a:pt x="430" y="114"/>
                            </a:cubicBezTo>
                            <a:cubicBezTo>
                              <a:pt x="428" y="114"/>
                              <a:pt x="426" y="114"/>
                              <a:pt x="424" y="114"/>
                            </a:cubicBezTo>
                            <a:cubicBezTo>
                              <a:pt x="425" y="113"/>
                              <a:pt x="424" y="112"/>
                              <a:pt x="423" y="112"/>
                            </a:cubicBezTo>
                            <a:cubicBezTo>
                              <a:pt x="426" y="113"/>
                              <a:pt x="429" y="113"/>
                              <a:pt x="432" y="114"/>
                            </a:cubicBezTo>
                            <a:cubicBezTo>
                              <a:pt x="435" y="115"/>
                              <a:pt x="439" y="118"/>
                              <a:pt x="441" y="118"/>
                            </a:cubicBezTo>
                            <a:cubicBezTo>
                              <a:pt x="442" y="117"/>
                              <a:pt x="442" y="117"/>
                              <a:pt x="443" y="117"/>
                            </a:cubicBezTo>
                            <a:cubicBezTo>
                              <a:pt x="445" y="117"/>
                              <a:pt x="446" y="117"/>
                              <a:pt x="448" y="117"/>
                            </a:cubicBezTo>
                            <a:cubicBezTo>
                              <a:pt x="451" y="118"/>
                              <a:pt x="455" y="120"/>
                              <a:pt x="459" y="120"/>
                            </a:cubicBezTo>
                            <a:cubicBezTo>
                              <a:pt x="461" y="120"/>
                              <a:pt x="464" y="122"/>
                              <a:pt x="465" y="124"/>
                            </a:cubicBezTo>
                            <a:cubicBezTo>
                              <a:pt x="465" y="127"/>
                              <a:pt x="469" y="127"/>
                              <a:pt x="472" y="128"/>
                            </a:cubicBezTo>
                            <a:cubicBezTo>
                              <a:pt x="474" y="128"/>
                              <a:pt x="479" y="129"/>
                              <a:pt x="480" y="128"/>
                            </a:cubicBezTo>
                            <a:cubicBezTo>
                              <a:pt x="481" y="127"/>
                              <a:pt x="478" y="124"/>
                              <a:pt x="481" y="125"/>
                            </a:cubicBezTo>
                            <a:cubicBezTo>
                              <a:pt x="480" y="129"/>
                              <a:pt x="485" y="127"/>
                              <a:pt x="486" y="128"/>
                            </a:cubicBezTo>
                            <a:cubicBezTo>
                              <a:pt x="488" y="131"/>
                              <a:pt x="492" y="126"/>
                              <a:pt x="488" y="127"/>
                            </a:cubicBezTo>
                            <a:cubicBezTo>
                              <a:pt x="488" y="126"/>
                              <a:pt x="489" y="126"/>
                              <a:pt x="490" y="126"/>
                            </a:cubicBezTo>
                            <a:cubicBezTo>
                              <a:pt x="489" y="125"/>
                              <a:pt x="488" y="125"/>
                              <a:pt x="487" y="125"/>
                            </a:cubicBezTo>
                            <a:cubicBezTo>
                              <a:pt x="489" y="125"/>
                              <a:pt x="489" y="124"/>
                              <a:pt x="490" y="123"/>
                            </a:cubicBezTo>
                            <a:cubicBezTo>
                              <a:pt x="489" y="123"/>
                              <a:pt x="488" y="123"/>
                              <a:pt x="487" y="123"/>
                            </a:cubicBezTo>
                            <a:cubicBezTo>
                              <a:pt x="487" y="123"/>
                              <a:pt x="487" y="123"/>
                              <a:pt x="488" y="122"/>
                            </a:cubicBezTo>
                            <a:cubicBezTo>
                              <a:pt x="486" y="122"/>
                              <a:pt x="485" y="122"/>
                              <a:pt x="484" y="122"/>
                            </a:cubicBezTo>
                            <a:cubicBezTo>
                              <a:pt x="485" y="122"/>
                              <a:pt x="487" y="121"/>
                              <a:pt x="489" y="121"/>
                            </a:cubicBezTo>
                            <a:cubicBezTo>
                              <a:pt x="488" y="121"/>
                              <a:pt x="487" y="120"/>
                              <a:pt x="486" y="120"/>
                            </a:cubicBezTo>
                            <a:cubicBezTo>
                              <a:pt x="487" y="120"/>
                              <a:pt x="488" y="120"/>
                              <a:pt x="489" y="120"/>
                            </a:cubicBezTo>
                            <a:cubicBezTo>
                              <a:pt x="487" y="119"/>
                              <a:pt x="487" y="119"/>
                              <a:pt x="489" y="119"/>
                            </a:cubicBezTo>
                            <a:cubicBezTo>
                              <a:pt x="485" y="118"/>
                              <a:pt x="483" y="119"/>
                              <a:pt x="481" y="120"/>
                            </a:cubicBezTo>
                            <a:cubicBezTo>
                              <a:pt x="480" y="118"/>
                              <a:pt x="483" y="117"/>
                              <a:pt x="486" y="116"/>
                            </a:cubicBezTo>
                            <a:cubicBezTo>
                              <a:pt x="484" y="116"/>
                              <a:pt x="482" y="116"/>
                              <a:pt x="480" y="117"/>
                            </a:cubicBezTo>
                            <a:cubicBezTo>
                              <a:pt x="479" y="117"/>
                              <a:pt x="480" y="116"/>
                              <a:pt x="481" y="116"/>
                            </a:cubicBezTo>
                            <a:cubicBezTo>
                              <a:pt x="479" y="115"/>
                              <a:pt x="477" y="116"/>
                              <a:pt x="476" y="117"/>
                            </a:cubicBezTo>
                            <a:cubicBezTo>
                              <a:pt x="476" y="115"/>
                              <a:pt x="479" y="115"/>
                              <a:pt x="481" y="114"/>
                            </a:cubicBezTo>
                            <a:cubicBezTo>
                              <a:pt x="479" y="113"/>
                              <a:pt x="476" y="114"/>
                              <a:pt x="474" y="113"/>
                            </a:cubicBezTo>
                            <a:cubicBezTo>
                              <a:pt x="472" y="112"/>
                              <a:pt x="469" y="112"/>
                              <a:pt x="469" y="111"/>
                            </a:cubicBezTo>
                            <a:cubicBezTo>
                              <a:pt x="467" y="112"/>
                              <a:pt x="463" y="110"/>
                              <a:pt x="460" y="109"/>
                            </a:cubicBezTo>
                            <a:cubicBezTo>
                              <a:pt x="456" y="108"/>
                              <a:pt x="455" y="111"/>
                              <a:pt x="452" y="111"/>
                            </a:cubicBezTo>
                            <a:cubicBezTo>
                              <a:pt x="453" y="111"/>
                              <a:pt x="453" y="110"/>
                              <a:pt x="453" y="109"/>
                            </a:cubicBezTo>
                            <a:cubicBezTo>
                              <a:pt x="452" y="109"/>
                              <a:pt x="451" y="110"/>
                              <a:pt x="449" y="109"/>
                            </a:cubicBezTo>
                            <a:cubicBezTo>
                              <a:pt x="450" y="109"/>
                              <a:pt x="461" y="110"/>
                              <a:pt x="460" y="107"/>
                            </a:cubicBezTo>
                            <a:cubicBezTo>
                              <a:pt x="456" y="103"/>
                              <a:pt x="446" y="106"/>
                              <a:pt x="444" y="107"/>
                            </a:cubicBezTo>
                            <a:cubicBezTo>
                              <a:pt x="444" y="107"/>
                              <a:pt x="444" y="107"/>
                              <a:pt x="445" y="106"/>
                            </a:cubicBezTo>
                            <a:cubicBezTo>
                              <a:pt x="443" y="106"/>
                              <a:pt x="442" y="106"/>
                              <a:pt x="440" y="106"/>
                            </a:cubicBezTo>
                            <a:cubicBezTo>
                              <a:pt x="441" y="106"/>
                              <a:pt x="442" y="106"/>
                              <a:pt x="443" y="106"/>
                            </a:cubicBezTo>
                            <a:cubicBezTo>
                              <a:pt x="440" y="105"/>
                              <a:pt x="438" y="106"/>
                              <a:pt x="434" y="105"/>
                            </a:cubicBezTo>
                            <a:cubicBezTo>
                              <a:pt x="437" y="105"/>
                              <a:pt x="439" y="105"/>
                              <a:pt x="441" y="105"/>
                            </a:cubicBezTo>
                            <a:cubicBezTo>
                              <a:pt x="443" y="105"/>
                              <a:pt x="445" y="106"/>
                              <a:pt x="447" y="106"/>
                            </a:cubicBezTo>
                            <a:cubicBezTo>
                              <a:pt x="449" y="106"/>
                              <a:pt x="450" y="105"/>
                              <a:pt x="452" y="105"/>
                            </a:cubicBezTo>
                            <a:cubicBezTo>
                              <a:pt x="454" y="104"/>
                              <a:pt x="456" y="105"/>
                              <a:pt x="457" y="103"/>
                            </a:cubicBezTo>
                            <a:cubicBezTo>
                              <a:pt x="455" y="102"/>
                              <a:pt x="453" y="103"/>
                              <a:pt x="451" y="103"/>
                            </a:cubicBezTo>
                            <a:cubicBezTo>
                              <a:pt x="448" y="102"/>
                              <a:pt x="445" y="101"/>
                              <a:pt x="443" y="102"/>
                            </a:cubicBezTo>
                            <a:cubicBezTo>
                              <a:pt x="441" y="102"/>
                              <a:pt x="438" y="102"/>
                              <a:pt x="436" y="103"/>
                            </a:cubicBezTo>
                            <a:cubicBezTo>
                              <a:pt x="435" y="103"/>
                              <a:pt x="435" y="104"/>
                              <a:pt x="433" y="104"/>
                            </a:cubicBezTo>
                            <a:cubicBezTo>
                              <a:pt x="435" y="104"/>
                              <a:pt x="434" y="102"/>
                              <a:pt x="432" y="102"/>
                            </a:cubicBezTo>
                            <a:cubicBezTo>
                              <a:pt x="434" y="102"/>
                              <a:pt x="436" y="101"/>
                              <a:pt x="438" y="102"/>
                            </a:cubicBezTo>
                            <a:cubicBezTo>
                              <a:pt x="440" y="102"/>
                              <a:pt x="441" y="102"/>
                              <a:pt x="443" y="101"/>
                            </a:cubicBezTo>
                            <a:cubicBezTo>
                              <a:pt x="440" y="101"/>
                              <a:pt x="437" y="100"/>
                              <a:pt x="434" y="99"/>
                            </a:cubicBezTo>
                            <a:cubicBezTo>
                              <a:pt x="435" y="98"/>
                              <a:pt x="438" y="100"/>
                              <a:pt x="440" y="100"/>
                            </a:cubicBezTo>
                            <a:cubicBezTo>
                              <a:pt x="443" y="101"/>
                              <a:pt x="446" y="101"/>
                              <a:pt x="448" y="101"/>
                            </a:cubicBezTo>
                            <a:cubicBezTo>
                              <a:pt x="451" y="101"/>
                              <a:pt x="452" y="100"/>
                              <a:pt x="454" y="100"/>
                            </a:cubicBezTo>
                            <a:cubicBezTo>
                              <a:pt x="455" y="99"/>
                              <a:pt x="458" y="99"/>
                              <a:pt x="460" y="99"/>
                            </a:cubicBezTo>
                            <a:cubicBezTo>
                              <a:pt x="457" y="98"/>
                              <a:pt x="453" y="97"/>
                              <a:pt x="451" y="95"/>
                            </a:cubicBezTo>
                            <a:cubicBezTo>
                              <a:pt x="453" y="94"/>
                              <a:pt x="456" y="97"/>
                              <a:pt x="458" y="98"/>
                            </a:cubicBezTo>
                            <a:cubicBezTo>
                              <a:pt x="461" y="99"/>
                              <a:pt x="462" y="97"/>
                              <a:pt x="464" y="97"/>
                            </a:cubicBezTo>
                            <a:cubicBezTo>
                              <a:pt x="466" y="95"/>
                              <a:pt x="469" y="96"/>
                              <a:pt x="472" y="97"/>
                            </a:cubicBezTo>
                            <a:cubicBezTo>
                              <a:pt x="476" y="98"/>
                              <a:pt x="479" y="98"/>
                              <a:pt x="483" y="98"/>
                            </a:cubicBezTo>
                            <a:cubicBezTo>
                              <a:pt x="480" y="98"/>
                              <a:pt x="477" y="98"/>
                              <a:pt x="473" y="97"/>
                            </a:cubicBezTo>
                            <a:cubicBezTo>
                              <a:pt x="471" y="97"/>
                              <a:pt x="467" y="96"/>
                              <a:pt x="467" y="98"/>
                            </a:cubicBezTo>
                            <a:cubicBezTo>
                              <a:pt x="475" y="100"/>
                              <a:pt x="482" y="102"/>
                              <a:pt x="489" y="100"/>
                            </a:cubicBezTo>
                            <a:cubicBezTo>
                              <a:pt x="491" y="99"/>
                              <a:pt x="495" y="100"/>
                              <a:pt x="498" y="99"/>
                            </a:cubicBezTo>
                            <a:cubicBezTo>
                              <a:pt x="501" y="99"/>
                              <a:pt x="499" y="99"/>
                              <a:pt x="500" y="98"/>
                            </a:cubicBezTo>
                            <a:cubicBezTo>
                              <a:pt x="500" y="97"/>
                              <a:pt x="502" y="96"/>
                              <a:pt x="501" y="95"/>
                            </a:cubicBezTo>
                            <a:cubicBezTo>
                              <a:pt x="497" y="95"/>
                              <a:pt x="492" y="94"/>
                              <a:pt x="488" y="94"/>
                            </a:cubicBezTo>
                            <a:cubicBezTo>
                              <a:pt x="484" y="94"/>
                              <a:pt x="490" y="97"/>
                              <a:pt x="487" y="97"/>
                            </a:cubicBezTo>
                            <a:cubicBezTo>
                              <a:pt x="486" y="94"/>
                              <a:pt x="485" y="94"/>
                              <a:pt x="481" y="93"/>
                            </a:cubicBezTo>
                            <a:cubicBezTo>
                              <a:pt x="482" y="93"/>
                              <a:pt x="484" y="93"/>
                              <a:pt x="485" y="92"/>
                            </a:cubicBezTo>
                            <a:cubicBezTo>
                              <a:pt x="483" y="92"/>
                              <a:pt x="482" y="91"/>
                              <a:pt x="481" y="91"/>
                            </a:cubicBezTo>
                            <a:cubicBezTo>
                              <a:pt x="484" y="92"/>
                              <a:pt x="486" y="91"/>
                              <a:pt x="488" y="90"/>
                            </a:cubicBezTo>
                            <a:cubicBezTo>
                              <a:pt x="487" y="90"/>
                              <a:pt x="486" y="89"/>
                              <a:pt x="485" y="89"/>
                            </a:cubicBezTo>
                            <a:cubicBezTo>
                              <a:pt x="486" y="89"/>
                              <a:pt x="488" y="90"/>
                              <a:pt x="490" y="90"/>
                            </a:cubicBezTo>
                            <a:cubicBezTo>
                              <a:pt x="493" y="90"/>
                              <a:pt x="497" y="90"/>
                              <a:pt x="501" y="90"/>
                            </a:cubicBezTo>
                            <a:cubicBezTo>
                              <a:pt x="502" y="90"/>
                              <a:pt x="503" y="91"/>
                              <a:pt x="504" y="92"/>
                            </a:cubicBezTo>
                            <a:cubicBezTo>
                              <a:pt x="505" y="92"/>
                              <a:pt x="506" y="92"/>
                              <a:pt x="508" y="92"/>
                            </a:cubicBezTo>
                            <a:cubicBezTo>
                              <a:pt x="511" y="92"/>
                              <a:pt x="513" y="91"/>
                              <a:pt x="515" y="90"/>
                            </a:cubicBezTo>
                            <a:cubicBezTo>
                              <a:pt x="514" y="90"/>
                              <a:pt x="511" y="89"/>
                              <a:pt x="511" y="88"/>
                            </a:cubicBezTo>
                            <a:cubicBezTo>
                              <a:pt x="509" y="88"/>
                              <a:pt x="507" y="89"/>
                              <a:pt x="504" y="88"/>
                            </a:cubicBezTo>
                            <a:cubicBezTo>
                              <a:pt x="501" y="87"/>
                              <a:pt x="498" y="88"/>
                              <a:pt x="495" y="88"/>
                            </a:cubicBezTo>
                            <a:cubicBezTo>
                              <a:pt x="496" y="88"/>
                              <a:pt x="498" y="88"/>
                              <a:pt x="499" y="87"/>
                            </a:cubicBezTo>
                            <a:cubicBezTo>
                              <a:pt x="497" y="86"/>
                              <a:pt x="498" y="85"/>
                              <a:pt x="499" y="84"/>
                            </a:cubicBezTo>
                            <a:cubicBezTo>
                              <a:pt x="495" y="84"/>
                              <a:pt x="493" y="84"/>
                              <a:pt x="490" y="85"/>
                            </a:cubicBezTo>
                            <a:cubicBezTo>
                              <a:pt x="487" y="86"/>
                              <a:pt x="485" y="83"/>
                              <a:pt x="483" y="83"/>
                            </a:cubicBezTo>
                            <a:cubicBezTo>
                              <a:pt x="485" y="83"/>
                              <a:pt x="487" y="85"/>
                              <a:pt x="490" y="84"/>
                            </a:cubicBezTo>
                            <a:cubicBezTo>
                              <a:pt x="493" y="84"/>
                              <a:pt x="497" y="84"/>
                              <a:pt x="500" y="83"/>
                            </a:cubicBezTo>
                            <a:cubicBezTo>
                              <a:pt x="495" y="80"/>
                              <a:pt x="489" y="81"/>
                              <a:pt x="484" y="80"/>
                            </a:cubicBezTo>
                            <a:cubicBezTo>
                              <a:pt x="486" y="80"/>
                              <a:pt x="488" y="80"/>
                              <a:pt x="490" y="80"/>
                            </a:cubicBezTo>
                            <a:cubicBezTo>
                              <a:pt x="488" y="79"/>
                              <a:pt x="486" y="79"/>
                              <a:pt x="484" y="78"/>
                            </a:cubicBezTo>
                            <a:cubicBezTo>
                              <a:pt x="487" y="77"/>
                              <a:pt x="491" y="80"/>
                              <a:pt x="495" y="81"/>
                            </a:cubicBezTo>
                            <a:cubicBezTo>
                              <a:pt x="497" y="82"/>
                              <a:pt x="506" y="81"/>
                              <a:pt x="505" y="83"/>
                            </a:cubicBezTo>
                            <a:cubicBezTo>
                              <a:pt x="507" y="83"/>
                              <a:pt x="509" y="84"/>
                              <a:pt x="510" y="82"/>
                            </a:cubicBezTo>
                            <a:cubicBezTo>
                              <a:pt x="511" y="81"/>
                              <a:pt x="511" y="79"/>
                              <a:pt x="509" y="78"/>
                            </a:cubicBezTo>
                            <a:cubicBezTo>
                              <a:pt x="509" y="78"/>
                              <a:pt x="509" y="78"/>
                              <a:pt x="510" y="77"/>
                            </a:cubicBezTo>
                            <a:cubicBezTo>
                              <a:pt x="507" y="76"/>
                              <a:pt x="503" y="75"/>
                              <a:pt x="500" y="75"/>
                            </a:cubicBezTo>
                            <a:cubicBezTo>
                              <a:pt x="502" y="75"/>
                              <a:pt x="504" y="74"/>
                              <a:pt x="506" y="74"/>
                            </a:cubicBezTo>
                            <a:cubicBezTo>
                              <a:pt x="509" y="74"/>
                              <a:pt x="506" y="72"/>
                              <a:pt x="504" y="72"/>
                            </a:cubicBezTo>
                            <a:cubicBezTo>
                              <a:pt x="502" y="72"/>
                              <a:pt x="500" y="72"/>
                              <a:pt x="499" y="72"/>
                            </a:cubicBezTo>
                            <a:cubicBezTo>
                              <a:pt x="498" y="72"/>
                              <a:pt x="497" y="71"/>
                              <a:pt x="496" y="71"/>
                            </a:cubicBezTo>
                            <a:cubicBezTo>
                              <a:pt x="497" y="71"/>
                              <a:pt x="497" y="72"/>
                              <a:pt x="498" y="72"/>
                            </a:cubicBezTo>
                            <a:cubicBezTo>
                              <a:pt x="497" y="72"/>
                              <a:pt x="495" y="72"/>
                              <a:pt x="494" y="72"/>
                            </a:cubicBezTo>
                            <a:cubicBezTo>
                              <a:pt x="496" y="72"/>
                              <a:pt x="498" y="73"/>
                              <a:pt x="500" y="73"/>
                            </a:cubicBezTo>
                            <a:cubicBezTo>
                              <a:pt x="498" y="74"/>
                              <a:pt x="496" y="72"/>
                              <a:pt x="494" y="72"/>
                            </a:cubicBezTo>
                            <a:cubicBezTo>
                              <a:pt x="492" y="72"/>
                              <a:pt x="491" y="73"/>
                              <a:pt x="488" y="72"/>
                            </a:cubicBezTo>
                            <a:cubicBezTo>
                              <a:pt x="489" y="72"/>
                              <a:pt x="489" y="72"/>
                              <a:pt x="489" y="71"/>
                            </a:cubicBezTo>
                            <a:cubicBezTo>
                              <a:pt x="487" y="70"/>
                              <a:pt x="484" y="71"/>
                              <a:pt x="481" y="71"/>
                            </a:cubicBezTo>
                            <a:cubicBezTo>
                              <a:pt x="483" y="69"/>
                              <a:pt x="486" y="71"/>
                              <a:pt x="488" y="70"/>
                            </a:cubicBezTo>
                            <a:cubicBezTo>
                              <a:pt x="487" y="70"/>
                              <a:pt x="486" y="70"/>
                              <a:pt x="485" y="70"/>
                            </a:cubicBezTo>
                            <a:cubicBezTo>
                              <a:pt x="486" y="70"/>
                              <a:pt x="487" y="70"/>
                              <a:pt x="488" y="70"/>
                            </a:cubicBezTo>
                            <a:cubicBezTo>
                              <a:pt x="487" y="69"/>
                              <a:pt x="486" y="69"/>
                              <a:pt x="485" y="69"/>
                            </a:cubicBezTo>
                            <a:cubicBezTo>
                              <a:pt x="488" y="69"/>
                              <a:pt x="483" y="68"/>
                              <a:pt x="482" y="70"/>
                            </a:cubicBezTo>
                            <a:cubicBezTo>
                              <a:pt x="481" y="69"/>
                              <a:pt x="480" y="68"/>
                              <a:pt x="479" y="68"/>
                            </a:cubicBezTo>
                            <a:cubicBezTo>
                              <a:pt x="479" y="68"/>
                              <a:pt x="482" y="66"/>
                              <a:pt x="483" y="66"/>
                            </a:cubicBezTo>
                            <a:cubicBezTo>
                              <a:pt x="485" y="66"/>
                              <a:pt x="486" y="68"/>
                              <a:pt x="488" y="68"/>
                            </a:cubicBezTo>
                            <a:cubicBezTo>
                              <a:pt x="491" y="69"/>
                              <a:pt x="494" y="67"/>
                              <a:pt x="496" y="67"/>
                            </a:cubicBezTo>
                            <a:cubicBezTo>
                              <a:pt x="495" y="66"/>
                              <a:pt x="495" y="66"/>
                              <a:pt x="494" y="66"/>
                            </a:cubicBezTo>
                            <a:cubicBezTo>
                              <a:pt x="496" y="66"/>
                              <a:pt x="497" y="66"/>
                              <a:pt x="498" y="66"/>
                            </a:cubicBezTo>
                            <a:cubicBezTo>
                              <a:pt x="497" y="65"/>
                              <a:pt x="496" y="65"/>
                              <a:pt x="495" y="65"/>
                            </a:cubicBezTo>
                            <a:cubicBezTo>
                              <a:pt x="499" y="64"/>
                              <a:pt x="505" y="65"/>
                              <a:pt x="510" y="66"/>
                            </a:cubicBezTo>
                            <a:cubicBezTo>
                              <a:pt x="513" y="67"/>
                              <a:pt x="520" y="68"/>
                              <a:pt x="522" y="66"/>
                            </a:cubicBezTo>
                            <a:cubicBezTo>
                              <a:pt x="525" y="63"/>
                              <a:pt x="516" y="61"/>
                              <a:pt x="513" y="62"/>
                            </a:cubicBezTo>
                            <a:cubicBezTo>
                              <a:pt x="512" y="63"/>
                              <a:pt x="510" y="62"/>
                              <a:pt x="508" y="62"/>
                            </a:cubicBezTo>
                            <a:cubicBezTo>
                              <a:pt x="507" y="61"/>
                              <a:pt x="505" y="61"/>
                              <a:pt x="504" y="61"/>
                            </a:cubicBezTo>
                            <a:cubicBezTo>
                              <a:pt x="504" y="61"/>
                              <a:pt x="504" y="61"/>
                              <a:pt x="504" y="61"/>
                            </a:cubicBezTo>
                            <a:cubicBezTo>
                              <a:pt x="501" y="60"/>
                              <a:pt x="498" y="60"/>
                              <a:pt x="495" y="60"/>
                            </a:cubicBezTo>
                            <a:cubicBezTo>
                              <a:pt x="496" y="60"/>
                              <a:pt x="499" y="60"/>
                              <a:pt x="500" y="60"/>
                            </a:cubicBezTo>
                            <a:cubicBezTo>
                              <a:pt x="496" y="59"/>
                              <a:pt x="501" y="59"/>
                              <a:pt x="502" y="60"/>
                            </a:cubicBezTo>
                            <a:cubicBezTo>
                              <a:pt x="500" y="59"/>
                              <a:pt x="497" y="58"/>
                              <a:pt x="495" y="59"/>
                            </a:cubicBezTo>
                            <a:cubicBezTo>
                              <a:pt x="501" y="57"/>
                              <a:pt x="508" y="59"/>
                              <a:pt x="513" y="59"/>
                            </a:cubicBezTo>
                            <a:cubicBezTo>
                              <a:pt x="513" y="58"/>
                              <a:pt x="511" y="58"/>
                              <a:pt x="510" y="57"/>
                            </a:cubicBezTo>
                            <a:cubicBezTo>
                              <a:pt x="510" y="57"/>
                              <a:pt x="510" y="57"/>
                              <a:pt x="511" y="57"/>
                            </a:cubicBezTo>
                            <a:cubicBezTo>
                              <a:pt x="508" y="55"/>
                              <a:pt x="502" y="55"/>
                              <a:pt x="500" y="56"/>
                            </a:cubicBezTo>
                            <a:cubicBezTo>
                              <a:pt x="501" y="56"/>
                              <a:pt x="502" y="56"/>
                              <a:pt x="503" y="56"/>
                            </a:cubicBezTo>
                            <a:cubicBezTo>
                              <a:pt x="502" y="56"/>
                              <a:pt x="501" y="56"/>
                              <a:pt x="501" y="56"/>
                            </a:cubicBezTo>
                            <a:cubicBezTo>
                              <a:pt x="498" y="56"/>
                              <a:pt x="496" y="55"/>
                              <a:pt x="494" y="56"/>
                            </a:cubicBezTo>
                            <a:cubicBezTo>
                              <a:pt x="492" y="57"/>
                              <a:pt x="491" y="58"/>
                              <a:pt x="489" y="59"/>
                            </a:cubicBezTo>
                            <a:cubicBezTo>
                              <a:pt x="490" y="59"/>
                              <a:pt x="486" y="58"/>
                              <a:pt x="485" y="58"/>
                            </a:cubicBezTo>
                            <a:cubicBezTo>
                              <a:pt x="486" y="57"/>
                              <a:pt x="488" y="55"/>
                              <a:pt x="491" y="54"/>
                            </a:cubicBezTo>
                            <a:cubicBezTo>
                              <a:pt x="490" y="54"/>
                              <a:pt x="489" y="54"/>
                              <a:pt x="488" y="54"/>
                            </a:cubicBezTo>
                            <a:cubicBezTo>
                              <a:pt x="489" y="54"/>
                              <a:pt x="492" y="54"/>
                              <a:pt x="492" y="52"/>
                            </a:cubicBezTo>
                            <a:cubicBezTo>
                              <a:pt x="491" y="51"/>
                              <a:pt x="494" y="50"/>
                              <a:pt x="495" y="50"/>
                            </a:cubicBezTo>
                            <a:cubicBezTo>
                              <a:pt x="493" y="49"/>
                              <a:pt x="492" y="49"/>
                              <a:pt x="491" y="49"/>
                            </a:cubicBezTo>
                            <a:cubicBezTo>
                              <a:pt x="492" y="49"/>
                              <a:pt x="497" y="48"/>
                              <a:pt x="493" y="48"/>
                            </a:cubicBezTo>
                            <a:cubicBezTo>
                              <a:pt x="495" y="47"/>
                              <a:pt x="497" y="47"/>
                              <a:pt x="499" y="47"/>
                            </a:cubicBezTo>
                            <a:cubicBezTo>
                              <a:pt x="501" y="47"/>
                              <a:pt x="504" y="48"/>
                              <a:pt x="505" y="46"/>
                            </a:cubicBezTo>
                            <a:cubicBezTo>
                              <a:pt x="505" y="45"/>
                              <a:pt x="507" y="45"/>
                              <a:pt x="508" y="45"/>
                            </a:cubicBezTo>
                            <a:cubicBezTo>
                              <a:pt x="509" y="45"/>
                              <a:pt x="510" y="44"/>
                              <a:pt x="511" y="43"/>
                            </a:cubicBezTo>
                            <a:cubicBezTo>
                              <a:pt x="512" y="43"/>
                              <a:pt x="513" y="44"/>
                              <a:pt x="513" y="43"/>
                            </a:cubicBezTo>
                            <a:cubicBezTo>
                              <a:pt x="510" y="42"/>
                              <a:pt x="509" y="44"/>
                              <a:pt x="506" y="44"/>
                            </a:cubicBezTo>
                            <a:cubicBezTo>
                              <a:pt x="507" y="43"/>
                              <a:pt x="508" y="43"/>
                              <a:pt x="508" y="42"/>
                            </a:cubicBezTo>
                            <a:cubicBezTo>
                              <a:pt x="509" y="42"/>
                              <a:pt x="507" y="41"/>
                              <a:pt x="508" y="41"/>
                            </a:cubicBezTo>
                            <a:cubicBezTo>
                              <a:pt x="510" y="40"/>
                              <a:pt x="510" y="38"/>
                              <a:pt x="514" y="39"/>
                            </a:cubicBezTo>
                            <a:cubicBezTo>
                              <a:pt x="520" y="39"/>
                              <a:pt x="525" y="38"/>
                              <a:pt x="530" y="36"/>
                            </a:cubicBezTo>
                            <a:cubicBezTo>
                              <a:pt x="524" y="33"/>
                              <a:pt x="519" y="36"/>
                              <a:pt x="514" y="36"/>
                            </a:cubicBezTo>
                            <a:cubicBezTo>
                              <a:pt x="512" y="36"/>
                              <a:pt x="509" y="36"/>
                              <a:pt x="507" y="36"/>
                            </a:cubicBezTo>
                            <a:cubicBezTo>
                              <a:pt x="506" y="36"/>
                              <a:pt x="501" y="39"/>
                              <a:pt x="505" y="38"/>
                            </a:cubicBezTo>
                            <a:cubicBezTo>
                              <a:pt x="502" y="39"/>
                              <a:pt x="501" y="38"/>
                              <a:pt x="498" y="38"/>
                            </a:cubicBezTo>
                            <a:cubicBezTo>
                              <a:pt x="499" y="37"/>
                              <a:pt x="503" y="36"/>
                              <a:pt x="500" y="35"/>
                            </a:cubicBezTo>
                            <a:cubicBezTo>
                              <a:pt x="503" y="35"/>
                              <a:pt x="505" y="34"/>
                              <a:pt x="509" y="34"/>
                            </a:cubicBezTo>
                            <a:cubicBezTo>
                              <a:pt x="513" y="33"/>
                              <a:pt x="519" y="34"/>
                              <a:pt x="523" y="34"/>
                            </a:cubicBezTo>
                            <a:cubicBezTo>
                              <a:pt x="530" y="34"/>
                              <a:pt x="537" y="34"/>
                              <a:pt x="542" y="31"/>
                            </a:cubicBezTo>
                            <a:cubicBezTo>
                              <a:pt x="533" y="29"/>
                              <a:pt x="525" y="31"/>
                              <a:pt x="516" y="30"/>
                            </a:cubicBezTo>
                            <a:cubicBezTo>
                              <a:pt x="512" y="30"/>
                              <a:pt x="508" y="29"/>
                              <a:pt x="505" y="30"/>
                            </a:cubicBezTo>
                            <a:cubicBezTo>
                              <a:pt x="501" y="30"/>
                              <a:pt x="497" y="31"/>
                              <a:pt x="493" y="31"/>
                            </a:cubicBezTo>
                            <a:cubicBezTo>
                              <a:pt x="499" y="30"/>
                              <a:pt x="505" y="29"/>
                              <a:pt x="512" y="30"/>
                            </a:cubicBezTo>
                            <a:cubicBezTo>
                              <a:pt x="515" y="30"/>
                              <a:pt x="518" y="30"/>
                              <a:pt x="520" y="30"/>
                            </a:cubicBezTo>
                            <a:cubicBezTo>
                              <a:pt x="522" y="29"/>
                              <a:pt x="523" y="28"/>
                              <a:pt x="525" y="28"/>
                            </a:cubicBezTo>
                            <a:cubicBezTo>
                              <a:pt x="531" y="28"/>
                              <a:pt x="537" y="29"/>
                              <a:pt x="542" y="29"/>
                            </a:cubicBezTo>
                            <a:cubicBezTo>
                              <a:pt x="544" y="28"/>
                              <a:pt x="546" y="27"/>
                              <a:pt x="549" y="28"/>
                            </a:cubicBezTo>
                            <a:cubicBezTo>
                              <a:pt x="551" y="28"/>
                              <a:pt x="554" y="28"/>
                              <a:pt x="555" y="26"/>
                            </a:cubicBezTo>
                            <a:cubicBezTo>
                              <a:pt x="554" y="26"/>
                              <a:pt x="553" y="26"/>
                              <a:pt x="552" y="25"/>
                            </a:cubicBezTo>
                            <a:cubicBezTo>
                              <a:pt x="555" y="24"/>
                              <a:pt x="558" y="25"/>
                              <a:pt x="561" y="25"/>
                            </a:cubicBezTo>
                            <a:cubicBezTo>
                              <a:pt x="564" y="24"/>
                              <a:pt x="566" y="23"/>
                              <a:pt x="568" y="23"/>
                            </a:cubicBezTo>
                            <a:cubicBezTo>
                              <a:pt x="572" y="22"/>
                              <a:pt x="578" y="22"/>
                              <a:pt x="581" y="20"/>
                            </a:cubicBezTo>
                            <a:cubicBezTo>
                              <a:pt x="573" y="19"/>
                              <a:pt x="565" y="18"/>
                              <a:pt x="557" y="17"/>
                            </a:cubicBezTo>
                            <a:close/>
                            <a:moveTo>
                              <a:pt x="213" y="181"/>
                            </a:moveTo>
                            <a:cubicBezTo>
                              <a:pt x="213" y="181"/>
                              <a:pt x="213" y="181"/>
                              <a:pt x="213" y="181"/>
                            </a:cubicBezTo>
                            <a:cubicBezTo>
                              <a:pt x="212" y="181"/>
                              <a:pt x="211" y="179"/>
                              <a:pt x="211" y="179"/>
                            </a:cubicBezTo>
                            <a:cubicBezTo>
                              <a:pt x="212" y="179"/>
                              <a:pt x="213" y="179"/>
                              <a:pt x="214" y="179"/>
                            </a:cubicBezTo>
                            <a:cubicBezTo>
                              <a:pt x="213" y="179"/>
                              <a:pt x="213" y="180"/>
                              <a:pt x="213" y="181"/>
                            </a:cubicBezTo>
                            <a:close/>
                            <a:moveTo>
                              <a:pt x="200" y="152"/>
                            </a:moveTo>
                            <a:cubicBezTo>
                              <a:pt x="199" y="152"/>
                              <a:pt x="198" y="152"/>
                              <a:pt x="196" y="152"/>
                            </a:cubicBezTo>
                            <a:cubicBezTo>
                              <a:pt x="198" y="152"/>
                              <a:pt x="199" y="152"/>
                              <a:pt x="200" y="152"/>
                            </a:cubicBezTo>
                            <a:close/>
                            <a:moveTo>
                              <a:pt x="207" y="155"/>
                            </a:moveTo>
                            <a:cubicBezTo>
                              <a:pt x="203" y="155"/>
                              <a:pt x="199" y="154"/>
                              <a:pt x="195" y="154"/>
                            </a:cubicBezTo>
                            <a:cubicBezTo>
                              <a:pt x="195" y="154"/>
                              <a:pt x="191" y="155"/>
                              <a:pt x="191" y="155"/>
                            </a:cubicBezTo>
                            <a:cubicBezTo>
                              <a:pt x="194" y="155"/>
                              <a:pt x="191" y="155"/>
                              <a:pt x="190" y="155"/>
                            </a:cubicBezTo>
                            <a:cubicBezTo>
                              <a:pt x="190" y="155"/>
                              <a:pt x="189" y="156"/>
                              <a:pt x="188" y="156"/>
                            </a:cubicBezTo>
                            <a:cubicBezTo>
                              <a:pt x="190" y="155"/>
                              <a:pt x="191" y="154"/>
                              <a:pt x="193" y="154"/>
                            </a:cubicBezTo>
                            <a:cubicBezTo>
                              <a:pt x="197" y="153"/>
                              <a:pt x="201" y="153"/>
                              <a:pt x="205" y="152"/>
                            </a:cubicBezTo>
                            <a:cubicBezTo>
                              <a:pt x="203" y="153"/>
                              <a:pt x="200" y="153"/>
                              <a:pt x="198" y="153"/>
                            </a:cubicBezTo>
                            <a:cubicBezTo>
                              <a:pt x="200" y="154"/>
                              <a:pt x="202" y="154"/>
                              <a:pt x="204" y="154"/>
                            </a:cubicBezTo>
                            <a:cubicBezTo>
                              <a:pt x="201" y="154"/>
                              <a:pt x="207" y="155"/>
                              <a:pt x="207" y="154"/>
                            </a:cubicBezTo>
                            <a:cubicBezTo>
                              <a:pt x="207" y="153"/>
                              <a:pt x="206" y="153"/>
                              <a:pt x="206" y="153"/>
                            </a:cubicBezTo>
                            <a:cubicBezTo>
                              <a:pt x="207" y="153"/>
                              <a:pt x="208" y="152"/>
                              <a:pt x="211" y="152"/>
                            </a:cubicBezTo>
                            <a:cubicBezTo>
                              <a:pt x="210" y="153"/>
                              <a:pt x="208" y="153"/>
                              <a:pt x="207" y="153"/>
                            </a:cubicBezTo>
                            <a:cubicBezTo>
                              <a:pt x="209" y="155"/>
                              <a:pt x="212" y="154"/>
                              <a:pt x="213" y="154"/>
                            </a:cubicBezTo>
                            <a:cubicBezTo>
                              <a:pt x="210" y="153"/>
                              <a:pt x="213" y="153"/>
                              <a:pt x="213" y="153"/>
                            </a:cubicBezTo>
                            <a:cubicBezTo>
                              <a:pt x="214" y="153"/>
                              <a:pt x="216" y="153"/>
                              <a:pt x="217" y="153"/>
                            </a:cubicBezTo>
                            <a:cubicBezTo>
                              <a:pt x="214" y="154"/>
                              <a:pt x="211" y="154"/>
                              <a:pt x="208" y="154"/>
                            </a:cubicBezTo>
                            <a:cubicBezTo>
                              <a:pt x="212" y="156"/>
                              <a:pt x="214" y="155"/>
                              <a:pt x="217" y="154"/>
                            </a:cubicBezTo>
                            <a:cubicBezTo>
                              <a:pt x="216" y="155"/>
                              <a:pt x="214" y="155"/>
                              <a:pt x="212" y="156"/>
                            </a:cubicBezTo>
                            <a:cubicBezTo>
                              <a:pt x="214" y="157"/>
                              <a:pt x="216" y="157"/>
                              <a:pt x="219" y="157"/>
                            </a:cubicBezTo>
                            <a:cubicBezTo>
                              <a:pt x="215" y="157"/>
                              <a:pt x="211" y="156"/>
                              <a:pt x="207" y="155"/>
                            </a:cubicBezTo>
                            <a:close/>
                            <a:moveTo>
                              <a:pt x="216" y="162"/>
                            </a:moveTo>
                            <a:cubicBezTo>
                              <a:pt x="214" y="161"/>
                              <a:pt x="212" y="162"/>
                              <a:pt x="211" y="162"/>
                            </a:cubicBezTo>
                            <a:cubicBezTo>
                              <a:pt x="213" y="163"/>
                              <a:pt x="215" y="163"/>
                              <a:pt x="216" y="163"/>
                            </a:cubicBezTo>
                            <a:cubicBezTo>
                              <a:pt x="214" y="164"/>
                              <a:pt x="210" y="162"/>
                              <a:pt x="208" y="163"/>
                            </a:cubicBezTo>
                            <a:cubicBezTo>
                              <a:pt x="205" y="164"/>
                              <a:pt x="203" y="164"/>
                              <a:pt x="201" y="166"/>
                            </a:cubicBezTo>
                            <a:cubicBezTo>
                              <a:pt x="200" y="167"/>
                              <a:pt x="199" y="167"/>
                              <a:pt x="198" y="167"/>
                            </a:cubicBezTo>
                            <a:cubicBezTo>
                              <a:pt x="199" y="167"/>
                              <a:pt x="200" y="166"/>
                              <a:pt x="201" y="165"/>
                            </a:cubicBezTo>
                            <a:cubicBezTo>
                              <a:pt x="202" y="164"/>
                              <a:pt x="205" y="163"/>
                              <a:pt x="207" y="163"/>
                            </a:cubicBezTo>
                            <a:cubicBezTo>
                              <a:pt x="210" y="162"/>
                              <a:pt x="214" y="161"/>
                              <a:pt x="217" y="161"/>
                            </a:cubicBezTo>
                            <a:cubicBezTo>
                              <a:pt x="217" y="161"/>
                              <a:pt x="216" y="161"/>
                              <a:pt x="215" y="161"/>
                            </a:cubicBezTo>
                            <a:cubicBezTo>
                              <a:pt x="217" y="161"/>
                              <a:pt x="218" y="161"/>
                              <a:pt x="219" y="161"/>
                            </a:cubicBezTo>
                            <a:cubicBezTo>
                              <a:pt x="218" y="162"/>
                              <a:pt x="217" y="162"/>
                              <a:pt x="216" y="162"/>
                            </a:cubicBezTo>
                            <a:close/>
                            <a:moveTo>
                              <a:pt x="213" y="196"/>
                            </a:moveTo>
                            <a:cubicBezTo>
                              <a:pt x="214" y="196"/>
                              <a:pt x="215" y="196"/>
                              <a:pt x="216" y="196"/>
                            </a:cubicBezTo>
                            <a:cubicBezTo>
                              <a:pt x="216" y="196"/>
                              <a:pt x="214" y="196"/>
                              <a:pt x="213" y="196"/>
                            </a:cubicBezTo>
                            <a:close/>
                            <a:moveTo>
                              <a:pt x="281" y="228"/>
                            </a:moveTo>
                            <a:cubicBezTo>
                              <a:pt x="280" y="227"/>
                              <a:pt x="280" y="227"/>
                              <a:pt x="279" y="227"/>
                            </a:cubicBezTo>
                            <a:cubicBezTo>
                              <a:pt x="279" y="227"/>
                              <a:pt x="279" y="227"/>
                              <a:pt x="279" y="227"/>
                            </a:cubicBezTo>
                            <a:cubicBezTo>
                              <a:pt x="279" y="227"/>
                              <a:pt x="280" y="227"/>
                              <a:pt x="281" y="228"/>
                            </a:cubicBezTo>
                            <a:close/>
                            <a:moveTo>
                              <a:pt x="430" y="117"/>
                            </a:moveTo>
                            <a:cubicBezTo>
                              <a:pt x="428" y="118"/>
                              <a:pt x="427" y="118"/>
                              <a:pt x="425" y="117"/>
                            </a:cubicBezTo>
                            <a:cubicBezTo>
                              <a:pt x="426" y="117"/>
                              <a:pt x="428" y="117"/>
                              <a:pt x="430" y="117"/>
                            </a:cubicBezTo>
                            <a:close/>
                            <a:moveTo>
                              <a:pt x="501" y="61"/>
                            </a:moveTo>
                            <a:cubicBezTo>
                              <a:pt x="500" y="61"/>
                              <a:pt x="499" y="61"/>
                              <a:pt x="498" y="61"/>
                            </a:cubicBezTo>
                            <a:cubicBezTo>
                              <a:pt x="499" y="61"/>
                              <a:pt x="500" y="61"/>
                              <a:pt x="501" y="61"/>
                            </a:cubicBezTo>
                            <a:close/>
                            <a:moveTo>
                              <a:pt x="493" y="66"/>
                            </a:moveTo>
                            <a:cubicBezTo>
                              <a:pt x="491" y="66"/>
                              <a:pt x="490" y="66"/>
                              <a:pt x="488" y="66"/>
                            </a:cubicBezTo>
                            <a:cubicBezTo>
                              <a:pt x="489" y="66"/>
                              <a:pt x="491" y="66"/>
                              <a:pt x="493" y="66"/>
                            </a:cubicBezTo>
                            <a:close/>
                            <a:moveTo>
                              <a:pt x="213" y="199"/>
                            </a:moveTo>
                            <a:cubicBezTo>
                              <a:pt x="213" y="199"/>
                              <a:pt x="214" y="199"/>
                              <a:pt x="214" y="199"/>
                            </a:cubicBezTo>
                            <a:cubicBezTo>
                              <a:pt x="214" y="199"/>
                              <a:pt x="213" y="199"/>
                              <a:pt x="213" y="199"/>
                            </a:cubicBezTo>
                            <a:close/>
                            <a:moveTo>
                              <a:pt x="213" y="198"/>
                            </a:moveTo>
                            <a:cubicBezTo>
                              <a:pt x="213" y="199"/>
                              <a:pt x="212" y="198"/>
                              <a:pt x="213" y="199"/>
                            </a:cubicBezTo>
                            <a:cubicBezTo>
                              <a:pt x="213" y="199"/>
                              <a:pt x="213" y="199"/>
                              <a:pt x="213" y="198"/>
                            </a:cubicBezTo>
                            <a:close/>
                            <a:moveTo>
                              <a:pt x="268" y="225"/>
                            </a:moveTo>
                            <a:cubicBezTo>
                              <a:pt x="268" y="225"/>
                              <a:pt x="267" y="226"/>
                              <a:pt x="267" y="226"/>
                            </a:cubicBezTo>
                            <a:cubicBezTo>
                              <a:pt x="268" y="226"/>
                              <a:pt x="268" y="225"/>
                              <a:pt x="268" y="225"/>
                            </a:cubicBezTo>
                            <a:close/>
                            <a:moveTo>
                              <a:pt x="275" y="227"/>
                            </a:moveTo>
                            <a:cubicBezTo>
                              <a:pt x="276" y="228"/>
                              <a:pt x="276" y="228"/>
                              <a:pt x="276" y="228"/>
                            </a:cubicBezTo>
                            <a:cubicBezTo>
                              <a:pt x="276" y="228"/>
                              <a:pt x="276" y="228"/>
                              <a:pt x="275" y="227"/>
                            </a:cubicBezTo>
                            <a:close/>
                            <a:moveTo>
                              <a:pt x="282" y="229"/>
                            </a:moveTo>
                            <a:cubicBezTo>
                              <a:pt x="282" y="229"/>
                              <a:pt x="283" y="229"/>
                              <a:pt x="283" y="230"/>
                            </a:cubicBezTo>
                            <a:cubicBezTo>
                              <a:pt x="283" y="229"/>
                              <a:pt x="283" y="229"/>
                              <a:pt x="284" y="229"/>
                            </a:cubicBezTo>
                            <a:cubicBezTo>
                              <a:pt x="283" y="229"/>
                              <a:pt x="283" y="229"/>
                              <a:pt x="282" y="229"/>
                            </a:cubicBezTo>
                            <a:close/>
                            <a:moveTo>
                              <a:pt x="290" y="220"/>
                            </a:moveTo>
                            <a:cubicBezTo>
                              <a:pt x="289" y="220"/>
                              <a:pt x="288" y="220"/>
                              <a:pt x="287" y="220"/>
                            </a:cubicBezTo>
                            <a:cubicBezTo>
                              <a:pt x="288" y="221"/>
                              <a:pt x="289" y="221"/>
                              <a:pt x="290" y="220"/>
                            </a:cubicBezTo>
                            <a:close/>
                            <a:moveTo>
                              <a:pt x="192" y="174"/>
                            </a:moveTo>
                            <a:cubicBezTo>
                              <a:pt x="191" y="174"/>
                              <a:pt x="190" y="175"/>
                              <a:pt x="190" y="175"/>
                            </a:cubicBezTo>
                            <a:cubicBezTo>
                              <a:pt x="191" y="176"/>
                              <a:pt x="193" y="175"/>
                              <a:pt x="192" y="174"/>
                            </a:cubicBezTo>
                            <a:close/>
                            <a:moveTo>
                              <a:pt x="191" y="176"/>
                            </a:moveTo>
                            <a:cubicBezTo>
                              <a:pt x="192" y="176"/>
                              <a:pt x="192" y="177"/>
                              <a:pt x="193" y="177"/>
                            </a:cubicBezTo>
                            <a:cubicBezTo>
                              <a:pt x="193" y="176"/>
                              <a:pt x="192" y="175"/>
                              <a:pt x="191" y="176"/>
                            </a:cubicBezTo>
                            <a:close/>
                            <a:moveTo>
                              <a:pt x="198" y="180"/>
                            </a:moveTo>
                            <a:cubicBezTo>
                              <a:pt x="198" y="180"/>
                              <a:pt x="198" y="179"/>
                              <a:pt x="199" y="179"/>
                            </a:cubicBezTo>
                            <a:cubicBezTo>
                              <a:pt x="198" y="179"/>
                              <a:pt x="198" y="179"/>
                              <a:pt x="198" y="180"/>
                            </a:cubicBezTo>
                            <a:close/>
                            <a:moveTo>
                              <a:pt x="206" y="188"/>
                            </a:moveTo>
                            <a:cubicBezTo>
                              <a:pt x="207" y="188"/>
                              <a:pt x="207" y="188"/>
                              <a:pt x="208" y="187"/>
                            </a:cubicBezTo>
                            <a:cubicBezTo>
                              <a:pt x="207" y="187"/>
                              <a:pt x="206" y="187"/>
                              <a:pt x="206" y="188"/>
                            </a:cubicBezTo>
                            <a:close/>
                            <a:moveTo>
                              <a:pt x="206" y="187"/>
                            </a:moveTo>
                            <a:cubicBezTo>
                              <a:pt x="208" y="187"/>
                              <a:pt x="209" y="186"/>
                              <a:pt x="210" y="185"/>
                            </a:cubicBezTo>
                            <a:cubicBezTo>
                              <a:pt x="208" y="185"/>
                              <a:pt x="207" y="186"/>
                              <a:pt x="206" y="187"/>
                            </a:cubicBezTo>
                            <a:close/>
                            <a:moveTo>
                              <a:pt x="213" y="185"/>
                            </a:moveTo>
                            <a:cubicBezTo>
                              <a:pt x="209" y="184"/>
                              <a:pt x="209" y="188"/>
                              <a:pt x="208" y="188"/>
                            </a:cubicBezTo>
                            <a:cubicBezTo>
                              <a:pt x="210" y="188"/>
                              <a:pt x="211" y="186"/>
                              <a:pt x="213" y="185"/>
                            </a:cubicBezTo>
                            <a:close/>
                            <a:moveTo>
                              <a:pt x="232" y="216"/>
                            </a:moveTo>
                            <a:cubicBezTo>
                              <a:pt x="233" y="216"/>
                              <a:pt x="234" y="216"/>
                              <a:pt x="234" y="216"/>
                            </a:cubicBezTo>
                            <a:cubicBezTo>
                              <a:pt x="233" y="216"/>
                              <a:pt x="233" y="216"/>
                              <a:pt x="232" y="216"/>
                            </a:cubicBezTo>
                            <a:close/>
                            <a:moveTo>
                              <a:pt x="236" y="219"/>
                            </a:moveTo>
                            <a:cubicBezTo>
                              <a:pt x="237" y="219"/>
                              <a:pt x="238" y="219"/>
                              <a:pt x="239" y="219"/>
                            </a:cubicBezTo>
                            <a:cubicBezTo>
                              <a:pt x="238" y="218"/>
                              <a:pt x="238" y="218"/>
                              <a:pt x="237" y="218"/>
                            </a:cubicBezTo>
                            <a:cubicBezTo>
                              <a:pt x="237" y="218"/>
                              <a:pt x="237" y="219"/>
                              <a:pt x="236" y="219"/>
                            </a:cubicBezTo>
                            <a:close/>
                            <a:moveTo>
                              <a:pt x="251" y="222"/>
                            </a:moveTo>
                            <a:cubicBezTo>
                              <a:pt x="252" y="221"/>
                              <a:pt x="255" y="221"/>
                              <a:pt x="256" y="220"/>
                            </a:cubicBezTo>
                            <a:cubicBezTo>
                              <a:pt x="256" y="220"/>
                              <a:pt x="256" y="220"/>
                              <a:pt x="256" y="220"/>
                            </a:cubicBezTo>
                            <a:cubicBezTo>
                              <a:pt x="254" y="220"/>
                              <a:pt x="252" y="220"/>
                              <a:pt x="251" y="222"/>
                            </a:cubicBezTo>
                            <a:close/>
                            <a:moveTo>
                              <a:pt x="256" y="221"/>
                            </a:moveTo>
                            <a:cubicBezTo>
                              <a:pt x="255" y="222"/>
                              <a:pt x="254" y="222"/>
                              <a:pt x="254" y="222"/>
                            </a:cubicBezTo>
                            <a:cubicBezTo>
                              <a:pt x="255" y="222"/>
                              <a:pt x="255" y="222"/>
                              <a:pt x="256" y="221"/>
                            </a:cubicBezTo>
                            <a:close/>
                            <a:moveTo>
                              <a:pt x="257" y="223"/>
                            </a:moveTo>
                            <a:cubicBezTo>
                              <a:pt x="258" y="223"/>
                              <a:pt x="258" y="222"/>
                              <a:pt x="259" y="222"/>
                            </a:cubicBezTo>
                            <a:cubicBezTo>
                              <a:pt x="258" y="222"/>
                              <a:pt x="257" y="222"/>
                              <a:pt x="257" y="223"/>
                            </a:cubicBezTo>
                            <a:close/>
                            <a:moveTo>
                              <a:pt x="264" y="227"/>
                            </a:moveTo>
                            <a:cubicBezTo>
                              <a:pt x="265" y="227"/>
                              <a:pt x="266" y="226"/>
                              <a:pt x="266" y="225"/>
                            </a:cubicBezTo>
                            <a:cubicBezTo>
                              <a:pt x="264" y="225"/>
                              <a:pt x="264" y="226"/>
                              <a:pt x="264" y="227"/>
                            </a:cubicBezTo>
                            <a:close/>
                            <a:moveTo>
                              <a:pt x="267" y="225"/>
                            </a:moveTo>
                            <a:cubicBezTo>
                              <a:pt x="267" y="225"/>
                              <a:pt x="267" y="225"/>
                              <a:pt x="268" y="225"/>
                            </a:cubicBezTo>
                            <a:cubicBezTo>
                              <a:pt x="267" y="225"/>
                              <a:pt x="267" y="225"/>
                              <a:pt x="267" y="225"/>
                            </a:cubicBezTo>
                            <a:close/>
                            <a:moveTo>
                              <a:pt x="273" y="229"/>
                            </a:moveTo>
                            <a:cubicBezTo>
                              <a:pt x="274" y="229"/>
                              <a:pt x="275" y="229"/>
                              <a:pt x="275" y="229"/>
                            </a:cubicBezTo>
                            <a:cubicBezTo>
                              <a:pt x="274" y="227"/>
                              <a:pt x="273" y="228"/>
                              <a:pt x="273" y="229"/>
                            </a:cubicBezTo>
                            <a:close/>
                            <a:moveTo>
                              <a:pt x="275" y="229"/>
                            </a:moveTo>
                            <a:cubicBezTo>
                              <a:pt x="275" y="229"/>
                              <a:pt x="274" y="229"/>
                              <a:pt x="274" y="230"/>
                            </a:cubicBezTo>
                            <a:cubicBezTo>
                              <a:pt x="275" y="230"/>
                              <a:pt x="276" y="229"/>
                              <a:pt x="277" y="229"/>
                            </a:cubicBezTo>
                            <a:cubicBezTo>
                              <a:pt x="276" y="229"/>
                              <a:pt x="276" y="229"/>
                              <a:pt x="275" y="229"/>
                            </a:cubicBezTo>
                            <a:close/>
                            <a:moveTo>
                              <a:pt x="276" y="231"/>
                            </a:moveTo>
                            <a:cubicBezTo>
                              <a:pt x="277" y="231"/>
                              <a:pt x="278" y="231"/>
                              <a:pt x="278" y="230"/>
                            </a:cubicBezTo>
                            <a:cubicBezTo>
                              <a:pt x="278" y="231"/>
                              <a:pt x="278" y="231"/>
                              <a:pt x="278" y="231"/>
                            </a:cubicBezTo>
                            <a:cubicBezTo>
                              <a:pt x="279" y="231"/>
                              <a:pt x="280" y="231"/>
                              <a:pt x="280" y="230"/>
                            </a:cubicBezTo>
                            <a:cubicBezTo>
                              <a:pt x="278" y="229"/>
                              <a:pt x="277" y="229"/>
                              <a:pt x="276" y="231"/>
                            </a:cubicBezTo>
                            <a:close/>
                            <a:moveTo>
                              <a:pt x="284" y="230"/>
                            </a:moveTo>
                            <a:cubicBezTo>
                              <a:pt x="284" y="230"/>
                              <a:pt x="284" y="229"/>
                              <a:pt x="284" y="229"/>
                            </a:cubicBezTo>
                            <a:cubicBezTo>
                              <a:pt x="284" y="229"/>
                              <a:pt x="284" y="230"/>
                              <a:pt x="284" y="230"/>
                            </a:cubicBezTo>
                            <a:close/>
                            <a:moveTo>
                              <a:pt x="293" y="204"/>
                            </a:moveTo>
                            <a:cubicBezTo>
                              <a:pt x="294" y="204"/>
                              <a:pt x="294" y="205"/>
                              <a:pt x="294" y="205"/>
                            </a:cubicBezTo>
                            <a:cubicBezTo>
                              <a:pt x="295" y="204"/>
                              <a:pt x="294" y="204"/>
                              <a:pt x="293" y="204"/>
                            </a:cubicBezTo>
                            <a:close/>
                            <a:moveTo>
                              <a:pt x="300" y="201"/>
                            </a:moveTo>
                            <a:cubicBezTo>
                              <a:pt x="301" y="201"/>
                              <a:pt x="301" y="200"/>
                              <a:pt x="301" y="200"/>
                            </a:cubicBezTo>
                            <a:cubicBezTo>
                              <a:pt x="300" y="200"/>
                              <a:pt x="300" y="200"/>
                              <a:pt x="300" y="201"/>
                            </a:cubicBezTo>
                            <a:close/>
                            <a:moveTo>
                              <a:pt x="302" y="199"/>
                            </a:moveTo>
                            <a:cubicBezTo>
                              <a:pt x="303" y="199"/>
                              <a:pt x="303" y="199"/>
                              <a:pt x="303" y="199"/>
                            </a:cubicBezTo>
                            <a:cubicBezTo>
                              <a:pt x="303" y="198"/>
                              <a:pt x="303" y="198"/>
                              <a:pt x="302" y="199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92" name="Freeform 1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8" y="2937"/>
                        <a:ext cx="244" cy="186"/>
                      </a:xfrm>
                      <a:custGeom>
                        <a:avLst/>
                        <a:gdLst>
                          <a:gd name="T0" fmla="*/ 2 w 151"/>
                          <a:gd name="T1" fmla="*/ 83 h 115"/>
                          <a:gd name="T2" fmla="*/ 11 w 151"/>
                          <a:gd name="T3" fmla="*/ 81 h 115"/>
                          <a:gd name="T4" fmla="*/ 23 w 151"/>
                          <a:gd name="T5" fmla="*/ 79 h 115"/>
                          <a:gd name="T6" fmla="*/ 28 w 151"/>
                          <a:gd name="T7" fmla="*/ 79 h 115"/>
                          <a:gd name="T8" fmla="*/ 37 w 151"/>
                          <a:gd name="T9" fmla="*/ 75 h 115"/>
                          <a:gd name="T10" fmla="*/ 40 w 151"/>
                          <a:gd name="T11" fmla="*/ 61 h 115"/>
                          <a:gd name="T12" fmla="*/ 44 w 151"/>
                          <a:gd name="T13" fmla="*/ 42 h 115"/>
                          <a:gd name="T14" fmla="*/ 61 w 151"/>
                          <a:gd name="T15" fmla="*/ 34 h 115"/>
                          <a:gd name="T16" fmla="*/ 99 w 151"/>
                          <a:gd name="T17" fmla="*/ 9 h 115"/>
                          <a:gd name="T18" fmla="*/ 124 w 151"/>
                          <a:gd name="T19" fmla="*/ 3 h 115"/>
                          <a:gd name="T20" fmla="*/ 136 w 151"/>
                          <a:gd name="T21" fmla="*/ 9 h 115"/>
                          <a:gd name="T22" fmla="*/ 144 w 151"/>
                          <a:gd name="T23" fmla="*/ 18 h 115"/>
                          <a:gd name="T24" fmla="*/ 147 w 151"/>
                          <a:gd name="T25" fmla="*/ 25 h 115"/>
                          <a:gd name="T26" fmla="*/ 151 w 151"/>
                          <a:gd name="T27" fmla="*/ 31 h 115"/>
                          <a:gd name="T28" fmla="*/ 147 w 151"/>
                          <a:gd name="T29" fmla="*/ 52 h 115"/>
                          <a:gd name="T30" fmla="*/ 146 w 151"/>
                          <a:gd name="T31" fmla="*/ 64 h 115"/>
                          <a:gd name="T32" fmla="*/ 137 w 151"/>
                          <a:gd name="T33" fmla="*/ 74 h 115"/>
                          <a:gd name="T34" fmla="*/ 129 w 151"/>
                          <a:gd name="T35" fmla="*/ 87 h 115"/>
                          <a:gd name="T36" fmla="*/ 129 w 151"/>
                          <a:gd name="T37" fmla="*/ 95 h 115"/>
                          <a:gd name="T38" fmla="*/ 124 w 151"/>
                          <a:gd name="T39" fmla="*/ 97 h 115"/>
                          <a:gd name="T40" fmla="*/ 112 w 151"/>
                          <a:gd name="T41" fmla="*/ 100 h 115"/>
                          <a:gd name="T42" fmla="*/ 94 w 151"/>
                          <a:gd name="T43" fmla="*/ 101 h 115"/>
                          <a:gd name="T44" fmla="*/ 89 w 151"/>
                          <a:gd name="T45" fmla="*/ 104 h 115"/>
                          <a:gd name="T46" fmla="*/ 73 w 151"/>
                          <a:gd name="T47" fmla="*/ 99 h 115"/>
                          <a:gd name="T48" fmla="*/ 68 w 151"/>
                          <a:gd name="T49" fmla="*/ 101 h 115"/>
                          <a:gd name="T50" fmla="*/ 57 w 151"/>
                          <a:gd name="T51" fmla="*/ 95 h 115"/>
                          <a:gd name="T52" fmla="*/ 48 w 151"/>
                          <a:gd name="T53" fmla="*/ 95 h 115"/>
                          <a:gd name="T54" fmla="*/ 39 w 151"/>
                          <a:gd name="T55" fmla="*/ 99 h 115"/>
                          <a:gd name="T56" fmla="*/ 34 w 151"/>
                          <a:gd name="T57" fmla="*/ 109 h 115"/>
                          <a:gd name="T58" fmla="*/ 26 w 151"/>
                          <a:gd name="T59" fmla="*/ 108 h 115"/>
                          <a:gd name="T60" fmla="*/ 22 w 151"/>
                          <a:gd name="T61" fmla="*/ 109 h 115"/>
                          <a:gd name="T62" fmla="*/ 20 w 151"/>
                          <a:gd name="T63" fmla="*/ 109 h 115"/>
                          <a:gd name="T64" fmla="*/ 20 w 151"/>
                          <a:gd name="T65" fmla="*/ 105 h 115"/>
                          <a:gd name="T66" fmla="*/ 9 w 151"/>
                          <a:gd name="T67" fmla="*/ 98 h 115"/>
                          <a:gd name="T68" fmla="*/ 5 w 151"/>
                          <a:gd name="T69" fmla="*/ 95 h 115"/>
                          <a:gd name="T70" fmla="*/ 2 w 151"/>
                          <a:gd name="T71" fmla="*/ 88 h 11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151" h="115">
                            <a:moveTo>
                              <a:pt x="2" y="88"/>
                            </a:moveTo>
                            <a:cubicBezTo>
                              <a:pt x="0" y="87"/>
                              <a:pt x="2" y="84"/>
                              <a:pt x="2" y="83"/>
                            </a:cubicBezTo>
                            <a:cubicBezTo>
                              <a:pt x="3" y="83"/>
                              <a:pt x="5" y="83"/>
                              <a:pt x="7" y="83"/>
                            </a:cubicBezTo>
                            <a:cubicBezTo>
                              <a:pt x="9" y="83"/>
                              <a:pt x="10" y="82"/>
                              <a:pt x="11" y="81"/>
                            </a:cubicBezTo>
                            <a:cubicBezTo>
                              <a:pt x="12" y="80"/>
                              <a:pt x="14" y="80"/>
                              <a:pt x="16" y="80"/>
                            </a:cubicBezTo>
                            <a:cubicBezTo>
                              <a:pt x="18" y="80"/>
                              <a:pt x="21" y="79"/>
                              <a:pt x="23" y="79"/>
                            </a:cubicBezTo>
                            <a:cubicBezTo>
                              <a:pt x="25" y="79"/>
                              <a:pt x="26" y="79"/>
                              <a:pt x="27" y="79"/>
                            </a:cubicBezTo>
                            <a:cubicBezTo>
                              <a:pt x="29" y="80"/>
                              <a:pt x="27" y="79"/>
                              <a:pt x="28" y="79"/>
                            </a:cubicBezTo>
                            <a:cubicBezTo>
                              <a:pt x="30" y="78"/>
                              <a:pt x="32" y="80"/>
                              <a:pt x="33" y="78"/>
                            </a:cubicBezTo>
                            <a:cubicBezTo>
                              <a:pt x="34" y="77"/>
                              <a:pt x="36" y="77"/>
                              <a:pt x="37" y="75"/>
                            </a:cubicBezTo>
                            <a:cubicBezTo>
                              <a:pt x="37" y="74"/>
                              <a:pt x="37" y="72"/>
                              <a:pt x="38" y="71"/>
                            </a:cubicBezTo>
                            <a:cubicBezTo>
                              <a:pt x="40" y="68"/>
                              <a:pt x="40" y="64"/>
                              <a:pt x="40" y="61"/>
                            </a:cubicBezTo>
                            <a:cubicBezTo>
                              <a:pt x="40" y="56"/>
                              <a:pt x="40" y="51"/>
                              <a:pt x="40" y="46"/>
                            </a:cubicBezTo>
                            <a:cubicBezTo>
                              <a:pt x="40" y="43"/>
                              <a:pt x="40" y="43"/>
                              <a:pt x="44" y="42"/>
                            </a:cubicBezTo>
                            <a:cubicBezTo>
                              <a:pt x="47" y="41"/>
                              <a:pt x="50" y="41"/>
                              <a:pt x="53" y="40"/>
                            </a:cubicBezTo>
                            <a:cubicBezTo>
                              <a:pt x="56" y="40"/>
                              <a:pt x="59" y="37"/>
                              <a:pt x="61" y="34"/>
                            </a:cubicBezTo>
                            <a:cubicBezTo>
                              <a:pt x="65" y="31"/>
                              <a:pt x="68" y="28"/>
                              <a:pt x="72" y="25"/>
                            </a:cubicBezTo>
                            <a:cubicBezTo>
                              <a:pt x="81" y="19"/>
                              <a:pt x="90" y="14"/>
                              <a:pt x="99" y="9"/>
                            </a:cubicBezTo>
                            <a:cubicBezTo>
                              <a:pt x="103" y="7"/>
                              <a:pt x="107" y="4"/>
                              <a:pt x="111" y="2"/>
                            </a:cubicBezTo>
                            <a:cubicBezTo>
                              <a:pt x="115" y="0"/>
                              <a:pt x="120" y="2"/>
                              <a:pt x="124" y="3"/>
                            </a:cubicBezTo>
                            <a:cubicBezTo>
                              <a:pt x="128" y="4"/>
                              <a:pt x="131" y="6"/>
                              <a:pt x="133" y="8"/>
                            </a:cubicBezTo>
                            <a:cubicBezTo>
                              <a:pt x="134" y="10"/>
                              <a:pt x="135" y="10"/>
                              <a:pt x="136" y="9"/>
                            </a:cubicBezTo>
                            <a:cubicBezTo>
                              <a:pt x="138" y="8"/>
                              <a:pt x="140" y="7"/>
                              <a:pt x="142" y="6"/>
                            </a:cubicBezTo>
                            <a:cubicBezTo>
                              <a:pt x="143" y="10"/>
                              <a:pt x="143" y="14"/>
                              <a:pt x="144" y="18"/>
                            </a:cubicBezTo>
                            <a:cubicBezTo>
                              <a:pt x="144" y="20"/>
                              <a:pt x="145" y="21"/>
                              <a:pt x="146" y="23"/>
                            </a:cubicBezTo>
                            <a:cubicBezTo>
                              <a:pt x="147" y="24"/>
                              <a:pt x="147" y="24"/>
                              <a:pt x="147" y="25"/>
                            </a:cubicBezTo>
                            <a:cubicBezTo>
                              <a:pt x="148" y="26"/>
                              <a:pt x="147" y="27"/>
                              <a:pt x="148" y="28"/>
                            </a:cubicBezTo>
                            <a:cubicBezTo>
                              <a:pt x="149" y="29"/>
                              <a:pt x="150" y="30"/>
                              <a:pt x="151" y="31"/>
                            </a:cubicBezTo>
                            <a:cubicBezTo>
                              <a:pt x="151" y="33"/>
                              <a:pt x="149" y="34"/>
                              <a:pt x="149" y="36"/>
                            </a:cubicBezTo>
                            <a:cubicBezTo>
                              <a:pt x="148" y="41"/>
                              <a:pt x="147" y="47"/>
                              <a:pt x="147" y="52"/>
                            </a:cubicBezTo>
                            <a:cubicBezTo>
                              <a:pt x="147" y="54"/>
                              <a:pt x="147" y="56"/>
                              <a:pt x="147" y="58"/>
                            </a:cubicBezTo>
                            <a:cubicBezTo>
                              <a:pt x="147" y="60"/>
                              <a:pt x="147" y="62"/>
                              <a:pt x="146" y="64"/>
                            </a:cubicBezTo>
                            <a:cubicBezTo>
                              <a:pt x="146" y="66"/>
                              <a:pt x="144" y="67"/>
                              <a:pt x="143" y="68"/>
                            </a:cubicBezTo>
                            <a:cubicBezTo>
                              <a:pt x="141" y="70"/>
                              <a:pt x="139" y="72"/>
                              <a:pt x="137" y="74"/>
                            </a:cubicBezTo>
                            <a:cubicBezTo>
                              <a:pt x="134" y="77"/>
                              <a:pt x="132" y="81"/>
                              <a:pt x="130" y="85"/>
                            </a:cubicBezTo>
                            <a:cubicBezTo>
                              <a:pt x="130" y="86"/>
                              <a:pt x="129" y="87"/>
                              <a:pt x="129" y="87"/>
                            </a:cubicBezTo>
                            <a:cubicBezTo>
                              <a:pt x="128" y="88"/>
                              <a:pt x="128" y="88"/>
                              <a:pt x="127" y="88"/>
                            </a:cubicBezTo>
                            <a:cubicBezTo>
                              <a:pt x="127" y="89"/>
                              <a:pt x="129" y="93"/>
                              <a:pt x="129" y="95"/>
                            </a:cubicBezTo>
                            <a:cubicBezTo>
                              <a:pt x="128" y="95"/>
                              <a:pt x="127" y="95"/>
                              <a:pt x="126" y="95"/>
                            </a:cubicBezTo>
                            <a:cubicBezTo>
                              <a:pt x="125" y="96"/>
                              <a:pt x="125" y="96"/>
                              <a:pt x="124" y="97"/>
                            </a:cubicBezTo>
                            <a:cubicBezTo>
                              <a:pt x="122" y="97"/>
                              <a:pt x="121" y="98"/>
                              <a:pt x="119" y="100"/>
                            </a:cubicBezTo>
                            <a:cubicBezTo>
                              <a:pt x="117" y="102"/>
                              <a:pt x="115" y="101"/>
                              <a:pt x="112" y="100"/>
                            </a:cubicBezTo>
                            <a:cubicBezTo>
                              <a:pt x="109" y="99"/>
                              <a:pt x="106" y="98"/>
                              <a:pt x="102" y="98"/>
                            </a:cubicBezTo>
                            <a:cubicBezTo>
                              <a:pt x="99" y="98"/>
                              <a:pt x="96" y="99"/>
                              <a:pt x="94" y="101"/>
                            </a:cubicBezTo>
                            <a:cubicBezTo>
                              <a:pt x="93" y="101"/>
                              <a:pt x="92" y="102"/>
                              <a:pt x="92" y="103"/>
                            </a:cubicBezTo>
                            <a:cubicBezTo>
                              <a:pt x="91" y="104"/>
                              <a:pt x="90" y="103"/>
                              <a:pt x="89" y="104"/>
                            </a:cubicBezTo>
                            <a:cubicBezTo>
                              <a:pt x="85" y="104"/>
                              <a:pt x="83" y="102"/>
                              <a:pt x="80" y="101"/>
                            </a:cubicBezTo>
                            <a:cubicBezTo>
                              <a:pt x="78" y="100"/>
                              <a:pt x="76" y="98"/>
                              <a:pt x="73" y="99"/>
                            </a:cubicBezTo>
                            <a:cubicBezTo>
                              <a:pt x="72" y="99"/>
                              <a:pt x="71" y="100"/>
                              <a:pt x="70" y="101"/>
                            </a:cubicBezTo>
                            <a:cubicBezTo>
                              <a:pt x="69" y="101"/>
                              <a:pt x="68" y="100"/>
                              <a:pt x="68" y="101"/>
                            </a:cubicBezTo>
                            <a:cubicBezTo>
                              <a:pt x="66" y="104"/>
                              <a:pt x="64" y="100"/>
                              <a:pt x="63" y="99"/>
                            </a:cubicBezTo>
                            <a:cubicBezTo>
                              <a:pt x="62" y="97"/>
                              <a:pt x="60" y="96"/>
                              <a:pt x="57" y="95"/>
                            </a:cubicBezTo>
                            <a:cubicBezTo>
                              <a:pt x="55" y="95"/>
                              <a:pt x="54" y="94"/>
                              <a:pt x="52" y="93"/>
                            </a:cubicBezTo>
                            <a:cubicBezTo>
                              <a:pt x="51" y="93"/>
                              <a:pt x="50" y="95"/>
                              <a:pt x="48" y="95"/>
                            </a:cubicBezTo>
                            <a:cubicBezTo>
                              <a:pt x="45" y="95"/>
                              <a:pt x="43" y="94"/>
                              <a:pt x="40" y="97"/>
                            </a:cubicBezTo>
                            <a:cubicBezTo>
                              <a:pt x="40" y="97"/>
                              <a:pt x="39" y="98"/>
                              <a:pt x="39" y="99"/>
                            </a:cubicBezTo>
                            <a:cubicBezTo>
                              <a:pt x="39" y="100"/>
                              <a:pt x="39" y="102"/>
                              <a:pt x="38" y="103"/>
                            </a:cubicBezTo>
                            <a:cubicBezTo>
                              <a:pt x="36" y="105"/>
                              <a:pt x="34" y="106"/>
                              <a:pt x="34" y="109"/>
                            </a:cubicBezTo>
                            <a:cubicBezTo>
                              <a:pt x="34" y="109"/>
                              <a:pt x="34" y="115"/>
                              <a:pt x="34" y="114"/>
                            </a:cubicBezTo>
                            <a:cubicBezTo>
                              <a:pt x="32" y="114"/>
                              <a:pt x="28" y="108"/>
                              <a:pt x="26" y="108"/>
                            </a:cubicBezTo>
                            <a:cubicBezTo>
                              <a:pt x="26" y="108"/>
                              <a:pt x="25" y="108"/>
                              <a:pt x="25" y="109"/>
                            </a:cubicBezTo>
                            <a:cubicBezTo>
                              <a:pt x="24" y="109"/>
                              <a:pt x="23" y="109"/>
                              <a:pt x="22" y="109"/>
                            </a:cubicBezTo>
                            <a:cubicBezTo>
                              <a:pt x="22" y="110"/>
                              <a:pt x="23" y="112"/>
                              <a:pt x="22" y="112"/>
                            </a:cubicBezTo>
                            <a:cubicBezTo>
                              <a:pt x="22" y="112"/>
                              <a:pt x="20" y="110"/>
                              <a:pt x="20" y="109"/>
                            </a:cubicBezTo>
                            <a:cubicBezTo>
                              <a:pt x="19" y="108"/>
                              <a:pt x="20" y="108"/>
                              <a:pt x="21" y="107"/>
                            </a:cubicBezTo>
                            <a:cubicBezTo>
                              <a:pt x="21" y="106"/>
                              <a:pt x="21" y="105"/>
                              <a:pt x="20" y="105"/>
                            </a:cubicBezTo>
                            <a:cubicBezTo>
                              <a:pt x="18" y="104"/>
                              <a:pt x="17" y="106"/>
                              <a:pt x="16" y="106"/>
                            </a:cubicBezTo>
                            <a:cubicBezTo>
                              <a:pt x="13" y="105"/>
                              <a:pt x="8" y="101"/>
                              <a:pt x="9" y="98"/>
                            </a:cubicBezTo>
                            <a:cubicBezTo>
                              <a:pt x="10" y="99"/>
                              <a:pt x="11" y="99"/>
                              <a:pt x="12" y="99"/>
                            </a:cubicBezTo>
                            <a:cubicBezTo>
                              <a:pt x="11" y="98"/>
                              <a:pt x="6" y="95"/>
                              <a:pt x="5" y="95"/>
                            </a:cubicBezTo>
                            <a:cubicBezTo>
                              <a:pt x="6" y="94"/>
                              <a:pt x="4" y="93"/>
                              <a:pt x="3" y="92"/>
                            </a:cubicBezTo>
                            <a:cubicBezTo>
                              <a:pt x="3" y="91"/>
                              <a:pt x="3" y="89"/>
                              <a:pt x="2" y="88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93" name="Freeform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8" y="2937"/>
                        <a:ext cx="244" cy="186"/>
                      </a:xfrm>
                      <a:custGeom>
                        <a:avLst/>
                        <a:gdLst>
                          <a:gd name="T0" fmla="*/ 2 w 151"/>
                          <a:gd name="T1" fmla="*/ 83 h 115"/>
                          <a:gd name="T2" fmla="*/ 11 w 151"/>
                          <a:gd name="T3" fmla="*/ 81 h 115"/>
                          <a:gd name="T4" fmla="*/ 23 w 151"/>
                          <a:gd name="T5" fmla="*/ 79 h 115"/>
                          <a:gd name="T6" fmla="*/ 28 w 151"/>
                          <a:gd name="T7" fmla="*/ 79 h 115"/>
                          <a:gd name="T8" fmla="*/ 37 w 151"/>
                          <a:gd name="T9" fmla="*/ 75 h 115"/>
                          <a:gd name="T10" fmla="*/ 40 w 151"/>
                          <a:gd name="T11" fmla="*/ 61 h 115"/>
                          <a:gd name="T12" fmla="*/ 44 w 151"/>
                          <a:gd name="T13" fmla="*/ 42 h 115"/>
                          <a:gd name="T14" fmla="*/ 61 w 151"/>
                          <a:gd name="T15" fmla="*/ 34 h 115"/>
                          <a:gd name="T16" fmla="*/ 99 w 151"/>
                          <a:gd name="T17" fmla="*/ 9 h 115"/>
                          <a:gd name="T18" fmla="*/ 124 w 151"/>
                          <a:gd name="T19" fmla="*/ 3 h 115"/>
                          <a:gd name="T20" fmla="*/ 136 w 151"/>
                          <a:gd name="T21" fmla="*/ 9 h 115"/>
                          <a:gd name="T22" fmla="*/ 144 w 151"/>
                          <a:gd name="T23" fmla="*/ 18 h 115"/>
                          <a:gd name="T24" fmla="*/ 147 w 151"/>
                          <a:gd name="T25" fmla="*/ 25 h 115"/>
                          <a:gd name="T26" fmla="*/ 151 w 151"/>
                          <a:gd name="T27" fmla="*/ 31 h 115"/>
                          <a:gd name="T28" fmla="*/ 147 w 151"/>
                          <a:gd name="T29" fmla="*/ 52 h 115"/>
                          <a:gd name="T30" fmla="*/ 146 w 151"/>
                          <a:gd name="T31" fmla="*/ 64 h 115"/>
                          <a:gd name="T32" fmla="*/ 137 w 151"/>
                          <a:gd name="T33" fmla="*/ 74 h 115"/>
                          <a:gd name="T34" fmla="*/ 129 w 151"/>
                          <a:gd name="T35" fmla="*/ 87 h 115"/>
                          <a:gd name="T36" fmla="*/ 129 w 151"/>
                          <a:gd name="T37" fmla="*/ 95 h 115"/>
                          <a:gd name="T38" fmla="*/ 124 w 151"/>
                          <a:gd name="T39" fmla="*/ 97 h 115"/>
                          <a:gd name="T40" fmla="*/ 112 w 151"/>
                          <a:gd name="T41" fmla="*/ 100 h 115"/>
                          <a:gd name="T42" fmla="*/ 94 w 151"/>
                          <a:gd name="T43" fmla="*/ 101 h 115"/>
                          <a:gd name="T44" fmla="*/ 89 w 151"/>
                          <a:gd name="T45" fmla="*/ 104 h 115"/>
                          <a:gd name="T46" fmla="*/ 73 w 151"/>
                          <a:gd name="T47" fmla="*/ 99 h 115"/>
                          <a:gd name="T48" fmla="*/ 68 w 151"/>
                          <a:gd name="T49" fmla="*/ 101 h 115"/>
                          <a:gd name="T50" fmla="*/ 57 w 151"/>
                          <a:gd name="T51" fmla="*/ 95 h 115"/>
                          <a:gd name="T52" fmla="*/ 48 w 151"/>
                          <a:gd name="T53" fmla="*/ 95 h 115"/>
                          <a:gd name="T54" fmla="*/ 39 w 151"/>
                          <a:gd name="T55" fmla="*/ 99 h 115"/>
                          <a:gd name="T56" fmla="*/ 34 w 151"/>
                          <a:gd name="T57" fmla="*/ 109 h 115"/>
                          <a:gd name="T58" fmla="*/ 26 w 151"/>
                          <a:gd name="T59" fmla="*/ 108 h 115"/>
                          <a:gd name="T60" fmla="*/ 22 w 151"/>
                          <a:gd name="T61" fmla="*/ 109 h 115"/>
                          <a:gd name="T62" fmla="*/ 20 w 151"/>
                          <a:gd name="T63" fmla="*/ 109 h 115"/>
                          <a:gd name="T64" fmla="*/ 20 w 151"/>
                          <a:gd name="T65" fmla="*/ 105 h 115"/>
                          <a:gd name="T66" fmla="*/ 9 w 151"/>
                          <a:gd name="T67" fmla="*/ 98 h 115"/>
                          <a:gd name="T68" fmla="*/ 5 w 151"/>
                          <a:gd name="T69" fmla="*/ 95 h 115"/>
                          <a:gd name="T70" fmla="*/ 2 w 151"/>
                          <a:gd name="T71" fmla="*/ 88 h 11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151" h="115">
                            <a:moveTo>
                              <a:pt x="2" y="88"/>
                            </a:moveTo>
                            <a:cubicBezTo>
                              <a:pt x="0" y="87"/>
                              <a:pt x="2" y="84"/>
                              <a:pt x="2" y="83"/>
                            </a:cubicBezTo>
                            <a:cubicBezTo>
                              <a:pt x="3" y="83"/>
                              <a:pt x="5" y="83"/>
                              <a:pt x="7" y="83"/>
                            </a:cubicBezTo>
                            <a:cubicBezTo>
                              <a:pt x="9" y="83"/>
                              <a:pt x="10" y="82"/>
                              <a:pt x="11" y="81"/>
                            </a:cubicBezTo>
                            <a:cubicBezTo>
                              <a:pt x="12" y="80"/>
                              <a:pt x="14" y="80"/>
                              <a:pt x="16" y="80"/>
                            </a:cubicBezTo>
                            <a:cubicBezTo>
                              <a:pt x="18" y="80"/>
                              <a:pt x="21" y="79"/>
                              <a:pt x="23" y="79"/>
                            </a:cubicBezTo>
                            <a:cubicBezTo>
                              <a:pt x="25" y="79"/>
                              <a:pt x="26" y="79"/>
                              <a:pt x="27" y="79"/>
                            </a:cubicBezTo>
                            <a:cubicBezTo>
                              <a:pt x="29" y="80"/>
                              <a:pt x="27" y="79"/>
                              <a:pt x="28" y="79"/>
                            </a:cubicBezTo>
                            <a:cubicBezTo>
                              <a:pt x="30" y="78"/>
                              <a:pt x="32" y="80"/>
                              <a:pt x="33" y="78"/>
                            </a:cubicBezTo>
                            <a:cubicBezTo>
                              <a:pt x="34" y="77"/>
                              <a:pt x="36" y="77"/>
                              <a:pt x="37" y="75"/>
                            </a:cubicBezTo>
                            <a:cubicBezTo>
                              <a:pt x="37" y="74"/>
                              <a:pt x="37" y="72"/>
                              <a:pt x="38" y="71"/>
                            </a:cubicBezTo>
                            <a:cubicBezTo>
                              <a:pt x="40" y="68"/>
                              <a:pt x="40" y="64"/>
                              <a:pt x="40" y="61"/>
                            </a:cubicBezTo>
                            <a:cubicBezTo>
                              <a:pt x="40" y="56"/>
                              <a:pt x="40" y="51"/>
                              <a:pt x="40" y="46"/>
                            </a:cubicBezTo>
                            <a:cubicBezTo>
                              <a:pt x="40" y="43"/>
                              <a:pt x="40" y="43"/>
                              <a:pt x="44" y="42"/>
                            </a:cubicBezTo>
                            <a:cubicBezTo>
                              <a:pt x="47" y="41"/>
                              <a:pt x="50" y="41"/>
                              <a:pt x="53" y="40"/>
                            </a:cubicBezTo>
                            <a:cubicBezTo>
                              <a:pt x="56" y="40"/>
                              <a:pt x="59" y="37"/>
                              <a:pt x="61" y="34"/>
                            </a:cubicBezTo>
                            <a:cubicBezTo>
                              <a:pt x="65" y="31"/>
                              <a:pt x="68" y="28"/>
                              <a:pt x="72" y="25"/>
                            </a:cubicBezTo>
                            <a:cubicBezTo>
                              <a:pt x="81" y="19"/>
                              <a:pt x="90" y="14"/>
                              <a:pt x="99" y="9"/>
                            </a:cubicBezTo>
                            <a:cubicBezTo>
                              <a:pt x="103" y="7"/>
                              <a:pt x="107" y="4"/>
                              <a:pt x="111" y="2"/>
                            </a:cubicBezTo>
                            <a:cubicBezTo>
                              <a:pt x="115" y="0"/>
                              <a:pt x="120" y="2"/>
                              <a:pt x="124" y="3"/>
                            </a:cubicBezTo>
                            <a:cubicBezTo>
                              <a:pt x="128" y="4"/>
                              <a:pt x="131" y="6"/>
                              <a:pt x="133" y="8"/>
                            </a:cubicBezTo>
                            <a:cubicBezTo>
                              <a:pt x="134" y="10"/>
                              <a:pt x="135" y="10"/>
                              <a:pt x="136" y="9"/>
                            </a:cubicBezTo>
                            <a:cubicBezTo>
                              <a:pt x="138" y="8"/>
                              <a:pt x="140" y="7"/>
                              <a:pt x="142" y="6"/>
                            </a:cubicBezTo>
                            <a:cubicBezTo>
                              <a:pt x="143" y="10"/>
                              <a:pt x="143" y="14"/>
                              <a:pt x="144" y="18"/>
                            </a:cubicBezTo>
                            <a:cubicBezTo>
                              <a:pt x="144" y="20"/>
                              <a:pt x="145" y="21"/>
                              <a:pt x="146" y="23"/>
                            </a:cubicBezTo>
                            <a:cubicBezTo>
                              <a:pt x="147" y="24"/>
                              <a:pt x="147" y="24"/>
                              <a:pt x="147" y="25"/>
                            </a:cubicBezTo>
                            <a:cubicBezTo>
                              <a:pt x="148" y="26"/>
                              <a:pt x="147" y="27"/>
                              <a:pt x="148" y="28"/>
                            </a:cubicBezTo>
                            <a:cubicBezTo>
                              <a:pt x="149" y="29"/>
                              <a:pt x="150" y="30"/>
                              <a:pt x="151" y="31"/>
                            </a:cubicBezTo>
                            <a:cubicBezTo>
                              <a:pt x="151" y="33"/>
                              <a:pt x="149" y="34"/>
                              <a:pt x="149" y="36"/>
                            </a:cubicBezTo>
                            <a:cubicBezTo>
                              <a:pt x="148" y="41"/>
                              <a:pt x="147" y="47"/>
                              <a:pt x="147" y="52"/>
                            </a:cubicBezTo>
                            <a:cubicBezTo>
                              <a:pt x="147" y="54"/>
                              <a:pt x="147" y="56"/>
                              <a:pt x="147" y="58"/>
                            </a:cubicBezTo>
                            <a:cubicBezTo>
                              <a:pt x="147" y="60"/>
                              <a:pt x="147" y="62"/>
                              <a:pt x="146" y="64"/>
                            </a:cubicBezTo>
                            <a:cubicBezTo>
                              <a:pt x="146" y="66"/>
                              <a:pt x="144" y="67"/>
                              <a:pt x="143" y="68"/>
                            </a:cubicBezTo>
                            <a:cubicBezTo>
                              <a:pt x="141" y="70"/>
                              <a:pt x="139" y="72"/>
                              <a:pt x="137" y="74"/>
                            </a:cubicBezTo>
                            <a:cubicBezTo>
                              <a:pt x="134" y="77"/>
                              <a:pt x="132" y="81"/>
                              <a:pt x="130" y="85"/>
                            </a:cubicBezTo>
                            <a:cubicBezTo>
                              <a:pt x="130" y="86"/>
                              <a:pt x="129" y="87"/>
                              <a:pt x="129" y="87"/>
                            </a:cubicBezTo>
                            <a:cubicBezTo>
                              <a:pt x="128" y="88"/>
                              <a:pt x="128" y="88"/>
                              <a:pt x="127" y="88"/>
                            </a:cubicBezTo>
                            <a:cubicBezTo>
                              <a:pt x="127" y="89"/>
                              <a:pt x="129" y="93"/>
                              <a:pt x="129" y="95"/>
                            </a:cubicBezTo>
                            <a:cubicBezTo>
                              <a:pt x="128" y="95"/>
                              <a:pt x="127" y="95"/>
                              <a:pt x="126" y="95"/>
                            </a:cubicBezTo>
                            <a:cubicBezTo>
                              <a:pt x="125" y="96"/>
                              <a:pt x="125" y="96"/>
                              <a:pt x="124" y="97"/>
                            </a:cubicBezTo>
                            <a:cubicBezTo>
                              <a:pt x="122" y="97"/>
                              <a:pt x="121" y="98"/>
                              <a:pt x="119" y="100"/>
                            </a:cubicBezTo>
                            <a:cubicBezTo>
                              <a:pt x="117" y="102"/>
                              <a:pt x="115" y="101"/>
                              <a:pt x="112" y="100"/>
                            </a:cubicBezTo>
                            <a:cubicBezTo>
                              <a:pt x="109" y="99"/>
                              <a:pt x="106" y="98"/>
                              <a:pt x="102" y="98"/>
                            </a:cubicBezTo>
                            <a:cubicBezTo>
                              <a:pt x="99" y="98"/>
                              <a:pt x="96" y="99"/>
                              <a:pt x="94" y="101"/>
                            </a:cubicBezTo>
                            <a:cubicBezTo>
                              <a:pt x="93" y="101"/>
                              <a:pt x="92" y="102"/>
                              <a:pt x="92" y="103"/>
                            </a:cubicBezTo>
                            <a:cubicBezTo>
                              <a:pt x="91" y="104"/>
                              <a:pt x="90" y="103"/>
                              <a:pt x="89" y="104"/>
                            </a:cubicBezTo>
                            <a:cubicBezTo>
                              <a:pt x="85" y="104"/>
                              <a:pt x="83" y="102"/>
                              <a:pt x="80" y="101"/>
                            </a:cubicBezTo>
                            <a:cubicBezTo>
                              <a:pt x="78" y="100"/>
                              <a:pt x="76" y="98"/>
                              <a:pt x="73" y="99"/>
                            </a:cubicBezTo>
                            <a:cubicBezTo>
                              <a:pt x="72" y="99"/>
                              <a:pt x="71" y="100"/>
                              <a:pt x="70" y="101"/>
                            </a:cubicBezTo>
                            <a:cubicBezTo>
                              <a:pt x="69" y="101"/>
                              <a:pt x="68" y="100"/>
                              <a:pt x="68" y="101"/>
                            </a:cubicBezTo>
                            <a:cubicBezTo>
                              <a:pt x="66" y="104"/>
                              <a:pt x="64" y="100"/>
                              <a:pt x="63" y="99"/>
                            </a:cubicBezTo>
                            <a:cubicBezTo>
                              <a:pt x="62" y="97"/>
                              <a:pt x="60" y="96"/>
                              <a:pt x="57" y="95"/>
                            </a:cubicBezTo>
                            <a:cubicBezTo>
                              <a:pt x="55" y="95"/>
                              <a:pt x="54" y="94"/>
                              <a:pt x="52" y="93"/>
                            </a:cubicBezTo>
                            <a:cubicBezTo>
                              <a:pt x="51" y="93"/>
                              <a:pt x="50" y="95"/>
                              <a:pt x="48" y="95"/>
                            </a:cubicBezTo>
                            <a:cubicBezTo>
                              <a:pt x="45" y="95"/>
                              <a:pt x="43" y="94"/>
                              <a:pt x="40" y="97"/>
                            </a:cubicBezTo>
                            <a:cubicBezTo>
                              <a:pt x="40" y="97"/>
                              <a:pt x="39" y="98"/>
                              <a:pt x="39" y="99"/>
                            </a:cubicBezTo>
                            <a:cubicBezTo>
                              <a:pt x="39" y="100"/>
                              <a:pt x="39" y="102"/>
                              <a:pt x="38" y="103"/>
                            </a:cubicBezTo>
                            <a:cubicBezTo>
                              <a:pt x="36" y="105"/>
                              <a:pt x="34" y="106"/>
                              <a:pt x="34" y="109"/>
                            </a:cubicBezTo>
                            <a:cubicBezTo>
                              <a:pt x="34" y="109"/>
                              <a:pt x="34" y="115"/>
                              <a:pt x="34" y="114"/>
                            </a:cubicBezTo>
                            <a:cubicBezTo>
                              <a:pt x="32" y="114"/>
                              <a:pt x="28" y="108"/>
                              <a:pt x="26" y="108"/>
                            </a:cubicBezTo>
                            <a:cubicBezTo>
                              <a:pt x="26" y="108"/>
                              <a:pt x="25" y="108"/>
                              <a:pt x="25" y="109"/>
                            </a:cubicBezTo>
                            <a:cubicBezTo>
                              <a:pt x="24" y="109"/>
                              <a:pt x="23" y="109"/>
                              <a:pt x="22" y="109"/>
                            </a:cubicBezTo>
                            <a:cubicBezTo>
                              <a:pt x="22" y="110"/>
                              <a:pt x="23" y="112"/>
                              <a:pt x="22" y="112"/>
                            </a:cubicBezTo>
                            <a:cubicBezTo>
                              <a:pt x="22" y="112"/>
                              <a:pt x="20" y="110"/>
                              <a:pt x="20" y="109"/>
                            </a:cubicBezTo>
                            <a:cubicBezTo>
                              <a:pt x="19" y="108"/>
                              <a:pt x="20" y="108"/>
                              <a:pt x="21" y="107"/>
                            </a:cubicBezTo>
                            <a:cubicBezTo>
                              <a:pt x="21" y="106"/>
                              <a:pt x="21" y="105"/>
                              <a:pt x="20" y="105"/>
                            </a:cubicBezTo>
                            <a:cubicBezTo>
                              <a:pt x="18" y="104"/>
                              <a:pt x="17" y="106"/>
                              <a:pt x="16" y="106"/>
                            </a:cubicBezTo>
                            <a:cubicBezTo>
                              <a:pt x="13" y="105"/>
                              <a:pt x="8" y="101"/>
                              <a:pt x="9" y="98"/>
                            </a:cubicBezTo>
                            <a:cubicBezTo>
                              <a:pt x="10" y="99"/>
                              <a:pt x="11" y="99"/>
                              <a:pt x="12" y="99"/>
                            </a:cubicBezTo>
                            <a:cubicBezTo>
                              <a:pt x="11" y="98"/>
                              <a:pt x="6" y="95"/>
                              <a:pt x="5" y="95"/>
                            </a:cubicBezTo>
                            <a:cubicBezTo>
                              <a:pt x="6" y="94"/>
                              <a:pt x="4" y="93"/>
                              <a:pt x="3" y="92"/>
                            </a:cubicBezTo>
                            <a:cubicBezTo>
                              <a:pt x="3" y="91"/>
                              <a:pt x="3" y="89"/>
                              <a:pt x="2" y="88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94" name="Freeform 168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071" y="2406"/>
                        <a:ext cx="110" cy="50"/>
                      </a:xfrm>
                      <a:custGeom>
                        <a:avLst/>
                        <a:gdLst>
                          <a:gd name="T0" fmla="*/ 18 w 68"/>
                          <a:gd name="T1" fmla="*/ 27 h 31"/>
                          <a:gd name="T2" fmla="*/ 13 w 68"/>
                          <a:gd name="T3" fmla="*/ 26 h 31"/>
                          <a:gd name="T4" fmla="*/ 17 w 68"/>
                          <a:gd name="T5" fmla="*/ 20 h 31"/>
                          <a:gd name="T6" fmla="*/ 18 w 68"/>
                          <a:gd name="T7" fmla="*/ 19 h 31"/>
                          <a:gd name="T8" fmla="*/ 21 w 68"/>
                          <a:gd name="T9" fmla="*/ 16 h 31"/>
                          <a:gd name="T10" fmla="*/ 23 w 68"/>
                          <a:gd name="T11" fmla="*/ 15 h 31"/>
                          <a:gd name="T12" fmla="*/ 27 w 68"/>
                          <a:gd name="T13" fmla="*/ 12 h 31"/>
                          <a:gd name="T14" fmla="*/ 21 w 68"/>
                          <a:gd name="T15" fmla="*/ 10 h 31"/>
                          <a:gd name="T16" fmla="*/ 22 w 68"/>
                          <a:gd name="T17" fmla="*/ 9 h 31"/>
                          <a:gd name="T18" fmla="*/ 16 w 68"/>
                          <a:gd name="T19" fmla="*/ 6 h 31"/>
                          <a:gd name="T20" fmla="*/ 11 w 68"/>
                          <a:gd name="T21" fmla="*/ 7 h 31"/>
                          <a:gd name="T22" fmla="*/ 12 w 68"/>
                          <a:gd name="T23" fmla="*/ 11 h 31"/>
                          <a:gd name="T24" fmla="*/ 7 w 68"/>
                          <a:gd name="T25" fmla="*/ 11 h 31"/>
                          <a:gd name="T26" fmla="*/ 1 w 68"/>
                          <a:gd name="T27" fmla="*/ 10 h 31"/>
                          <a:gd name="T28" fmla="*/ 1 w 68"/>
                          <a:gd name="T29" fmla="*/ 16 h 31"/>
                          <a:gd name="T30" fmla="*/ 1 w 68"/>
                          <a:gd name="T31" fmla="*/ 16 h 31"/>
                          <a:gd name="T32" fmla="*/ 2 w 68"/>
                          <a:gd name="T33" fmla="*/ 20 h 31"/>
                          <a:gd name="T34" fmla="*/ 6 w 68"/>
                          <a:gd name="T35" fmla="*/ 25 h 31"/>
                          <a:gd name="T36" fmla="*/ 14 w 68"/>
                          <a:gd name="T37" fmla="*/ 27 h 31"/>
                          <a:gd name="T38" fmla="*/ 13 w 68"/>
                          <a:gd name="T39" fmla="*/ 26 h 31"/>
                          <a:gd name="T40" fmla="*/ 6 w 68"/>
                          <a:gd name="T41" fmla="*/ 10 h 31"/>
                          <a:gd name="T42" fmla="*/ 6 w 68"/>
                          <a:gd name="T43" fmla="*/ 8 h 31"/>
                          <a:gd name="T44" fmla="*/ 24 w 68"/>
                          <a:gd name="T45" fmla="*/ 22 h 31"/>
                          <a:gd name="T46" fmla="*/ 24 w 68"/>
                          <a:gd name="T47" fmla="*/ 20 h 31"/>
                          <a:gd name="T48" fmla="*/ 16 w 68"/>
                          <a:gd name="T49" fmla="*/ 21 h 31"/>
                          <a:gd name="T50" fmla="*/ 20 w 68"/>
                          <a:gd name="T51" fmla="*/ 25 h 31"/>
                          <a:gd name="T52" fmla="*/ 24 w 68"/>
                          <a:gd name="T53" fmla="*/ 22 h 31"/>
                          <a:gd name="T54" fmla="*/ 22 w 68"/>
                          <a:gd name="T55" fmla="*/ 28 h 31"/>
                          <a:gd name="T56" fmla="*/ 23 w 68"/>
                          <a:gd name="T57" fmla="*/ 26 h 31"/>
                          <a:gd name="T58" fmla="*/ 23 w 68"/>
                          <a:gd name="T59" fmla="*/ 26 h 31"/>
                          <a:gd name="T60" fmla="*/ 23 w 68"/>
                          <a:gd name="T61" fmla="*/ 17 h 31"/>
                          <a:gd name="T62" fmla="*/ 25 w 68"/>
                          <a:gd name="T63" fmla="*/ 17 h 31"/>
                          <a:gd name="T64" fmla="*/ 25 w 68"/>
                          <a:gd name="T65" fmla="*/ 29 h 31"/>
                          <a:gd name="T66" fmla="*/ 25 w 68"/>
                          <a:gd name="T67" fmla="*/ 27 h 31"/>
                          <a:gd name="T68" fmla="*/ 27 w 68"/>
                          <a:gd name="T69" fmla="*/ 4 h 31"/>
                          <a:gd name="T70" fmla="*/ 29 w 68"/>
                          <a:gd name="T71" fmla="*/ 4 h 31"/>
                          <a:gd name="T72" fmla="*/ 39 w 68"/>
                          <a:gd name="T73" fmla="*/ 26 h 31"/>
                          <a:gd name="T74" fmla="*/ 40 w 68"/>
                          <a:gd name="T75" fmla="*/ 22 h 31"/>
                          <a:gd name="T76" fmla="*/ 43 w 68"/>
                          <a:gd name="T77" fmla="*/ 16 h 31"/>
                          <a:gd name="T78" fmla="*/ 37 w 68"/>
                          <a:gd name="T79" fmla="*/ 20 h 31"/>
                          <a:gd name="T80" fmla="*/ 35 w 68"/>
                          <a:gd name="T81" fmla="*/ 20 h 31"/>
                          <a:gd name="T82" fmla="*/ 31 w 68"/>
                          <a:gd name="T83" fmla="*/ 17 h 31"/>
                          <a:gd name="T84" fmla="*/ 27 w 68"/>
                          <a:gd name="T85" fmla="*/ 19 h 31"/>
                          <a:gd name="T86" fmla="*/ 31 w 68"/>
                          <a:gd name="T87" fmla="*/ 24 h 31"/>
                          <a:gd name="T88" fmla="*/ 34 w 68"/>
                          <a:gd name="T89" fmla="*/ 25 h 31"/>
                          <a:gd name="T90" fmla="*/ 35 w 68"/>
                          <a:gd name="T91" fmla="*/ 26 h 31"/>
                          <a:gd name="T92" fmla="*/ 33 w 68"/>
                          <a:gd name="T93" fmla="*/ 28 h 31"/>
                          <a:gd name="T94" fmla="*/ 29 w 68"/>
                          <a:gd name="T95" fmla="*/ 28 h 31"/>
                          <a:gd name="T96" fmla="*/ 36 w 68"/>
                          <a:gd name="T97" fmla="*/ 29 h 31"/>
                          <a:gd name="T98" fmla="*/ 37 w 68"/>
                          <a:gd name="T99" fmla="*/ 30 h 31"/>
                          <a:gd name="T100" fmla="*/ 37 w 68"/>
                          <a:gd name="T101" fmla="*/ 26 h 31"/>
                          <a:gd name="T102" fmla="*/ 39 w 68"/>
                          <a:gd name="T103" fmla="*/ 27 h 31"/>
                          <a:gd name="T104" fmla="*/ 39 w 68"/>
                          <a:gd name="T105" fmla="*/ 26 h 31"/>
                          <a:gd name="T106" fmla="*/ 42 w 68"/>
                          <a:gd name="T107" fmla="*/ 20 h 31"/>
                          <a:gd name="T108" fmla="*/ 66 w 68"/>
                          <a:gd name="T109" fmla="*/ 24 h 31"/>
                          <a:gd name="T110" fmla="*/ 66 w 68"/>
                          <a:gd name="T111" fmla="*/ 24 h 31"/>
                          <a:gd name="T112" fmla="*/ 5 w 68"/>
                          <a:gd name="T113" fmla="*/ 11 h 31"/>
                          <a:gd name="T114" fmla="*/ 5 w 68"/>
                          <a:gd name="T115" fmla="*/ 8 h 31"/>
                          <a:gd name="T116" fmla="*/ 14 w 68"/>
                          <a:gd name="T117" fmla="*/ 6 h 31"/>
                          <a:gd name="T118" fmla="*/ 23 w 68"/>
                          <a:gd name="T119" fmla="*/ 4 h 31"/>
                          <a:gd name="T120" fmla="*/ 17 w 68"/>
                          <a:gd name="T121" fmla="*/ 2 h 31"/>
                          <a:gd name="T122" fmla="*/ 4 w 68"/>
                          <a:gd name="T123" fmla="*/ 6 h 3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</a:cxnLst>
                        <a:rect l="0" t="0" r="r" b="b"/>
                        <a:pathLst>
                          <a:path w="68" h="31">
                            <a:moveTo>
                              <a:pt x="16" y="26"/>
                            </a:moveTo>
                            <a:cubicBezTo>
                              <a:pt x="16" y="26"/>
                              <a:pt x="17" y="28"/>
                              <a:pt x="18" y="27"/>
                            </a:cubicBezTo>
                            <a:cubicBezTo>
                              <a:pt x="20" y="27"/>
                              <a:pt x="17" y="25"/>
                              <a:pt x="16" y="26"/>
                            </a:cubicBezTo>
                            <a:close/>
                            <a:moveTo>
                              <a:pt x="13" y="26"/>
                            </a:moveTo>
                            <a:cubicBezTo>
                              <a:pt x="13" y="24"/>
                              <a:pt x="16" y="24"/>
                              <a:pt x="15" y="23"/>
                            </a:cubicBezTo>
                            <a:cubicBezTo>
                              <a:pt x="14" y="21"/>
                              <a:pt x="15" y="22"/>
                              <a:pt x="17" y="20"/>
                            </a:cubicBezTo>
                            <a:cubicBezTo>
                              <a:pt x="16" y="20"/>
                              <a:pt x="15" y="20"/>
                              <a:pt x="14" y="19"/>
                            </a:cubicBezTo>
                            <a:cubicBezTo>
                              <a:pt x="16" y="19"/>
                              <a:pt x="17" y="20"/>
                              <a:pt x="18" y="19"/>
                            </a:cubicBezTo>
                            <a:cubicBezTo>
                              <a:pt x="19" y="18"/>
                              <a:pt x="18" y="18"/>
                              <a:pt x="17" y="18"/>
                            </a:cubicBezTo>
                            <a:cubicBezTo>
                              <a:pt x="19" y="17"/>
                              <a:pt x="21" y="18"/>
                              <a:pt x="21" y="16"/>
                            </a:cubicBezTo>
                            <a:cubicBezTo>
                              <a:pt x="21" y="15"/>
                              <a:pt x="21" y="13"/>
                              <a:pt x="23" y="14"/>
                            </a:cubicBezTo>
                            <a:cubicBezTo>
                              <a:pt x="22" y="15"/>
                              <a:pt x="22" y="15"/>
                              <a:pt x="23" y="15"/>
                            </a:cubicBezTo>
                            <a:cubicBezTo>
                              <a:pt x="24" y="14"/>
                              <a:pt x="24" y="15"/>
                              <a:pt x="25" y="15"/>
                            </a:cubicBezTo>
                            <a:cubicBezTo>
                              <a:pt x="26" y="15"/>
                              <a:pt x="28" y="12"/>
                              <a:pt x="27" y="12"/>
                            </a:cubicBezTo>
                            <a:cubicBezTo>
                              <a:pt x="26" y="11"/>
                              <a:pt x="21" y="10"/>
                              <a:pt x="20" y="12"/>
                            </a:cubicBezTo>
                            <a:cubicBezTo>
                              <a:pt x="20" y="11"/>
                              <a:pt x="22" y="10"/>
                              <a:pt x="21" y="10"/>
                            </a:cubicBezTo>
                            <a:cubicBezTo>
                              <a:pt x="20" y="9"/>
                              <a:pt x="19" y="10"/>
                              <a:pt x="17" y="10"/>
                            </a:cubicBezTo>
                            <a:cubicBezTo>
                              <a:pt x="19" y="10"/>
                              <a:pt x="20" y="9"/>
                              <a:pt x="22" y="9"/>
                            </a:cubicBezTo>
                            <a:cubicBezTo>
                              <a:pt x="21" y="9"/>
                              <a:pt x="21" y="7"/>
                              <a:pt x="20" y="7"/>
                            </a:cubicBezTo>
                            <a:cubicBezTo>
                              <a:pt x="19" y="6"/>
                              <a:pt x="18" y="6"/>
                              <a:pt x="16" y="6"/>
                            </a:cubicBezTo>
                            <a:cubicBezTo>
                              <a:pt x="15" y="6"/>
                              <a:pt x="15" y="7"/>
                              <a:pt x="13" y="7"/>
                            </a:cubicBezTo>
                            <a:cubicBezTo>
                              <a:pt x="13" y="6"/>
                              <a:pt x="12" y="7"/>
                              <a:pt x="11" y="7"/>
                            </a:cubicBezTo>
                            <a:cubicBezTo>
                              <a:pt x="10" y="8"/>
                              <a:pt x="11" y="9"/>
                              <a:pt x="11" y="10"/>
                            </a:cubicBezTo>
                            <a:cubicBezTo>
                              <a:pt x="12" y="10"/>
                              <a:pt x="12" y="10"/>
                              <a:pt x="12" y="11"/>
                            </a:cubicBezTo>
                            <a:cubicBezTo>
                              <a:pt x="12" y="10"/>
                              <a:pt x="10" y="10"/>
                              <a:pt x="9" y="10"/>
                            </a:cubicBezTo>
                            <a:cubicBezTo>
                              <a:pt x="12" y="9"/>
                              <a:pt x="7" y="8"/>
                              <a:pt x="7" y="11"/>
                            </a:cubicBezTo>
                            <a:cubicBezTo>
                              <a:pt x="6" y="12"/>
                              <a:pt x="5" y="12"/>
                              <a:pt x="5" y="11"/>
                            </a:cubicBezTo>
                            <a:cubicBezTo>
                              <a:pt x="4" y="11"/>
                              <a:pt x="2" y="10"/>
                              <a:pt x="1" y="10"/>
                            </a:cubicBezTo>
                            <a:cubicBezTo>
                              <a:pt x="1" y="10"/>
                              <a:pt x="1" y="10"/>
                              <a:pt x="1" y="11"/>
                            </a:cubicBezTo>
                            <a:cubicBezTo>
                              <a:pt x="0" y="12"/>
                              <a:pt x="0" y="15"/>
                              <a:pt x="1" y="16"/>
                            </a:cubicBezTo>
                            <a:cubicBezTo>
                              <a:pt x="0" y="14"/>
                              <a:pt x="3" y="17"/>
                              <a:pt x="3" y="17"/>
                            </a:cubicBezTo>
                            <a:cubicBezTo>
                              <a:pt x="3" y="19"/>
                              <a:pt x="1" y="17"/>
                              <a:pt x="1" y="16"/>
                            </a:cubicBezTo>
                            <a:cubicBezTo>
                              <a:pt x="1" y="18"/>
                              <a:pt x="1" y="19"/>
                              <a:pt x="1" y="20"/>
                            </a:cubicBezTo>
                            <a:cubicBezTo>
                              <a:pt x="1" y="21"/>
                              <a:pt x="2" y="22"/>
                              <a:pt x="2" y="20"/>
                            </a:cubicBezTo>
                            <a:cubicBezTo>
                              <a:pt x="3" y="21"/>
                              <a:pt x="9" y="24"/>
                              <a:pt x="4" y="24"/>
                            </a:cubicBezTo>
                            <a:cubicBezTo>
                              <a:pt x="4" y="25"/>
                              <a:pt x="5" y="25"/>
                              <a:pt x="6" y="25"/>
                            </a:cubicBezTo>
                            <a:cubicBezTo>
                              <a:pt x="5" y="27"/>
                              <a:pt x="9" y="27"/>
                              <a:pt x="10" y="28"/>
                            </a:cubicBezTo>
                            <a:cubicBezTo>
                              <a:pt x="12" y="28"/>
                              <a:pt x="13" y="28"/>
                              <a:pt x="14" y="27"/>
                            </a:cubicBezTo>
                            <a:cubicBezTo>
                              <a:pt x="15" y="27"/>
                              <a:pt x="15" y="28"/>
                              <a:pt x="16" y="28"/>
                            </a:cubicBezTo>
                            <a:cubicBezTo>
                              <a:pt x="16" y="26"/>
                              <a:pt x="15" y="26"/>
                              <a:pt x="13" y="26"/>
                            </a:cubicBezTo>
                            <a:close/>
                            <a:moveTo>
                              <a:pt x="5" y="9"/>
                            </a:moveTo>
                            <a:cubicBezTo>
                              <a:pt x="5" y="9"/>
                              <a:pt x="5" y="10"/>
                              <a:pt x="6" y="10"/>
                            </a:cubicBezTo>
                            <a:cubicBezTo>
                              <a:pt x="7" y="10"/>
                              <a:pt x="8" y="8"/>
                              <a:pt x="8" y="7"/>
                            </a:cubicBezTo>
                            <a:cubicBezTo>
                              <a:pt x="7" y="7"/>
                              <a:pt x="7" y="8"/>
                              <a:pt x="6" y="8"/>
                            </a:cubicBezTo>
                            <a:cubicBezTo>
                              <a:pt x="5" y="8"/>
                              <a:pt x="5" y="9"/>
                              <a:pt x="5" y="9"/>
                            </a:cubicBezTo>
                            <a:close/>
                            <a:moveTo>
                              <a:pt x="24" y="22"/>
                            </a:moveTo>
                            <a:cubicBezTo>
                              <a:pt x="24" y="21"/>
                              <a:pt x="25" y="21"/>
                              <a:pt x="25" y="21"/>
                            </a:cubicBezTo>
                            <a:cubicBezTo>
                              <a:pt x="25" y="21"/>
                              <a:pt x="25" y="20"/>
                              <a:pt x="24" y="20"/>
                            </a:cubicBezTo>
                            <a:cubicBezTo>
                              <a:pt x="24" y="21"/>
                              <a:pt x="23" y="22"/>
                              <a:pt x="22" y="22"/>
                            </a:cubicBezTo>
                            <a:cubicBezTo>
                              <a:pt x="24" y="20"/>
                              <a:pt x="17" y="21"/>
                              <a:pt x="16" y="21"/>
                            </a:cubicBezTo>
                            <a:cubicBezTo>
                              <a:pt x="16" y="23"/>
                              <a:pt x="18" y="23"/>
                              <a:pt x="18" y="25"/>
                            </a:cubicBezTo>
                            <a:cubicBezTo>
                              <a:pt x="18" y="24"/>
                              <a:pt x="19" y="24"/>
                              <a:pt x="20" y="25"/>
                            </a:cubicBezTo>
                            <a:cubicBezTo>
                              <a:pt x="20" y="26"/>
                              <a:pt x="23" y="26"/>
                              <a:pt x="24" y="26"/>
                            </a:cubicBezTo>
                            <a:cubicBezTo>
                              <a:pt x="27" y="25"/>
                              <a:pt x="27" y="22"/>
                              <a:pt x="24" y="22"/>
                            </a:cubicBezTo>
                            <a:close/>
                            <a:moveTo>
                              <a:pt x="20" y="26"/>
                            </a:moveTo>
                            <a:cubicBezTo>
                              <a:pt x="21" y="27"/>
                              <a:pt x="21" y="27"/>
                              <a:pt x="22" y="28"/>
                            </a:cubicBezTo>
                            <a:cubicBezTo>
                              <a:pt x="22" y="27"/>
                              <a:pt x="21" y="27"/>
                              <a:pt x="20" y="26"/>
                            </a:cubicBezTo>
                            <a:close/>
                            <a:moveTo>
                              <a:pt x="23" y="26"/>
                            </a:moveTo>
                            <a:cubicBezTo>
                              <a:pt x="24" y="26"/>
                              <a:pt x="24" y="26"/>
                              <a:pt x="24" y="26"/>
                            </a:cubicBezTo>
                            <a:cubicBezTo>
                              <a:pt x="24" y="25"/>
                              <a:pt x="24" y="26"/>
                              <a:pt x="23" y="26"/>
                            </a:cubicBezTo>
                            <a:close/>
                            <a:moveTo>
                              <a:pt x="25" y="17"/>
                            </a:moveTo>
                            <a:cubicBezTo>
                              <a:pt x="24" y="17"/>
                              <a:pt x="24" y="17"/>
                              <a:pt x="23" y="17"/>
                            </a:cubicBezTo>
                            <a:cubicBezTo>
                              <a:pt x="24" y="17"/>
                              <a:pt x="24" y="18"/>
                              <a:pt x="23" y="18"/>
                            </a:cubicBezTo>
                            <a:cubicBezTo>
                              <a:pt x="24" y="18"/>
                              <a:pt x="25" y="18"/>
                              <a:pt x="25" y="17"/>
                            </a:cubicBezTo>
                            <a:close/>
                            <a:moveTo>
                              <a:pt x="25" y="27"/>
                            </a:moveTo>
                            <a:cubicBezTo>
                              <a:pt x="24" y="27"/>
                              <a:pt x="24" y="28"/>
                              <a:pt x="25" y="29"/>
                            </a:cubicBezTo>
                            <a:cubicBezTo>
                              <a:pt x="26" y="28"/>
                              <a:pt x="27" y="26"/>
                              <a:pt x="27" y="25"/>
                            </a:cubicBezTo>
                            <a:cubicBezTo>
                              <a:pt x="26" y="26"/>
                              <a:pt x="26" y="26"/>
                              <a:pt x="25" y="27"/>
                            </a:cubicBezTo>
                            <a:close/>
                            <a:moveTo>
                              <a:pt x="29" y="4"/>
                            </a:moveTo>
                            <a:cubicBezTo>
                              <a:pt x="28" y="4"/>
                              <a:pt x="27" y="4"/>
                              <a:pt x="27" y="4"/>
                            </a:cubicBezTo>
                            <a:cubicBezTo>
                              <a:pt x="27" y="4"/>
                              <a:pt x="27" y="4"/>
                              <a:pt x="28" y="5"/>
                            </a:cubicBezTo>
                            <a:cubicBezTo>
                              <a:pt x="28" y="4"/>
                              <a:pt x="29" y="4"/>
                              <a:pt x="29" y="4"/>
                            </a:cubicBezTo>
                            <a:close/>
                            <a:moveTo>
                              <a:pt x="37" y="26"/>
                            </a:moveTo>
                            <a:cubicBezTo>
                              <a:pt x="37" y="26"/>
                              <a:pt x="38" y="26"/>
                              <a:pt x="39" y="26"/>
                            </a:cubicBezTo>
                            <a:cubicBezTo>
                              <a:pt x="38" y="25"/>
                              <a:pt x="39" y="24"/>
                              <a:pt x="41" y="24"/>
                            </a:cubicBezTo>
                            <a:cubicBezTo>
                              <a:pt x="43" y="23"/>
                              <a:pt x="41" y="22"/>
                              <a:pt x="40" y="22"/>
                            </a:cubicBezTo>
                            <a:cubicBezTo>
                              <a:pt x="38" y="21"/>
                              <a:pt x="41" y="20"/>
                              <a:pt x="42" y="20"/>
                            </a:cubicBezTo>
                            <a:cubicBezTo>
                              <a:pt x="44" y="19"/>
                              <a:pt x="41" y="17"/>
                              <a:pt x="43" y="16"/>
                            </a:cubicBezTo>
                            <a:cubicBezTo>
                              <a:pt x="41" y="14"/>
                              <a:pt x="39" y="16"/>
                              <a:pt x="37" y="16"/>
                            </a:cubicBezTo>
                            <a:cubicBezTo>
                              <a:pt x="38" y="17"/>
                              <a:pt x="39" y="20"/>
                              <a:pt x="37" y="20"/>
                            </a:cubicBezTo>
                            <a:cubicBezTo>
                              <a:pt x="37" y="19"/>
                              <a:pt x="38" y="18"/>
                              <a:pt x="37" y="17"/>
                            </a:cubicBezTo>
                            <a:cubicBezTo>
                              <a:pt x="37" y="18"/>
                              <a:pt x="36" y="20"/>
                              <a:pt x="35" y="20"/>
                            </a:cubicBezTo>
                            <a:cubicBezTo>
                              <a:pt x="34" y="19"/>
                              <a:pt x="34" y="17"/>
                              <a:pt x="35" y="17"/>
                            </a:cubicBezTo>
                            <a:cubicBezTo>
                              <a:pt x="34" y="17"/>
                              <a:pt x="33" y="17"/>
                              <a:pt x="31" y="17"/>
                            </a:cubicBezTo>
                            <a:cubicBezTo>
                              <a:pt x="32" y="17"/>
                              <a:pt x="32" y="17"/>
                              <a:pt x="33" y="17"/>
                            </a:cubicBezTo>
                            <a:cubicBezTo>
                              <a:pt x="32" y="19"/>
                              <a:pt x="28" y="19"/>
                              <a:pt x="27" y="19"/>
                            </a:cubicBezTo>
                            <a:cubicBezTo>
                              <a:pt x="28" y="20"/>
                              <a:pt x="32" y="23"/>
                              <a:pt x="29" y="23"/>
                            </a:cubicBezTo>
                            <a:cubicBezTo>
                              <a:pt x="30" y="23"/>
                              <a:pt x="30" y="24"/>
                              <a:pt x="31" y="24"/>
                            </a:cubicBezTo>
                            <a:cubicBezTo>
                              <a:pt x="31" y="24"/>
                              <a:pt x="32" y="24"/>
                              <a:pt x="33" y="24"/>
                            </a:cubicBezTo>
                            <a:cubicBezTo>
                              <a:pt x="35" y="24"/>
                              <a:pt x="36" y="26"/>
                              <a:pt x="34" y="25"/>
                            </a:cubicBezTo>
                            <a:cubicBezTo>
                              <a:pt x="34" y="25"/>
                              <a:pt x="36" y="26"/>
                              <a:pt x="36" y="26"/>
                            </a:cubicBezTo>
                            <a:cubicBezTo>
                              <a:pt x="36" y="27"/>
                              <a:pt x="35" y="27"/>
                              <a:pt x="35" y="26"/>
                            </a:cubicBezTo>
                            <a:cubicBezTo>
                              <a:pt x="35" y="27"/>
                              <a:pt x="35" y="27"/>
                              <a:pt x="35" y="28"/>
                            </a:cubicBezTo>
                            <a:cubicBezTo>
                              <a:pt x="35" y="28"/>
                              <a:pt x="34" y="28"/>
                              <a:pt x="33" y="28"/>
                            </a:cubicBezTo>
                            <a:cubicBezTo>
                              <a:pt x="31" y="28"/>
                              <a:pt x="30" y="26"/>
                              <a:pt x="28" y="27"/>
                            </a:cubicBezTo>
                            <a:cubicBezTo>
                              <a:pt x="28" y="27"/>
                              <a:pt x="29" y="28"/>
                              <a:pt x="29" y="28"/>
                            </a:cubicBezTo>
                            <a:cubicBezTo>
                              <a:pt x="28" y="28"/>
                              <a:pt x="28" y="28"/>
                              <a:pt x="28" y="28"/>
                            </a:cubicBezTo>
                            <a:cubicBezTo>
                              <a:pt x="29" y="29"/>
                              <a:pt x="34" y="31"/>
                              <a:pt x="36" y="29"/>
                            </a:cubicBezTo>
                            <a:cubicBezTo>
                              <a:pt x="36" y="29"/>
                              <a:pt x="36" y="29"/>
                              <a:pt x="36" y="29"/>
                            </a:cubicBezTo>
                            <a:cubicBezTo>
                              <a:pt x="36" y="29"/>
                              <a:pt x="36" y="30"/>
                              <a:pt x="37" y="30"/>
                            </a:cubicBezTo>
                            <a:cubicBezTo>
                              <a:pt x="37" y="29"/>
                              <a:pt x="38" y="28"/>
                              <a:pt x="38" y="28"/>
                            </a:cubicBezTo>
                            <a:cubicBezTo>
                              <a:pt x="38" y="27"/>
                              <a:pt x="37" y="27"/>
                              <a:pt x="37" y="26"/>
                            </a:cubicBezTo>
                            <a:close/>
                            <a:moveTo>
                              <a:pt x="39" y="26"/>
                            </a:moveTo>
                            <a:cubicBezTo>
                              <a:pt x="39" y="27"/>
                              <a:pt x="39" y="27"/>
                              <a:pt x="39" y="27"/>
                            </a:cubicBezTo>
                            <a:cubicBezTo>
                              <a:pt x="39" y="27"/>
                              <a:pt x="43" y="27"/>
                              <a:pt x="42" y="26"/>
                            </a:cubicBezTo>
                            <a:cubicBezTo>
                              <a:pt x="42" y="25"/>
                              <a:pt x="40" y="26"/>
                              <a:pt x="39" y="26"/>
                            </a:cubicBezTo>
                            <a:close/>
                            <a:moveTo>
                              <a:pt x="43" y="20"/>
                            </a:moveTo>
                            <a:cubicBezTo>
                              <a:pt x="43" y="20"/>
                              <a:pt x="43" y="20"/>
                              <a:pt x="42" y="20"/>
                            </a:cubicBezTo>
                            <a:cubicBezTo>
                              <a:pt x="43" y="21"/>
                              <a:pt x="43" y="21"/>
                              <a:pt x="43" y="20"/>
                            </a:cubicBezTo>
                            <a:close/>
                            <a:moveTo>
                              <a:pt x="66" y="24"/>
                            </a:moveTo>
                            <a:cubicBezTo>
                              <a:pt x="64" y="23"/>
                              <a:pt x="62" y="24"/>
                              <a:pt x="64" y="25"/>
                            </a:cubicBezTo>
                            <a:cubicBezTo>
                              <a:pt x="66" y="27"/>
                              <a:pt x="68" y="24"/>
                              <a:pt x="66" y="24"/>
                            </a:cubicBezTo>
                            <a:close/>
                            <a:moveTo>
                              <a:pt x="3" y="10"/>
                            </a:moveTo>
                            <a:cubicBezTo>
                              <a:pt x="4" y="10"/>
                              <a:pt x="4" y="10"/>
                              <a:pt x="5" y="11"/>
                            </a:cubicBezTo>
                            <a:cubicBezTo>
                              <a:pt x="5" y="10"/>
                              <a:pt x="4" y="10"/>
                              <a:pt x="3" y="10"/>
                            </a:cubicBezTo>
                            <a:cubicBezTo>
                              <a:pt x="4" y="10"/>
                              <a:pt x="5" y="8"/>
                              <a:pt x="5" y="8"/>
                            </a:cubicBezTo>
                            <a:cubicBezTo>
                              <a:pt x="6" y="7"/>
                              <a:pt x="8" y="6"/>
                              <a:pt x="9" y="6"/>
                            </a:cubicBezTo>
                            <a:cubicBezTo>
                              <a:pt x="11" y="6"/>
                              <a:pt x="12" y="6"/>
                              <a:pt x="14" y="6"/>
                            </a:cubicBezTo>
                            <a:cubicBezTo>
                              <a:pt x="15" y="6"/>
                              <a:pt x="16" y="6"/>
                              <a:pt x="17" y="6"/>
                            </a:cubicBezTo>
                            <a:cubicBezTo>
                              <a:pt x="20" y="7"/>
                              <a:pt x="22" y="7"/>
                              <a:pt x="23" y="4"/>
                            </a:cubicBezTo>
                            <a:cubicBezTo>
                              <a:pt x="24" y="2"/>
                              <a:pt x="22" y="1"/>
                              <a:pt x="24" y="0"/>
                            </a:cubicBezTo>
                            <a:cubicBezTo>
                              <a:pt x="22" y="0"/>
                              <a:pt x="18" y="1"/>
                              <a:pt x="17" y="2"/>
                            </a:cubicBezTo>
                            <a:cubicBezTo>
                              <a:pt x="15" y="3"/>
                              <a:pt x="14" y="5"/>
                              <a:pt x="12" y="5"/>
                            </a:cubicBezTo>
                            <a:cubicBezTo>
                              <a:pt x="10" y="5"/>
                              <a:pt x="6" y="5"/>
                              <a:pt x="4" y="6"/>
                            </a:cubicBezTo>
                            <a:cubicBezTo>
                              <a:pt x="3" y="7"/>
                              <a:pt x="1" y="9"/>
                              <a:pt x="3" y="10"/>
                            </a:cubicBezTo>
                            <a:close/>
                          </a:path>
                        </a:pathLst>
                      </a:custGeom>
                      <a:solidFill>
                        <a:srgbClr val="00B0F0"/>
                      </a:solidFill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95" name="Freeform 1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8" y="2400"/>
                        <a:ext cx="112" cy="39"/>
                      </a:xfrm>
                      <a:custGeom>
                        <a:avLst/>
                        <a:gdLst>
                          <a:gd name="T0" fmla="*/ 1 w 69"/>
                          <a:gd name="T1" fmla="*/ 15 h 24"/>
                          <a:gd name="T2" fmla="*/ 1 w 69"/>
                          <a:gd name="T3" fmla="*/ 16 h 24"/>
                          <a:gd name="T4" fmla="*/ 2 w 69"/>
                          <a:gd name="T5" fmla="*/ 12 h 24"/>
                          <a:gd name="T6" fmla="*/ 4 w 69"/>
                          <a:gd name="T7" fmla="*/ 10 h 24"/>
                          <a:gd name="T8" fmla="*/ 5 w 69"/>
                          <a:gd name="T9" fmla="*/ 8 h 24"/>
                          <a:gd name="T10" fmla="*/ 11 w 69"/>
                          <a:gd name="T11" fmla="*/ 5 h 24"/>
                          <a:gd name="T12" fmla="*/ 16 w 69"/>
                          <a:gd name="T13" fmla="*/ 4 h 24"/>
                          <a:gd name="T14" fmla="*/ 20 w 69"/>
                          <a:gd name="T15" fmla="*/ 7 h 24"/>
                          <a:gd name="T16" fmla="*/ 25 w 69"/>
                          <a:gd name="T17" fmla="*/ 11 h 24"/>
                          <a:gd name="T18" fmla="*/ 31 w 69"/>
                          <a:gd name="T19" fmla="*/ 10 h 24"/>
                          <a:gd name="T20" fmla="*/ 32 w 69"/>
                          <a:gd name="T21" fmla="*/ 5 h 24"/>
                          <a:gd name="T22" fmla="*/ 32 w 69"/>
                          <a:gd name="T23" fmla="*/ 2 h 24"/>
                          <a:gd name="T24" fmla="*/ 35 w 69"/>
                          <a:gd name="T25" fmla="*/ 2 h 24"/>
                          <a:gd name="T26" fmla="*/ 41 w 69"/>
                          <a:gd name="T27" fmla="*/ 1 h 24"/>
                          <a:gd name="T28" fmla="*/ 45 w 69"/>
                          <a:gd name="T29" fmla="*/ 2 h 24"/>
                          <a:gd name="T30" fmla="*/ 50 w 69"/>
                          <a:gd name="T31" fmla="*/ 4 h 24"/>
                          <a:gd name="T32" fmla="*/ 55 w 69"/>
                          <a:gd name="T33" fmla="*/ 5 h 24"/>
                          <a:gd name="T34" fmla="*/ 61 w 69"/>
                          <a:gd name="T35" fmla="*/ 5 h 24"/>
                          <a:gd name="T36" fmla="*/ 65 w 69"/>
                          <a:gd name="T37" fmla="*/ 8 h 24"/>
                          <a:gd name="T38" fmla="*/ 64 w 69"/>
                          <a:gd name="T39" fmla="*/ 12 h 24"/>
                          <a:gd name="T40" fmla="*/ 67 w 69"/>
                          <a:gd name="T41" fmla="*/ 14 h 24"/>
                          <a:gd name="T42" fmla="*/ 69 w 69"/>
                          <a:gd name="T43" fmla="*/ 17 h 24"/>
                          <a:gd name="T44" fmla="*/ 66 w 69"/>
                          <a:gd name="T45" fmla="*/ 19 h 24"/>
                          <a:gd name="T46" fmla="*/ 64 w 69"/>
                          <a:gd name="T47" fmla="*/ 21 h 24"/>
                          <a:gd name="T48" fmla="*/ 63 w 69"/>
                          <a:gd name="T49" fmla="*/ 22 h 24"/>
                          <a:gd name="T50" fmla="*/ 58 w 69"/>
                          <a:gd name="T51" fmla="*/ 22 h 24"/>
                          <a:gd name="T52" fmla="*/ 52 w 69"/>
                          <a:gd name="T53" fmla="*/ 23 h 24"/>
                          <a:gd name="T54" fmla="*/ 46 w 69"/>
                          <a:gd name="T55" fmla="*/ 20 h 24"/>
                          <a:gd name="T56" fmla="*/ 40 w 69"/>
                          <a:gd name="T57" fmla="*/ 18 h 24"/>
                          <a:gd name="T58" fmla="*/ 36 w 69"/>
                          <a:gd name="T59" fmla="*/ 17 h 24"/>
                          <a:gd name="T60" fmla="*/ 31 w 69"/>
                          <a:gd name="T61" fmla="*/ 18 h 24"/>
                          <a:gd name="T62" fmla="*/ 25 w 69"/>
                          <a:gd name="T63" fmla="*/ 17 h 24"/>
                          <a:gd name="T64" fmla="*/ 19 w 69"/>
                          <a:gd name="T65" fmla="*/ 17 h 24"/>
                          <a:gd name="T66" fmla="*/ 14 w 69"/>
                          <a:gd name="T67" fmla="*/ 16 h 24"/>
                          <a:gd name="T68" fmla="*/ 8 w 69"/>
                          <a:gd name="T69" fmla="*/ 17 h 24"/>
                          <a:gd name="T70" fmla="*/ 3 w 69"/>
                          <a:gd name="T71" fmla="*/ 19 h 24"/>
                          <a:gd name="T72" fmla="*/ 1 w 69"/>
                          <a:gd name="T73" fmla="*/ 19 h 24"/>
                          <a:gd name="T74" fmla="*/ 1 w 69"/>
                          <a:gd name="T75" fmla="*/ 15 h 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69" h="24">
                            <a:moveTo>
                              <a:pt x="1" y="15"/>
                            </a:moveTo>
                            <a:cubicBezTo>
                              <a:pt x="1" y="16"/>
                              <a:pt x="1" y="16"/>
                              <a:pt x="1" y="16"/>
                            </a:cubicBezTo>
                            <a:cubicBezTo>
                              <a:pt x="1" y="15"/>
                              <a:pt x="1" y="13"/>
                              <a:pt x="2" y="12"/>
                            </a:cubicBezTo>
                            <a:cubicBezTo>
                              <a:pt x="3" y="11"/>
                              <a:pt x="4" y="11"/>
                              <a:pt x="4" y="10"/>
                            </a:cubicBezTo>
                            <a:cubicBezTo>
                              <a:pt x="5" y="9"/>
                              <a:pt x="4" y="9"/>
                              <a:pt x="5" y="8"/>
                            </a:cubicBezTo>
                            <a:cubicBezTo>
                              <a:pt x="7" y="6"/>
                              <a:pt x="8" y="5"/>
                              <a:pt x="11" y="5"/>
                            </a:cubicBezTo>
                            <a:cubicBezTo>
                              <a:pt x="12" y="4"/>
                              <a:pt x="15" y="3"/>
                              <a:pt x="16" y="4"/>
                            </a:cubicBezTo>
                            <a:cubicBezTo>
                              <a:pt x="17" y="5"/>
                              <a:pt x="19" y="6"/>
                              <a:pt x="20" y="7"/>
                            </a:cubicBezTo>
                            <a:cubicBezTo>
                              <a:pt x="22" y="8"/>
                              <a:pt x="22" y="10"/>
                              <a:pt x="25" y="11"/>
                            </a:cubicBezTo>
                            <a:cubicBezTo>
                              <a:pt x="27" y="11"/>
                              <a:pt x="29" y="11"/>
                              <a:pt x="31" y="10"/>
                            </a:cubicBezTo>
                            <a:cubicBezTo>
                              <a:pt x="33" y="8"/>
                              <a:pt x="33" y="7"/>
                              <a:pt x="32" y="5"/>
                            </a:cubicBezTo>
                            <a:cubicBezTo>
                              <a:pt x="32" y="4"/>
                              <a:pt x="32" y="3"/>
                              <a:pt x="32" y="2"/>
                            </a:cubicBezTo>
                            <a:cubicBezTo>
                              <a:pt x="33" y="2"/>
                              <a:pt x="34" y="2"/>
                              <a:pt x="35" y="2"/>
                            </a:cubicBezTo>
                            <a:cubicBezTo>
                              <a:pt x="36" y="1"/>
                              <a:pt x="39" y="0"/>
                              <a:pt x="41" y="1"/>
                            </a:cubicBezTo>
                            <a:cubicBezTo>
                              <a:pt x="42" y="1"/>
                              <a:pt x="44" y="1"/>
                              <a:pt x="45" y="2"/>
                            </a:cubicBezTo>
                            <a:cubicBezTo>
                              <a:pt x="47" y="3"/>
                              <a:pt x="49" y="3"/>
                              <a:pt x="50" y="4"/>
                            </a:cubicBezTo>
                            <a:cubicBezTo>
                              <a:pt x="52" y="5"/>
                              <a:pt x="53" y="6"/>
                              <a:pt x="55" y="5"/>
                            </a:cubicBezTo>
                            <a:cubicBezTo>
                              <a:pt x="57" y="4"/>
                              <a:pt x="59" y="5"/>
                              <a:pt x="61" y="5"/>
                            </a:cubicBezTo>
                            <a:cubicBezTo>
                              <a:pt x="62" y="6"/>
                              <a:pt x="65" y="7"/>
                              <a:pt x="65" y="8"/>
                            </a:cubicBezTo>
                            <a:cubicBezTo>
                              <a:pt x="66" y="8"/>
                              <a:pt x="64" y="12"/>
                              <a:pt x="64" y="12"/>
                            </a:cubicBezTo>
                            <a:cubicBezTo>
                              <a:pt x="67" y="12"/>
                              <a:pt x="65" y="13"/>
                              <a:pt x="67" y="14"/>
                            </a:cubicBezTo>
                            <a:cubicBezTo>
                              <a:pt x="68" y="14"/>
                              <a:pt x="69" y="16"/>
                              <a:pt x="69" y="17"/>
                            </a:cubicBezTo>
                            <a:cubicBezTo>
                              <a:pt x="69" y="19"/>
                              <a:pt x="68" y="19"/>
                              <a:pt x="66" y="19"/>
                            </a:cubicBezTo>
                            <a:cubicBezTo>
                              <a:pt x="66" y="20"/>
                              <a:pt x="65" y="20"/>
                              <a:pt x="64" y="21"/>
                            </a:cubicBezTo>
                            <a:cubicBezTo>
                              <a:pt x="64" y="21"/>
                              <a:pt x="64" y="22"/>
                              <a:pt x="63" y="22"/>
                            </a:cubicBezTo>
                            <a:cubicBezTo>
                              <a:pt x="61" y="23"/>
                              <a:pt x="60" y="21"/>
                              <a:pt x="58" y="22"/>
                            </a:cubicBezTo>
                            <a:cubicBezTo>
                              <a:pt x="55" y="23"/>
                              <a:pt x="54" y="24"/>
                              <a:pt x="52" y="23"/>
                            </a:cubicBezTo>
                            <a:cubicBezTo>
                              <a:pt x="50" y="22"/>
                              <a:pt x="48" y="21"/>
                              <a:pt x="46" y="20"/>
                            </a:cubicBezTo>
                            <a:cubicBezTo>
                              <a:pt x="44" y="19"/>
                              <a:pt x="42" y="19"/>
                              <a:pt x="40" y="18"/>
                            </a:cubicBezTo>
                            <a:cubicBezTo>
                              <a:pt x="38" y="17"/>
                              <a:pt x="38" y="16"/>
                              <a:pt x="36" y="17"/>
                            </a:cubicBezTo>
                            <a:cubicBezTo>
                              <a:pt x="34" y="18"/>
                              <a:pt x="33" y="18"/>
                              <a:pt x="31" y="18"/>
                            </a:cubicBezTo>
                            <a:cubicBezTo>
                              <a:pt x="29" y="18"/>
                              <a:pt x="27" y="17"/>
                              <a:pt x="25" y="17"/>
                            </a:cubicBezTo>
                            <a:cubicBezTo>
                              <a:pt x="22" y="17"/>
                              <a:pt x="21" y="17"/>
                              <a:pt x="19" y="17"/>
                            </a:cubicBezTo>
                            <a:cubicBezTo>
                              <a:pt x="18" y="16"/>
                              <a:pt x="15" y="16"/>
                              <a:pt x="14" y="16"/>
                            </a:cubicBezTo>
                            <a:cubicBezTo>
                              <a:pt x="12" y="16"/>
                              <a:pt x="10" y="17"/>
                              <a:pt x="8" y="17"/>
                            </a:cubicBezTo>
                            <a:cubicBezTo>
                              <a:pt x="6" y="17"/>
                              <a:pt x="4" y="18"/>
                              <a:pt x="3" y="19"/>
                            </a:cubicBezTo>
                            <a:cubicBezTo>
                              <a:pt x="3" y="20"/>
                              <a:pt x="2" y="20"/>
                              <a:pt x="1" y="19"/>
                            </a:cubicBezTo>
                            <a:cubicBezTo>
                              <a:pt x="0" y="18"/>
                              <a:pt x="1" y="17"/>
                              <a:pt x="1" y="1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96" name="Freeform 1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8" y="2400"/>
                        <a:ext cx="112" cy="39"/>
                      </a:xfrm>
                      <a:custGeom>
                        <a:avLst/>
                        <a:gdLst>
                          <a:gd name="T0" fmla="*/ 1 w 69"/>
                          <a:gd name="T1" fmla="*/ 15 h 24"/>
                          <a:gd name="T2" fmla="*/ 1 w 69"/>
                          <a:gd name="T3" fmla="*/ 16 h 24"/>
                          <a:gd name="T4" fmla="*/ 2 w 69"/>
                          <a:gd name="T5" fmla="*/ 12 h 24"/>
                          <a:gd name="T6" fmla="*/ 4 w 69"/>
                          <a:gd name="T7" fmla="*/ 10 h 24"/>
                          <a:gd name="T8" fmla="*/ 5 w 69"/>
                          <a:gd name="T9" fmla="*/ 8 h 24"/>
                          <a:gd name="T10" fmla="*/ 11 w 69"/>
                          <a:gd name="T11" fmla="*/ 5 h 24"/>
                          <a:gd name="T12" fmla="*/ 16 w 69"/>
                          <a:gd name="T13" fmla="*/ 4 h 24"/>
                          <a:gd name="T14" fmla="*/ 20 w 69"/>
                          <a:gd name="T15" fmla="*/ 7 h 24"/>
                          <a:gd name="T16" fmla="*/ 25 w 69"/>
                          <a:gd name="T17" fmla="*/ 11 h 24"/>
                          <a:gd name="T18" fmla="*/ 31 w 69"/>
                          <a:gd name="T19" fmla="*/ 10 h 24"/>
                          <a:gd name="T20" fmla="*/ 32 w 69"/>
                          <a:gd name="T21" fmla="*/ 5 h 24"/>
                          <a:gd name="T22" fmla="*/ 32 w 69"/>
                          <a:gd name="T23" fmla="*/ 2 h 24"/>
                          <a:gd name="T24" fmla="*/ 35 w 69"/>
                          <a:gd name="T25" fmla="*/ 2 h 24"/>
                          <a:gd name="T26" fmla="*/ 41 w 69"/>
                          <a:gd name="T27" fmla="*/ 1 h 24"/>
                          <a:gd name="T28" fmla="*/ 45 w 69"/>
                          <a:gd name="T29" fmla="*/ 2 h 24"/>
                          <a:gd name="T30" fmla="*/ 50 w 69"/>
                          <a:gd name="T31" fmla="*/ 4 h 24"/>
                          <a:gd name="T32" fmla="*/ 55 w 69"/>
                          <a:gd name="T33" fmla="*/ 5 h 24"/>
                          <a:gd name="T34" fmla="*/ 61 w 69"/>
                          <a:gd name="T35" fmla="*/ 5 h 24"/>
                          <a:gd name="T36" fmla="*/ 65 w 69"/>
                          <a:gd name="T37" fmla="*/ 8 h 24"/>
                          <a:gd name="T38" fmla="*/ 64 w 69"/>
                          <a:gd name="T39" fmla="*/ 12 h 24"/>
                          <a:gd name="T40" fmla="*/ 67 w 69"/>
                          <a:gd name="T41" fmla="*/ 14 h 24"/>
                          <a:gd name="T42" fmla="*/ 69 w 69"/>
                          <a:gd name="T43" fmla="*/ 17 h 24"/>
                          <a:gd name="T44" fmla="*/ 66 w 69"/>
                          <a:gd name="T45" fmla="*/ 19 h 24"/>
                          <a:gd name="T46" fmla="*/ 64 w 69"/>
                          <a:gd name="T47" fmla="*/ 21 h 24"/>
                          <a:gd name="T48" fmla="*/ 63 w 69"/>
                          <a:gd name="T49" fmla="*/ 22 h 24"/>
                          <a:gd name="T50" fmla="*/ 58 w 69"/>
                          <a:gd name="T51" fmla="*/ 22 h 24"/>
                          <a:gd name="T52" fmla="*/ 52 w 69"/>
                          <a:gd name="T53" fmla="*/ 23 h 24"/>
                          <a:gd name="T54" fmla="*/ 46 w 69"/>
                          <a:gd name="T55" fmla="*/ 20 h 24"/>
                          <a:gd name="T56" fmla="*/ 40 w 69"/>
                          <a:gd name="T57" fmla="*/ 18 h 24"/>
                          <a:gd name="T58" fmla="*/ 36 w 69"/>
                          <a:gd name="T59" fmla="*/ 17 h 24"/>
                          <a:gd name="T60" fmla="*/ 31 w 69"/>
                          <a:gd name="T61" fmla="*/ 18 h 24"/>
                          <a:gd name="T62" fmla="*/ 25 w 69"/>
                          <a:gd name="T63" fmla="*/ 17 h 24"/>
                          <a:gd name="T64" fmla="*/ 19 w 69"/>
                          <a:gd name="T65" fmla="*/ 17 h 24"/>
                          <a:gd name="T66" fmla="*/ 14 w 69"/>
                          <a:gd name="T67" fmla="*/ 16 h 24"/>
                          <a:gd name="T68" fmla="*/ 8 w 69"/>
                          <a:gd name="T69" fmla="*/ 17 h 24"/>
                          <a:gd name="T70" fmla="*/ 3 w 69"/>
                          <a:gd name="T71" fmla="*/ 19 h 24"/>
                          <a:gd name="T72" fmla="*/ 1 w 69"/>
                          <a:gd name="T73" fmla="*/ 19 h 24"/>
                          <a:gd name="T74" fmla="*/ 1 w 69"/>
                          <a:gd name="T75" fmla="*/ 15 h 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69" h="24">
                            <a:moveTo>
                              <a:pt x="1" y="15"/>
                            </a:moveTo>
                            <a:cubicBezTo>
                              <a:pt x="1" y="16"/>
                              <a:pt x="1" y="16"/>
                              <a:pt x="1" y="16"/>
                            </a:cubicBezTo>
                            <a:cubicBezTo>
                              <a:pt x="1" y="15"/>
                              <a:pt x="1" y="13"/>
                              <a:pt x="2" y="12"/>
                            </a:cubicBezTo>
                            <a:cubicBezTo>
                              <a:pt x="3" y="11"/>
                              <a:pt x="4" y="11"/>
                              <a:pt x="4" y="10"/>
                            </a:cubicBezTo>
                            <a:cubicBezTo>
                              <a:pt x="5" y="9"/>
                              <a:pt x="4" y="9"/>
                              <a:pt x="5" y="8"/>
                            </a:cubicBezTo>
                            <a:cubicBezTo>
                              <a:pt x="7" y="6"/>
                              <a:pt x="8" y="5"/>
                              <a:pt x="11" y="5"/>
                            </a:cubicBezTo>
                            <a:cubicBezTo>
                              <a:pt x="12" y="4"/>
                              <a:pt x="15" y="3"/>
                              <a:pt x="16" y="4"/>
                            </a:cubicBezTo>
                            <a:cubicBezTo>
                              <a:pt x="17" y="5"/>
                              <a:pt x="19" y="6"/>
                              <a:pt x="20" y="7"/>
                            </a:cubicBezTo>
                            <a:cubicBezTo>
                              <a:pt x="22" y="8"/>
                              <a:pt x="22" y="10"/>
                              <a:pt x="25" y="11"/>
                            </a:cubicBezTo>
                            <a:cubicBezTo>
                              <a:pt x="27" y="11"/>
                              <a:pt x="29" y="11"/>
                              <a:pt x="31" y="10"/>
                            </a:cubicBezTo>
                            <a:cubicBezTo>
                              <a:pt x="33" y="8"/>
                              <a:pt x="33" y="7"/>
                              <a:pt x="32" y="5"/>
                            </a:cubicBezTo>
                            <a:cubicBezTo>
                              <a:pt x="32" y="4"/>
                              <a:pt x="32" y="3"/>
                              <a:pt x="32" y="2"/>
                            </a:cubicBezTo>
                            <a:cubicBezTo>
                              <a:pt x="33" y="2"/>
                              <a:pt x="34" y="2"/>
                              <a:pt x="35" y="2"/>
                            </a:cubicBezTo>
                            <a:cubicBezTo>
                              <a:pt x="36" y="1"/>
                              <a:pt x="39" y="0"/>
                              <a:pt x="41" y="1"/>
                            </a:cubicBezTo>
                            <a:cubicBezTo>
                              <a:pt x="42" y="1"/>
                              <a:pt x="44" y="1"/>
                              <a:pt x="45" y="2"/>
                            </a:cubicBezTo>
                            <a:cubicBezTo>
                              <a:pt x="47" y="3"/>
                              <a:pt x="49" y="3"/>
                              <a:pt x="50" y="4"/>
                            </a:cubicBezTo>
                            <a:cubicBezTo>
                              <a:pt x="52" y="5"/>
                              <a:pt x="53" y="6"/>
                              <a:pt x="55" y="5"/>
                            </a:cubicBezTo>
                            <a:cubicBezTo>
                              <a:pt x="57" y="4"/>
                              <a:pt x="59" y="5"/>
                              <a:pt x="61" y="5"/>
                            </a:cubicBezTo>
                            <a:cubicBezTo>
                              <a:pt x="62" y="6"/>
                              <a:pt x="65" y="7"/>
                              <a:pt x="65" y="8"/>
                            </a:cubicBezTo>
                            <a:cubicBezTo>
                              <a:pt x="66" y="8"/>
                              <a:pt x="64" y="12"/>
                              <a:pt x="64" y="12"/>
                            </a:cubicBezTo>
                            <a:cubicBezTo>
                              <a:pt x="67" y="12"/>
                              <a:pt x="65" y="13"/>
                              <a:pt x="67" y="14"/>
                            </a:cubicBezTo>
                            <a:cubicBezTo>
                              <a:pt x="68" y="14"/>
                              <a:pt x="69" y="16"/>
                              <a:pt x="69" y="17"/>
                            </a:cubicBezTo>
                            <a:cubicBezTo>
                              <a:pt x="69" y="19"/>
                              <a:pt x="68" y="19"/>
                              <a:pt x="66" y="19"/>
                            </a:cubicBezTo>
                            <a:cubicBezTo>
                              <a:pt x="66" y="20"/>
                              <a:pt x="65" y="20"/>
                              <a:pt x="64" y="21"/>
                            </a:cubicBezTo>
                            <a:cubicBezTo>
                              <a:pt x="64" y="21"/>
                              <a:pt x="64" y="22"/>
                              <a:pt x="63" y="22"/>
                            </a:cubicBezTo>
                            <a:cubicBezTo>
                              <a:pt x="61" y="23"/>
                              <a:pt x="60" y="21"/>
                              <a:pt x="58" y="22"/>
                            </a:cubicBezTo>
                            <a:cubicBezTo>
                              <a:pt x="55" y="23"/>
                              <a:pt x="54" y="24"/>
                              <a:pt x="52" y="23"/>
                            </a:cubicBezTo>
                            <a:cubicBezTo>
                              <a:pt x="50" y="22"/>
                              <a:pt x="48" y="21"/>
                              <a:pt x="46" y="20"/>
                            </a:cubicBezTo>
                            <a:cubicBezTo>
                              <a:pt x="44" y="19"/>
                              <a:pt x="42" y="19"/>
                              <a:pt x="40" y="18"/>
                            </a:cubicBezTo>
                            <a:cubicBezTo>
                              <a:pt x="38" y="17"/>
                              <a:pt x="38" y="16"/>
                              <a:pt x="36" y="17"/>
                            </a:cubicBezTo>
                            <a:cubicBezTo>
                              <a:pt x="34" y="18"/>
                              <a:pt x="33" y="18"/>
                              <a:pt x="31" y="18"/>
                            </a:cubicBezTo>
                            <a:cubicBezTo>
                              <a:pt x="29" y="18"/>
                              <a:pt x="27" y="17"/>
                              <a:pt x="25" y="17"/>
                            </a:cubicBezTo>
                            <a:cubicBezTo>
                              <a:pt x="22" y="17"/>
                              <a:pt x="21" y="17"/>
                              <a:pt x="19" y="17"/>
                            </a:cubicBezTo>
                            <a:cubicBezTo>
                              <a:pt x="18" y="16"/>
                              <a:pt x="15" y="16"/>
                              <a:pt x="14" y="16"/>
                            </a:cubicBezTo>
                            <a:cubicBezTo>
                              <a:pt x="12" y="16"/>
                              <a:pt x="10" y="17"/>
                              <a:pt x="8" y="17"/>
                            </a:cubicBezTo>
                            <a:cubicBezTo>
                              <a:pt x="6" y="17"/>
                              <a:pt x="4" y="18"/>
                              <a:pt x="3" y="19"/>
                            </a:cubicBezTo>
                            <a:cubicBezTo>
                              <a:pt x="3" y="20"/>
                              <a:pt x="2" y="20"/>
                              <a:pt x="1" y="19"/>
                            </a:cubicBezTo>
                            <a:cubicBezTo>
                              <a:pt x="0" y="18"/>
                              <a:pt x="1" y="17"/>
                              <a:pt x="1" y="1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97" name="Freeform 1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9" y="2554"/>
                        <a:ext cx="145" cy="71"/>
                      </a:xfrm>
                      <a:custGeom>
                        <a:avLst/>
                        <a:gdLst>
                          <a:gd name="T0" fmla="*/ 0 w 90"/>
                          <a:gd name="T1" fmla="*/ 20 h 44"/>
                          <a:gd name="T2" fmla="*/ 3 w 90"/>
                          <a:gd name="T3" fmla="*/ 20 h 44"/>
                          <a:gd name="T4" fmla="*/ 5 w 90"/>
                          <a:gd name="T5" fmla="*/ 19 h 44"/>
                          <a:gd name="T6" fmla="*/ 8 w 90"/>
                          <a:gd name="T7" fmla="*/ 19 h 44"/>
                          <a:gd name="T8" fmla="*/ 10 w 90"/>
                          <a:gd name="T9" fmla="*/ 16 h 44"/>
                          <a:gd name="T10" fmla="*/ 12 w 90"/>
                          <a:gd name="T11" fmla="*/ 14 h 44"/>
                          <a:gd name="T12" fmla="*/ 14 w 90"/>
                          <a:gd name="T13" fmla="*/ 11 h 44"/>
                          <a:gd name="T14" fmla="*/ 16 w 90"/>
                          <a:gd name="T15" fmla="*/ 9 h 44"/>
                          <a:gd name="T16" fmla="*/ 17 w 90"/>
                          <a:gd name="T17" fmla="*/ 7 h 44"/>
                          <a:gd name="T18" fmla="*/ 19 w 90"/>
                          <a:gd name="T19" fmla="*/ 5 h 44"/>
                          <a:gd name="T20" fmla="*/ 23 w 90"/>
                          <a:gd name="T21" fmla="*/ 4 h 44"/>
                          <a:gd name="T22" fmla="*/ 26 w 90"/>
                          <a:gd name="T23" fmla="*/ 2 h 44"/>
                          <a:gd name="T24" fmla="*/ 31 w 90"/>
                          <a:gd name="T25" fmla="*/ 2 h 44"/>
                          <a:gd name="T26" fmla="*/ 35 w 90"/>
                          <a:gd name="T27" fmla="*/ 3 h 44"/>
                          <a:gd name="T28" fmla="*/ 41 w 90"/>
                          <a:gd name="T29" fmla="*/ 3 h 44"/>
                          <a:gd name="T30" fmla="*/ 47 w 90"/>
                          <a:gd name="T31" fmla="*/ 3 h 44"/>
                          <a:gd name="T32" fmla="*/ 55 w 90"/>
                          <a:gd name="T33" fmla="*/ 3 h 44"/>
                          <a:gd name="T34" fmla="*/ 57 w 90"/>
                          <a:gd name="T35" fmla="*/ 1 h 44"/>
                          <a:gd name="T36" fmla="*/ 61 w 90"/>
                          <a:gd name="T37" fmla="*/ 0 h 44"/>
                          <a:gd name="T38" fmla="*/ 66 w 90"/>
                          <a:gd name="T39" fmla="*/ 4 h 44"/>
                          <a:gd name="T40" fmla="*/ 71 w 90"/>
                          <a:gd name="T41" fmla="*/ 10 h 44"/>
                          <a:gd name="T42" fmla="*/ 75 w 90"/>
                          <a:gd name="T43" fmla="*/ 17 h 44"/>
                          <a:gd name="T44" fmla="*/ 74 w 90"/>
                          <a:gd name="T45" fmla="*/ 20 h 44"/>
                          <a:gd name="T46" fmla="*/ 74 w 90"/>
                          <a:gd name="T47" fmla="*/ 24 h 44"/>
                          <a:gd name="T48" fmla="*/ 76 w 90"/>
                          <a:gd name="T49" fmla="*/ 28 h 44"/>
                          <a:gd name="T50" fmla="*/ 80 w 90"/>
                          <a:gd name="T51" fmla="*/ 28 h 44"/>
                          <a:gd name="T52" fmla="*/ 89 w 90"/>
                          <a:gd name="T53" fmla="*/ 28 h 44"/>
                          <a:gd name="T54" fmla="*/ 82 w 90"/>
                          <a:gd name="T55" fmla="*/ 34 h 44"/>
                          <a:gd name="T56" fmla="*/ 82 w 90"/>
                          <a:gd name="T57" fmla="*/ 31 h 44"/>
                          <a:gd name="T58" fmla="*/ 80 w 90"/>
                          <a:gd name="T59" fmla="*/ 35 h 44"/>
                          <a:gd name="T60" fmla="*/ 82 w 90"/>
                          <a:gd name="T61" fmla="*/ 34 h 44"/>
                          <a:gd name="T62" fmla="*/ 81 w 90"/>
                          <a:gd name="T63" fmla="*/ 36 h 44"/>
                          <a:gd name="T64" fmla="*/ 82 w 90"/>
                          <a:gd name="T65" fmla="*/ 35 h 44"/>
                          <a:gd name="T66" fmla="*/ 79 w 90"/>
                          <a:gd name="T67" fmla="*/ 38 h 44"/>
                          <a:gd name="T68" fmla="*/ 79 w 90"/>
                          <a:gd name="T69" fmla="*/ 43 h 44"/>
                          <a:gd name="T70" fmla="*/ 74 w 90"/>
                          <a:gd name="T71" fmla="*/ 43 h 44"/>
                          <a:gd name="T72" fmla="*/ 72 w 90"/>
                          <a:gd name="T73" fmla="*/ 41 h 44"/>
                          <a:gd name="T74" fmla="*/ 71 w 90"/>
                          <a:gd name="T75" fmla="*/ 41 h 44"/>
                          <a:gd name="T76" fmla="*/ 62 w 90"/>
                          <a:gd name="T77" fmla="*/ 40 h 44"/>
                          <a:gd name="T78" fmla="*/ 55 w 90"/>
                          <a:gd name="T79" fmla="*/ 41 h 44"/>
                          <a:gd name="T80" fmla="*/ 50 w 90"/>
                          <a:gd name="T81" fmla="*/ 44 h 44"/>
                          <a:gd name="T82" fmla="*/ 43 w 90"/>
                          <a:gd name="T83" fmla="*/ 44 h 44"/>
                          <a:gd name="T84" fmla="*/ 40 w 90"/>
                          <a:gd name="T85" fmla="*/ 43 h 44"/>
                          <a:gd name="T86" fmla="*/ 37 w 90"/>
                          <a:gd name="T87" fmla="*/ 44 h 44"/>
                          <a:gd name="T88" fmla="*/ 29 w 90"/>
                          <a:gd name="T89" fmla="*/ 42 h 44"/>
                          <a:gd name="T90" fmla="*/ 24 w 90"/>
                          <a:gd name="T91" fmla="*/ 42 h 44"/>
                          <a:gd name="T92" fmla="*/ 24 w 90"/>
                          <a:gd name="T93" fmla="*/ 39 h 44"/>
                          <a:gd name="T94" fmla="*/ 21 w 90"/>
                          <a:gd name="T95" fmla="*/ 37 h 44"/>
                          <a:gd name="T96" fmla="*/ 23 w 90"/>
                          <a:gd name="T97" fmla="*/ 35 h 44"/>
                          <a:gd name="T98" fmla="*/ 20 w 90"/>
                          <a:gd name="T99" fmla="*/ 34 h 44"/>
                          <a:gd name="T100" fmla="*/ 17 w 90"/>
                          <a:gd name="T101" fmla="*/ 36 h 44"/>
                          <a:gd name="T102" fmla="*/ 14 w 90"/>
                          <a:gd name="T103" fmla="*/ 34 h 44"/>
                          <a:gd name="T104" fmla="*/ 10 w 90"/>
                          <a:gd name="T105" fmla="*/ 33 h 44"/>
                          <a:gd name="T106" fmla="*/ 10 w 90"/>
                          <a:gd name="T107" fmla="*/ 31 h 44"/>
                          <a:gd name="T108" fmla="*/ 10 w 90"/>
                          <a:gd name="T109" fmla="*/ 29 h 44"/>
                          <a:gd name="T110" fmla="*/ 4 w 90"/>
                          <a:gd name="T111" fmla="*/ 26 h 44"/>
                          <a:gd name="T112" fmla="*/ 0 w 90"/>
                          <a:gd name="T113" fmla="*/ 20 h 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90" h="44">
                            <a:moveTo>
                              <a:pt x="0" y="20"/>
                            </a:moveTo>
                            <a:cubicBezTo>
                              <a:pt x="1" y="20"/>
                              <a:pt x="2" y="20"/>
                              <a:pt x="3" y="20"/>
                            </a:cubicBezTo>
                            <a:cubicBezTo>
                              <a:pt x="4" y="20"/>
                              <a:pt x="4" y="19"/>
                              <a:pt x="5" y="19"/>
                            </a:cubicBezTo>
                            <a:cubicBezTo>
                              <a:pt x="6" y="19"/>
                              <a:pt x="7" y="19"/>
                              <a:pt x="8" y="19"/>
                            </a:cubicBezTo>
                            <a:cubicBezTo>
                              <a:pt x="9" y="18"/>
                              <a:pt x="9" y="17"/>
                              <a:pt x="10" y="16"/>
                            </a:cubicBezTo>
                            <a:cubicBezTo>
                              <a:pt x="10" y="15"/>
                              <a:pt x="11" y="15"/>
                              <a:pt x="12" y="14"/>
                            </a:cubicBezTo>
                            <a:cubicBezTo>
                              <a:pt x="13" y="13"/>
                              <a:pt x="13" y="12"/>
                              <a:pt x="14" y="11"/>
                            </a:cubicBezTo>
                            <a:cubicBezTo>
                              <a:pt x="15" y="10"/>
                              <a:pt x="15" y="9"/>
                              <a:pt x="16" y="9"/>
                            </a:cubicBezTo>
                            <a:cubicBezTo>
                              <a:pt x="16" y="7"/>
                              <a:pt x="16" y="7"/>
                              <a:pt x="17" y="7"/>
                            </a:cubicBezTo>
                            <a:cubicBezTo>
                              <a:pt x="18" y="6"/>
                              <a:pt x="18" y="6"/>
                              <a:pt x="19" y="5"/>
                            </a:cubicBezTo>
                            <a:cubicBezTo>
                              <a:pt x="20" y="4"/>
                              <a:pt x="22" y="5"/>
                              <a:pt x="23" y="4"/>
                            </a:cubicBezTo>
                            <a:cubicBezTo>
                              <a:pt x="24" y="3"/>
                              <a:pt x="25" y="2"/>
                              <a:pt x="26" y="2"/>
                            </a:cubicBezTo>
                            <a:cubicBezTo>
                              <a:pt x="28" y="1"/>
                              <a:pt x="29" y="2"/>
                              <a:pt x="31" y="2"/>
                            </a:cubicBezTo>
                            <a:cubicBezTo>
                              <a:pt x="32" y="2"/>
                              <a:pt x="34" y="3"/>
                              <a:pt x="35" y="3"/>
                            </a:cubicBezTo>
                            <a:cubicBezTo>
                              <a:pt x="37" y="3"/>
                              <a:pt x="39" y="2"/>
                              <a:pt x="41" y="3"/>
                            </a:cubicBezTo>
                            <a:cubicBezTo>
                              <a:pt x="44" y="5"/>
                              <a:pt x="44" y="6"/>
                              <a:pt x="47" y="3"/>
                            </a:cubicBezTo>
                            <a:cubicBezTo>
                              <a:pt x="49" y="2"/>
                              <a:pt x="53" y="3"/>
                              <a:pt x="55" y="3"/>
                            </a:cubicBezTo>
                            <a:cubicBezTo>
                              <a:pt x="56" y="2"/>
                              <a:pt x="56" y="2"/>
                              <a:pt x="57" y="1"/>
                            </a:cubicBezTo>
                            <a:cubicBezTo>
                              <a:pt x="58" y="0"/>
                              <a:pt x="60" y="0"/>
                              <a:pt x="61" y="0"/>
                            </a:cubicBezTo>
                            <a:cubicBezTo>
                              <a:pt x="64" y="0"/>
                              <a:pt x="65" y="3"/>
                              <a:pt x="66" y="4"/>
                            </a:cubicBezTo>
                            <a:cubicBezTo>
                              <a:pt x="67" y="6"/>
                              <a:pt x="69" y="8"/>
                              <a:pt x="71" y="10"/>
                            </a:cubicBezTo>
                            <a:cubicBezTo>
                              <a:pt x="73" y="12"/>
                              <a:pt x="74" y="14"/>
                              <a:pt x="75" y="17"/>
                            </a:cubicBezTo>
                            <a:cubicBezTo>
                              <a:pt x="76" y="18"/>
                              <a:pt x="75" y="19"/>
                              <a:pt x="74" y="20"/>
                            </a:cubicBezTo>
                            <a:cubicBezTo>
                              <a:pt x="74" y="21"/>
                              <a:pt x="74" y="23"/>
                              <a:pt x="74" y="24"/>
                            </a:cubicBezTo>
                            <a:cubicBezTo>
                              <a:pt x="74" y="26"/>
                              <a:pt x="75" y="27"/>
                              <a:pt x="76" y="28"/>
                            </a:cubicBezTo>
                            <a:cubicBezTo>
                              <a:pt x="77" y="28"/>
                              <a:pt x="80" y="30"/>
                              <a:pt x="80" y="28"/>
                            </a:cubicBezTo>
                            <a:cubicBezTo>
                              <a:pt x="83" y="29"/>
                              <a:pt x="88" y="25"/>
                              <a:pt x="89" y="28"/>
                            </a:cubicBezTo>
                            <a:cubicBezTo>
                              <a:pt x="90" y="32"/>
                              <a:pt x="87" y="34"/>
                              <a:pt x="82" y="34"/>
                            </a:cubicBezTo>
                            <a:cubicBezTo>
                              <a:pt x="83" y="33"/>
                              <a:pt x="84" y="31"/>
                              <a:pt x="82" y="31"/>
                            </a:cubicBezTo>
                            <a:cubicBezTo>
                              <a:pt x="81" y="31"/>
                              <a:pt x="82" y="34"/>
                              <a:pt x="80" y="35"/>
                            </a:cubicBezTo>
                            <a:cubicBezTo>
                              <a:pt x="81" y="34"/>
                              <a:pt x="82" y="34"/>
                              <a:pt x="82" y="34"/>
                            </a:cubicBezTo>
                            <a:cubicBezTo>
                              <a:pt x="81" y="35"/>
                              <a:pt x="80" y="35"/>
                              <a:pt x="81" y="36"/>
                            </a:cubicBezTo>
                            <a:cubicBezTo>
                              <a:pt x="81" y="36"/>
                              <a:pt x="81" y="35"/>
                              <a:pt x="82" y="35"/>
                            </a:cubicBezTo>
                            <a:cubicBezTo>
                              <a:pt x="81" y="36"/>
                              <a:pt x="79" y="37"/>
                              <a:pt x="79" y="38"/>
                            </a:cubicBezTo>
                            <a:cubicBezTo>
                              <a:pt x="79" y="40"/>
                              <a:pt x="80" y="42"/>
                              <a:pt x="79" y="43"/>
                            </a:cubicBezTo>
                            <a:cubicBezTo>
                              <a:pt x="78" y="44"/>
                              <a:pt x="75" y="43"/>
                              <a:pt x="74" y="43"/>
                            </a:cubicBezTo>
                            <a:cubicBezTo>
                              <a:pt x="73" y="42"/>
                              <a:pt x="73" y="42"/>
                              <a:pt x="72" y="41"/>
                            </a:cubicBezTo>
                            <a:cubicBezTo>
                              <a:pt x="72" y="41"/>
                              <a:pt x="72" y="41"/>
                              <a:pt x="71" y="41"/>
                            </a:cubicBezTo>
                            <a:cubicBezTo>
                              <a:pt x="68" y="40"/>
                              <a:pt x="65" y="39"/>
                              <a:pt x="62" y="40"/>
                            </a:cubicBezTo>
                            <a:cubicBezTo>
                              <a:pt x="59" y="40"/>
                              <a:pt x="57" y="40"/>
                              <a:pt x="55" y="41"/>
                            </a:cubicBezTo>
                            <a:cubicBezTo>
                              <a:pt x="53" y="42"/>
                              <a:pt x="52" y="44"/>
                              <a:pt x="50" y="44"/>
                            </a:cubicBezTo>
                            <a:cubicBezTo>
                              <a:pt x="47" y="44"/>
                              <a:pt x="45" y="44"/>
                              <a:pt x="43" y="44"/>
                            </a:cubicBezTo>
                            <a:cubicBezTo>
                              <a:pt x="42" y="44"/>
                              <a:pt x="41" y="43"/>
                              <a:pt x="40" y="43"/>
                            </a:cubicBezTo>
                            <a:cubicBezTo>
                              <a:pt x="39" y="43"/>
                              <a:pt x="38" y="44"/>
                              <a:pt x="37" y="44"/>
                            </a:cubicBezTo>
                            <a:cubicBezTo>
                              <a:pt x="34" y="43"/>
                              <a:pt x="32" y="42"/>
                              <a:pt x="29" y="42"/>
                            </a:cubicBezTo>
                            <a:cubicBezTo>
                              <a:pt x="28" y="42"/>
                              <a:pt x="25" y="43"/>
                              <a:pt x="24" y="42"/>
                            </a:cubicBezTo>
                            <a:cubicBezTo>
                              <a:pt x="23" y="40"/>
                              <a:pt x="28" y="41"/>
                              <a:pt x="24" y="39"/>
                            </a:cubicBezTo>
                            <a:cubicBezTo>
                              <a:pt x="22" y="39"/>
                              <a:pt x="21" y="38"/>
                              <a:pt x="21" y="37"/>
                            </a:cubicBezTo>
                            <a:cubicBezTo>
                              <a:pt x="20" y="36"/>
                              <a:pt x="23" y="36"/>
                              <a:pt x="23" y="35"/>
                            </a:cubicBezTo>
                            <a:cubicBezTo>
                              <a:pt x="23" y="35"/>
                              <a:pt x="21" y="34"/>
                              <a:pt x="20" y="34"/>
                            </a:cubicBezTo>
                            <a:cubicBezTo>
                              <a:pt x="19" y="35"/>
                              <a:pt x="18" y="36"/>
                              <a:pt x="17" y="36"/>
                            </a:cubicBezTo>
                            <a:cubicBezTo>
                              <a:pt x="16" y="36"/>
                              <a:pt x="15" y="35"/>
                              <a:pt x="14" y="34"/>
                            </a:cubicBezTo>
                            <a:cubicBezTo>
                              <a:pt x="13" y="34"/>
                              <a:pt x="11" y="34"/>
                              <a:pt x="10" y="33"/>
                            </a:cubicBezTo>
                            <a:cubicBezTo>
                              <a:pt x="11" y="33"/>
                              <a:pt x="12" y="31"/>
                              <a:pt x="10" y="31"/>
                            </a:cubicBezTo>
                            <a:cubicBezTo>
                              <a:pt x="12" y="30"/>
                              <a:pt x="11" y="30"/>
                              <a:pt x="10" y="29"/>
                            </a:cubicBezTo>
                            <a:cubicBezTo>
                              <a:pt x="8" y="28"/>
                              <a:pt x="6" y="27"/>
                              <a:pt x="4" y="26"/>
                            </a:cubicBezTo>
                            <a:cubicBezTo>
                              <a:pt x="6" y="24"/>
                              <a:pt x="1" y="22"/>
                              <a:pt x="0" y="2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98" name="Freeform 1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9" y="2554"/>
                        <a:ext cx="145" cy="71"/>
                      </a:xfrm>
                      <a:custGeom>
                        <a:avLst/>
                        <a:gdLst>
                          <a:gd name="T0" fmla="*/ 0 w 90"/>
                          <a:gd name="T1" fmla="*/ 20 h 44"/>
                          <a:gd name="T2" fmla="*/ 3 w 90"/>
                          <a:gd name="T3" fmla="*/ 20 h 44"/>
                          <a:gd name="T4" fmla="*/ 5 w 90"/>
                          <a:gd name="T5" fmla="*/ 19 h 44"/>
                          <a:gd name="T6" fmla="*/ 8 w 90"/>
                          <a:gd name="T7" fmla="*/ 19 h 44"/>
                          <a:gd name="T8" fmla="*/ 10 w 90"/>
                          <a:gd name="T9" fmla="*/ 16 h 44"/>
                          <a:gd name="T10" fmla="*/ 12 w 90"/>
                          <a:gd name="T11" fmla="*/ 14 h 44"/>
                          <a:gd name="T12" fmla="*/ 14 w 90"/>
                          <a:gd name="T13" fmla="*/ 11 h 44"/>
                          <a:gd name="T14" fmla="*/ 16 w 90"/>
                          <a:gd name="T15" fmla="*/ 9 h 44"/>
                          <a:gd name="T16" fmla="*/ 17 w 90"/>
                          <a:gd name="T17" fmla="*/ 7 h 44"/>
                          <a:gd name="T18" fmla="*/ 19 w 90"/>
                          <a:gd name="T19" fmla="*/ 5 h 44"/>
                          <a:gd name="T20" fmla="*/ 23 w 90"/>
                          <a:gd name="T21" fmla="*/ 4 h 44"/>
                          <a:gd name="T22" fmla="*/ 26 w 90"/>
                          <a:gd name="T23" fmla="*/ 2 h 44"/>
                          <a:gd name="T24" fmla="*/ 31 w 90"/>
                          <a:gd name="T25" fmla="*/ 2 h 44"/>
                          <a:gd name="T26" fmla="*/ 35 w 90"/>
                          <a:gd name="T27" fmla="*/ 3 h 44"/>
                          <a:gd name="T28" fmla="*/ 41 w 90"/>
                          <a:gd name="T29" fmla="*/ 3 h 44"/>
                          <a:gd name="T30" fmla="*/ 47 w 90"/>
                          <a:gd name="T31" fmla="*/ 3 h 44"/>
                          <a:gd name="T32" fmla="*/ 55 w 90"/>
                          <a:gd name="T33" fmla="*/ 3 h 44"/>
                          <a:gd name="T34" fmla="*/ 57 w 90"/>
                          <a:gd name="T35" fmla="*/ 1 h 44"/>
                          <a:gd name="T36" fmla="*/ 61 w 90"/>
                          <a:gd name="T37" fmla="*/ 0 h 44"/>
                          <a:gd name="T38" fmla="*/ 66 w 90"/>
                          <a:gd name="T39" fmla="*/ 4 h 44"/>
                          <a:gd name="T40" fmla="*/ 71 w 90"/>
                          <a:gd name="T41" fmla="*/ 10 h 44"/>
                          <a:gd name="T42" fmla="*/ 75 w 90"/>
                          <a:gd name="T43" fmla="*/ 17 h 44"/>
                          <a:gd name="T44" fmla="*/ 74 w 90"/>
                          <a:gd name="T45" fmla="*/ 20 h 44"/>
                          <a:gd name="T46" fmla="*/ 74 w 90"/>
                          <a:gd name="T47" fmla="*/ 24 h 44"/>
                          <a:gd name="T48" fmla="*/ 76 w 90"/>
                          <a:gd name="T49" fmla="*/ 28 h 44"/>
                          <a:gd name="T50" fmla="*/ 80 w 90"/>
                          <a:gd name="T51" fmla="*/ 28 h 44"/>
                          <a:gd name="T52" fmla="*/ 89 w 90"/>
                          <a:gd name="T53" fmla="*/ 28 h 44"/>
                          <a:gd name="T54" fmla="*/ 82 w 90"/>
                          <a:gd name="T55" fmla="*/ 34 h 44"/>
                          <a:gd name="T56" fmla="*/ 82 w 90"/>
                          <a:gd name="T57" fmla="*/ 31 h 44"/>
                          <a:gd name="T58" fmla="*/ 80 w 90"/>
                          <a:gd name="T59" fmla="*/ 35 h 44"/>
                          <a:gd name="T60" fmla="*/ 82 w 90"/>
                          <a:gd name="T61" fmla="*/ 34 h 44"/>
                          <a:gd name="T62" fmla="*/ 81 w 90"/>
                          <a:gd name="T63" fmla="*/ 36 h 44"/>
                          <a:gd name="T64" fmla="*/ 82 w 90"/>
                          <a:gd name="T65" fmla="*/ 35 h 44"/>
                          <a:gd name="T66" fmla="*/ 79 w 90"/>
                          <a:gd name="T67" fmla="*/ 38 h 44"/>
                          <a:gd name="T68" fmla="*/ 79 w 90"/>
                          <a:gd name="T69" fmla="*/ 43 h 44"/>
                          <a:gd name="T70" fmla="*/ 74 w 90"/>
                          <a:gd name="T71" fmla="*/ 43 h 44"/>
                          <a:gd name="T72" fmla="*/ 72 w 90"/>
                          <a:gd name="T73" fmla="*/ 41 h 44"/>
                          <a:gd name="T74" fmla="*/ 71 w 90"/>
                          <a:gd name="T75" fmla="*/ 41 h 44"/>
                          <a:gd name="T76" fmla="*/ 62 w 90"/>
                          <a:gd name="T77" fmla="*/ 40 h 44"/>
                          <a:gd name="T78" fmla="*/ 55 w 90"/>
                          <a:gd name="T79" fmla="*/ 41 h 44"/>
                          <a:gd name="T80" fmla="*/ 50 w 90"/>
                          <a:gd name="T81" fmla="*/ 44 h 44"/>
                          <a:gd name="T82" fmla="*/ 43 w 90"/>
                          <a:gd name="T83" fmla="*/ 44 h 44"/>
                          <a:gd name="T84" fmla="*/ 40 w 90"/>
                          <a:gd name="T85" fmla="*/ 43 h 44"/>
                          <a:gd name="T86" fmla="*/ 37 w 90"/>
                          <a:gd name="T87" fmla="*/ 44 h 44"/>
                          <a:gd name="T88" fmla="*/ 29 w 90"/>
                          <a:gd name="T89" fmla="*/ 42 h 44"/>
                          <a:gd name="T90" fmla="*/ 24 w 90"/>
                          <a:gd name="T91" fmla="*/ 42 h 44"/>
                          <a:gd name="T92" fmla="*/ 24 w 90"/>
                          <a:gd name="T93" fmla="*/ 39 h 44"/>
                          <a:gd name="T94" fmla="*/ 21 w 90"/>
                          <a:gd name="T95" fmla="*/ 37 h 44"/>
                          <a:gd name="T96" fmla="*/ 23 w 90"/>
                          <a:gd name="T97" fmla="*/ 35 h 44"/>
                          <a:gd name="T98" fmla="*/ 20 w 90"/>
                          <a:gd name="T99" fmla="*/ 34 h 44"/>
                          <a:gd name="T100" fmla="*/ 17 w 90"/>
                          <a:gd name="T101" fmla="*/ 36 h 44"/>
                          <a:gd name="T102" fmla="*/ 14 w 90"/>
                          <a:gd name="T103" fmla="*/ 34 h 44"/>
                          <a:gd name="T104" fmla="*/ 10 w 90"/>
                          <a:gd name="T105" fmla="*/ 33 h 44"/>
                          <a:gd name="T106" fmla="*/ 10 w 90"/>
                          <a:gd name="T107" fmla="*/ 31 h 44"/>
                          <a:gd name="T108" fmla="*/ 10 w 90"/>
                          <a:gd name="T109" fmla="*/ 29 h 44"/>
                          <a:gd name="T110" fmla="*/ 4 w 90"/>
                          <a:gd name="T111" fmla="*/ 26 h 44"/>
                          <a:gd name="T112" fmla="*/ 0 w 90"/>
                          <a:gd name="T113" fmla="*/ 20 h 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90" h="44">
                            <a:moveTo>
                              <a:pt x="0" y="20"/>
                            </a:moveTo>
                            <a:cubicBezTo>
                              <a:pt x="1" y="20"/>
                              <a:pt x="2" y="20"/>
                              <a:pt x="3" y="20"/>
                            </a:cubicBezTo>
                            <a:cubicBezTo>
                              <a:pt x="4" y="20"/>
                              <a:pt x="4" y="19"/>
                              <a:pt x="5" y="19"/>
                            </a:cubicBezTo>
                            <a:cubicBezTo>
                              <a:pt x="6" y="19"/>
                              <a:pt x="7" y="19"/>
                              <a:pt x="8" y="19"/>
                            </a:cubicBezTo>
                            <a:cubicBezTo>
                              <a:pt x="9" y="18"/>
                              <a:pt x="9" y="17"/>
                              <a:pt x="10" y="16"/>
                            </a:cubicBezTo>
                            <a:cubicBezTo>
                              <a:pt x="10" y="15"/>
                              <a:pt x="11" y="15"/>
                              <a:pt x="12" y="14"/>
                            </a:cubicBezTo>
                            <a:cubicBezTo>
                              <a:pt x="13" y="13"/>
                              <a:pt x="13" y="12"/>
                              <a:pt x="14" y="11"/>
                            </a:cubicBezTo>
                            <a:cubicBezTo>
                              <a:pt x="15" y="10"/>
                              <a:pt x="15" y="9"/>
                              <a:pt x="16" y="9"/>
                            </a:cubicBezTo>
                            <a:cubicBezTo>
                              <a:pt x="16" y="7"/>
                              <a:pt x="16" y="7"/>
                              <a:pt x="17" y="7"/>
                            </a:cubicBezTo>
                            <a:cubicBezTo>
                              <a:pt x="18" y="6"/>
                              <a:pt x="18" y="6"/>
                              <a:pt x="19" y="5"/>
                            </a:cubicBezTo>
                            <a:cubicBezTo>
                              <a:pt x="20" y="4"/>
                              <a:pt x="22" y="5"/>
                              <a:pt x="23" y="4"/>
                            </a:cubicBezTo>
                            <a:cubicBezTo>
                              <a:pt x="24" y="3"/>
                              <a:pt x="25" y="2"/>
                              <a:pt x="26" y="2"/>
                            </a:cubicBezTo>
                            <a:cubicBezTo>
                              <a:pt x="28" y="1"/>
                              <a:pt x="29" y="2"/>
                              <a:pt x="31" y="2"/>
                            </a:cubicBezTo>
                            <a:cubicBezTo>
                              <a:pt x="32" y="2"/>
                              <a:pt x="34" y="3"/>
                              <a:pt x="35" y="3"/>
                            </a:cubicBezTo>
                            <a:cubicBezTo>
                              <a:pt x="37" y="3"/>
                              <a:pt x="39" y="2"/>
                              <a:pt x="41" y="3"/>
                            </a:cubicBezTo>
                            <a:cubicBezTo>
                              <a:pt x="44" y="5"/>
                              <a:pt x="44" y="6"/>
                              <a:pt x="47" y="3"/>
                            </a:cubicBezTo>
                            <a:cubicBezTo>
                              <a:pt x="49" y="2"/>
                              <a:pt x="53" y="3"/>
                              <a:pt x="55" y="3"/>
                            </a:cubicBezTo>
                            <a:cubicBezTo>
                              <a:pt x="56" y="2"/>
                              <a:pt x="56" y="2"/>
                              <a:pt x="57" y="1"/>
                            </a:cubicBezTo>
                            <a:cubicBezTo>
                              <a:pt x="58" y="0"/>
                              <a:pt x="60" y="0"/>
                              <a:pt x="61" y="0"/>
                            </a:cubicBezTo>
                            <a:cubicBezTo>
                              <a:pt x="64" y="0"/>
                              <a:pt x="65" y="3"/>
                              <a:pt x="66" y="4"/>
                            </a:cubicBezTo>
                            <a:cubicBezTo>
                              <a:pt x="67" y="6"/>
                              <a:pt x="69" y="8"/>
                              <a:pt x="71" y="10"/>
                            </a:cubicBezTo>
                            <a:cubicBezTo>
                              <a:pt x="73" y="12"/>
                              <a:pt x="74" y="14"/>
                              <a:pt x="75" y="17"/>
                            </a:cubicBezTo>
                            <a:cubicBezTo>
                              <a:pt x="76" y="18"/>
                              <a:pt x="75" y="19"/>
                              <a:pt x="74" y="20"/>
                            </a:cubicBezTo>
                            <a:cubicBezTo>
                              <a:pt x="74" y="21"/>
                              <a:pt x="74" y="23"/>
                              <a:pt x="74" y="24"/>
                            </a:cubicBezTo>
                            <a:cubicBezTo>
                              <a:pt x="74" y="26"/>
                              <a:pt x="75" y="27"/>
                              <a:pt x="76" y="28"/>
                            </a:cubicBezTo>
                            <a:cubicBezTo>
                              <a:pt x="77" y="28"/>
                              <a:pt x="80" y="30"/>
                              <a:pt x="80" y="28"/>
                            </a:cubicBezTo>
                            <a:cubicBezTo>
                              <a:pt x="83" y="29"/>
                              <a:pt x="88" y="25"/>
                              <a:pt x="89" y="28"/>
                            </a:cubicBezTo>
                            <a:cubicBezTo>
                              <a:pt x="90" y="32"/>
                              <a:pt x="87" y="34"/>
                              <a:pt x="82" y="34"/>
                            </a:cubicBezTo>
                            <a:cubicBezTo>
                              <a:pt x="83" y="33"/>
                              <a:pt x="84" y="31"/>
                              <a:pt x="82" y="31"/>
                            </a:cubicBezTo>
                            <a:cubicBezTo>
                              <a:pt x="81" y="31"/>
                              <a:pt x="82" y="34"/>
                              <a:pt x="80" y="35"/>
                            </a:cubicBezTo>
                            <a:cubicBezTo>
                              <a:pt x="81" y="34"/>
                              <a:pt x="82" y="34"/>
                              <a:pt x="82" y="34"/>
                            </a:cubicBezTo>
                            <a:cubicBezTo>
                              <a:pt x="81" y="35"/>
                              <a:pt x="80" y="35"/>
                              <a:pt x="81" y="36"/>
                            </a:cubicBezTo>
                            <a:cubicBezTo>
                              <a:pt x="81" y="36"/>
                              <a:pt x="81" y="35"/>
                              <a:pt x="82" y="35"/>
                            </a:cubicBezTo>
                            <a:cubicBezTo>
                              <a:pt x="81" y="36"/>
                              <a:pt x="79" y="37"/>
                              <a:pt x="79" y="38"/>
                            </a:cubicBezTo>
                            <a:cubicBezTo>
                              <a:pt x="79" y="40"/>
                              <a:pt x="80" y="42"/>
                              <a:pt x="79" y="43"/>
                            </a:cubicBezTo>
                            <a:cubicBezTo>
                              <a:pt x="78" y="44"/>
                              <a:pt x="75" y="43"/>
                              <a:pt x="74" y="43"/>
                            </a:cubicBezTo>
                            <a:cubicBezTo>
                              <a:pt x="73" y="42"/>
                              <a:pt x="73" y="42"/>
                              <a:pt x="72" y="41"/>
                            </a:cubicBezTo>
                            <a:cubicBezTo>
                              <a:pt x="72" y="41"/>
                              <a:pt x="72" y="41"/>
                              <a:pt x="71" y="41"/>
                            </a:cubicBezTo>
                            <a:cubicBezTo>
                              <a:pt x="68" y="40"/>
                              <a:pt x="65" y="39"/>
                              <a:pt x="62" y="40"/>
                            </a:cubicBezTo>
                            <a:cubicBezTo>
                              <a:pt x="59" y="40"/>
                              <a:pt x="57" y="40"/>
                              <a:pt x="55" y="41"/>
                            </a:cubicBezTo>
                            <a:cubicBezTo>
                              <a:pt x="53" y="42"/>
                              <a:pt x="52" y="44"/>
                              <a:pt x="50" y="44"/>
                            </a:cubicBezTo>
                            <a:cubicBezTo>
                              <a:pt x="47" y="44"/>
                              <a:pt x="45" y="44"/>
                              <a:pt x="43" y="44"/>
                            </a:cubicBezTo>
                            <a:cubicBezTo>
                              <a:pt x="42" y="44"/>
                              <a:pt x="41" y="43"/>
                              <a:pt x="40" y="43"/>
                            </a:cubicBezTo>
                            <a:cubicBezTo>
                              <a:pt x="39" y="43"/>
                              <a:pt x="38" y="44"/>
                              <a:pt x="37" y="44"/>
                            </a:cubicBezTo>
                            <a:cubicBezTo>
                              <a:pt x="34" y="43"/>
                              <a:pt x="32" y="42"/>
                              <a:pt x="29" y="42"/>
                            </a:cubicBezTo>
                            <a:cubicBezTo>
                              <a:pt x="28" y="42"/>
                              <a:pt x="25" y="43"/>
                              <a:pt x="24" y="42"/>
                            </a:cubicBezTo>
                            <a:cubicBezTo>
                              <a:pt x="23" y="40"/>
                              <a:pt x="28" y="41"/>
                              <a:pt x="24" y="39"/>
                            </a:cubicBezTo>
                            <a:cubicBezTo>
                              <a:pt x="22" y="39"/>
                              <a:pt x="21" y="38"/>
                              <a:pt x="21" y="37"/>
                            </a:cubicBezTo>
                            <a:cubicBezTo>
                              <a:pt x="20" y="36"/>
                              <a:pt x="23" y="36"/>
                              <a:pt x="23" y="35"/>
                            </a:cubicBezTo>
                            <a:cubicBezTo>
                              <a:pt x="23" y="35"/>
                              <a:pt x="21" y="34"/>
                              <a:pt x="20" y="34"/>
                            </a:cubicBezTo>
                            <a:cubicBezTo>
                              <a:pt x="19" y="35"/>
                              <a:pt x="18" y="36"/>
                              <a:pt x="17" y="36"/>
                            </a:cubicBezTo>
                            <a:cubicBezTo>
                              <a:pt x="16" y="36"/>
                              <a:pt x="15" y="35"/>
                              <a:pt x="14" y="34"/>
                            </a:cubicBezTo>
                            <a:cubicBezTo>
                              <a:pt x="13" y="34"/>
                              <a:pt x="11" y="34"/>
                              <a:pt x="10" y="33"/>
                            </a:cubicBezTo>
                            <a:cubicBezTo>
                              <a:pt x="11" y="33"/>
                              <a:pt x="12" y="31"/>
                              <a:pt x="10" y="31"/>
                            </a:cubicBezTo>
                            <a:cubicBezTo>
                              <a:pt x="12" y="30"/>
                              <a:pt x="11" y="30"/>
                              <a:pt x="10" y="29"/>
                            </a:cubicBezTo>
                            <a:cubicBezTo>
                              <a:pt x="8" y="28"/>
                              <a:pt x="6" y="27"/>
                              <a:pt x="4" y="26"/>
                            </a:cubicBezTo>
                            <a:cubicBezTo>
                              <a:pt x="6" y="24"/>
                              <a:pt x="1" y="22"/>
                              <a:pt x="0" y="2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799" name="Freeform 17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623" y="2685"/>
                        <a:ext cx="298" cy="231"/>
                      </a:xfrm>
                      <a:custGeom>
                        <a:avLst/>
                        <a:gdLst>
                          <a:gd name="T0" fmla="*/ 89 w 184"/>
                          <a:gd name="T1" fmla="*/ 125 h 143"/>
                          <a:gd name="T2" fmla="*/ 95 w 184"/>
                          <a:gd name="T3" fmla="*/ 128 h 143"/>
                          <a:gd name="T4" fmla="*/ 107 w 184"/>
                          <a:gd name="T5" fmla="*/ 127 h 143"/>
                          <a:gd name="T6" fmla="*/ 116 w 184"/>
                          <a:gd name="T7" fmla="*/ 124 h 143"/>
                          <a:gd name="T8" fmla="*/ 178 w 184"/>
                          <a:gd name="T9" fmla="*/ 118 h 143"/>
                          <a:gd name="T10" fmla="*/ 170 w 184"/>
                          <a:gd name="T11" fmla="*/ 108 h 143"/>
                          <a:gd name="T12" fmla="*/ 160 w 184"/>
                          <a:gd name="T13" fmla="*/ 96 h 143"/>
                          <a:gd name="T14" fmla="*/ 168 w 184"/>
                          <a:gd name="T15" fmla="*/ 81 h 143"/>
                          <a:gd name="T16" fmla="*/ 158 w 184"/>
                          <a:gd name="T17" fmla="*/ 64 h 143"/>
                          <a:gd name="T18" fmla="*/ 160 w 184"/>
                          <a:gd name="T19" fmla="*/ 52 h 143"/>
                          <a:gd name="T20" fmla="*/ 164 w 184"/>
                          <a:gd name="T21" fmla="*/ 41 h 143"/>
                          <a:gd name="T22" fmla="*/ 163 w 184"/>
                          <a:gd name="T23" fmla="*/ 34 h 143"/>
                          <a:gd name="T24" fmla="*/ 152 w 184"/>
                          <a:gd name="T25" fmla="*/ 27 h 143"/>
                          <a:gd name="T26" fmla="*/ 137 w 184"/>
                          <a:gd name="T27" fmla="*/ 21 h 143"/>
                          <a:gd name="T28" fmla="*/ 123 w 184"/>
                          <a:gd name="T29" fmla="*/ 15 h 143"/>
                          <a:gd name="T30" fmla="*/ 117 w 184"/>
                          <a:gd name="T31" fmla="*/ 17 h 143"/>
                          <a:gd name="T32" fmla="*/ 100 w 184"/>
                          <a:gd name="T33" fmla="*/ 23 h 143"/>
                          <a:gd name="T34" fmla="*/ 91 w 184"/>
                          <a:gd name="T35" fmla="*/ 28 h 143"/>
                          <a:gd name="T36" fmla="*/ 67 w 184"/>
                          <a:gd name="T37" fmla="*/ 29 h 143"/>
                          <a:gd name="T38" fmla="*/ 49 w 184"/>
                          <a:gd name="T39" fmla="*/ 22 h 143"/>
                          <a:gd name="T40" fmla="*/ 41 w 184"/>
                          <a:gd name="T41" fmla="*/ 11 h 143"/>
                          <a:gd name="T42" fmla="*/ 35 w 184"/>
                          <a:gd name="T43" fmla="*/ 2 h 143"/>
                          <a:gd name="T44" fmla="*/ 24 w 184"/>
                          <a:gd name="T45" fmla="*/ 9 h 143"/>
                          <a:gd name="T46" fmla="*/ 9 w 184"/>
                          <a:gd name="T47" fmla="*/ 4 h 143"/>
                          <a:gd name="T48" fmla="*/ 0 w 184"/>
                          <a:gd name="T49" fmla="*/ 4 h 143"/>
                          <a:gd name="T50" fmla="*/ 4 w 184"/>
                          <a:gd name="T51" fmla="*/ 14 h 143"/>
                          <a:gd name="T52" fmla="*/ 6 w 184"/>
                          <a:gd name="T53" fmla="*/ 23 h 143"/>
                          <a:gd name="T54" fmla="*/ 10 w 184"/>
                          <a:gd name="T55" fmla="*/ 31 h 143"/>
                          <a:gd name="T56" fmla="*/ 20 w 184"/>
                          <a:gd name="T57" fmla="*/ 38 h 143"/>
                          <a:gd name="T58" fmla="*/ 20 w 184"/>
                          <a:gd name="T59" fmla="*/ 44 h 143"/>
                          <a:gd name="T60" fmla="*/ 16 w 184"/>
                          <a:gd name="T61" fmla="*/ 49 h 143"/>
                          <a:gd name="T62" fmla="*/ 14 w 184"/>
                          <a:gd name="T63" fmla="*/ 52 h 143"/>
                          <a:gd name="T64" fmla="*/ 16 w 184"/>
                          <a:gd name="T65" fmla="*/ 59 h 143"/>
                          <a:gd name="T66" fmla="*/ 25 w 184"/>
                          <a:gd name="T67" fmla="*/ 67 h 143"/>
                          <a:gd name="T68" fmla="*/ 36 w 184"/>
                          <a:gd name="T69" fmla="*/ 79 h 143"/>
                          <a:gd name="T70" fmla="*/ 41 w 184"/>
                          <a:gd name="T71" fmla="*/ 92 h 143"/>
                          <a:gd name="T72" fmla="*/ 47 w 184"/>
                          <a:gd name="T73" fmla="*/ 91 h 143"/>
                          <a:gd name="T74" fmla="*/ 58 w 184"/>
                          <a:gd name="T75" fmla="*/ 93 h 143"/>
                          <a:gd name="T76" fmla="*/ 65 w 184"/>
                          <a:gd name="T77" fmla="*/ 103 h 143"/>
                          <a:gd name="T78" fmla="*/ 67 w 184"/>
                          <a:gd name="T79" fmla="*/ 110 h 143"/>
                          <a:gd name="T80" fmla="*/ 78 w 184"/>
                          <a:gd name="T81" fmla="*/ 117 h 143"/>
                          <a:gd name="T82" fmla="*/ 90 w 184"/>
                          <a:gd name="T83" fmla="*/ 124 h 143"/>
                          <a:gd name="T84" fmla="*/ 107 w 184"/>
                          <a:gd name="T85" fmla="*/ 125 h 143"/>
                          <a:gd name="T86" fmla="*/ 117 w 184"/>
                          <a:gd name="T87" fmla="*/ 121 h 143"/>
                          <a:gd name="T88" fmla="*/ 130 w 184"/>
                          <a:gd name="T89" fmla="*/ 137 h 143"/>
                          <a:gd name="T90" fmla="*/ 141 w 184"/>
                          <a:gd name="T91" fmla="*/ 138 h 143"/>
                          <a:gd name="T92" fmla="*/ 156 w 184"/>
                          <a:gd name="T93" fmla="*/ 139 h 143"/>
                          <a:gd name="T94" fmla="*/ 166 w 184"/>
                          <a:gd name="T95" fmla="*/ 141 h 143"/>
                          <a:gd name="T96" fmla="*/ 170 w 184"/>
                          <a:gd name="T97" fmla="*/ 130 h 143"/>
                          <a:gd name="T98" fmla="*/ 182 w 184"/>
                          <a:gd name="T99" fmla="*/ 121 h 143"/>
                          <a:gd name="T100" fmla="*/ 47 w 184"/>
                          <a:gd name="T101" fmla="*/ 90 h 1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184" h="143">
                            <a:moveTo>
                              <a:pt x="87" y="125"/>
                            </a:moveTo>
                            <a:cubicBezTo>
                              <a:pt x="87" y="125"/>
                              <a:pt x="88" y="125"/>
                              <a:pt x="88" y="125"/>
                            </a:cubicBezTo>
                            <a:cubicBezTo>
                              <a:pt x="88" y="125"/>
                              <a:pt x="89" y="125"/>
                              <a:pt x="89" y="125"/>
                            </a:cubicBezTo>
                            <a:cubicBezTo>
                              <a:pt x="88" y="125"/>
                              <a:pt x="88" y="125"/>
                              <a:pt x="87" y="125"/>
                            </a:cubicBezTo>
                            <a:close/>
                            <a:moveTo>
                              <a:pt x="94" y="128"/>
                            </a:moveTo>
                            <a:cubicBezTo>
                              <a:pt x="94" y="128"/>
                              <a:pt x="95" y="128"/>
                              <a:pt x="95" y="128"/>
                            </a:cubicBezTo>
                            <a:cubicBezTo>
                              <a:pt x="95" y="128"/>
                              <a:pt x="95" y="128"/>
                              <a:pt x="94" y="128"/>
                            </a:cubicBezTo>
                            <a:close/>
                            <a:moveTo>
                              <a:pt x="112" y="124"/>
                            </a:moveTo>
                            <a:cubicBezTo>
                              <a:pt x="110" y="125"/>
                              <a:pt x="109" y="127"/>
                              <a:pt x="107" y="127"/>
                            </a:cubicBezTo>
                            <a:cubicBezTo>
                              <a:pt x="106" y="129"/>
                              <a:pt x="110" y="127"/>
                              <a:pt x="111" y="126"/>
                            </a:cubicBezTo>
                            <a:cubicBezTo>
                              <a:pt x="112" y="126"/>
                              <a:pt x="113" y="126"/>
                              <a:pt x="113" y="126"/>
                            </a:cubicBezTo>
                            <a:cubicBezTo>
                              <a:pt x="115" y="125"/>
                              <a:pt x="115" y="124"/>
                              <a:pt x="116" y="124"/>
                            </a:cubicBezTo>
                            <a:cubicBezTo>
                              <a:pt x="115" y="122"/>
                              <a:pt x="114" y="125"/>
                              <a:pt x="112" y="124"/>
                            </a:cubicBezTo>
                            <a:close/>
                            <a:moveTo>
                              <a:pt x="182" y="121"/>
                            </a:moveTo>
                            <a:cubicBezTo>
                              <a:pt x="179" y="120"/>
                              <a:pt x="178" y="122"/>
                              <a:pt x="178" y="118"/>
                            </a:cubicBezTo>
                            <a:cubicBezTo>
                              <a:pt x="178" y="117"/>
                              <a:pt x="179" y="112"/>
                              <a:pt x="177" y="111"/>
                            </a:cubicBezTo>
                            <a:cubicBezTo>
                              <a:pt x="176" y="111"/>
                              <a:pt x="175" y="110"/>
                              <a:pt x="174" y="110"/>
                            </a:cubicBezTo>
                            <a:cubicBezTo>
                              <a:pt x="173" y="109"/>
                              <a:pt x="171" y="109"/>
                              <a:pt x="170" y="108"/>
                            </a:cubicBezTo>
                            <a:cubicBezTo>
                              <a:pt x="167" y="107"/>
                              <a:pt x="166" y="104"/>
                              <a:pt x="164" y="101"/>
                            </a:cubicBezTo>
                            <a:cubicBezTo>
                              <a:pt x="164" y="100"/>
                              <a:pt x="163" y="99"/>
                              <a:pt x="161" y="98"/>
                            </a:cubicBezTo>
                            <a:cubicBezTo>
                              <a:pt x="161" y="97"/>
                              <a:pt x="160" y="97"/>
                              <a:pt x="160" y="96"/>
                            </a:cubicBezTo>
                            <a:cubicBezTo>
                              <a:pt x="160" y="94"/>
                              <a:pt x="163" y="92"/>
                              <a:pt x="164" y="91"/>
                            </a:cubicBezTo>
                            <a:cubicBezTo>
                              <a:pt x="165" y="90"/>
                              <a:pt x="167" y="88"/>
                              <a:pt x="168" y="87"/>
                            </a:cubicBezTo>
                            <a:cubicBezTo>
                              <a:pt x="169" y="85"/>
                              <a:pt x="170" y="82"/>
                              <a:pt x="168" y="81"/>
                            </a:cubicBezTo>
                            <a:cubicBezTo>
                              <a:pt x="166" y="80"/>
                              <a:pt x="162" y="81"/>
                              <a:pt x="160" y="80"/>
                            </a:cubicBezTo>
                            <a:cubicBezTo>
                              <a:pt x="158" y="78"/>
                              <a:pt x="160" y="75"/>
                              <a:pt x="160" y="72"/>
                            </a:cubicBezTo>
                            <a:cubicBezTo>
                              <a:pt x="159" y="70"/>
                              <a:pt x="156" y="66"/>
                              <a:pt x="158" y="64"/>
                            </a:cubicBezTo>
                            <a:cubicBezTo>
                              <a:pt x="158" y="63"/>
                              <a:pt x="162" y="60"/>
                              <a:pt x="159" y="60"/>
                            </a:cubicBezTo>
                            <a:cubicBezTo>
                              <a:pt x="156" y="60"/>
                              <a:pt x="156" y="56"/>
                              <a:pt x="157" y="54"/>
                            </a:cubicBezTo>
                            <a:cubicBezTo>
                              <a:pt x="157" y="53"/>
                              <a:pt x="159" y="53"/>
                              <a:pt x="160" y="52"/>
                            </a:cubicBezTo>
                            <a:cubicBezTo>
                              <a:pt x="160" y="52"/>
                              <a:pt x="159" y="51"/>
                              <a:pt x="159" y="51"/>
                            </a:cubicBezTo>
                            <a:cubicBezTo>
                              <a:pt x="162" y="50"/>
                              <a:pt x="162" y="46"/>
                              <a:pt x="162" y="45"/>
                            </a:cubicBezTo>
                            <a:cubicBezTo>
                              <a:pt x="162" y="43"/>
                              <a:pt x="164" y="42"/>
                              <a:pt x="164" y="41"/>
                            </a:cubicBezTo>
                            <a:cubicBezTo>
                              <a:pt x="164" y="40"/>
                              <a:pt x="164" y="38"/>
                              <a:pt x="163" y="37"/>
                            </a:cubicBezTo>
                            <a:cubicBezTo>
                              <a:pt x="162" y="36"/>
                              <a:pt x="163" y="37"/>
                              <a:pt x="163" y="35"/>
                            </a:cubicBezTo>
                            <a:cubicBezTo>
                              <a:pt x="163" y="35"/>
                              <a:pt x="163" y="34"/>
                              <a:pt x="163" y="34"/>
                            </a:cubicBezTo>
                            <a:cubicBezTo>
                              <a:pt x="163" y="33"/>
                              <a:pt x="163" y="31"/>
                              <a:pt x="162" y="31"/>
                            </a:cubicBezTo>
                            <a:cubicBezTo>
                              <a:pt x="160" y="31"/>
                              <a:pt x="157" y="31"/>
                              <a:pt x="155" y="30"/>
                            </a:cubicBezTo>
                            <a:cubicBezTo>
                              <a:pt x="154" y="30"/>
                              <a:pt x="153" y="28"/>
                              <a:pt x="152" y="27"/>
                            </a:cubicBezTo>
                            <a:cubicBezTo>
                              <a:pt x="150" y="26"/>
                              <a:pt x="147" y="26"/>
                              <a:pt x="146" y="24"/>
                            </a:cubicBezTo>
                            <a:cubicBezTo>
                              <a:pt x="146" y="23"/>
                              <a:pt x="145" y="22"/>
                              <a:pt x="143" y="21"/>
                            </a:cubicBezTo>
                            <a:cubicBezTo>
                              <a:pt x="141" y="21"/>
                              <a:pt x="139" y="21"/>
                              <a:pt x="137" y="21"/>
                            </a:cubicBezTo>
                            <a:cubicBezTo>
                              <a:pt x="135" y="21"/>
                              <a:pt x="134" y="19"/>
                              <a:pt x="132" y="19"/>
                            </a:cubicBezTo>
                            <a:cubicBezTo>
                              <a:pt x="130" y="19"/>
                              <a:pt x="127" y="19"/>
                              <a:pt x="126" y="17"/>
                            </a:cubicBezTo>
                            <a:cubicBezTo>
                              <a:pt x="126" y="15"/>
                              <a:pt x="126" y="15"/>
                              <a:pt x="123" y="15"/>
                            </a:cubicBezTo>
                            <a:cubicBezTo>
                              <a:pt x="123" y="16"/>
                              <a:pt x="122" y="15"/>
                              <a:pt x="121" y="15"/>
                            </a:cubicBezTo>
                            <a:cubicBezTo>
                              <a:pt x="121" y="15"/>
                              <a:pt x="120" y="15"/>
                              <a:pt x="119" y="15"/>
                            </a:cubicBezTo>
                            <a:cubicBezTo>
                              <a:pt x="118" y="15"/>
                              <a:pt x="116" y="15"/>
                              <a:pt x="117" y="17"/>
                            </a:cubicBezTo>
                            <a:cubicBezTo>
                              <a:pt x="114" y="17"/>
                              <a:pt x="112" y="16"/>
                              <a:pt x="109" y="17"/>
                            </a:cubicBezTo>
                            <a:cubicBezTo>
                              <a:pt x="107" y="17"/>
                              <a:pt x="104" y="19"/>
                              <a:pt x="103" y="20"/>
                            </a:cubicBezTo>
                            <a:cubicBezTo>
                              <a:pt x="101" y="22"/>
                              <a:pt x="103" y="22"/>
                              <a:pt x="100" y="23"/>
                            </a:cubicBezTo>
                            <a:cubicBezTo>
                              <a:pt x="98" y="23"/>
                              <a:pt x="96" y="24"/>
                              <a:pt x="94" y="24"/>
                            </a:cubicBezTo>
                            <a:cubicBezTo>
                              <a:pt x="94" y="25"/>
                              <a:pt x="95" y="27"/>
                              <a:pt x="95" y="29"/>
                            </a:cubicBezTo>
                            <a:cubicBezTo>
                              <a:pt x="94" y="30"/>
                              <a:pt x="92" y="29"/>
                              <a:pt x="91" y="28"/>
                            </a:cubicBezTo>
                            <a:cubicBezTo>
                              <a:pt x="92" y="28"/>
                              <a:pt x="93" y="28"/>
                              <a:pt x="94" y="28"/>
                            </a:cubicBezTo>
                            <a:cubicBezTo>
                              <a:pt x="89" y="27"/>
                              <a:pt x="83" y="29"/>
                              <a:pt x="78" y="31"/>
                            </a:cubicBezTo>
                            <a:cubicBezTo>
                              <a:pt x="74" y="31"/>
                              <a:pt x="70" y="31"/>
                              <a:pt x="67" y="29"/>
                            </a:cubicBezTo>
                            <a:cubicBezTo>
                              <a:pt x="65" y="28"/>
                              <a:pt x="62" y="28"/>
                              <a:pt x="61" y="27"/>
                            </a:cubicBezTo>
                            <a:cubicBezTo>
                              <a:pt x="60" y="26"/>
                              <a:pt x="59" y="24"/>
                              <a:pt x="58" y="23"/>
                            </a:cubicBezTo>
                            <a:cubicBezTo>
                              <a:pt x="55" y="22"/>
                              <a:pt x="52" y="23"/>
                              <a:pt x="49" y="22"/>
                            </a:cubicBezTo>
                            <a:cubicBezTo>
                              <a:pt x="46" y="20"/>
                              <a:pt x="47" y="16"/>
                              <a:pt x="46" y="14"/>
                            </a:cubicBezTo>
                            <a:cubicBezTo>
                              <a:pt x="46" y="13"/>
                              <a:pt x="44" y="14"/>
                              <a:pt x="44" y="13"/>
                            </a:cubicBezTo>
                            <a:cubicBezTo>
                              <a:pt x="43" y="13"/>
                              <a:pt x="42" y="12"/>
                              <a:pt x="41" y="11"/>
                            </a:cubicBezTo>
                            <a:cubicBezTo>
                              <a:pt x="39" y="11"/>
                              <a:pt x="36" y="9"/>
                              <a:pt x="40" y="8"/>
                            </a:cubicBezTo>
                            <a:cubicBezTo>
                              <a:pt x="42" y="8"/>
                              <a:pt x="37" y="5"/>
                              <a:pt x="41" y="4"/>
                            </a:cubicBezTo>
                            <a:cubicBezTo>
                              <a:pt x="40" y="3"/>
                              <a:pt x="38" y="0"/>
                              <a:pt x="35" y="2"/>
                            </a:cubicBezTo>
                            <a:cubicBezTo>
                              <a:pt x="34" y="2"/>
                              <a:pt x="33" y="3"/>
                              <a:pt x="32" y="4"/>
                            </a:cubicBezTo>
                            <a:cubicBezTo>
                              <a:pt x="31" y="4"/>
                              <a:pt x="29" y="5"/>
                              <a:pt x="29" y="5"/>
                            </a:cubicBezTo>
                            <a:cubicBezTo>
                              <a:pt x="28" y="6"/>
                              <a:pt x="25" y="9"/>
                              <a:pt x="24" y="9"/>
                            </a:cubicBezTo>
                            <a:cubicBezTo>
                              <a:pt x="22" y="9"/>
                              <a:pt x="19" y="9"/>
                              <a:pt x="17" y="9"/>
                            </a:cubicBezTo>
                            <a:cubicBezTo>
                              <a:pt x="15" y="9"/>
                              <a:pt x="14" y="8"/>
                              <a:pt x="12" y="6"/>
                            </a:cubicBezTo>
                            <a:cubicBezTo>
                              <a:pt x="11" y="5"/>
                              <a:pt x="10" y="5"/>
                              <a:pt x="9" y="4"/>
                            </a:cubicBezTo>
                            <a:cubicBezTo>
                              <a:pt x="8" y="3"/>
                              <a:pt x="8" y="2"/>
                              <a:pt x="7" y="1"/>
                            </a:cubicBezTo>
                            <a:cubicBezTo>
                              <a:pt x="6" y="1"/>
                              <a:pt x="4" y="0"/>
                              <a:pt x="4" y="2"/>
                            </a:cubicBezTo>
                            <a:cubicBezTo>
                              <a:pt x="4" y="5"/>
                              <a:pt x="3" y="3"/>
                              <a:pt x="0" y="4"/>
                            </a:cubicBezTo>
                            <a:cubicBezTo>
                              <a:pt x="1" y="5"/>
                              <a:pt x="2" y="7"/>
                              <a:pt x="1" y="8"/>
                            </a:cubicBezTo>
                            <a:cubicBezTo>
                              <a:pt x="1" y="8"/>
                              <a:pt x="2" y="9"/>
                              <a:pt x="3" y="10"/>
                            </a:cubicBezTo>
                            <a:cubicBezTo>
                              <a:pt x="3" y="11"/>
                              <a:pt x="2" y="14"/>
                              <a:pt x="4" y="14"/>
                            </a:cubicBezTo>
                            <a:cubicBezTo>
                              <a:pt x="3" y="15"/>
                              <a:pt x="2" y="17"/>
                              <a:pt x="2" y="18"/>
                            </a:cubicBezTo>
                            <a:cubicBezTo>
                              <a:pt x="2" y="19"/>
                              <a:pt x="4" y="19"/>
                              <a:pt x="5" y="19"/>
                            </a:cubicBezTo>
                            <a:cubicBezTo>
                              <a:pt x="6" y="20"/>
                              <a:pt x="5" y="22"/>
                              <a:pt x="6" y="23"/>
                            </a:cubicBezTo>
                            <a:cubicBezTo>
                              <a:pt x="6" y="24"/>
                              <a:pt x="8" y="23"/>
                              <a:pt x="7" y="25"/>
                            </a:cubicBezTo>
                            <a:cubicBezTo>
                              <a:pt x="7" y="26"/>
                              <a:pt x="8" y="29"/>
                              <a:pt x="9" y="29"/>
                            </a:cubicBezTo>
                            <a:cubicBezTo>
                              <a:pt x="10" y="30"/>
                              <a:pt x="10" y="30"/>
                              <a:pt x="10" y="31"/>
                            </a:cubicBezTo>
                            <a:cubicBezTo>
                              <a:pt x="9" y="33"/>
                              <a:pt x="14" y="34"/>
                              <a:pt x="12" y="37"/>
                            </a:cubicBezTo>
                            <a:cubicBezTo>
                              <a:pt x="15" y="36"/>
                              <a:pt x="15" y="37"/>
                              <a:pt x="16" y="38"/>
                            </a:cubicBezTo>
                            <a:cubicBezTo>
                              <a:pt x="17" y="39"/>
                              <a:pt x="18" y="38"/>
                              <a:pt x="20" y="38"/>
                            </a:cubicBezTo>
                            <a:cubicBezTo>
                              <a:pt x="21" y="38"/>
                              <a:pt x="21" y="39"/>
                              <a:pt x="22" y="38"/>
                            </a:cubicBezTo>
                            <a:cubicBezTo>
                              <a:pt x="21" y="40"/>
                              <a:pt x="19" y="39"/>
                              <a:pt x="19" y="41"/>
                            </a:cubicBezTo>
                            <a:cubicBezTo>
                              <a:pt x="18" y="42"/>
                              <a:pt x="20" y="43"/>
                              <a:pt x="20" y="44"/>
                            </a:cubicBezTo>
                            <a:cubicBezTo>
                              <a:pt x="21" y="45"/>
                              <a:pt x="21" y="46"/>
                              <a:pt x="19" y="46"/>
                            </a:cubicBezTo>
                            <a:cubicBezTo>
                              <a:pt x="18" y="46"/>
                              <a:pt x="18" y="45"/>
                              <a:pt x="18" y="47"/>
                            </a:cubicBezTo>
                            <a:cubicBezTo>
                              <a:pt x="17" y="48"/>
                              <a:pt x="16" y="47"/>
                              <a:pt x="16" y="49"/>
                            </a:cubicBezTo>
                            <a:cubicBezTo>
                              <a:pt x="16" y="49"/>
                              <a:pt x="16" y="50"/>
                              <a:pt x="16" y="51"/>
                            </a:cubicBezTo>
                            <a:cubicBezTo>
                              <a:pt x="15" y="51"/>
                              <a:pt x="15" y="50"/>
                              <a:pt x="14" y="50"/>
                            </a:cubicBezTo>
                            <a:cubicBezTo>
                              <a:pt x="14" y="51"/>
                              <a:pt x="13" y="52"/>
                              <a:pt x="14" y="52"/>
                            </a:cubicBezTo>
                            <a:cubicBezTo>
                              <a:pt x="15" y="53"/>
                              <a:pt x="15" y="54"/>
                              <a:pt x="14" y="55"/>
                            </a:cubicBezTo>
                            <a:cubicBezTo>
                              <a:pt x="14" y="56"/>
                              <a:pt x="13" y="56"/>
                              <a:pt x="14" y="57"/>
                            </a:cubicBezTo>
                            <a:cubicBezTo>
                              <a:pt x="14" y="57"/>
                              <a:pt x="15" y="58"/>
                              <a:pt x="16" y="59"/>
                            </a:cubicBezTo>
                            <a:cubicBezTo>
                              <a:pt x="17" y="59"/>
                              <a:pt x="23" y="64"/>
                              <a:pt x="19" y="65"/>
                            </a:cubicBezTo>
                            <a:cubicBezTo>
                              <a:pt x="21" y="65"/>
                              <a:pt x="19" y="66"/>
                              <a:pt x="22" y="66"/>
                            </a:cubicBezTo>
                            <a:cubicBezTo>
                              <a:pt x="23" y="66"/>
                              <a:pt x="24" y="67"/>
                              <a:pt x="25" y="67"/>
                            </a:cubicBezTo>
                            <a:cubicBezTo>
                              <a:pt x="26" y="68"/>
                              <a:pt x="28" y="70"/>
                              <a:pt x="30" y="71"/>
                            </a:cubicBezTo>
                            <a:cubicBezTo>
                              <a:pt x="33" y="71"/>
                              <a:pt x="32" y="72"/>
                              <a:pt x="34" y="74"/>
                            </a:cubicBezTo>
                            <a:cubicBezTo>
                              <a:pt x="35" y="76"/>
                              <a:pt x="37" y="76"/>
                              <a:pt x="36" y="79"/>
                            </a:cubicBezTo>
                            <a:cubicBezTo>
                              <a:pt x="35" y="81"/>
                              <a:pt x="33" y="85"/>
                              <a:pt x="37" y="85"/>
                            </a:cubicBezTo>
                            <a:cubicBezTo>
                              <a:pt x="39" y="85"/>
                              <a:pt x="38" y="87"/>
                              <a:pt x="38" y="89"/>
                            </a:cubicBezTo>
                            <a:cubicBezTo>
                              <a:pt x="38" y="91"/>
                              <a:pt x="41" y="91"/>
                              <a:pt x="41" y="92"/>
                            </a:cubicBezTo>
                            <a:cubicBezTo>
                              <a:pt x="42" y="93"/>
                              <a:pt x="41" y="94"/>
                              <a:pt x="42" y="95"/>
                            </a:cubicBezTo>
                            <a:cubicBezTo>
                              <a:pt x="43" y="95"/>
                              <a:pt x="44" y="95"/>
                              <a:pt x="44" y="94"/>
                            </a:cubicBezTo>
                            <a:cubicBezTo>
                              <a:pt x="48" y="95"/>
                              <a:pt x="45" y="92"/>
                              <a:pt x="47" y="91"/>
                            </a:cubicBezTo>
                            <a:cubicBezTo>
                              <a:pt x="47" y="91"/>
                              <a:pt x="49" y="92"/>
                              <a:pt x="49" y="92"/>
                            </a:cubicBezTo>
                            <a:cubicBezTo>
                              <a:pt x="50" y="93"/>
                              <a:pt x="51" y="93"/>
                              <a:pt x="52" y="94"/>
                            </a:cubicBezTo>
                            <a:cubicBezTo>
                              <a:pt x="53" y="96"/>
                              <a:pt x="57" y="90"/>
                              <a:pt x="58" y="93"/>
                            </a:cubicBezTo>
                            <a:cubicBezTo>
                              <a:pt x="58" y="95"/>
                              <a:pt x="59" y="96"/>
                              <a:pt x="61" y="98"/>
                            </a:cubicBezTo>
                            <a:cubicBezTo>
                              <a:pt x="61" y="99"/>
                              <a:pt x="64" y="100"/>
                              <a:pt x="63" y="102"/>
                            </a:cubicBezTo>
                            <a:cubicBezTo>
                              <a:pt x="62" y="103"/>
                              <a:pt x="64" y="103"/>
                              <a:pt x="65" y="103"/>
                            </a:cubicBezTo>
                            <a:cubicBezTo>
                              <a:pt x="66" y="103"/>
                              <a:pt x="66" y="104"/>
                              <a:pt x="64" y="104"/>
                            </a:cubicBezTo>
                            <a:cubicBezTo>
                              <a:pt x="64" y="105"/>
                              <a:pt x="66" y="106"/>
                              <a:pt x="66" y="106"/>
                            </a:cubicBezTo>
                            <a:cubicBezTo>
                              <a:pt x="67" y="107"/>
                              <a:pt x="67" y="108"/>
                              <a:pt x="67" y="110"/>
                            </a:cubicBezTo>
                            <a:cubicBezTo>
                              <a:pt x="69" y="112"/>
                              <a:pt x="69" y="113"/>
                              <a:pt x="72" y="115"/>
                            </a:cubicBezTo>
                            <a:cubicBezTo>
                              <a:pt x="73" y="116"/>
                              <a:pt x="74" y="115"/>
                              <a:pt x="76" y="115"/>
                            </a:cubicBezTo>
                            <a:cubicBezTo>
                              <a:pt x="77" y="116"/>
                              <a:pt x="77" y="116"/>
                              <a:pt x="78" y="117"/>
                            </a:cubicBezTo>
                            <a:cubicBezTo>
                              <a:pt x="79" y="117"/>
                              <a:pt x="83" y="118"/>
                              <a:pt x="81" y="120"/>
                            </a:cubicBezTo>
                            <a:cubicBezTo>
                              <a:pt x="83" y="120"/>
                              <a:pt x="85" y="121"/>
                              <a:pt x="86" y="122"/>
                            </a:cubicBezTo>
                            <a:cubicBezTo>
                              <a:pt x="88" y="123"/>
                              <a:pt x="89" y="123"/>
                              <a:pt x="90" y="124"/>
                            </a:cubicBezTo>
                            <a:cubicBezTo>
                              <a:pt x="92" y="127"/>
                              <a:pt x="93" y="126"/>
                              <a:pt x="96" y="126"/>
                            </a:cubicBezTo>
                            <a:cubicBezTo>
                              <a:pt x="98" y="126"/>
                              <a:pt x="100" y="129"/>
                              <a:pt x="103" y="128"/>
                            </a:cubicBezTo>
                            <a:cubicBezTo>
                              <a:pt x="104" y="127"/>
                              <a:pt x="105" y="126"/>
                              <a:pt x="107" y="125"/>
                            </a:cubicBezTo>
                            <a:cubicBezTo>
                              <a:pt x="107" y="125"/>
                              <a:pt x="110" y="126"/>
                              <a:pt x="110" y="125"/>
                            </a:cubicBezTo>
                            <a:cubicBezTo>
                              <a:pt x="109" y="124"/>
                              <a:pt x="111" y="123"/>
                              <a:pt x="112" y="123"/>
                            </a:cubicBezTo>
                            <a:cubicBezTo>
                              <a:pt x="114" y="123"/>
                              <a:pt x="115" y="122"/>
                              <a:pt x="117" y="121"/>
                            </a:cubicBezTo>
                            <a:cubicBezTo>
                              <a:pt x="120" y="121"/>
                              <a:pt x="123" y="123"/>
                              <a:pt x="124" y="126"/>
                            </a:cubicBezTo>
                            <a:cubicBezTo>
                              <a:pt x="124" y="129"/>
                              <a:pt x="124" y="133"/>
                              <a:pt x="126" y="135"/>
                            </a:cubicBezTo>
                            <a:cubicBezTo>
                              <a:pt x="127" y="135"/>
                              <a:pt x="131" y="135"/>
                              <a:pt x="130" y="137"/>
                            </a:cubicBezTo>
                            <a:cubicBezTo>
                              <a:pt x="132" y="135"/>
                              <a:pt x="132" y="137"/>
                              <a:pt x="133" y="137"/>
                            </a:cubicBezTo>
                            <a:cubicBezTo>
                              <a:pt x="134" y="138"/>
                              <a:pt x="135" y="137"/>
                              <a:pt x="137" y="137"/>
                            </a:cubicBezTo>
                            <a:cubicBezTo>
                              <a:pt x="138" y="137"/>
                              <a:pt x="139" y="137"/>
                              <a:pt x="141" y="138"/>
                            </a:cubicBezTo>
                            <a:cubicBezTo>
                              <a:pt x="142" y="138"/>
                              <a:pt x="143" y="139"/>
                              <a:pt x="144" y="139"/>
                            </a:cubicBezTo>
                            <a:cubicBezTo>
                              <a:pt x="146" y="138"/>
                              <a:pt x="149" y="138"/>
                              <a:pt x="150" y="139"/>
                            </a:cubicBezTo>
                            <a:cubicBezTo>
                              <a:pt x="151" y="139"/>
                              <a:pt x="155" y="139"/>
                              <a:pt x="156" y="139"/>
                            </a:cubicBezTo>
                            <a:cubicBezTo>
                              <a:pt x="155" y="139"/>
                              <a:pt x="157" y="138"/>
                              <a:pt x="157" y="139"/>
                            </a:cubicBezTo>
                            <a:cubicBezTo>
                              <a:pt x="157" y="140"/>
                              <a:pt x="159" y="140"/>
                              <a:pt x="160" y="141"/>
                            </a:cubicBezTo>
                            <a:cubicBezTo>
                              <a:pt x="161" y="141"/>
                              <a:pt x="166" y="143"/>
                              <a:pt x="166" y="141"/>
                            </a:cubicBezTo>
                            <a:cubicBezTo>
                              <a:pt x="167" y="141"/>
                              <a:pt x="167" y="139"/>
                              <a:pt x="167" y="138"/>
                            </a:cubicBezTo>
                            <a:cubicBezTo>
                              <a:pt x="167" y="137"/>
                              <a:pt x="168" y="136"/>
                              <a:pt x="168" y="134"/>
                            </a:cubicBezTo>
                            <a:cubicBezTo>
                              <a:pt x="169" y="133"/>
                              <a:pt x="168" y="131"/>
                              <a:pt x="170" y="130"/>
                            </a:cubicBezTo>
                            <a:cubicBezTo>
                              <a:pt x="171" y="130"/>
                              <a:pt x="172" y="129"/>
                              <a:pt x="173" y="129"/>
                            </a:cubicBezTo>
                            <a:cubicBezTo>
                              <a:pt x="172" y="126"/>
                              <a:pt x="182" y="128"/>
                              <a:pt x="182" y="125"/>
                            </a:cubicBezTo>
                            <a:cubicBezTo>
                              <a:pt x="182" y="124"/>
                              <a:pt x="184" y="122"/>
                              <a:pt x="182" y="121"/>
                            </a:cubicBezTo>
                            <a:close/>
                            <a:moveTo>
                              <a:pt x="47" y="91"/>
                            </a:moveTo>
                            <a:cubicBezTo>
                              <a:pt x="47" y="91"/>
                              <a:pt x="47" y="90"/>
                              <a:pt x="47" y="90"/>
                            </a:cubicBezTo>
                            <a:cubicBezTo>
                              <a:pt x="47" y="90"/>
                              <a:pt x="47" y="90"/>
                              <a:pt x="47" y="90"/>
                            </a:cubicBezTo>
                            <a:cubicBezTo>
                              <a:pt x="48" y="89"/>
                              <a:pt x="49" y="90"/>
                              <a:pt x="49" y="91"/>
                            </a:cubicBezTo>
                            <a:cubicBezTo>
                              <a:pt x="48" y="91"/>
                              <a:pt x="48" y="91"/>
                              <a:pt x="47" y="91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00" name="Freeform 174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363" y="2859"/>
                        <a:ext cx="137" cy="292"/>
                      </a:xfrm>
                      <a:custGeom>
                        <a:avLst/>
                        <a:gdLst>
                          <a:gd name="T0" fmla="*/ 7 w 85"/>
                          <a:gd name="T1" fmla="*/ 83 h 180"/>
                          <a:gd name="T2" fmla="*/ 11 w 85"/>
                          <a:gd name="T3" fmla="*/ 83 h 180"/>
                          <a:gd name="T4" fmla="*/ 12 w 85"/>
                          <a:gd name="T5" fmla="*/ 94 h 180"/>
                          <a:gd name="T6" fmla="*/ 16 w 85"/>
                          <a:gd name="T7" fmla="*/ 89 h 180"/>
                          <a:gd name="T8" fmla="*/ 25 w 85"/>
                          <a:gd name="T9" fmla="*/ 123 h 180"/>
                          <a:gd name="T10" fmla="*/ 50 w 85"/>
                          <a:gd name="T11" fmla="*/ 118 h 180"/>
                          <a:gd name="T12" fmla="*/ 55 w 85"/>
                          <a:gd name="T13" fmla="*/ 157 h 180"/>
                          <a:gd name="T14" fmla="*/ 56 w 85"/>
                          <a:gd name="T15" fmla="*/ 158 h 180"/>
                          <a:gd name="T16" fmla="*/ 57 w 85"/>
                          <a:gd name="T17" fmla="*/ 149 h 180"/>
                          <a:gd name="T18" fmla="*/ 57 w 85"/>
                          <a:gd name="T19" fmla="*/ 172 h 180"/>
                          <a:gd name="T20" fmla="*/ 57 w 85"/>
                          <a:gd name="T21" fmla="*/ 161 h 180"/>
                          <a:gd name="T22" fmla="*/ 58 w 85"/>
                          <a:gd name="T23" fmla="*/ 153 h 180"/>
                          <a:gd name="T24" fmla="*/ 56 w 85"/>
                          <a:gd name="T25" fmla="*/ 180 h 180"/>
                          <a:gd name="T26" fmla="*/ 59 w 85"/>
                          <a:gd name="T27" fmla="*/ 159 h 180"/>
                          <a:gd name="T28" fmla="*/ 59 w 85"/>
                          <a:gd name="T29" fmla="*/ 159 h 180"/>
                          <a:gd name="T30" fmla="*/ 84 w 85"/>
                          <a:gd name="T31" fmla="*/ 66 h 180"/>
                          <a:gd name="T32" fmla="*/ 73 w 85"/>
                          <a:gd name="T33" fmla="*/ 63 h 180"/>
                          <a:gd name="T34" fmla="*/ 65 w 85"/>
                          <a:gd name="T35" fmla="*/ 52 h 180"/>
                          <a:gd name="T36" fmla="*/ 63 w 85"/>
                          <a:gd name="T37" fmla="*/ 43 h 180"/>
                          <a:gd name="T38" fmla="*/ 52 w 85"/>
                          <a:gd name="T39" fmla="*/ 41 h 180"/>
                          <a:gd name="T40" fmla="*/ 56 w 85"/>
                          <a:gd name="T41" fmla="*/ 29 h 180"/>
                          <a:gd name="T42" fmla="*/ 62 w 85"/>
                          <a:gd name="T43" fmla="*/ 22 h 180"/>
                          <a:gd name="T44" fmla="*/ 57 w 85"/>
                          <a:gd name="T45" fmla="*/ 7 h 180"/>
                          <a:gd name="T46" fmla="*/ 49 w 85"/>
                          <a:gd name="T47" fmla="*/ 4 h 180"/>
                          <a:gd name="T48" fmla="*/ 44 w 85"/>
                          <a:gd name="T49" fmla="*/ 12 h 180"/>
                          <a:gd name="T50" fmla="*/ 31 w 85"/>
                          <a:gd name="T51" fmla="*/ 18 h 180"/>
                          <a:gd name="T52" fmla="*/ 23 w 85"/>
                          <a:gd name="T53" fmla="*/ 33 h 180"/>
                          <a:gd name="T54" fmla="*/ 10 w 85"/>
                          <a:gd name="T55" fmla="*/ 44 h 180"/>
                          <a:gd name="T56" fmla="*/ 8 w 85"/>
                          <a:gd name="T57" fmla="*/ 61 h 180"/>
                          <a:gd name="T58" fmla="*/ 4 w 85"/>
                          <a:gd name="T59" fmla="*/ 66 h 180"/>
                          <a:gd name="T60" fmla="*/ 2 w 85"/>
                          <a:gd name="T61" fmla="*/ 76 h 180"/>
                          <a:gd name="T62" fmla="*/ 6 w 85"/>
                          <a:gd name="T63" fmla="*/ 81 h 180"/>
                          <a:gd name="T64" fmla="*/ 7 w 85"/>
                          <a:gd name="T65" fmla="*/ 81 h 180"/>
                          <a:gd name="T66" fmla="*/ 9 w 85"/>
                          <a:gd name="T67" fmla="*/ 84 h 180"/>
                          <a:gd name="T68" fmla="*/ 13 w 85"/>
                          <a:gd name="T69" fmla="*/ 85 h 180"/>
                          <a:gd name="T70" fmla="*/ 13 w 85"/>
                          <a:gd name="T71" fmla="*/ 89 h 180"/>
                          <a:gd name="T72" fmla="*/ 17 w 85"/>
                          <a:gd name="T73" fmla="*/ 89 h 180"/>
                          <a:gd name="T74" fmla="*/ 21 w 85"/>
                          <a:gd name="T75" fmla="*/ 98 h 180"/>
                          <a:gd name="T76" fmla="*/ 20 w 85"/>
                          <a:gd name="T77" fmla="*/ 121 h 180"/>
                          <a:gd name="T78" fmla="*/ 24 w 85"/>
                          <a:gd name="T79" fmla="*/ 119 h 180"/>
                          <a:gd name="T80" fmla="*/ 25 w 85"/>
                          <a:gd name="T81" fmla="*/ 123 h 180"/>
                          <a:gd name="T82" fmla="*/ 30 w 85"/>
                          <a:gd name="T83" fmla="*/ 120 h 180"/>
                          <a:gd name="T84" fmla="*/ 38 w 85"/>
                          <a:gd name="T85" fmla="*/ 116 h 180"/>
                          <a:gd name="T86" fmla="*/ 44 w 85"/>
                          <a:gd name="T87" fmla="*/ 109 h 180"/>
                          <a:gd name="T88" fmla="*/ 49 w 85"/>
                          <a:gd name="T89" fmla="*/ 116 h 180"/>
                          <a:gd name="T90" fmla="*/ 52 w 85"/>
                          <a:gd name="T91" fmla="*/ 123 h 180"/>
                          <a:gd name="T92" fmla="*/ 56 w 85"/>
                          <a:gd name="T93" fmla="*/ 139 h 180"/>
                          <a:gd name="T94" fmla="*/ 58 w 85"/>
                          <a:gd name="T95" fmla="*/ 144 h 180"/>
                          <a:gd name="T96" fmla="*/ 61 w 85"/>
                          <a:gd name="T97" fmla="*/ 156 h 180"/>
                          <a:gd name="T98" fmla="*/ 61 w 85"/>
                          <a:gd name="T99" fmla="*/ 162 h 180"/>
                          <a:gd name="T100" fmla="*/ 60 w 85"/>
                          <a:gd name="T101" fmla="*/ 170 h 180"/>
                          <a:gd name="T102" fmla="*/ 62 w 85"/>
                          <a:gd name="T103" fmla="*/ 174 h 180"/>
                          <a:gd name="T104" fmla="*/ 69 w 85"/>
                          <a:gd name="T105" fmla="*/ 157 h 180"/>
                          <a:gd name="T106" fmla="*/ 64 w 85"/>
                          <a:gd name="T107" fmla="*/ 140 h 180"/>
                          <a:gd name="T108" fmla="*/ 60 w 85"/>
                          <a:gd name="T109" fmla="*/ 126 h 180"/>
                          <a:gd name="T110" fmla="*/ 62 w 85"/>
                          <a:gd name="T111" fmla="*/ 118 h 180"/>
                          <a:gd name="T112" fmla="*/ 52 w 85"/>
                          <a:gd name="T113" fmla="*/ 104 h 180"/>
                          <a:gd name="T114" fmla="*/ 52 w 85"/>
                          <a:gd name="T115" fmla="*/ 96 h 180"/>
                          <a:gd name="T116" fmla="*/ 55 w 85"/>
                          <a:gd name="T117" fmla="*/ 85 h 180"/>
                          <a:gd name="T118" fmla="*/ 66 w 85"/>
                          <a:gd name="T119" fmla="*/ 81 h 180"/>
                          <a:gd name="T120" fmla="*/ 76 w 85"/>
                          <a:gd name="T121" fmla="*/ 75 h 180"/>
                          <a:gd name="T122" fmla="*/ 84 w 85"/>
                          <a:gd name="T123" fmla="*/ 66 h 1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</a:cxnLst>
                        <a:rect l="0" t="0" r="r" b="b"/>
                        <a:pathLst>
                          <a:path w="85" h="180">
                            <a:moveTo>
                              <a:pt x="5" y="78"/>
                            </a:moveTo>
                            <a:cubicBezTo>
                              <a:pt x="5" y="79"/>
                              <a:pt x="5" y="79"/>
                              <a:pt x="6" y="79"/>
                            </a:cubicBezTo>
                            <a:cubicBezTo>
                              <a:pt x="6" y="79"/>
                              <a:pt x="5" y="79"/>
                              <a:pt x="5" y="78"/>
                            </a:cubicBezTo>
                            <a:close/>
                            <a:moveTo>
                              <a:pt x="7" y="83"/>
                            </a:moveTo>
                            <a:cubicBezTo>
                              <a:pt x="7" y="83"/>
                              <a:pt x="7" y="84"/>
                              <a:pt x="7" y="84"/>
                            </a:cubicBezTo>
                            <a:cubicBezTo>
                              <a:pt x="7" y="83"/>
                              <a:pt x="7" y="82"/>
                              <a:pt x="6" y="82"/>
                            </a:cubicBezTo>
                            <a:cubicBezTo>
                              <a:pt x="6" y="82"/>
                              <a:pt x="7" y="82"/>
                              <a:pt x="7" y="83"/>
                            </a:cubicBezTo>
                            <a:close/>
                            <a:moveTo>
                              <a:pt x="11" y="83"/>
                            </a:moveTo>
                            <a:cubicBezTo>
                              <a:pt x="11" y="84"/>
                              <a:pt x="12" y="84"/>
                              <a:pt x="12" y="85"/>
                            </a:cubicBezTo>
                            <a:cubicBezTo>
                              <a:pt x="12" y="84"/>
                              <a:pt x="12" y="83"/>
                              <a:pt x="11" y="83"/>
                            </a:cubicBezTo>
                            <a:close/>
                            <a:moveTo>
                              <a:pt x="13" y="93"/>
                            </a:moveTo>
                            <a:cubicBezTo>
                              <a:pt x="13" y="93"/>
                              <a:pt x="12" y="93"/>
                              <a:pt x="12" y="94"/>
                            </a:cubicBezTo>
                            <a:cubicBezTo>
                              <a:pt x="15" y="97"/>
                              <a:pt x="15" y="93"/>
                              <a:pt x="13" y="93"/>
                            </a:cubicBezTo>
                            <a:close/>
                            <a:moveTo>
                              <a:pt x="16" y="89"/>
                            </a:moveTo>
                            <a:cubicBezTo>
                              <a:pt x="16" y="88"/>
                              <a:pt x="15" y="88"/>
                              <a:pt x="14" y="87"/>
                            </a:cubicBezTo>
                            <a:cubicBezTo>
                              <a:pt x="13" y="88"/>
                              <a:pt x="15" y="90"/>
                              <a:pt x="16" y="89"/>
                            </a:cubicBezTo>
                            <a:close/>
                            <a:moveTo>
                              <a:pt x="23" y="119"/>
                            </a:moveTo>
                            <a:cubicBezTo>
                              <a:pt x="22" y="119"/>
                              <a:pt x="20" y="121"/>
                              <a:pt x="21" y="122"/>
                            </a:cubicBezTo>
                            <a:cubicBezTo>
                              <a:pt x="22" y="121"/>
                              <a:pt x="24" y="120"/>
                              <a:pt x="23" y="119"/>
                            </a:cubicBezTo>
                            <a:close/>
                            <a:moveTo>
                              <a:pt x="25" y="123"/>
                            </a:moveTo>
                            <a:cubicBezTo>
                              <a:pt x="25" y="122"/>
                              <a:pt x="25" y="122"/>
                              <a:pt x="25" y="122"/>
                            </a:cubicBezTo>
                            <a:cubicBezTo>
                              <a:pt x="24" y="122"/>
                              <a:pt x="24" y="122"/>
                              <a:pt x="25" y="123"/>
                            </a:cubicBezTo>
                            <a:close/>
                            <a:moveTo>
                              <a:pt x="50" y="116"/>
                            </a:moveTo>
                            <a:cubicBezTo>
                              <a:pt x="50" y="116"/>
                              <a:pt x="49" y="118"/>
                              <a:pt x="50" y="118"/>
                            </a:cubicBezTo>
                            <a:cubicBezTo>
                              <a:pt x="51" y="118"/>
                              <a:pt x="51" y="116"/>
                              <a:pt x="50" y="116"/>
                            </a:cubicBezTo>
                            <a:close/>
                            <a:moveTo>
                              <a:pt x="55" y="157"/>
                            </a:moveTo>
                            <a:cubicBezTo>
                              <a:pt x="55" y="156"/>
                              <a:pt x="55" y="156"/>
                              <a:pt x="55" y="156"/>
                            </a:cubicBezTo>
                            <a:cubicBezTo>
                              <a:pt x="54" y="156"/>
                              <a:pt x="54" y="156"/>
                              <a:pt x="55" y="157"/>
                            </a:cubicBezTo>
                            <a:close/>
                            <a:moveTo>
                              <a:pt x="55" y="163"/>
                            </a:moveTo>
                            <a:cubicBezTo>
                              <a:pt x="55" y="162"/>
                              <a:pt x="55" y="162"/>
                              <a:pt x="55" y="161"/>
                            </a:cubicBezTo>
                            <a:cubicBezTo>
                              <a:pt x="55" y="162"/>
                              <a:pt x="55" y="162"/>
                              <a:pt x="55" y="163"/>
                            </a:cubicBezTo>
                            <a:close/>
                            <a:moveTo>
                              <a:pt x="56" y="158"/>
                            </a:moveTo>
                            <a:cubicBezTo>
                              <a:pt x="56" y="158"/>
                              <a:pt x="56" y="157"/>
                              <a:pt x="55" y="157"/>
                            </a:cubicBezTo>
                            <a:cubicBezTo>
                              <a:pt x="55" y="157"/>
                              <a:pt x="55" y="158"/>
                              <a:pt x="55" y="158"/>
                            </a:cubicBezTo>
                            <a:lnTo>
                              <a:pt x="56" y="158"/>
                            </a:lnTo>
                            <a:close/>
                            <a:moveTo>
                              <a:pt x="57" y="149"/>
                            </a:moveTo>
                            <a:cubicBezTo>
                              <a:pt x="57" y="149"/>
                              <a:pt x="57" y="150"/>
                              <a:pt x="57" y="150"/>
                            </a:cubicBezTo>
                            <a:cubicBezTo>
                              <a:pt x="58" y="149"/>
                              <a:pt x="58" y="149"/>
                              <a:pt x="57" y="149"/>
                            </a:cubicBezTo>
                            <a:close/>
                            <a:moveTo>
                              <a:pt x="55" y="170"/>
                            </a:moveTo>
                            <a:cubicBezTo>
                              <a:pt x="57" y="170"/>
                              <a:pt x="57" y="171"/>
                              <a:pt x="57" y="172"/>
                            </a:cubicBezTo>
                            <a:cubicBezTo>
                              <a:pt x="57" y="171"/>
                              <a:pt x="57" y="170"/>
                              <a:pt x="56" y="169"/>
                            </a:cubicBezTo>
                            <a:cubicBezTo>
                              <a:pt x="56" y="170"/>
                              <a:pt x="56" y="170"/>
                              <a:pt x="55" y="170"/>
                            </a:cubicBezTo>
                            <a:close/>
                            <a:moveTo>
                              <a:pt x="56" y="165"/>
                            </a:moveTo>
                            <a:cubicBezTo>
                              <a:pt x="58" y="165"/>
                              <a:pt x="58" y="162"/>
                              <a:pt x="57" y="161"/>
                            </a:cubicBezTo>
                            <a:cubicBezTo>
                              <a:pt x="57" y="163"/>
                              <a:pt x="57" y="164"/>
                              <a:pt x="56" y="165"/>
                            </a:cubicBezTo>
                            <a:close/>
                            <a:moveTo>
                              <a:pt x="58" y="153"/>
                            </a:moveTo>
                            <a:cubicBezTo>
                              <a:pt x="58" y="154"/>
                              <a:pt x="58" y="155"/>
                              <a:pt x="58" y="156"/>
                            </a:cubicBezTo>
                            <a:cubicBezTo>
                              <a:pt x="58" y="157"/>
                              <a:pt x="61" y="153"/>
                              <a:pt x="58" y="153"/>
                            </a:cubicBezTo>
                            <a:close/>
                            <a:moveTo>
                              <a:pt x="56" y="180"/>
                            </a:moveTo>
                            <a:cubicBezTo>
                              <a:pt x="57" y="179"/>
                              <a:pt x="57" y="179"/>
                              <a:pt x="57" y="178"/>
                            </a:cubicBezTo>
                            <a:cubicBezTo>
                              <a:pt x="57" y="178"/>
                              <a:pt x="56" y="179"/>
                              <a:pt x="56" y="179"/>
                            </a:cubicBezTo>
                            <a:cubicBezTo>
                              <a:pt x="56" y="179"/>
                              <a:pt x="56" y="179"/>
                              <a:pt x="56" y="180"/>
                            </a:cubicBezTo>
                            <a:close/>
                            <a:moveTo>
                              <a:pt x="60" y="164"/>
                            </a:moveTo>
                            <a:cubicBezTo>
                              <a:pt x="61" y="161"/>
                              <a:pt x="57" y="161"/>
                              <a:pt x="59" y="163"/>
                            </a:cubicBezTo>
                            <a:cubicBezTo>
                              <a:pt x="59" y="164"/>
                              <a:pt x="59" y="164"/>
                              <a:pt x="60" y="164"/>
                            </a:cubicBezTo>
                            <a:close/>
                            <a:moveTo>
                              <a:pt x="59" y="159"/>
                            </a:moveTo>
                            <a:cubicBezTo>
                              <a:pt x="59" y="160"/>
                              <a:pt x="59" y="160"/>
                              <a:pt x="60" y="161"/>
                            </a:cubicBezTo>
                            <a:cubicBezTo>
                              <a:pt x="60" y="160"/>
                              <a:pt x="60" y="160"/>
                              <a:pt x="61" y="160"/>
                            </a:cubicBezTo>
                            <a:cubicBezTo>
                              <a:pt x="60" y="160"/>
                              <a:pt x="59" y="159"/>
                              <a:pt x="59" y="159"/>
                            </a:cubicBezTo>
                            <a:cubicBezTo>
                              <a:pt x="59" y="159"/>
                              <a:pt x="59" y="159"/>
                              <a:pt x="59" y="159"/>
                            </a:cubicBezTo>
                            <a:close/>
                            <a:moveTo>
                              <a:pt x="59" y="155"/>
                            </a:moveTo>
                            <a:cubicBezTo>
                              <a:pt x="59" y="155"/>
                              <a:pt x="60" y="155"/>
                              <a:pt x="59" y="155"/>
                            </a:cubicBezTo>
                            <a:cubicBezTo>
                              <a:pt x="59" y="155"/>
                              <a:pt x="59" y="155"/>
                              <a:pt x="59" y="155"/>
                            </a:cubicBezTo>
                            <a:close/>
                            <a:moveTo>
                              <a:pt x="84" y="66"/>
                            </a:moveTo>
                            <a:cubicBezTo>
                              <a:pt x="83" y="67"/>
                              <a:pt x="79" y="69"/>
                              <a:pt x="78" y="68"/>
                            </a:cubicBezTo>
                            <a:cubicBezTo>
                              <a:pt x="77" y="68"/>
                              <a:pt x="76" y="69"/>
                              <a:pt x="75" y="69"/>
                            </a:cubicBezTo>
                            <a:cubicBezTo>
                              <a:pt x="75" y="68"/>
                              <a:pt x="75" y="67"/>
                              <a:pt x="75" y="67"/>
                            </a:cubicBezTo>
                            <a:cubicBezTo>
                              <a:pt x="72" y="66"/>
                              <a:pt x="75" y="64"/>
                              <a:pt x="73" y="63"/>
                            </a:cubicBezTo>
                            <a:cubicBezTo>
                              <a:pt x="72" y="62"/>
                              <a:pt x="68" y="63"/>
                              <a:pt x="67" y="62"/>
                            </a:cubicBezTo>
                            <a:cubicBezTo>
                              <a:pt x="65" y="62"/>
                              <a:pt x="68" y="59"/>
                              <a:pt x="68" y="58"/>
                            </a:cubicBezTo>
                            <a:cubicBezTo>
                              <a:pt x="68" y="57"/>
                              <a:pt x="67" y="55"/>
                              <a:pt x="69" y="55"/>
                            </a:cubicBezTo>
                            <a:cubicBezTo>
                              <a:pt x="69" y="52"/>
                              <a:pt x="67" y="53"/>
                              <a:pt x="65" y="52"/>
                            </a:cubicBezTo>
                            <a:cubicBezTo>
                              <a:pt x="63" y="52"/>
                              <a:pt x="64" y="50"/>
                              <a:pt x="63" y="49"/>
                            </a:cubicBezTo>
                            <a:cubicBezTo>
                              <a:pt x="62" y="49"/>
                              <a:pt x="63" y="48"/>
                              <a:pt x="63" y="47"/>
                            </a:cubicBezTo>
                            <a:cubicBezTo>
                              <a:pt x="62" y="47"/>
                              <a:pt x="62" y="46"/>
                              <a:pt x="62" y="46"/>
                            </a:cubicBezTo>
                            <a:cubicBezTo>
                              <a:pt x="61" y="44"/>
                              <a:pt x="63" y="44"/>
                              <a:pt x="63" y="43"/>
                            </a:cubicBezTo>
                            <a:cubicBezTo>
                              <a:pt x="61" y="44"/>
                              <a:pt x="58" y="42"/>
                              <a:pt x="56" y="43"/>
                            </a:cubicBezTo>
                            <a:cubicBezTo>
                              <a:pt x="55" y="44"/>
                              <a:pt x="52" y="46"/>
                              <a:pt x="51" y="45"/>
                            </a:cubicBezTo>
                            <a:cubicBezTo>
                              <a:pt x="50" y="45"/>
                              <a:pt x="52" y="43"/>
                              <a:pt x="52" y="43"/>
                            </a:cubicBezTo>
                            <a:cubicBezTo>
                              <a:pt x="52" y="42"/>
                              <a:pt x="52" y="41"/>
                              <a:pt x="52" y="41"/>
                            </a:cubicBezTo>
                            <a:cubicBezTo>
                              <a:pt x="51" y="40"/>
                              <a:pt x="50" y="40"/>
                              <a:pt x="50" y="38"/>
                            </a:cubicBezTo>
                            <a:cubicBezTo>
                              <a:pt x="51" y="37"/>
                              <a:pt x="51" y="36"/>
                              <a:pt x="52" y="36"/>
                            </a:cubicBezTo>
                            <a:cubicBezTo>
                              <a:pt x="52" y="35"/>
                              <a:pt x="53" y="34"/>
                              <a:pt x="53" y="32"/>
                            </a:cubicBezTo>
                            <a:cubicBezTo>
                              <a:pt x="55" y="34"/>
                              <a:pt x="56" y="29"/>
                              <a:pt x="56" y="29"/>
                            </a:cubicBezTo>
                            <a:cubicBezTo>
                              <a:pt x="57" y="29"/>
                              <a:pt x="58" y="30"/>
                              <a:pt x="58" y="29"/>
                            </a:cubicBezTo>
                            <a:cubicBezTo>
                              <a:pt x="58" y="28"/>
                              <a:pt x="60" y="26"/>
                              <a:pt x="60" y="27"/>
                            </a:cubicBezTo>
                            <a:cubicBezTo>
                              <a:pt x="62" y="27"/>
                              <a:pt x="60" y="25"/>
                              <a:pt x="60" y="24"/>
                            </a:cubicBezTo>
                            <a:cubicBezTo>
                              <a:pt x="62" y="25"/>
                              <a:pt x="61" y="22"/>
                              <a:pt x="62" y="22"/>
                            </a:cubicBezTo>
                            <a:cubicBezTo>
                              <a:pt x="62" y="20"/>
                              <a:pt x="62" y="19"/>
                              <a:pt x="62" y="17"/>
                            </a:cubicBezTo>
                            <a:cubicBezTo>
                              <a:pt x="62" y="14"/>
                              <a:pt x="63" y="10"/>
                              <a:pt x="59" y="9"/>
                            </a:cubicBezTo>
                            <a:cubicBezTo>
                              <a:pt x="59" y="9"/>
                              <a:pt x="59" y="10"/>
                              <a:pt x="58" y="10"/>
                            </a:cubicBezTo>
                            <a:cubicBezTo>
                              <a:pt x="58" y="9"/>
                              <a:pt x="57" y="8"/>
                              <a:pt x="57" y="7"/>
                            </a:cubicBezTo>
                            <a:cubicBezTo>
                              <a:pt x="56" y="6"/>
                              <a:pt x="57" y="5"/>
                              <a:pt x="56" y="4"/>
                            </a:cubicBezTo>
                            <a:cubicBezTo>
                              <a:pt x="55" y="2"/>
                              <a:pt x="52" y="2"/>
                              <a:pt x="51" y="0"/>
                            </a:cubicBezTo>
                            <a:cubicBezTo>
                              <a:pt x="51" y="1"/>
                              <a:pt x="50" y="2"/>
                              <a:pt x="50" y="3"/>
                            </a:cubicBezTo>
                            <a:cubicBezTo>
                              <a:pt x="50" y="3"/>
                              <a:pt x="49" y="4"/>
                              <a:pt x="49" y="4"/>
                            </a:cubicBezTo>
                            <a:cubicBezTo>
                              <a:pt x="48" y="6"/>
                              <a:pt x="49" y="6"/>
                              <a:pt x="47" y="8"/>
                            </a:cubicBezTo>
                            <a:cubicBezTo>
                              <a:pt x="45" y="9"/>
                              <a:pt x="44" y="10"/>
                              <a:pt x="45" y="12"/>
                            </a:cubicBezTo>
                            <a:cubicBezTo>
                              <a:pt x="46" y="12"/>
                              <a:pt x="47" y="13"/>
                              <a:pt x="47" y="14"/>
                            </a:cubicBezTo>
                            <a:cubicBezTo>
                              <a:pt x="45" y="15"/>
                              <a:pt x="45" y="13"/>
                              <a:pt x="44" y="12"/>
                            </a:cubicBezTo>
                            <a:cubicBezTo>
                              <a:pt x="43" y="12"/>
                              <a:pt x="42" y="12"/>
                              <a:pt x="41" y="12"/>
                            </a:cubicBezTo>
                            <a:cubicBezTo>
                              <a:pt x="40" y="13"/>
                              <a:pt x="37" y="12"/>
                              <a:pt x="36" y="14"/>
                            </a:cubicBezTo>
                            <a:cubicBezTo>
                              <a:pt x="35" y="15"/>
                              <a:pt x="35" y="15"/>
                              <a:pt x="34" y="16"/>
                            </a:cubicBezTo>
                            <a:cubicBezTo>
                              <a:pt x="33" y="16"/>
                              <a:pt x="31" y="17"/>
                              <a:pt x="31" y="18"/>
                            </a:cubicBezTo>
                            <a:cubicBezTo>
                              <a:pt x="31" y="18"/>
                              <a:pt x="29" y="18"/>
                              <a:pt x="29" y="18"/>
                            </a:cubicBezTo>
                            <a:cubicBezTo>
                              <a:pt x="27" y="19"/>
                              <a:pt x="27" y="22"/>
                              <a:pt x="27" y="23"/>
                            </a:cubicBezTo>
                            <a:cubicBezTo>
                              <a:pt x="28" y="25"/>
                              <a:pt x="27" y="26"/>
                              <a:pt x="26" y="27"/>
                            </a:cubicBezTo>
                            <a:cubicBezTo>
                              <a:pt x="26" y="29"/>
                              <a:pt x="21" y="31"/>
                              <a:pt x="23" y="33"/>
                            </a:cubicBezTo>
                            <a:cubicBezTo>
                              <a:pt x="25" y="35"/>
                              <a:pt x="19" y="42"/>
                              <a:pt x="18" y="46"/>
                            </a:cubicBezTo>
                            <a:cubicBezTo>
                              <a:pt x="17" y="45"/>
                              <a:pt x="14" y="44"/>
                              <a:pt x="13" y="44"/>
                            </a:cubicBezTo>
                            <a:cubicBezTo>
                              <a:pt x="12" y="44"/>
                              <a:pt x="12" y="45"/>
                              <a:pt x="12" y="44"/>
                            </a:cubicBezTo>
                            <a:cubicBezTo>
                              <a:pt x="11" y="44"/>
                              <a:pt x="11" y="44"/>
                              <a:pt x="10" y="44"/>
                            </a:cubicBezTo>
                            <a:cubicBezTo>
                              <a:pt x="11" y="46"/>
                              <a:pt x="11" y="48"/>
                              <a:pt x="11" y="51"/>
                            </a:cubicBezTo>
                            <a:cubicBezTo>
                              <a:pt x="11" y="52"/>
                              <a:pt x="10" y="55"/>
                              <a:pt x="9" y="53"/>
                            </a:cubicBezTo>
                            <a:cubicBezTo>
                              <a:pt x="9" y="56"/>
                              <a:pt x="8" y="57"/>
                              <a:pt x="9" y="59"/>
                            </a:cubicBezTo>
                            <a:cubicBezTo>
                              <a:pt x="9" y="60"/>
                              <a:pt x="10" y="62"/>
                              <a:pt x="8" y="61"/>
                            </a:cubicBezTo>
                            <a:cubicBezTo>
                              <a:pt x="8" y="62"/>
                              <a:pt x="8" y="63"/>
                              <a:pt x="7" y="64"/>
                            </a:cubicBezTo>
                            <a:cubicBezTo>
                              <a:pt x="6" y="64"/>
                              <a:pt x="5" y="62"/>
                              <a:pt x="4" y="62"/>
                            </a:cubicBezTo>
                            <a:cubicBezTo>
                              <a:pt x="5" y="63"/>
                              <a:pt x="3" y="63"/>
                              <a:pt x="4" y="64"/>
                            </a:cubicBezTo>
                            <a:cubicBezTo>
                              <a:pt x="4" y="64"/>
                              <a:pt x="4" y="65"/>
                              <a:pt x="4" y="66"/>
                            </a:cubicBezTo>
                            <a:cubicBezTo>
                              <a:pt x="3" y="67"/>
                              <a:pt x="4" y="69"/>
                              <a:pt x="4" y="70"/>
                            </a:cubicBezTo>
                            <a:cubicBezTo>
                              <a:pt x="3" y="70"/>
                              <a:pt x="2" y="69"/>
                              <a:pt x="1" y="69"/>
                            </a:cubicBezTo>
                            <a:cubicBezTo>
                              <a:pt x="0" y="69"/>
                              <a:pt x="0" y="71"/>
                              <a:pt x="0" y="71"/>
                            </a:cubicBezTo>
                            <a:cubicBezTo>
                              <a:pt x="0" y="73"/>
                              <a:pt x="1" y="75"/>
                              <a:pt x="2" y="76"/>
                            </a:cubicBezTo>
                            <a:cubicBezTo>
                              <a:pt x="2" y="77"/>
                              <a:pt x="4" y="78"/>
                              <a:pt x="4" y="80"/>
                            </a:cubicBezTo>
                            <a:cubicBezTo>
                              <a:pt x="5" y="79"/>
                              <a:pt x="5" y="78"/>
                              <a:pt x="5" y="77"/>
                            </a:cubicBezTo>
                            <a:cubicBezTo>
                              <a:pt x="5" y="78"/>
                              <a:pt x="6" y="79"/>
                              <a:pt x="6" y="80"/>
                            </a:cubicBezTo>
                            <a:cubicBezTo>
                              <a:pt x="6" y="80"/>
                              <a:pt x="5" y="81"/>
                              <a:pt x="6" y="81"/>
                            </a:cubicBezTo>
                            <a:cubicBezTo>
                              <a:pt x="7" y="80"/>
                              <a:pt x="7" y="79"/>
                              <a:pt x="8" y="77"/>
                            </a:cubicBezTo>
                            <a:cubicBezTo>
                              <a:pt x="8" y="78"/>
                              <a:pt x="8" y="79"/>
                              <a:pt x="8" y="79"/>
                            </a:cubicBezTo>
                            <a:cubicBezTo>
                              <a:pt x="8" y="79"/>
                              <a:pt x="8" y="79"/>
                              <a:pt x="8" y="79"/>
                            </a:cubicBezTo>
                            <a:cubicBezTo>
                              <a:pt x="8" y="79"/>
                              <a:pt x="7" y="80"/>
                              <a:pt x="7" y="81"/>
                            </a:cubicBezTo>
                            <a:cubicBezTo>
                              <a:pt x="8" y="81"/>
                              <a:pt x="8" y="81"/>
                              <a:pt x="8" y="81"/>
                            </a:cubicBezTo>
                            <a:cubicBezTo>
                              <a:pt x="7" y="82"/>
                              <a:pt x="8" y="83"/>
                              <a:pt x="9" y="84"/>
                            </a:cubicBezTo>
                            <a:cubicBezTo>
                              <a:pt x="8" y="84"/>
                              <a:pt x="8" y="83"/>
                              <a:pt x="8" y="83"/>
                            </a:cubicBezTo>
                            <a:cubicBezTo>
                              <a:pt x="9" y="83"/>
                              <a:pt x="9" y="84"/>
                              <a:pt x="9" y="84"/>
                            </a:cubicBezTo>
                            <a:cubicBezTo>
                              <a:pt x="9" y="83"/>
                              <a:pt x="9" y="83"/>
                              <a:pt x="8" y="82"/>
                            </a:cubicBezTo>
                            <a:cubicBezTo>
                              <a:pt x="10" y="82"/>
                              <a:pt x="10" y="82"/>
                              <a:pt x="11" y="82"/>
                            </a:cubicBezTo>
                            <a:cubicBezTo>
                              <a:pt x="11" y="83"/>
                              <a:pt x="12" y="84"/>
                              <a:pt x="13" y="83"/>
                            </a:cubicBezTo>
                            <a:cubicBezTo>
                              <a:pt x="13" y="84"/>
                              <a:pt x="13" y="85"/>
                              <a:pt x="13" y="85"/>
                            </a:cubicBezTo>
                            <a:cubicBezTo>
                              <a:pt x="14" y="85"/>
                              <a:pt x="14" y="85"/>
                              <a:pt x="15" y="85"/>
                            </a:cubicBezTo>
                            <a:cubicBezTo>
                              <a:pt x="13" y="86"/>
                              <a:pt x="16" y="87"/>
                              <a:pt x="16" y="88"/>
                            </a:cubicBezTo>
                            <a:cubicBezTo>
                              <a:pt x="17" y="89"/>
                              <a:pt x="16" y="90"/>
                              <a:pt x="15" y="90"/>
                            </a:cubicBezTo>
                            <a:cubicBezTo>
                              <a:pt x="14" y="89"/>
                              <a:pt x="13" y="89"/>
                              <a:pt x="13" y="89"/>
                            </a:cubicBezTo>
                            <a:cubicBezTo>
                              <a:pt x="13" y="88"/>
                              <a:pt x="12" y="89"/>
                              <a:pt x="12" y="89"/>
                            </a:cubicBezTo>
                            <a:cubicBezTo>
                              <a:pt x="13" y="91"/>
                              <a:pt x="14" y="93"/>
                              <a:pt x="16" y="94"/>
                            </a:cubicBezTo>
                            <a:cubicBezTo>
                              <a:pt x="17" y="93"/>
                              <a:pt x="17" y="91"/>
                              <a:pt x="16" y="90"/>
                            </a:cubicBezTo>
                            <a:cubicBezTo>
                              <a:pt x="17" y="91"/>
                              <a:pt x="17" y="90"/>
                              <a:pt x="17" y="89"/>
                            </a:cubicBezTo>
                            <a:cubicBezTo>
                              <a:pt x="18" y="90"/>
                              <a:pt x="17" y="91"/>
                              <a:pt x="17" y="92"/>
                            </a:cubicBezTo>
                            <a:cubicBezTo>
                              <a:pt x="17" y="94"/>
                              <a:pt x="18" y="94"/>
                              <a:pt x="19" y="95"/>
                            </a:cubicBezTo>
                            <a:cubicBezTo>
                              <a:pt x="18" y="95"/>
                              <a:pt x="19" y="96"/>
                              <a:pt x="20" y="97"/>
                            </a:cubicBezTo>
                            <a:cubicBezTo>
                              <a:pt x="20" y="97"/>
                              <a:pt x="20" y="98"/>
                              <a:pt x="21" y="98"/>
                            </a:cubicBezTo>
                            <a:cubicBezTo>
                              <a:pt x="22" y="100"/>
                              <a:pt x="21" y="102"/>
                              <a:pt x="22" y="104"/>
                            </a:cubicBezTo>
                            <a:cubicBezTo>
                              <a:pt x="22" y="105"/>
                              <a:pt x="23" y="108"/>
                              <a:pt x="22" y="109"/>
                            </a:cubicBezTo>
                            <a:cubicBezTo>
                              <a:pt x="21" y="110"/>
                              <a:pt x="21" y="112"/>
                              <a:pt x="21" y="113"/>
                            </a:cubicBezTo>
                            <a:cubicBezTo>
                              <a:pt x="20" y="114"/>
                              <a:pt x="18" y="122"/>
                              <a:pt x="20" y="121"/>
                            </a:cubicBezTo>
                            <a:cubicBezTo>
                              <a:pt x="21" y="120"/>
                              <a:pt x="24" y="117"/>
                              <a:pt x="23" y="116"/>
                            </a:cubicBezTo>
                            <a:cubicBezTo>
                              <a:pt x="23" y="116"/>
                              <a:pt x="24" y="116"/>
                              <a:pt x="24" y="116"/>
                            </a:cubicBezTo>
                            <a:cubicBezTo>
                              <a:pt x="23" y="118"/>
                              <a:pt x="24" y="120"/>
                              <a:pt x="22" y="122"/>
                            </a:cubicBezTo>
                            <a:cubicBezTo>
                              <a:pt x="23" y="121"/>
                              <a:pt x="24" y="120"/>
                              <a:pt x="24" y="119"/>
                            </a:cubicBezTo>
                            <a:cubicBezTo>
                              <a:pt x="24" y="120"/>
                              <a:pt x="24" y="121"/>
                              <a:pt x="22" y="122"/>
                            </a:cubicBezTo>
                            <a:cubicBezTo>
                              <a:pt x="23" y="122"/>
                              <a:pt x="23" y="122"/>
                              <a:pt x="23" y="123"/>
                            </a:cubicBezTo>
                            <a:cubicBezTo>
                              <a:pt x="24" y="122"/>
                              <a:pt x="25" y="119"/>
                              <a:pt x="26" y="119"/>
                            </a:cubicBezTo>
                            <a:cubicBezTo>
                              <a:pt x="25" y="119"/>
                              <a:pt x="24" y="123"/>
                              <a:pt x="25" y="123"/>
                            </a:cubicBezTo>
                            <a:cubicBezTo>
                              <a:pt x="27" y="125"/>
                              <a:pt x="27" y="119"/>
                              <a:pt x="28" y="120"/>
                            </a:cubicBezTo>
                            <a:cubicBezTo>
                              <a:pt x="27" y="120"/>
                              <a:pt x="27" y="123"/>
                              <a:pt x="28" y="123"/>
                            </a:cubicBezTo>
                            <a:cubicBezTo>
                              <a:pt x="28" y="122"/>
                              <a:pt x="28" y="122"/>
                              <a:pt x="29" y="121"/>
                            </a:cubicBezTo>
                            <a:cubicBezTo>
                              <a:pt x="28" y="124"/>
                              <a:pt x="30" y="120"/>
                              <a:pt x="30" y="120"/>
                            </a:cubicBezTo>
                            <a:cubicBezTo>
                              <a:pt x="30" y="120"/>
                              <a:pt x="28" y="123"/>
                              <a:pt x="30" y="124"/>
                            </a:cubicBezTo>
                            <a:cubicBezTo>
                              <a:pt x="32" y="124"/>
                              <a:pt x="33" y="120"/>
                              <a:pt x="33" y="119"/>
                            </a:cubicBezTo>
                            <a:cubicBezTo>
                              <a:pt x="34" y="120"/>
                              <a:pt x="37" y="118"/>
                              <a:pt x="36" y="117"/>
                            </a:cubicBezTo>
                            <a:cubicBezTo>
                              <a:pt x="37" y="119"/>
                              <a:pt x="39" y="117"/>
                              <a:pt x="38" y="116"/>
                            </a:cubicBezTo>
                            <a:cubicBezTo>
                              <a:pt x="38" y="115"/>
                              <a:pt x="37" y="114"/>
                              <a:pt x="39" y="113"/>
                            </a:cubicBezTo>
                            <a:cubicBezTo>
                              <a:pt x="37" y="114"/>
                              <a:pt x="39" y="116"/>
                              <a:pt x="40" y="116"/>
                            </a:cubicBezTo>
                            <a:cubicBezTo>
                              <a:pt x="42" y="116"/>
                              <a:pt x="43" y="115"/>
                              <a:pt x="44" y="114"/>
                            </a:cubicBezTo>
                            <a:cubicBezTo>
                              <a:pt x="45" y="112"/>
                              <a:pt x="44" y="111"/>
                              <a:pt x="44" y="109"/>
                            </a:cubicBezTo>
                            <a:cubicBezTo>
                              <a:pt x="44" y="109"/>
                              <a:pt x="44" y="107"/>
                              <a:pt x="44" y="107"/>
                            </a:cubicBezTo>
                            <a:cubicBezTo>
                              <a:pt x="44" y="108"/>
                              <a:pt x="45" y="108"/>
                              <a:pt x="46" y="109"/>
                            </a:cubicBezTo>
                            <a:cubicBezTo>
                              <a:pt x="46" y="110"/>
                              <a:pt x="46" y="111"/>
                              <a:pt x="47" y="110"/>
                            </a:cubicBezTo>
                            <a:cubicBezTo>
                              <a:pt x="47" y="112"/>
                              <a:pt x="48" y="114"/>
                              <a:pt x="49" y="116"/>
                            </a:cubicBezTo>
                            <a:cubicBezTo>
                              <a:pt x="49" y="116"/>
                              <a:pt x="51" y="116"/>
                              <a:pt x="52" y="116"/>
                            </a:cubicBezTo>
                            <a:cubicBezTo>
                              <a:pt x="51" y="116"/>
                              <a:pt x="51" y="118"/>
                              <a:pt x="51" y="119"/>
                            </a:cubicBezTo>
                            <a:cubicBezTo>
                              <a:pt x="51" y="120"/>
                              <a:pt x="51" y="121"/>
                              <a:pt x="51" y="121"/>
                            </a:cubicBezTo>
                            <a:cubicBezTo>
                              <a:pt x="51" y="122"/>
                              <a:pt x="52" y="122"/>
                              <a:pt x="52" y="123"/>
                            </a:cubicBezTo>
                            <a:cubicBezTo>
                              <a:pt x="53" y="126"/>
                              <a:pt x="52" y="130"/>
                              <a:pt x="53" y="133"/>
                            </a:cubicBezTo>
                            <a:cubicBezTo>
                              <a:pt x="54" y="133"/>
                              <a:pt x="54" y="133"/>
                              <a:pt x="54" y="133"/>
                            </a:cubicBezTo>
                            <a:cubicBezTo>
                              <a:pt x="54" y="133"/>
                              <a:pt x="55" y="133"/>
                              <a:pt x="55" y="134"/>
                            </a:cubicBezTo>
                            <a:cubicBezTo>
                              <a:pt x="53" y="133"/>
                              <a:pt x="55" y="138"/>
                              <a:pt x="56" y="139"/>
                            </a:cubicBezTo>
                            <a:cubicBezTo>
                              <a:pt x="56" y="140"/>
                              <a:pt x="56" y="141"/>
                              <a:pt x="56" y="142"/>
                            </a:cubicBezTo>
                            <a:cubicBezTo>
                              <a:pt x="56" y="143"/>
                              <a:pt x="57" y="144"/>
                              <a:pt x="56" y="145"/>
                            </a:cubicBezTo>
                            <a:cubicBezTo>
                              <a:pt x="57" y="143"/>
                              <a:pt x="57" y="141"/>
                              <a:pt x="56" y="140"/>
                            </a:cubicBezTo>
                            <a:cubicBezTo>
                              <a:pt x="57" y="141"/>
                              <a:pt x="57" y="143"/>
                              <a:pt x="58" y="144"/>
                            </a:cubicBezTo>
                            <a:cubicBezTo>
                              <a:pt x="59" y="145"/>
                              <a:pt x="59" y="147"/>
                              <a:pt x="60" y="148"/>
                            </a:cubicBezTo>
                            <a:cubicBezTo>
                              <a:pt x="60" y="150"/>
                              <a:pt x="61" y="151"/>
                              <a:pt x="61" y="153"/>
                            </a:cubicBezTo>
                            <a:cubicBezTo>
                              <a:pt x="61" y="153"/>
                              <a:pt x="60" y="154"/>
                              <a:pt x="62" y="155"/>
                            </a:cubicBezTo>
                            <a:cubicBezTo>
                              <a:pt x="60" y="155"/>
                              <a:pt x="61" y="156"/>
                              <a:pt x="61" y="156"/>
                            </a:cubicBezTo>
                            <a:cubicBezTo>
                              <a:pt x="61" y="157"/>
                              <a:pt x="61" y="157"/>
                              <a:pt x="60" y="157"/>
                            </a:cubicBezTo>
                            <a:cubicBezTo>
                              <a:pt x="60" y="157"/>
                              <a:pt x="61" y="158"/>
                              <a:pt x="62" y="158"/>
                            </a:cubicBezTo>
                            <a:cubicBezTo>
                              <a:pt x="60" y="158"/>
                              <a:pt x="63" y="160"/>
                              <a:pt x="61" y="161"/>
                            </a:cubicBezTo>
                            <a:cubicBezTo>
                              <a:pt x="62" y="161"/>
                              <a:pt x="61" y="161"/>
                              <a:pt x="61" y="162"/>
                            </a:cubicBezTo>
                            <a:cubicBezTo>
                              <a:pt x="61" y="162"/>
                              <a:pt x="62" y="162"/>
                              <a:pt x="63" y="161"/>
                            </a:cubicBezTo>
                            <a:cubicBezTo>
                              <a:pt x="63" y="162"/>
                              <a:pt x="63" y="162"/>
                              <a:pt x="63" y="162"/>
                            </a:cubicBezTo>
                            <a:cubicBezTo>
                              <a:pt x="61" y="162"/>
                              <a:pt x="62" y="165"/>
                              <a:pt x="62" y="166"/>
                            </a:cubicBezTo>
                            <a:cubicBezTo>
                              <a:pt x="62" y="167"/>
                              <a:pt x="62" y="169"/>
                              <a:pt x="60" y="170"/>
                            </a:cubicBezTo>
                            <a:cubicBezTo>
                              <a:pt x="60" y="171"/>
                              <a:pt x="61" y="171"/>
                              <a:pt x="60" y="172"/>
                            </a:cubicBezTo>
                            <a:cubicBezTo>
                              <a:pt x="59" y="172"/>
                              <a:pt x="59" y="173"/>
                              <a:pt x="59" y="174"/>
                            </a:cubicBezTo>
                            <a:cubicBezTo>
                              <a:pt x="60" y="175"/>
                              <a:pt x="59" y="177"/>
                              <a:pt x="60" y="179"/>
                            </a:cubicBezTo>
                            <a:cubicBezTo>
                              <a:pt x="61" y="177"/>
                              <a:pt x="61" y="176"/>
                              <a:pt x="62" y="174"/>
                            </a:cubicBezTo>
                            <a:cubicBezTo>
                              <a:pt x="63" y="173"/>
                              <a:pt x="62" y="172"/>
                              <a:pt x="63" y="172"/>
                            </a:cubicBezTo>
                            <a:cubicBezTo>
                              <a:pt x="65" y="170"/>
                              <a:pt x="66" y="168"/>
                              <a:pt x="67" y="167"/>
                            </a:cubicBezTo>
                            <a:cubicBezTo>
                              <a:pt x="68" y="165"/>
                              <a:pt x="71" y="162"/>
                              <a:pt x="70" y="160"/>
                            </a:cubicBezTo>
                            <a:cubicBezTo>
                              <a:pt x="70" y="159"/>
                              <a:pt x="69" y="158"/>
                              <a:pt x="69" y="157"/>
                            </a:cubicBezTo>
                            <a:cubicBezTo>
                              <a:pt x="68" y="156"/>
                              <a:pt x="69" y="154"/>
                              <a:pt x="68" y="153"/>
                            </a:cubicBezTo>
                            <a:cubicBezTo>
                              <a:pt x="66" y="152"/>
                              <a:pt x="66" y="152"/>
                              <a:pt x="66" y="150"/>
                            </a:cubicBezTo>
                            <a:cubicBezTo>
                              <a:pt x="65" y="149"/>
                              <a:pt x="66" y="149"/>
                              <a:pt x="66" y="148"/>
                            </a:cubicBezTo>
                            <a:cubicBezTo>
                              <a:pt x="66" y="145"/>
                              <a:pt x="66" y="142"/>
                              <a:pt x="64" y="140"/>
                            </a:cubicBezTo>
                            <a:cubicBezTo>
                              <a:pt x="62" y="137"/>
                              <a:pt x="59" y="136"/>
                              <a:pt x="57" y="133"/>
                            </a:cubicBezTo>
                            <a:cubicBezTo>
                              <a:pt x="57" y="132"/>
                              <a:pt x="56" y="130"/>
                              <a:pt x="57" y="129"/>
                            </a:cubicBezTo>
                            <a:cubicBezTo>
                              <a:pt x="57" y="128"/>
                              <a:pt x="58" y="128"/>
                              <a:pt x="58" y="128"/>
                            </a:cubicBezTo>
                            <a:cubicBezTo>
                              <a:pt x="58" y="127"/>
                              <a:pt x="60" y="127"/>
                              <a:pt x="60" y="126"/>
                            </a:cubicBezTo>
                            <a:cubicBezTo>
                              <a:pt x="60" y="125"/>
                              <a:pt x="60" y="123"/>
                              <a:pt x="60" y="122"/>
                            </a:cubicBezTo>
                            <a:cubicBezTo>
                              <a:pt x="60" y="120"/>
                              <a:pt x="61" y="121"/>
                              <a:pt x="62" y="120"/>
                            </a:cubicBezTo>
                            <a:cubicBezTo>
                              <a:pt x="63" y="119"/>
                              <a:pt x="64" y="117"/>
                              <a:pt x="63" y="117"/>
                            </a:cubicBezTo>
                            <a:cubicBezTo>
                              <a:pt x="63" y="117"/>
                              <a:pt x="62" y="118"/>
                              <a:pt x="62" y="118"/>
                            </a:cubicBezTo>
                            <a:cubicBezTo>
                              <a:pt x="60" y="117"/>
                              <a:pt x="60" y="115"/>
                              <a:pt x="60" y="113"/>
                            </a:cubicBezTo>
                            <a:cubicBezTo>
                              <a:pt x="60" y="111"/>
                              <a:pt x="58" y="112"/>
                              <a:pt x="58" y="111"/>
                            </a:cubicBezTo>
                            <a:cubicBezTo>
                              <a:pt x="57" y="110"/>
                              <a:pt x="57" y="109"/>
                              <a:pt x="56" y="108"/>
                            </a:cubicBezTo>
                            <a:cubicBezTo>
                              <a:pt x="55" y="107"/>
                              <a:pt x="53" y="105"/>
                              <a:pt x="52" y="104"/>
                            </a:cubicBezTo>
                            <a:cubicBezTo>
                              <a:pt x="52" y="103"/>
                              <a:pt x="52" y="102"/>
                              <a:pt x="52" y="101"/>
                            </a:cubicBezTo>
                            <a:cubicBezTo>
                              <a:pt x="52" y="100"/>
                              <a:pt x="51" y="100"/>
                              <a:pt x="51" y="99"/>
                            </a:cubicBezTo>
                            <a:cubicBezTo>
                              <a:pt x="49" y="100"/>
                              <a:pt x="49" y="97"/>
                              <a:pt x="49" y="96"/>
                            </a:cubicBezTo>
                            <a:cubicBezTo>
                              <a:pt x="49" y="97"/>
                              <a:pt x="52" y="97"/>
                              <a:pt x="52" y="96"/>
                            </a:cubicBezTo>
                            <a:cubicBezTo>
                              <a:pt x="53" y="95"/>
                              <a:pt x="52" y="94"/>
                              <a:pt x="52" y="93"/>
                            </a:cubicBezTo>
                            <a:cubicBezTo>
                              <a:pt x="52" y="92"/>
                              <a:pt x="53" y="91"/>
                              <a:pt x="53" y="90"/>
                            </a:cubicBezTo>
                            <a:cubicBezTo>
                              <a:pt x="53" y="90"/>
                              <a:pt x="53" y="89"/>
                              <a:pt x="53" y="88"/>
                            </a:cubicBezTo>
                            <a:cubicBezTo>
                              <a:pt x="54" y="87"/>
                              <a:pt x="55" y="86"/>
                              <a:pt x="55" y="85"/>
                            </a:cubicBezTo>
                            <a:cubicBezTo>
                              <a:pt x="55" y="85"/>
                              <a:pt x="59" y="86"/>
                              <a:pt x="60" y="86"/>
                            </a:cubicBezTo>
                            <a:cubicBezTo>
                              <a:pt x="60" y="86"/>
                              <a:pt x="62" y="84"/>
                              <a:pt x="63" y="84"/>
                            </a:cubicBezTo>
                            <a:cubicBezTo>
                              <a:pt x="63" y="85"/>
                              <a:pt x="64" y="85"/>
                              <a:pt x="64" y="84"/>
                            </a:cubicBezTo>
                            <a:cubicBezTo>
                              <a:pt x="64" y="84"/>
                              <a:pt x="64" y="81"/>
                              <a:pt x="66" y="81"/>
                            </a:cubicBezTo>
                            <a:cubicBezTo>
                              <a:pt x="67" y="81"/>
                              <a:pt x="67" y="82"/>
                              <a:pt x="68" y="82"/>
                            </a:cubicBezTo>
                            <a:cubicBezTo>
                              <a:pt x="69" y="81"/>
                              <a:pt x="69" y="80"/>
                              <a:pt x="69" y="80"/>
                            </a:cubicBezTo>
                            <a:cubicBezTo>
                              <a:pt x="71" y="79"/>
                              <a:pt x="73" y="78"/>
                              <a:pt x="74" y="79"/>
                            </a:cubicBezTo>
                            <a:cubicBezTo>
                              <a:pt x="75" y="78"/>
                              <a:pt x="75" y="76"/>
                              <a:pt x="76" y="75"/>
                            </a:cubicBezTo>
                            <a:cubicBezTo>
                              <a:pt x="77" y="75"/>
                              <a:pt x="79" y="75"/>
                              <a:pt x="80" y="74"/>
                            </a:cubicBezTo>
                            <a:cubicBezTo>
                              <a:pt x="78" y="75"/>
                              <a:pt x="80" y="71"/>
                              <a:pt x="81" y="70"/>
                            </a:cubicBezTo>
                            <a:cubicBezTo>
                              <a:pt x="81" y="70"/>
                              <a:pt x="83" y="69"/>
                              <a:pt x="84" y="69"/>
                            </a:cubicBezTo>
                            <a:cubicBezTo>
                              <a:pt x="85" y="68"/>
                              <a:pt x="84" y="67"/>
                              <a:pt x="84" y="66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01" name="Freeform 1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3" y="3073"/>
                        <a:ext cx="231" cy="178"/>
                      </a:xfrm>
                      <a:custGeom>
                        <a:avLst/>
                        <a:gdLst>
                          <a:gd name="T0" fmla="*/ 2 w 143"/>
                          <a:gd name="T1" fmla="*/ 64 h 110"/>
                          <a:gd name="T2" fmla="*/ 11 w 143"/>
                          <a:gd name="T3" fmla="*/ 61 h 110"/>
                          <a:gd name="T4" fmla="*/ 12 w 143"/>
                          <a:gd name="T5" fmla="*/ 49 h 110"/>
                          <a:gd name="T6" fmla="*/ 13 w 143"/>
                          <a:gd name="T7" fmla="*/ 42 h 110"/>
                          <a:gd name="T8" fmla="*/ 17 w 143"/>
                          <a:gd name="T9" fmla="*/ 40 h 110"/>
                          <a:gd name="T10" fmla="*/ 20 w 143"/>
                          <a:gd name="T11" fmla="*/ 32 h 110"/>
                          <a:gd name="T12" fmla="*/ 25 w 143"/>
                          <a:gd name="T13" fmla="*/ 23 h 110"/>
                          <a:gd name="T14" fmla="*/ 30 w 143"/>
                          <a:gd name="T15" fmla="*/ 21 h 110"/>
                          <a:gd name="T16" fmla="*/ 32 w 143"/>
                          <a:gd name="T17" fmla="*/ 13 h 110"/>
                          <a:gd name="T18" fmla="*/ 39 w 143"/>
                          <a:gd name="T19" fmla="*/ 6 h 110"/>
                          <a:gd name="T20" fmla="*/ 44 w 143"/>
                          <a:gd name="T21" fmla="*/ 7 h 110"/>
                          <a:gd name="T22" fmla="*/ 49 w 143"/>
                          <a:gd name="T23" fmla="*/ 1 h 110"/>
                          <a:gd name="T24" fmla="*/ 55 w 143"/>
                          <a:gd name="T25" fmla="*/ 4 h 110"/>
                          <a:gd name="T26" fmla="*/ 58 w 143"/>
                          <a:gd name="T27" fmla="*/ 2 h 110"/>
                          <a:gd name="T28" fmla="*/ 66 w 143"/>
                          <a:gd name="T29" fmla="*/ 4 h 110"/>
                          <a:gd name="T30" fmla="*/ 80 w 143"/>
                          <a:gd name="T31" fmla="*/ 13 h 110"/>
                          <a:gd name="T32" fmla="*/ 86 w 143"/>
                          <a:gd name="T33" fmla="*/ 20 h 110"/>
                          <a:gd name="T34" fmla="*/ 84 w 143"/>
                          <a:gd name="T35" fmla="*/ 34 h 110"/>
                          <a:gd name="T36" fmla="*/ 91 w 143"/>
                          <a:gd name="T37" fmla="*/ 36 h 110"/>
                          <a:gd name="T38" fmla="*/ 93 w 143"/>
                          <a:gd name="T39" fmla="*/ 42 h 110"/>
                          <a:gd name="T40" fmla="*/ 98 w 143"/>
                          <a:gd name="T41" fmla="*/ 49 h 110"/>
                          <a:gd name="T42" fmla="*/ 102 w 143"/>
                          <a:gd name="T43" fmla="*/ 54 h 110"/>
                          <a:gd name="T44" fmla="*/ 125 w 143"/>
                          <a:gd name="T45" fmla="*/ 63 h 110"/>
                          <a:gd name="T46" fmla="*/ 143 w 143"/>
                          <a:gd name="T47" fmla="*/ 66 h 110"/>
                          <a:gd name="T48" fmla="*/ 115 w 143"/>
                          <a:gd name="T49" fmla="*/ 94 h 110"/>
                          <a:gd name="T50" fmla="*/ 96 w 143"/>
                          <a:gd name="T51" fmla="*/ 99 h 110"/>
                          <a:gd name="T52" fmla="*/ 87 w 143"/>
                          <a:gd name="T53" fmla="*/ 103 h 110"/>
                          <a:gd name="T54" fmla="*/ 77 w 143"/>
                          <a:gd name="T55" fmla="*/ 104 h 110"/>
                          <a:gd name="T56" fmla="*/ 71 w 143"/>
                          <a:gd name="T57" fmla="*/ 103 h 110"/>
                          <a:gd name="T58" fmla="*/ 65 w 143"/>
                          <a:gd name="T59" fmla="*/ 108 h 110"/>
                          <a:gd name="T60" fmla="*/ 57 w 143"/>
                          <a:gd name="T61" fmla="*/ 109 h 110"/>
                          <a:gd name="T62" fmla="*/ 51 w 143"/>
                          <a:gd name="T63" fmla="*/ 108 h 110"/>
                          <a:gd name="T64" fmla="*/ 30 w 143"/>
                          <a:gd name="T65" fmla="*/ 100 h 110"/>
                          <a:gd name="T66" fmla="*/ 27 w 143"/>
                          <a:gd name="T67" fmla="*/ 92 h 110"/>
                          <a:gd name="T68" fmla="*/ 21 w 143"/>
                          <a:gd name="T69" fmla="*/ 89 h 110"/>
                          <a:gd name="T70" fmla="*/ 17 w 143"/>
                          <a:gd name="T71" fmla="*/ 79 h 110"/>
                          <a:gd name="T72" fmla="*/ 14 w 143"/>
                          <a:gd name="T73" fmla="*/ 77 h 110"/>
                          <a:gd name="T74" fmla="*/ 12 w 143"/>
                          <a:gd name="T75" fmla="*/ 74 h 110"/>
                          <a:gd name="T76" fmla="*/ 4 w 143"/>
                          <a:gd name="T77" fmla="*/ 69 h 1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143" h="110">
                            <a:moveTo>
                              <a:pt x="0" y="67"/>
                            </a:moveTo>
                            <a:cubicBezTo>
                              <a:pt x="1" y="66"/>
                              <a:pt x="2" y="65"/>
                              <a:pt x="2" y="64"/>
                            </a:cubicBezTo>
                            <a:cubicBezTo>
                              <a:pt x="2" y="62"/>
                              <a:pt x="4" y="61"/>
                              <a:pt x="6" y="62"/>
                            </a:cubicBezTo>
                            <a:cubicBezTo>
                              <a:pt x="8" y="62"/>
                              <a:pt x="9" y="62"/>
                              <a:pt x="11" y="61"/>
                            </a:cubicBezTo>
                            <a:cubicBezTo>
                              <a:pt x="12" y="59"/>
                              <a:pt x="11" y="57"/>
                              <a:pt x="11" y="56"/>
                            </a:cubicBezTo>
                            <a:cubicBezTo>
                              <a:pt x="11" y="53"/>
                              <a:pt x="11" y="51"/>
                              <a:pt x="12" y="49"/>
                            </a:cubicBezTo>
                            <a:cubicBezTo>
                              <a:pt x="12" y="48"/>
                              <a:pt x="12" y="47"/>
                              <a:pt x="13" y="46"/>
                            </a:cubicBezTo>
                            <a:cubicBezTo>
                              <a:pt x="13" y="45"/>
                              <a:pt x="13" y="44"/>
                              <a:pt x="13" y="42"/>
                            </a:cubicBezTo>
                            <a:cubicBezTo>
                              <a:pt x="13" y="41"/>
                              <a:pt x="14" y="40"/>
                              <a:pt x="15" y="39"/>
                            </a:cubicBezTo>
                            <a:cubicBezTo>
                              <a:pt x="16" y="38"/>
                              <a:pt x="17" y="39"/>
                              <a:pt x="17" y="40"/>
                            </a:cubicBezTo>
                            <a:cubicBezTo>
                              <a:pt x="18" y="40"/>
                              <a:pt x="21" y="36"/>
                              <a:pt x="19" y="35"/>
                            </a:cubicBezTo>
                            <a:cubicBezTo>
                              <a:pt x="19" y="34"/>
                              <a:pt x="20" y="33"/>
                              <a:pt x="20" y="32"/>
                            </a:cubicBezTo>
                            <a:cubicBezTo>
                              <a:pt x="21" y="31"/>
                              <a:pt x="20" y="30"/>
                              <a:pt x="21" y="29"/>
                            </a:cubicBezTo>
                            <a:cubicBezTo>
                              <a:pt x="23" y="27"/>
                              <a:pt x="24" y="25"/>
                              <a:pt x="25" y="23"/>
                            </a:cubicBezTo>
                            <a:cubicBezTo>
                              <a:pt x="25" y="22"/>
                              <a:pt x="26" y="21"/>
                              <a:pt x="27" y="21"/>
                            </a:cubicBezTo>
                            <a:cubicBezTo>
                              <a:pt x="28" y="21"/>
                              <a:pt x="30" y="21"/>
                              <a:pt x="30" y="21"/>
                            </a:cubicBezTo>
                            <a:cubicBezTo>
                              <a:pt x="31" y="19"/>
                              <a:pt x="31" y="17"/>
                              <a:pt x="31" y="15"/>
                            </a:cubicBezTo>
                            <a:cubicBezTo>
                              <a:pt x="31" y="14"/>
                              <a:pt x="32" y="13"/>
                              <a:pt x="32" y="13"/>
                            </a:cubicBezTo>
                            <a:cubicBezTo>
                              <a:pt x="33" y="11"/>
                              <a:pt x="33" y="9"/>
                              <a:pt x="33" y="8"/>
                            </a:cubicBezTo>
                            <a:cubicBezTo>
                              <a:pt x="34" y="4"/>
                              <a:pt x="36" y="6"/>
                              <a:pt x="39" y="6"/>
                            </a:cubicBezTo>
                            <a:cubicBezTo>
                              <a:pt x="40" y="6"/>
                              <a:pt x="40" y="4"/>
                              <a:pt x="41" y="4"/>
                            </a:cubicBezTo>
                            <a:cubicBezTo>
                              <a:pt x="42" y="5"/>
                              <a:pt x="43" y="6"/>
                              <a:pt x="44" y="7"/>
                            </a:cubicBezTo>
                            <a:cubicBezTo>
                              <a:pt x="45" y="5"/>
                              <a:pt x="46" y="2"/>
                              <a:pt x="47" y="0"/>
                            </a:cubicBezTo>
                            <a:cubicBezTo>
                              <a:pt x="47" y="0"/>
                              <a:pt x="48" y="1"/>
                              <a:pt x="49" y="1"/>
                            </a:cubicBezTo>
                            <a:cubicBezTo>
                              <a:pt x="49" y="2"/>
                              <a:pt x="50" y="2"/>
                              <a:pt x="51" y="2"/>
                            </a:cubicBezTo>
                            <a:cubicBezTo>
                              <a:pt x="52" y="4"/>
                              <a:pt x="53" y="4"/>
                              <a:pt x="55" y="4"/>
                            </a:cubicBezTo>
                            <a:cubicBezTo>
                              <a:pt x="55" y="4"/>
                              <a:pt x="56" y="4"/>
                              <a:pt x="57" y="3"/>
                            </a:cubicBezTo>
                            <a:cubicBezTo>
                              <a:pt x="57" y="3"/>
                              <a:pt x="57" y="2"/>
                              <a:pt x="58" y="2"/>
                            </a:cubicBezTo>
                            <a:cubicBezTo>
                              <a:pt x="58" y="2"/>
                              <a:pt x="59" y="4"/>
                              <a:pt x="59" y="4"/>
                            </a:cubicBezTo>
                            <a:cubicBezTo>
                              <a:pt x="61" y="2"/>
                              <a:pt x="64" y="4"/>
                              <a:pt x="66" y="4"/>
                            </a:cubicBezTo>
                            <a:cubicBezTo>
                              <a:pt x="69" y="3"/>
                              <a:pt x="72" y="6"/>
                              <a:pt x="74" y="7"/>
                            </a:cubicBezTo>
                            <a:cubicBezTo>
                              <a:pt x="77" y="8"/>
                              <a:pt x="77" y="11"/>
                              <a:pt x="80" y="13"/>
                            </a:cubicBezTo>
                            <a:cubicBezTo>
                              <a:pt x="81" y="14"/>
                              <a:pt x="83" y="15"/>
                              <a:pt x="84" y="16"/>
                            </a:cubicBezTo>
                            <a:cubicBezTo>
                              <a:pt x="85" y="18"/>
                              <a:pt x="85" y="19"/>
                              <a:pt x="86" y="20"/>
                            </a:cubicBezTo>
                            <a:cubicBezTo>
                              <a:pt x="89" y="22"/>
                              <a:pt x="90" y="23"/>
                              <a:pt x="88" y="25"/>
                            </a:cubicBezTo>
                            <a:cubicBezTo>
                              <a:pt x="86" y="28"/>
                              <a:pt x="83" y="30"/>
                              <a:pt x="84" y="34"/>
                            </a:cubicBezTo>
                            <a:cubicBezTo>
                              <a:pt x="84" y="36"/>
                              <a:pt x="83" y="38"/>
                              <a:pt x="86" y="38"/>
                            </a:cubicBezTo>
                            <a:cubicBezTo>
                              <a:pt x="88" y="37"/>
                              <a:pt x="90" y="37"/>
                              <a:pt x="91" y="36"/>
                            </a:cubicBezTo>
                            <a:cubicBezTo>
                              <a:pt x="93" y="36"/>
                              <a:pt x="93" y="37"/>
                              <a:pt x="95" y="37"/>
                            </a:cubicBezTo>
                            <a:cubicBezTo>
                              <a:pt x="95" y="39"/>
                              <a:pt x="92" y="40"/>
                              <a:pt x="93" y="42"/>
                            </a:cubicBezTo>
                            <a:cubicBezTo>
                              <a:pt x="94" y="44"/>
                              <a:pt x="95" y="46"/>
                              <a:pt x="96" y="47"/>
                            </a:cubicBezTo>
                            <a:cubicBezTo>
                              <a:pt x="97" y="48"/>
                              <a:pt x="97" y="48"/>
                              <a:pt x="98" y="49"/>
                            </a:cubicBezTo>
                            <a:cubicBezTo>
                              <a:pt x="98" y="50"/>
                              <a:pt x="99" y="52"/>
                              <a:pt x="100" y="52"/>
                            </a:cubicBezTo>
                            <a:cubicBezTo>
                              <a:pt x="100" y="53"/>
                              <a:pt x="101" y="53"/>
                              <a:pt x="102" y="54"/>
                            </a:cubicBezTo>
                            <a:cubicBezTo>
                              <a:pt x="103" y="55"/>
                              <a:pt x="104" y="56"/>
                              <a:pt x="106" y="57"/>
                            </a:cubicBezTo>
                            <a:cubicBezTo>
                              <a:pt x="112" y="59"/>
                              <a:pt x="118" y="61"/>
                              <a:pt x="125" y="63"/>
                            </a:cubicBezTo>
                            <a:cubicBezTo>
                              <a:pt x="128" y="64"/>
                              <a:pt x="131" y="65"/>
                              <a:pt x="134" y="66"/>
                            </a:cubicBezTo>
                            <a:cubicBezTo>
                              <a:pt x="137" y="67"/>
                              <a:pt x="140" y="66"/>
                              <a:pt x="143" y="66"/>
                            </a:cubicBezTo>
                            <a:cubicBezTo>
                              <a:pt x="135" y="73"/>
                              <a:pt x="127" y="81"/>
                              <a:pt x="120" y="89"/>
                            </a:cubicBezTo>
                            <a:cubicBezTo>
                              <a:pt x="118" y="91"/>
                              <a:pt x="117" y="93"/>
                              <a:pt x="115" y="94"/>
                            </a:cubicBezTo>
                            <a:cubicBezTo>
                              <a:pt x="114" y="96"/>
                              <a:pt x="112" y="96"/>
                              <a:pt x="110" y="96"/>
                            </a:cubicBezTo>
                            <a:cubicBezTo>
                              <a:pt x="105" y="95"/>
                              <a:pt x="99" y="95"/>
                              <a:pt x="96" y="99"/>
                            </a:cubicBezTo>
                            <a:cubicBezTo>
                              <a:pt x="95" y="100"/>
                              <a:pt x="94" y="102"/>
                              <a:pt x="92" y="102"/>
                            </a:cubicBezTo>
                            <a:cubicBezTo>
                              <a:pt x="91" y="102"/>
                              <a:pt x="89" y="102"/>
                              <a:pt x="87" y="103"/>
                            </a:cubicBezTo>
                            <a:cubicBezTo>
                              <a:pt x="85" y="103"/>
                              <a:pt x="85" y="105"/>
                              <a:pt x="83" y="105"/>
                            </a:cubicBezTo>
                            <a:cubicBezTo>
                              <a:pt x="81" y="104"/>
                              <a:pt x="79" y="106"/>
                              <a:pt x="77" y="104"/>
                            </a:cubicBezTo>
                            <a:cubicBezTo>
                              <a:pt x="76" y="104"/>
                              <a:pt x="75" y="102"/>
                              <a:pt x="74" y="102"/>
                            </a:cubicBezTo>
                            <a:cubicBezTo>
                              <a:pt x="73" y="102"/>
                              <a:pt x="72" y="103"/>
                              <a:pt x="71" y="103"/>
                            </a:cubicBezTo>
                            <a:cubicBezTo>
                              <a:pt x="69" y="104"/>
                              <a:pt x="67" y="105"/>
                              <a:pt x="66" y="106"/>
                            </a:cubicBezTo>
                            <a:cubicBezTo>
                              <a:pt x="65" y="107"/>
                              <a:pt x="65" y="107"/>
                              <a:pt x="65" y="108"/>
                            </a:cubicBezTo>
                            <a:cubicBezTo>
                              <a:pt x="64" y="109"/>
                              <a:pt x="63" y="109"/>
                              <a:pt x="63" y="110"/>
                            </a:cubicBezTo>
                            <a:cubicBezTo>
                              <a:pt x="61" y="109"/>
                              <a:pt x="59" y="109"/>
                              <a:pt x="57" y="109"/>
                            </a:cubicBezTo>
                            <a:cubicBezTo>
                              <a:pt x="56" y="109"/>
                              <a:pt x="55" y="108"/>
                              <a:pt x="54" y="108"/>
                            </a:cubicBezTo>
                            <a:cubicBezTo>
                              <a:pt x="53" y="108"/>
                              <a:pt x="52" y="108"/>
                              <a:pt x="51" y="108"/>
                            </a:cubicBezTo>
                            <a:cubicBezTo>
                              <a:pt x="46" y="108"/>
                              <a:pt x="42" y="102"/>
                              <a:pt x="38" y="101"/>
                            </a:cubicBezTo>
                            <a:cubicBezTo>
                              <a:pt x="36" y="100"/>
                              <a:pt x="33" y="100"/>
                              <a:pt x="30" y="100"/>
                            </a:cubicBezTo>
                            <a:cubicBezTo>
                              <a:pt x="29" y="100"/>
                              <a:pt x="27" y="98"/>
                              <a:pt x="27" y="97"/>
                            </a:cubicBezTo>
                            <a:cubicBezTo>
                              <a:pt x="26" y="96"/>
                              <a:pt x="27" y="94"/>
                              <a:pt x="27" y="92"/>
                            </a:cubicBezTo>
                            <a:cubicBezTo>
                              <a:pt x="27" y="91"/>
                              <a:pt x="24" y="90"/>
                              <a:pt x="23" y="91"/>
                            </a:cubicBezTo>
                            <a:cubicBezTo>
                              <a:pt x="22" y="91"/>
                              <a:pt x="21" y="89"/>
                              <a:pt x="21" y="89"/>
                            </a:cubicBezTo>
                            <a:cubicBezTo>
                              <a:pt x="20" y="87"/>
                              <a:pt x="19" y="85"/>
                              <a:pt x="18" y="83"/>
                            </a:cubicBezTo>
                            <a:cubicBezTo>
                              <a:pt x="18" y="82"/>
                              <a:pt x="18" y="80"/>
                              <a:pt x="17" y="79"/>
                            </a:cubicBezTo>
                            <a:cubicBezTo>
                              <a:pt x="16" y="78"/>
                              <a:pt x="16" y="78"/>
                              <a:pt x="15" y="78"/>
                            </a:cubicBezTo>
                            <a:cubicBezTo>
                              <a:pt x="15" y="78"/>
                              <a:pt x="15" y="77"/>
                              <a:pt x="14" y="77"/>
                            </a:cubicBezTo>
                            <a:cubicBezTo>
                              <a:pt x="14" y="76"/>
                              <a:pt x="14" y="76"/>
                              <a:pt x="13" y="76"/>
                            </a:cubicBezTo>
                            <a:cubicBezTo>
                              <a:pt x="12" y="76"/>
                              <a:pt x="12" y="75"/>
                              <a:pt x="12" y="74"/>
                            </a:cubicBezTo>
                            <a:cubicBezTo>
                              <a:pt x="11" y="73"/>
                              <a:pt x="10" y="71"/>
                              <a:pt x="8" y="70"/>
                            </a:cubicBezTo>
                            <a:cubicBezTo>
                              <a:pt x="7" y="69"/>
                              <a:pt x="6" y="69"/>
                              <a:pt x="4" y="69"/>
                            </a:cubicBezTo>
                            <a:cubicBezTo>
                              <a:pt x="3" y="68"/>
                              <a:pt x="1" y="68"/>
                              <a:pt x="0" y="6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02" name="Freeform 1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3" y="3073"/>
                        <a:ext cx="231" cy="178"/>
                      </a:xfrm>
                      <a:custGeom>
                        <a:avLst/>
                        <a:gdLst>
                          <a:gd name="T0" fmla="*/ 2 w 143"/>
                          <a:gd name="T1" fmla="*/ 64 h 110"/>
                          <a:gd name="T2" fmla="*/ 11 w 143"/>
                          <a:gd name="T3" fmla="*/ 61 h 110"/>
                          <a:gd name="T4" fmla="*/ 12 w 143"/>
                          <a:gd name="T5" fmla="*/ 49 h 110"/>
                          <a:gd name="T6" fmla="*/ 13 w 143"/>
                          <a:gd name="T7" fmla="*/ 42 h 110"/>
                          <a:gd name="T8" fmla="*/ 17 w 143"/>
                          <a:gd name="T9" fmla="*/ 40 h 110"/>
                          <a:gd name="T10" fmla="*/ 20 w 143"/>
                          <a:gd name="T11" fmla="*/ 32 h 110"/>
                          <a:gd name="T12" fmla="*/ 25 w 143"/>
                          <a:gd name="T13" fmla="*/ 23 h 110"/>
                          <a:gd name="T14" fmla="*/ 30 w 143"/>
                          <a:gd name="T15" fmla="*/ 21 h 110"/>
                          <a:gd name="T16" fmla="*/ 32 w 143"/>
                          <a:gd name="T17" fmla="*/ 13 h 110"/>
                          <a:gd name="T18" fmla="*/ 39 w 143"/>
                          <a:gd name="T19" fmla="*/ 6 h 110"/>
                          <a:gd name="T20" fmla="*/ 44 w 143"/>
                          <a:gd name="T21" fmla="*/ 7 h 110"/>
                          <a:gd name="T22" fmla="*/ 49 w 143"/>
                          <a:gd name="T23" fmla="*/ 1 h 110"/>
                          <a:gd name="T24" fmla="*/ 55 w 143"/>
                          <a:gd name="T25" fmla="*/ 4 h 110"/>
                          <a:gd name="T26" fmla="*/ 58 w 143"/>
                          <a:gd name="T27" fmla="*/ 2 h 110"/>
                          <a:gd name="T28" fmla="*/ 66 w 143"/>
                          <a:gd name="T29" fmla="*/ 4 h 110"/>
                          <a:gd name="T30" fmla="*/ 80 w 143"/>
                          <a:gd name="T31" fmla="*/ 13 h 110"/>
                          <a:gd name="T32" fmla="*/ 86 w 143"/>
                          <a:gd name="T33" fmla="*/ 20 h 110"/>
                          <a:gd name="T34" fmla="*/ 84 w 143"/>
                          <a:gd name="T35" fmla="*/ 34 h 110"/>
                          <a:gd name="T36" fmla="*/ 91 w 143"/>
                          <a:gd name="T37" fmla="*/ 36 h 110"/>
                          <a:gd name="T38" fmla="*/ 93 w 143"/>
                          <a:gd name="T39" fmla="*/ 42 h 110"/>
                          <a:gd name="T40" fmla="*/ 98 w 143"/>
                          <a:gd name="T41" fmla="*/ 49 h 110"/>
                          <a:gd name="T42" fmla="*/ 102 w 143"/>
                          <a:gd name="T43" fmla="*/ 54 h 110"/>
                          <a:gd name="T44" fmla="*/ 125 w 143"/>
                          <a:gd name="T45" fmla="*/ 63 h 110"/>
                          <a:gd name="T46" fmla="*/ 143 w 143"/>
                          <a:gd name="T47" fmla="*/ 66 h 110"/>
                          <a:gd name="T48" fmla="*/ 115 w 143"/>
                          <a:gd name="T49" fmla="*/ 94 h 110"/>
                          <a:gd name="T50" fmla="*/ 96 w 143"/>
                          <a:gd name="T51" fmla="*/ 99 h 110"/>
                          <a:gd name="T52" fmla="*/ 87 w 143"/>
                          <a:gd name="T53" fmla="*/ 103 h 110"/>
                          <a:gd name="T54" fmla="*/ 77 w 143"/>
                          <a:gd name="T55" fmla="*/ 104 h 110"/>
                          <a:gd name="T56" fmla="*/ 71 w 143"/>
                          <a:gd name="T57" fmla="*/ 103 h 110"/>
                          <a:gd name="T58" fmla="*/ 65 w 143"/>
                          <a:gd name="T59" fmla="*/ 108 h 110"/>
                          <a:gd name="T60" fmla="*/ 57 w 143"/>
                          <a:gd name="T61" fmla="*/ 109 h 110"/>
                          <a:gd name="T62" fmla="*/ 51 w 143"/>
                          <a:gd name="T63" fmla="*/ 108 h 110"/>
                          <a:gd name="T64" fmla="*/ 30 w 143"/>
                          <a:gd name="T65" fmla="*/ 100 h 110"/>
                          <a:gd name="T66" fmla="*/ 27 w 143"/>
                          <a:gd name="T67" fmla="*/ 92 h 110"/>
                          <a:gd name="T68" fmla="*/ 21 w 143"/>
                          <a:gd name="T69" fmla="*/ 89 h 110"/>
                          <a:gd name="T70" fmla="*/ 17 w 143"/>
                          <a:gd name="T71" fmla="*/ 79 h 110"/>
                          <a:gd name="T72" fmla="*/ 14 w 143"/>
                          <a:gd name="T73" fmla="*/ 77 h 110"/>
                          <a:gd name="T74" fmla="*/ 12 w 143"/>
                          <a:gd name="T75" fmla="*/ 74 h 110"/>
                          <a:gd name="T76" fmla="*/ 4 w 143"/>
                          <a:gd name="T77" fmla="*/ 69 h 1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143" h="110">
                            <a:moveTo>
                              <a:pt x="0" y="67"/>
                            </a:moveTo>
                            <a:cubicBezTo>
                              <a:pt x="1" y="66"/>
                              <a:pt x="2" y="65"/>
                              <a:pt x="2" y="64"/>
                            </a:cubicBezTo>
                            <a:cubicBezTo>
                              <a:pt x="2" y="62"/>
                              <a:pt x="4" y="61"/>
                              <a:pt x="6" y="62"/>
                            </a:cubicBezTo>
                            <a:cubicBezTo>
                              <a:pt x="8" y="62"/>
                              <a:pt x="9" y="62"/>
                              <a:pt x="11" y="61"/>
                            </a:cubicBezTo>
                            <a:cubicBezTo>
                              <a:pt x="12" y="59"/>
                              <a:pt x="11" y="57"/>
                              <a:pt x="11" y="56"/>
                            </a:cubicBezTo>
                            <a:cubicBezTo>
                              <a:pt x="11" y="53"/>
                              <a:pt x="11" y="51"/>
                              <a:pt x="12" y="49"/>
                            </a:cubicBezTo>
                            <a:cubicBezTo>
                              <a:pt x="12" y="48"/>
                              <a:pt x="12" y="47"/>
                              <a:pt x="13" y="46"/>
                            </a:cubicBezTo>
                            <a:cubicBezTo>
                              <a:pt x="13" y="45"/>
                              <a:pt x="13" y="44"/>
                              <a:pt x="13" y="42"/>
                            </a:cubicBezTo>
                            <a:cubicBezTo>
                              <a:pt x="13" y="41"/>
                              <a:pt x="14" y="40"/>
                              <a:pt x="15" y="39"/>
                            </a:cubicBezTo>
                            <a:cubicBezTo>
                              <a:pt x="16" y="38"/>
                              <a:pt x="17" y="39"/>
                              <a:pt x="17" y="40"/>
                            </a:cubicBezTo>
                            <a:cubicBezTo>
                              <a:pt x="18" y="40"/>
                              <a:pt x="21" y="36"/>
                              <a:pt x="19" y="35"/>
                            </a:cubicBezTo>
                            <a:cubicBezTo>
                              <a:pt x="19" y="34"/>
                              <a:pt x="20" y="33"/>
                              <a:pt x="20" y="32"/>
                            </a:cubicBezTo>
                            <a:cubicBezTo>
                              <a:pt x="21" y="31"/>
                              <a:pt x="20" y="30"/>
                              <a:pt x="21" y="29"/>
                            </a:cubicBezTo>
                            <a:cubicBezTo>
                              <a:pt x="23" y="27"/>
                              <a:pt x="24" y="25"/>
                              <a:pt x="25" y="23"/>
                            </a:cubicBezTo>
                            <a:cubicBezTo>
                              <a:pt x="25" y="22"/>
                              <a:pt x="26" y="21"/>
                              <a:pt x="27" y="21"/>
                            </a:cubicBezTo>
                            <a:cubicBezTo>
                              <a:pt x="28" y="21"/>
                              <a:pt x="30" y="21"/>
                              <a:pt x="30" y="21"/>
                            </a:cubicBezTo>
                            <a:cubicBezTo>
                              <a:pt x="31" y="19"/>
                              <a:pt x="31" y="17"/>
                              <a:pt x="31" y="15"/>
                            </a:cubicBezTo>
                            <a:cubicBezTo>
                              <a:pt x="31" y="14"/>
                              <a:pt x="32" y="13"/>
                              <a:pt x="32" y="13"/>
                            </a:cubicBezTo>
                            <a:cubicBezTo>
                              <a:pt x="33" y="11"/>
                              <a:pt x="33" y="9"/>
                              <a:pt x="33" y="8"/>
                            </a:cubicBezTo>
                            <a:cubicBezTo>
                              <a:pt x="34" y="4"/>
                              <a:pt x="36" y="6"/>
                              <a:pt x="39" y="6"/>
                            </a:cubicBezTo>
                            <a:cubicBezTo>
                              <a:pt x="40" y="6"/>
                              <a:pt x="40" y="4"/>
                              <a:pt x="41" y="4"/>
                            </a:cubicBezTo>
                            <a:cubicBezTo>
                              <a:pt x="42" y="5"/>
                              <a:pt x="43" y="6"/>
                              <a:pt x="44" y="7"/>
                            </a:cubicBezTo>
                            <a:cubicBezTo>
                              <a:pt x="45" y="5"/>
                              <a:pt x="46" y="2"/>
                              <a:pt x="47" y="0"/>
                            </a:cubicBezTo>
                            <a:cubicBezTo>
                              <a:pt x="47" y="0"/>
                              <a:pt x="48" y="1"/>
                              <a:pt x="49" y="1"/>
                            </a:cubicBezTo>
                            <a:cubicBezTo>
                              <a:pt x="49" y="2"/>
                              <a:pt x="50" y="2"/>
                              <a:pt x="51" y="2"/>
                            </a:cubicBezTo>
                            <a:cubicBezTo>
                              <a:pt x="52" y="4"/>
                              <a:pt x="53" y="4"/>
                              <a:pt x="55" y="4"/>
                            </a:cubicBezTo>
                            <a:cubicBezTo>
                              <a:pt x="55" y="4"/>
                              <a:pt x="56" y="4"/>
                              <a:pt x="57" y="3"/>
                            </a:cubicBezTo>
                            <a:cubicBezTo>
                              <a:pt x="57" y="3"/>
                              <a:pt x="57" y="2"/>
                              <a:pt x="58" y="2"/>
                            </a:cubicBezTo>
                            <a:cubicBezTo>
                              <a:pt x="58" y="2"/>
                              <a:pt x="59" y="4"/>
                              <a:pt x="59" y="4"/>
                            </a:cubicBezTo>
                            <a:cubicBezTo>
                              <a:pt x="61" y="2"/>
                              <a:pt x="64" y="4"/>
                              <a:pt x="66" y="4"/>
                            </a:cubicBezTo>
                            <a:cubicBezTo>
                              <a:pt x="69" y="3"/>
                              <a:pt x="72" y="6"/>
                              <a:pt x="74" y="7"/>
                            </a:cubicBezTo>
                            <a:cubicBezTo>
                              <a:pt x="77" y="8"/>
                              <a:pt x="77" y="11"/>
                              <a:pt x="80" y="13"/>
                            </a:cubicBezTo>
                            <a:cubicBezTo>
                              <a:pt x="81" y="14"/>
                              <a:pt x="83" y="15"/>
                              <a:pt x="84" y="16"/>
                            </a:cubicBezTo>
                            <a:cubicBezTo>
                              <a:pt x="85" y="18"/>
                              <a:pt x="85" y="19"/>
                              <a:pt x="86" y="20"/>
                            </a:cubicBezTo>
                            <a:cubicBezTo>
                              <a:pt x="89" y="22"/>
                              <a:pt x="90" y="23"/>
                              <a:pt x="88" y="25"/>
                            </a:cubicBezTo>
                            <a:cubicBezTo>
                              <a:pt x="86" y="28"/>
                              <a:pt x="83" y="30"/>
                              <a:pt x="84" y="34"/>
                            </a:cubicBezTo>
                            <a:cubicBezTo>
                              <a:pt x="84" y="36"/>
                              <a:pt x="83" y="38"/>
                              <a:pt x="86" y="38"/>
                            </a:cubicBezTo>
                            <a:cubicBezTo>
                              <a:pt x="88" y="37"/>
                              <a:pt x="90" y="37"/>
                              <a:pt x="91" y="36"/>
                            </a:cubicBezTo>
                            <a:cubicBezTo>
                              <a:pt x="93" y="36"/>
                              <a:pt x="93" y="37"/>
                              <a:pt x="95" y="37"/>
                            </a:cubicBezTo>
                            <a:cubicBezTo>
                              <a:pt x="95" y="39"/>
                              <a:pt x="92" y="40"/>
                              <a:pt x="93" y="42"/>
                            </a:cubicBezTo>
                            <a:cubicBezTo>
                              <a:pt x="94" y="44"/>
                              <a:pt x="95" y="46"/>
                              <a:pt x="96" y="47"/>
                            </a:cubicBezTo>
                            <a:cubicBezTo>
                              <a:pt x="97" y="48"/>
                              <a:pt x="97" y="48"/>
                              <a:pt x="98" y="49"/>
                            </a:cubicBezTo>
                            <a:cubicBezTo>
                              <a:pt x="98" y="50"/>
                              <a:pt x="99" y="52"/>
                              <a:pt x="100" y="52"/>
                            </a:cubicBezTo>
                            <a:cubicBezTo>
                              <a:pt x="100" y="53"/>
                              <a:pt x="101" y="53"/>
                              <a:pt x="102" y="54"/>
                            </a:cubicBezTo>
                            <a:cubicBezTo>
                              <a:pt x="103" y="55"/>
                              <a:pt x="104" y="56"/>
                              <a:pt x="106" y="57"/>
                            </a:cubicBezTo>
                            <a:cubicBezTo>
                              <a:pt x="112" y="59"/>
                              <a:pt x="118" y="61"/>
                              <a:pt x="125" y="63"/>
                            </a:cubicBezTo>
                            <a:cubicBezTo>
                              <a:pt x="128" y="64"/>
                              <a:pt x="131" y="65"/>
                              <a:pt x="134" y="66"/>
                            </a:cubicBezTo>
                            <a:cubicBezTo>
                              <a:pt x="137" y="67"/>
                              <a:pt x="140" y="66"/>
                              <a:pt x="143" y="66"/>
                            </a:cubicBezTo>
                            <a:cubicBezTo>
                              <a:pt x="135" y="73"/>
                              <a:pt x="127" y="81"/>
                              <a:pt x="120" y="89"/>
                            </a:cubicBezTo>
                            <a:cubicBezTo>
                              <a:pt x="118" y="91"/>
                              <a:pt x="117" y="93"/>
                              <a:pt x="115" y="94"/>
                            </a:cubicBezTo>
                            <a:cubicBezTo>
                              <a:pt x="114" y="96"/>
                              <a:pt x="112" y="96"/>
                              <a:pt x="110" y="96"/>
                            </a:cubicBezTo>
                            <a:cubicBezTo>
                              <a:pt x="105" y="95"/>
                              <a:pt x="99" y="95"/>
                              <a:pt x="96" y="99"/>
                            </a:cubicBezTo>
                            <a:cubicBezTo>
                              <a:pt x="95" y="100"/>
                              <a:pt x="94" y="102"/>
                              <a:pt x="92" y="102"/>
                            </a:cubicBezTo>
                            <a:cubicBezTo>
                              <a:pt x="91" y="102"/>
                              <a:pt x="89" y="102"/>
                              <a:pt x="87" y="103"/>
                            </a:cubicBezTo>
                            <a:cubicBezTo>
                              <a:pt x="85" y="103"/>
                              <a:pt x="85" y="105"/>
                              <a:pt x="83" y="105"/>
                            </a:cubicBezTo>
                            <a:cubicBezTo>
                              <a:pt x="81" y="104"/>
                              <a:pt x="79" y="106"/>
                              <a:pt x="77" y="104"/>
                            </a:cubicBezTo>
                            <a:cubicBezTo>
                              <a:pt x="76" y="104"/>
                              <a:pt x="75" y="102"/>
                              <a:pt x="74" y="102"/>
                            </a:cubicBezTo>
                            <a:cubicBezTo>
                              <a:pt x="73" y="102"/>
                              <a:pt x="72" y="103"/>
                              <a:pt x="71" y="103"/>
                            </a:cubicBezTo>
                            <a:cubicBezTo>
                              <a:pt x="69" y="104"/>
                              <a:pt x="67" y="105"/>
                              <a:pt x="66" y="106"/>
                            </a:cubicBezTo>
                            <a:cubicBezTo>
                              <a:pt x="65" y="107"/>
                              <a:pt x="65" y="107"/>
                              <a:pt x="65" y="108"/>
                            </a:cubicBezTo>
                            <a:cubicBezTo>
                              <a:pt x="64" y="109"/>
                              <a:pt x="63" y="109"/>
                              <a:pt x="63" y="110"/>
                            </a:cubicBezTo>
                            <a:cubicBezTo>
                              <a:pt x="61" y="109"/>
                              <a:pt x="59" y="109"/>
                              <a:pt x="57" y="109"/>
                            </a:cubicBezTo>
                            <a:cubicBezTo>
                              <a:pt x="56" y="109"/>
                              <a:pt x="55" y="108"/>
                              <a:pt x="54" y="108"/>
                            </a:cubicBezTo>
                            <a:cubicBezTo>
                              <a:pt x="53" y="108"/>
                              <a:pt x="52" y="108"/>
                              <a:pt x="51" y="108"/>
                            </a:cubicBezTo>
                            <a:cubicBezTo>
                              <a:pt x="46" y="108"/>
                              <a:pt x="42" y="102"/>
                              <a:pt x="38" y="101"/>
                            </a:cubicBezTo>
                            <a:cubicBezTo>
                              <a:pt x="36" y="100"/>
                              <a:pt x="33" y="100"/>
                              <a:pt x="30" y="100"/>
                            </a:cubicBezTo>
                            <a:cubicBezTo>
                              <a:pt x="29" y="100"/>
                              <a:pt x="27" y="98"/>
                              <a:pt x="27" y="97"/>
                            </a:cubicBezTo>
                            <a:cubicBezTo>
                              <a:pt x="26" y="96"/>
                              <a:pt x="27" y="94"/>
                              <a:pt x="27" y="92"/>
                            </a:cubicBezTo>
                            <a:cubicBezTo>
                              <a:pt x="27" y="91"/>
                              <a:pt x="24" y="90"/>
                              <a:pt x="23" y="91"/>
                            </a:cubicBezTo>
                            <a:cubicBezTo>
                              <a:pt x="22" y="91"/>
                              <a:pt x="21" y="89"/>
                              <a:pt x="21" y="89"/>
                            </a:cubicBezTo>
                            <a:cubicBezTo>
                              <a:pt x="20" y="87"/>
                              <a:pt x="19" y="85"/>
                              <a:pt x="18" y="83"/>
                            </a:cubicBezTo>
                            <a:cubicBezTo>
                              <a:pt x="18" y="82"/>
                              <a:pt x="18" y="80"/>
                              <a:pt x="17" y="79"/>
                            </a:cubicBezTo>
                            <a:cubicBezTo>
                              <a:pt x="16" y="78"/>
                              <a:pt x="16" y="78"/>
                              <a:pt x="15" y="78"/>
                            </a:cubicBezTo>
                            <a:cubicBezTo>
                              <a:pt x="15" y="78"/>
                              <a:pt x="15" y="77"/>
                              <a:pt x="14" y="77"/>
                            </a:cubicBezTo>
                            <a:cubicBezTo>
                              <a:pt x="14" y="76"/>
                              <a:pt x="14" y="76"/>
                              <a:pt x="13" y="76"/>
                            </a:cubicBezTo>
                            <a:cubicBezTo>
                              <a:pt x="12" y="76"/>
                              <a:pt x="12" y="75"/>
                              <a:pt x="12" y="74"/>
                            </a:cubicBezTo>
                            <a:cubicBezTo>
                              <a:pt x="11" y="73"/>
                              <a:pt x="10" y="71"/>
                              <a:pt x="8" y="70"/>
                            </a:cubicBezTo>
                            <a:cubicBezTo>
                              <a:pt x="7" y="69"/>
                              <a:pt x="6" y="69"/>
                              <a:pt x="4" y="69"/>
                            </a:cubicBezTo>
                            <a:cubicBezTo>
                              <a:pt x="3" y="68"/>
                              <a:pt x="1" y="68"/>
                              <a:pt x="0" y="6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03" name="Freeform 1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3" y="3026"/>
                        <a:ext cx="61" cy="65"/>
                      </a:xfrm>
                      <a:custGeom>
                        <a:avLst/>
                        <a:gdLst>
                          <a:gd name="T0" fmla="*/ 0 w 38"/>
                          <a:gd name="T1" fmla="*/ 32 h 40"/>
                          <a:gd name="T2" fmla="*/ 1 w 38"/>
                          <a:gd name="T3" fmla="*/ 28 h 40"/>
                          <a:gd name="T4" fmla="*/ 2 w 38"/>
                          <a:gd name="T5" fmla="*/ 27 h 40"/>
                          <a:gd name="T6" fmla="*/ 2 w 38"/>
                          <a:gd name="T7" fmla="*/ 24 h 40"/>
                          <a:gd name="T8" fmla="*/ 4 w 38"/>
                          <a:gd name="T9" fmla="*/ 18 h 40"/>
                          <a:gd name="T10" fmla="*/ 10 w 38"/>
                          <a:gd name="T11" fmla="*/ 17 h 40"/>
                          <a:gd name="T12" fmla="*/ 17 w 38"/>
                          <a:gd name="T13" fmla="*/ 17 h 40"/>
                          <a:gd name="T14" fmla="*/ 17 w 38"/>
                          <a:gd name="T15" fmla="*/ 14 h 40"/>
                          <a:gd name="T16" fmla="*/ 15 w 38"/>
                          <a:gd name="T17" fmla="*/ 13 h 40"/>
                          <a:gd name="T18" fmla="*/ 13 w 38"/>
                          <a:gd name="T19" fmla="*/ 10 h 40"/>
                          <a:gd name="T20" fmla="*/ 8 w 38"/>
                          <a:gd name="T21" fmla="*/ 6 h 40"/>
                          <a:gd name="T22" fmla="*/ 12 w 38"/>
                          <a:gd name="T23" fmla="*/ 5 h 40"/>
                          <a:gd name="T24" fmla="*/ 12 w 38"/>
                          <a:gd name="T25" fmla="*/ 1 h 40"/>
                          <a:gd name="T26" fmla="*/ 20 w 38"/>
                          <a:gd name="T27" fmla="*/ 1 h 40"/>
                          <a:gd name="T28" fmla="*/ 29 w 38"/>
                          <a:gd name="T29" fmla="*/ 1 h 40"/>
                          <a:gd name="T30" fmla="*/ 29 w 38"/>
                          <a:gd name="T31" fmla="*/ 10 h 40"/>
                          <a:gd name="T32" fmla="*/ 29 w 38"/>
                          <a:gd name="T33" fmla="*/ 19 h 40"/>
                          <a:gd name="T34" fmla="*/ 35 w 38"/>
                          <a:gd name="T35" fmla="*/ 21 h 40"/>
                          <a:gd name="T36" fmla="*/ 36 w 38"/>
                          <a:gd name="T37" fmla="*/ 20 h 40"/>
                          <a:gd name="T38" fmla="*/ 35 w 38"/>
                          <a:gd name="T39" fmla="*/ 19 h 40"/>
                          <a:gd name="T40" fmla="*/ 38 w 38"/>
                          <a:gd name="T41" fmla="*/ 21 h 40"/>
                          <a:gd name="T42" fmla="*/ 31 w 38"/>
                          <a:gd name="T43" fmla="*/ 26 h 40"/>
                          <a:gd name="T44" fmla="*/ 29 w 38"/>
                          <a:gd name="T45" fmla="*/ 29 h 40"/>
                          <a:gd name="T46" fmla="*/ 29 w 38"/>
                          <a:gd name="T47" fmla="*/ 32 h 40"/>
                          <a:gd name="T48" fmla="*/ 26 w 38"/>
                          <a:gd name="T49" fmla="*/ 34 h 40"/>
                          <a:gd name="T50" fmla="*/ 25 w 38"/>
                          <a:gd name="T51" fmla="*/ 36 h 40"/>
                          <a:gd name="T52" fmla="*/ 24 w 38"/>
                          <a:gd name="T53" fmla="*/ 37 h 40"/>
                          <a:gd name="T54" fmla="*/ 20 w 38"/>
                          <a:gd name="T55" fmla="*/ 40 h 40"/>
                          <a:gd name="T56" fmla="*/ 16 w 38"/>
                          <a:gd name="T57" fmla="*/ 38 h 40"/>
                          <a:gd name="T58" fmla="*/ 11 w 38"/>
                          <a:gd name="T59" fmla="*/ 38 h 40"/>
                          <a:gd name="T60" fmla="*/ 0 w 38"/>
                          <a:gd name="T61" fmla="*/ 32 h 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38" h="40">
                            <a:moveTo>
                              <a:pt x="0" y="32"/>
                            </a:moveTo>
                            <a:cubicBezTo>
                              <a:pt x="1" y="31"/>
                              <a:pt x="1" y="30"/>
                              <a:pt x="1" y="28"/>
                            </a:cubicBezTo>
                            <a:cubicBezTo>
                              <a:pt x="1" y="28"/>
                              <a:pt x="2" y="27"/>
                              <a:pt x="2" y="27"/>
                            </a:cubicBezTo>
                            <a:cubicBezTo>
                              <a:pt x="1" y="25"/>
                              <a:pt x="1" y="25"/>
                              <a:pt x="2" y="24"/>
                            </a:cubicBezTo>
                            <a:cubicBezTo>
                              <a:pt x="3" y="22"/>
                              <a:pt x="3" y="20"/>
                              <a:pt x="4" y="18"/>
                            </a:cubicBezTo>
                            <a:cubicBezTo>
                              <a:pt x="5" y="16"/>
                              <a:pt x="8" y="17"/>
                              <a:pt x="10" y="17"/>
                            </a:cubicBezTo>
                            <a:cubicBezTo>
                              <a:pt x="11" y="17"/>
                              <a:pt x="17" y="18"/>
                              <a:pt x="17" y="17"/>
                            </a:cubicBezTo>
                            <a:cubicBezTo>
                              <a:pt x="17" y="17"/>
                              <a:pt x="17" y="14"/>
                              <a:pt x="17" y="14"/>
                            </a:cubicBezTo>
                            <a:cubicBezTo>
                              <a:pt x="16" y="13"/>
                              <a:pt x="16" y="14"/>
                              <a:pt x="15" y="13"/>
                            </a:cubicBezTo>
                            <a:cubicBezTo>
                              <a:pt x="15" y="12"/>
                              <a:pt x="15" y="11"/>
                              <a:pt x="13" y="10"/>
                            </a:cubicBezTo>
                            <a:cubicBezTo>
                              <a:pt x="11" y="9"/>
                              <a:pt x="10" y="8"/>
                              <a:pt x="8" y="6"/>
                            </a:cubicBezTo>
                            <a:cubicBezTo>
                              <a:pt x="9" y="6"/>
                              <a:pt x="11" y="7"/>
                              <a:pt x="12" y="5"/>
                            </a:cubicBezTo>
                            <a:cubicBezTo>
                              <a:pt x="12" y="4"/>
                              <a:pt x="11" y="2"/>
                              <a:pt x="12" y="1"/>
                            </a:cubicBezTo>
                            <a:cubicBezTo>
                              <a:pt x="13" y="0"/>
                              <a:pt x="18" y="1"/>
                              <a:pt x="20" y="1"/>
                            </a:cubicBezTo>
                            <a:cubicBezTo>
                              <a:pt x="23" y="1"/>
                              <a:pt x="26" y="1"/>
                              <a:pt x="29" y="1"/>
                            </a:cubicBezTo>
                            <a:cubicBezTo>
                              <a:pt x="29" y="4"/>
                              <a:pt x="29" y="7"/>
                              <a:pt x="29" y="10"/>
                            </a:cubicBezTo>
                            <a:cubicBezTo>
                              <a:pt x="29" y="13"/>
                              <a:pt x="29" y="16"/>
                              <a:pt x="29" y="19"/>
                            </a:cubicBezTo>
                            <a:cubicBezTo>
                              <a:pt x="30" y="19"/>
                              <a:pt x="34" y="19"/>
                              <a:pt x="35" y="21"/>
                            </a:cubicBezTo>
                            <a:cubicBezTo>
                              <a:pt x="35" y="20"/>
                              <a:pt x="35" y="20"/>
                              <a:pt x="36" y="20"/>
                            </a:cubicBezTo>
                            <a:cubicBezTo>
                              <a:pt x="35" y="19"/>
                              <a:pt x="35" y="19"/>
                              <a:pt x="35" y="19"/>
                            </a:cubicBezTo>
                            <a:cubicBezTo>
                              <a:pt x="36" y="19"/>
                              <a:pt x="37" y="20"/>
                              <a:pt x="38" y="21"/>
                            </a:cubicBezTo>
                            <a:cubicBezTo>
                              <a:pt x="35" y="22"/>
                              <a:pt x="34" y="25"/>
                              <a:pt x="31" y="26"/>
                            </a:cubicBezTo>
                            <a:cubicBezTo>
                              <a:pt x="30" y="27"/>
                              <a:pt x="29" y="28"/>
                              <a:pt x="29" y="29"/>
                            </a:cubicBezTo>
                            <a:cubicBezTo>
                              <a:pt x="30" y="30"/>
                              <a:pt x="30" y="31"/>
                              <a:pt x="29" y="32"/>
                            </a:cubicBezTo>
                            <a:cubicBezTo>
                              <a:pt x="28" y="33"/>
                              <a:pt x="25" y="33"/>
                              <a:pt x="26" y="34"/>
                            </a:cubicBezTo>
                            <a:cubicBezTo>
                              <a:pt x="26" y="35"/>
                              <a:pt x="25" y="35"/>
                              <a:pt x="25" y="36"/>
                            </a:cubicBezTo>
                            <a:cubicBezTo>
                              <a:pt x="25" y="36"/>
                              <a:pt x="24" y="37"/>
                              <a:pt x="24" y="37"/>
                            </a:cubicBezTo>
                            <a:cubicBezTo>
                              <a:pt x="23" y="37"/>
                              <a:pt x="20" y="38"/>
                              <a:pt x="20" y="40"/>
                            </a:cubicBezTo>
                            <a:cubicBezTo>
                              <a:pt x="19" y="39"/>
                              <a:pt x="18" y="38"/>
                              <a:pt x="16" y="38"/>
                            </a:cubicBezTo>
                            <a:cubicBezTo>
                              <a:pt x="14" y="38"/>
                              <a:pt x="13" y="38"/>
                              <a:pt x="11" y="38"/>
                            </a:cubicBezTo>
                            <a:cubicBezTo>
                              <a:pt x="7" y="38"/>
                              <a:pt x="3" y="34"/>
                              <a:pt x="0" y="3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04" name="Freeform 1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3" y="3026"/>
                        <a:ext cx="61" cy="65"/>
                      </a:xfrm>
                      <a:custGeom>
                        <a:avLst/>
                        <a:gdLst>
                          <a:gd name="T0" fmla="*/ 0 w 38"/>
                          <a:gd name="T1" fmla="*/ 32 h 40"/>
                          <a:gd name="T2" fmla="*/ 1 w 38"/>
                          <a:gd name="T3" fmla="*/ 28 h 40"/>
                          <a:gd name="T4" fmla="*/ 2 w 38"/>
                          <a:gd name="T5" fmla="*/ 27 h 40"/>
                          <a:gd name="T6" fmla="*/ 2 w 38"/>
                          <a:gd name="T7" fmla="*/ 24 h 40"/>
                          <a:gd name="T8" fmla="*/ 4 w 38"/>
                          <a:gd name="T9" fmla="*/ 18 h 40"/>
                          <a:gd name="T10" fmla="*/ 10 w 38"/>
                          <a:gd name="T11" fmla="*/ 17 h 40"/>
                          <a:gd name="T12" fmla="*/ 17 w 38"/>
                          <a:gd name="T13" fmla="*/ 17 h 40"/>
                          <a:gd name="T14" fmla="*/ 17 w 38"/>
                          <a:gd name="T15" fmla="*/ 14 h 40"/>
                          <a:gd name="T16" fmla="*/ 15 w 38"/>
                          <a:gd name="T17" fmla="*/ 13 h 40"/>
                          <a:gd name="T18" fmla="*/ 13 w 38"/>
                          <a:gd name="T19" fmla="*/ 10 h 40"/>
                          <a:gd name="T20" fmla="*/ 8 w 38"/>
                          <a:gd name="T21" fmla="*/ 6 h 40"/>
                          <a:gd name="T22" fmla="*/ 12 w 38"/>
                          <a:gd name="T23" fmla="*/ 5 h 40"/>
                          <a:gd name="T24" fmla="*/ 12 w 38"/>
                          <a:gd name="T25" fmla="*/ 1 h 40"/>
                          <a:gd name="T26" fmla="*/ 20 w 38"/>
                          <a:gd name="T27" fmla="*/ 1 h 40"/>
                          <a:gd name="T28" fmla="*/ 29 w 38"/>
                          <a:gd name="T29" fmla="*/ 1 h 40"/>
                          <a:gd name="T30" fmla="*/ 29 w 38"/>
                          <a:gd name="T31" fmla="*/ 10 h 40"/>
                          <a:gd name="T32" fmla="*/ 29 w 38"/>
                          <a:gd name="T33" fmla="*/ 19 h 40"/>
                          <a:gd name="T34" fmla="*/ 35 w 38"/>
                          <a:gd name="T35" fmla="*/ 21 h 40"/>
                          <a:gd name="T36" fmla="*/ 36 w 38"/>
                          <a:gd name="T37" fmla="*/ 20 h 40"/>
                          <a:gd name="T38" fmla="*/ 35 w 38"/>
                          <a:gd name="T39" fmla="*/ 19 h 40"/>
                          <a:gd name="T40" fmla="*/ 38 w 38"/>
                          <a:gd name="T41" fmla="*/ 21 h 40"/>
                          <a:gd name="T42" fmla="*/ 31 w 38"/>
                          <a:gd name="T43" fmla="*/ 26 h 40"/>
                          <a:gd name="T44" fmla="*/ 29 w 38"/>
                          <a:gd name="T45" fmla="*/ 29 h 40"/>
                          <a:gd name="T46" fmla="*/ 29 w 38"/>
                          <a:gd name="T47" fmla="*/ 32 h 40"/>
                          <a:gd name="T48" fmla="*/ 26 w 38"/>
                          <a:gd name="T49" fmla="*/ 34 h 40"/>
                          <a:gd name="T50" fmla="*/ 25 w 38"/>
                          <a:gd name="T51" fmla="*/ 36 h 40"/>
                          <a:gd name="T52" fmla="*/ 24 w 38"/>
                          <a:gd name="T53" fmla="*/ 37 h 40"/>
                          <a:gd name="T54" fmla="*/ 20 w 38"/>
                          <a:gd name="T55" fmla="*/ 40 h 40"/>
                          <a:gd name="T56" fmla="*/ 16 w 38"/>
                          <a:gd name="T57" fmla="*/ 38 h 40"/>
                          <a:gd name="T58" fmla="*/ 11 w 38"/>
                          <a:gd name="T59" fmla="*/ 38 h 40"/>
                          <a:gd name="T60" fmla="*/ 0 w 38"/>
                          <a:gd name="T61" fmla="*/ 32 h 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38" h="40">
                            <a:moveTo>
                              <a:pt x="0" y="32"/>
                            </a:moveTo>
                            <a:cubicBezTo>
                              <a:pt x="1" y="31"/>
                              <a:pt x="1" y="30"/>
                              <a:pt x="1" y="28"/>
                            </a:cubicBezTo>
                            <a:cubicBezTo>
                              <a:pt x="1" y="28"/>
                              <a:pt x="2" y="27"/>
                              <a:pt x="2" y="27"/>
                            </a:cubicBezTo>
                            <a:cubicBezTo>
                              <a:pt x="1" y="25"/>
                              <a:pt x="1" y="25"/>
                              <a:pt x="2" y="24"/>
                            </a:cubicBezTo>
                            <a:cubicBezTo>
                              <a:pt x="3" y="22"/>
                              <a:pt x="3" y="20"/>
                              <a:pt x="4" y="18"/>
                            </a:cubicBezTo>
                            <a:cubicBezTo>
                              <a:pt x="5" y="16"/>
                              <a:pt x="8" y="17"/>
                              <a:pt x="10" y="17"/>
                            </a:cubicBezTo>
                            <a:cubicBezTo>
                              <a:pt x="11" y="17"/>
                              <a:pt x="17" y="18"/>
                              <a:pt x="17" y="17"/>
                            </a:cubicBezTo>
                            <a:cubicBezTo>
                              <a:pt x="17" y="17"/>
                              <a:pt x="17" y="14"/>
                              <a:pt x="17" y="14"/>
                            </a:cubicBezTo>
                            <a:cubicBezTo>
                              <a:pt x="16" y="13"/>
                              <a:pt x="16" y="14"/>
                              <a:pt x="15" y="13"/>
                            </a:cubicBezTo>
                            <a:cubicBezTo>
                              <a:pt x="15" y="12"/>
                              <a:pt x="15" y="11"/>
                              <a:pt x="13" y="10"/>
                            </a:cubicBezTo>
                            <a:cubicBezTo>
                              <a:pt x="11" y="9"/>
                              <a:pt x="10" y="8"/>
                              <a:pt x="8" y="6"/>
                            </a:cubicBezTo>
                            <a:cubicBezTo>
                              <a:pt x="9" y="6"/>
                              <a:pt x="11" y="7"/>
                              <a:pt x="12" y="5"/>
                            </a:cubicBezTo>
                            <a:cubicBezTo>
                              <a:pt x="12" y="4"/>
                              <a:pt x="11" y="2"/>
                              <a:pt x="12" y="1"/>
                            </a:cubicBezTo>
                            <a:cubicBezTo>
                              <a:pt x="13" y="0"/>
                              <a:pt x="18" y="1"/>
                              <a:pt x="20" y="1"/>
                            </a:cubicBezTo>
                            <a:cubicBezTo>
                              <a:pt x="23" y="1"/>
                              <a:pt x="26" y="1"/>
                              <a:pt x="29" y="1"/>
                            </a:cubicBezTo>
                            <a:cubicBezTo>
                              <a:pt x="29" y="4"/>
                              <a:pt x="29" y="7"/>
                              <a:pt x="29" y="10"/>
                            </a:cubicBezTo>
                            <a:cubicBezTo>
                              <a:pt x="29" y="13"/>
                              <a:pt x="29" y="16"/>
                              <a:pt x="29" y="19"/>
                            </a:cubicBezTo>
                            <a:cubicBezTo>
                              <a:pt x="30" y="19"/>
                              <a:pt x="34" y="19"/>
                              <a:pt x="35" y="21"/>
                            </a:cubicBezTo>
                            <a:cubicBezTo>
                              <a:pt x="35" y="20"/>
                              <a:pt x="35" y="20"/>
                              <a:pt x="36" y="20"/>
                            </a:cubicBezTo>
                            <a:cubicBezTo>
                              <a:pt x="35" y="19"/>
                              <a:pt x="35" y="19"/>
                              <a:pt x="35" y="19"/>
                            </a:cubicBezTo>
                            <a:cubicBezTo>
                              <a:pt x="36" y="19"/>
                              <a:pt x="37" y="20"/>
                              <a:pt x="38" y="21"/>
                            </a:cubicBezTo>
                            <a:cubicBezTo>
                              <a:pt x="35" y="22"/>
                              <a:pt x="34" y="25"/>
                              <a:pt x="31" y="26"/>
                            </a:cubicBezTo>
                            <a:cubicBezTo>
                              <a:pt x="30" y="27"/>
                              <a:pt x="29" y="28"/>
                              <a:pt x="29" y="29"/>
                            </a:cubicBezTo>
                            <a:cubicBezTo>
                              <a:pt x="30" y="30"/>
                              <a:pt x="30" y="31"/>
                              <a:pt x="29" y="32"/>
                            </a:cubicBezTo>
                            <a:cubicBezTo>
                              <a:pt x="28" y="33"/>
                              <a:pt x="25" y="33"/>
                              <a:pt x="26" y="34"/>
                            </a:cubicBezTo>
                            <a:cubicBezTo>
                              <a:pt x="26" y="35"/>
                              <a:pt x="25" y="35"/>
                              <a:pt x="25" y="36"/>
                            </a:cubicBezTo>
                            <a:cubicBezTo>
                              <a:pt x="25" y="36"/>
                              <a:pt x="24" y="37"/>
                              <a:pt x="24" y="37"/>
                            </a:cubicBezTo>
                            <a:cubicBezTo>
                              <a:pt x="23" y="37"/>
                              <a:pt x="20" y="38"/>
                              <a:pt x="20" y="40"/>
                            </a:cubicBezTo>
                            <a:cubicBezTo>
                              <a:pt x="19" y="39"/>
                              <a:pt x="18" y="38"/>
                              <a:pt x="16" y="38"/>
                            </a:cubicBezTo>
                            <a:cubicBezTo>
                              <a:pt x="14" y="38"/>
                              <a:pt x="13" y="38"/>
                              <a:pt x="11" y="38"/>
                            </a:cubicBezTo>
                            <a:cubicBezTo>
                              <a:pt x="7" y="38"/>
                              <a:pt x="3" y="34"/>
                              <a:pt x="0" y="3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05" name="Freeform 1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8" y="3209"/>
                        <a:ext cx="61" cy="68"/>
                      </a:xfrm>
                      <a:custGeom>
                        <a:avLst/>
                        <a:gdLst>
                          <a:gd name="T0" fmla="*/ 2 w 38"/>
                          <a:gd name="T1" fmla="*/ 25 h 42"/>
                          <a:gd name="T2" fmla="*/ 0 w 38"/>
                          <a:gd name="T3" fmla="*/ 20 h 42"/>
                          <a:gd name="T4" fmla="*/ 0 w 38"/>
                          <a:gd name="T5" fmla="*/ 13 h 42"/>
                          <a:gd name="T6" fmla="*/ 6 w 38"/>
                          <a:gd name="T7" fmla="*/ 11 h 42"/>
                          <a:gd name="T8" fmla="*/ 6 w 38"/>
                          <a:gd name="T9" fmla="*/ 8 h 42"/>
                          <a:gd name="T10" fmla="*/ 12 w 38"/>
                          <a:gd name="T11" fmla="*/ 1 h 42"/>
                          <a:gd name="T12" fmla="*/ 20 w 38"/>
                          <a:gd name="T13" fmla="*/ 4 h 42"/>
                          <a:gd name="T14" fmla="*/ 22 w 38"/>
                          <a:gd name="T15" fmla="*/ 1 h 42"/>
                          <a:gd name="T16" fmla="*/ 27 w 38"/>
                          <a:gd name="T17" fmla="*/ 3 h 42"/>
                          <a:gd name="T18" fmla="*/ 29 w 38"/>
                          <a:gd name="T19" fmla="*/ 3 h 42"/>
                          <a:gd name="T20" fmla="*/ 27 w 38"/>
                          <a:gd name="T21" fmla="*/ 1 h 42"/>
                          <a:gd name="T22" fmla="*/ 35 w 38"/>
                          <a:gd name="T23" fmla="*/ 2 h 42"/>
                          <a:gd name="T24" fmla="*/ 37 w 38"/>
                          <a:gd name="T25" fmla="*/ 7 h 42"/>
                          <a:gd name="T26" fmla="*/ 33 w 38"/>
                          <a:gd name="T27" fmla="*/ 13 h 42"/>
                          <a:gd name="T28" fmla="*/ 35 w 38"/>
                          <a:gd name="T29" fmla="*/ 21 h 42"/>
                          <a:gd name="T30" fmla="*/ 37 w 38"/>
                          <a:gd name="T31" fmla="*/ 26 h 42"/>
                          <a:gd name="T32" fmla="*/ 36 w 38"/>
                          <a:gd name="T33" fmla="*/ 29 h 42"/>
                          <a:gd name="T34" fmla="*/ 36 w 38"/>
                          <a:gd name="T35" fmla="*/ 31 h 42"/>
                          <a:gd name="T36" fmla="*/ 33 w 38"/>
                          <a:gd name="T37" fmla="*/ 36 h 42"/>
                          <a:gd name="T38" fmla="*/ 29 w 38"/>
                          <a:gd name="T39" fmla="*/ 35 h 42"/>
                          <a:gd name="T40" fmla="*/ 23 w 38"/>
                          <a:gd name="T41" fmla="*/ 35 h 42"/>
                          <a:gd name="T42" fmla="*/ 20 w 38"/>
                          <a:gd name="T43" fmla="*/ 35 h 42"/>
                          <a:gd name="T44" fmla="*/ 19 w 38"/>
                          <a:gd name="T45" fmla="*/ 36 h 42"/>
                          <a:gd name="T46" fmla="*/ 19 w 38"/>
                          <a:gd name="T47" fmla="*/ 40 h 42"/>
                          <a:gd name="T48" fmla="*/ 14 w 38"/>
                          <a:gd name="T49" fmla="*/ 40 h 42"/>
                          <a:gd name="T50" fmla="*/ 12 w 38"/>
                          <a:gd name="T51" fmla="*/ 39 h 42"/>
                          <a:gd name="T52" fmla="*/ 10 w 38"/>
                          <a:gd name="T53" fmla="*/ 36 h 42"/>
                          <a:gd name="T54" fmla="*/ 7 w 38"/>
                          <a:gd name="T55" fmla="*/ 31 h 42"/>
                          <a:gd name="T56" fmla="*/ 6 w 38"/>
                          <a:gd name="T57" fmla="*/ 26 h 42"/>
                          <a:gd name="T58" fmla="*/ 3 w 38"/>
                          <a:gd name="T59" fmla="*/ 27 h 42"/>
                          <a:gd name="T60" fmla="*/ 2 w 38"/>
                          <a:gd name="T61" fmla="*/ 25 h 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38" h="42">
                            <a:moveTo>
                              <a:pt x="2" y="25"/>
                            </a:moveTo>
                            <a:cubicBezTo>
                              <a:pt x="1" y="24"/>
                              <a:pt x="0" y="21"/>
                              <a:pt x="0" y="20"/>
                            </a:cubicBezTo>
                            <a:cubicBezTo>
                              <a:pt x="0" y="18"/>
                              <a:pt x="0" y="14"/>
                              <a:pt x="0" y="13"/>
                            </a:cubicBezTo>
                            <a:cubicBezTo>
                              <a:pt x="0" y="10"/>
                              <a:pt x="4" y="11"/>
                              <a:pt x="6" y="11"/>
                            </a:cubicBezTo>
                            <a:cubicBezTo>
                              <a:pt x="7" y="11"/>
                              <a:pt x="8" y="8"/>
                              <a:pt x="6" y="8"/>
                            </a:cubicBezTo>
                            <a:cubicBezTo>
                              <a:pt x="8" y="6"/>
                              <a:pt x="7" y="1"/>
                              <a:pt x="12" y="1"/>
                            </a:cubicBezTo>
                            <a:cubicBezTo>
                              <a:pt x="13" y="2"/>
                              <a:pt x="20" y="2"/>
                              <a:pt x="20" y="4"/>
                            </a:cubicBezTo>
                            <a:cubicBezTo>
                              <a:pt x="21" y="3"/>
                              <a:pt x="19" y="1"/>
                              <a:pt x="22" y="1"/>
                            </a:cubicBezTo>
                            <a:cubicBezTo>
                              <a:pt x="23" y="2"/>
                              <a:pt x="27" y="1"/>
                              <a:pt x="27" y="3"/>
                            </a:cubicBezTo>
                            <a:cubicBezTo>
                              <a:pt x="28" y="2"/>
                              <a:pt x="29" y="3"/>
                              <a:pt x="29" y="3"/>
                            </a:cubicBezTo>
                            <a:cubicBezTo>
                              <a:pt x="29" y="2"/>
                              <a:pt x="27" y="2"/>
                              <a:pt x="27" y="1"/>
                            </a:cubicBezTo>
                            <a:cubicBezTo>
                              <a:pt x="29" y="0"/>
                              <a:pt x="33" y="2"/>
                              <a:pt x="35" y="2"/>
                            </a:cubicBezTo>
                            <a:cubicBezTo>
                              <a:pt x="38" y="3"/>
                              <a:pt x="38" y="5"/>
                              <a:pt x="37" y="7"/>
                            </a:cubicBezTo>
                            <a:cubicBezTo>
                              <a:pt x="35" y="9"/>
                              <a:pt x="33" y="10"/>
                              <a:pt x="33" y="13"/>
                            </a:cubicBezTo>
                            <a:cubicBezTo>
                              <a:pt x="34" y="16"/>
                              <a:pt x="33" y="18"/>
                              <a:pt x="35" y="21"/>
                            </a:cubicBezTo>
                            <a:cubicBezTo>
                              <a:pt x="36" y="22"/>
                              <a:pt x="38" y="24"/>
                              <a:pt x="37" y="26"/>
                            </a:cubicBezTo>
                            <a:cubicBezTo>
                              <a:pt x="37" y="27"/>
                              <a:pt x="36" y="28"/>
                              <a:pt x="36" y="29"/>
                            </a:cubicBezTo>
                            <a:cubicBezTo>
                              <a:pt x="35" y="30"/>
                              <a:pt x="36" y="30"/>
                              <a:pt x="36" y="31"/>
                            </a:cubicBezTo>
                            <a:cubicBezTo>
                              <a:pt x="35" y="33"/>
                              <a:pt x="34" y="35"/>
                              <a:pt x="33" y="36"/>
                            </a:cubicBezTo>
                            <a:cubicBezTo>
                              <a:pt x="32" y="37"/>
                              <a:pt x="29" y="35"/>
                              <a:pt x="29" y="35"/>
                            </a:cubicBezTo>
                            <a:cubicBezTo>
                              <a:pt x="27" y="33"/>
                              <a:pt x="25" y="35"/>
                              <a:pt x="23" y="35"/>
                            </a:cubicBezTo>
                            <a:cubicBezTo>
                              <a:pt x="22" y="36"/>
                              <a:pt x="22" y="36"/>
                              <a:pt x="20" y="35"/>
                            </a:cubicBezTo>
                            <a:cubicBezTo>
                              <a:pt x="19" y="35"/>
                              <a:pt x="19" y="35"/>
                              <a:pt x="19" y="36"/>
                            </a:cubicBezTo>
                            <a:cubicBezTo>
                              <a:pt x="17" y="38"/>
                              <a:pt x="19" y="38"/>
                              <a:pt x="19" y="40"/>
                            </a:cubicBezTo>
                            <a:cubicBezTo>
                              <a:pt x="20" y="42"/>
                              <a:pt x="15" y="41"/>
                              <a:pt x="14" y="40"/>
                            </a:cubicBezTo>
                            <a:cubicBezTo>
                              <a:pt x="14" y="40"/>
                              <a:pt x="12" y="40"/>
                              <a:pt x="12" y="39"/>
                            </a:cubicBezTo>
                            <a:cubicBezTo>
                              <a:pt x="11" y="38"/>
                              <a:pt x="11" y="37"/>
                              <a:pt x="10" y="36"/>
                            </a:cubicBezTo>
                            <a:cubicBezTo>
                              <a:pt x="9" y="35"/>
                              <a:pt x="7" y="32"/>
                              <a:pt x="7" y="31"/>
                            </a:cubicBezTo>
                            <a:cubicBezTo>
                              <a:pt x="7" y="30"/>
                              <a:pt x="7" y="27"/>
                              <a:pt x="6" y="26"/>
                            </a:cubicBezTo>
                            <a:cubicBezTo>
                              <a:pt x="5" y="26"/>
                              <a:pt x="4" y="27"/>
                              <a:pt x="3" y="27"/>
                            </a:cubicBezTo>
                            <a:cubicBezTo>
                              <a:pt x="3" y="26"/>
                              <a:pt x="3" y="25"/>
                              <a:pt x="2" y="2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06" name="Freeform 1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8" y="3209"/>
                        <a:ext cx="61" cy="68"/>
                      </a:xfrm>
                      <a:custGeom>
                        <a:avLst/>
                        <a:gdLst>
                          <a:gd name="T0" fmla="*/ 2 w 38"/>
                          <a:gd name="T1" fmla="*/ 25 h 42"/>
                          <a:gd name="T2" fmla="*/ 0 w 38"/>
                          <a:gd name="T3" fmla="*/ 20 h 42"/>
                          <a:gd name="T4" fmla="*/ 0 w 38"/>
                          <a:gd name="T5" fmla="*/ 13 h 42"/>
                          <a:gd name="T6" fmla="*/ 6 w 38"/>
                          <a:gd name="T7" fmla="*/ 11 h 42"/>
                          <a:gd name="T8" fmla="*/ 6 w 38"/>
                          <a:gd name="T9" fmla="*/ 8 h 42"/>
                          <a:gd name="T10" fmla="*/ 12 w 38"/>
                          <a:gd name="T11" fmla="*/ 1 h 42"/>
                          <a:gd name="T12" fmla="*/ 20 w 38"/>
                          <a:gd name="T13" fmla="*/ 4 h 42"/>
                          <a:gd name="T14" fmla="*/ 22 w 38"/>
                          <a:gd name="T15" fmla="*/ 1 h 42"/>
                          <a:gd name="T16" fmla="*/ 27 w 38"/>
                          <a:gd name="T17" fmla="*/ 3 h 42"/>
                          <a:gd name="T18" fmla="*/ 29 w 38"/>
                          <a:gd name="T19" fmla="*/ 3 h 42"/>
                          <a:gd name="T20" fmla="*/ 27 w 38"/>
                          <a:gd name="T21" fmla="*/ 1 h 42"/>
                          <a:gd name="T22" fmla="*/ 35 w 38"/>
                          <a:gd name="T23" fmla="*/ 2 h 42"/>
                          <a:gd name="T24" fmla="*/ 37 w 38"/>
                          <a:gd name="T25" fmla="*/ 7 h 42"/>
                          <a:gd name="T26" fmla="*/ 33 w 38"/>
                          <a:gd name="T27" fmla="*/ 13 h 42"/>
                          <a:gd name="T28" fmla="*/ 35 w 38"/>
                          <a:gd name="T29" fmla="*/ 21 h 42"/>
                          <a:gd name="T30" fmla="*/ 37 w 38"/>
                          <a:gd name="T31" fmla="*/ 26 h 42"/>
                          <a:gd name="T32" fmla="*/ 36 w 38"/>
                          <a:gd name="T33" fmla="*/ 29 h 42"/>
                          <a:gd name="T34" fmla="*/ 36 w 38"/>
                          <a:gd name="T35" fmla="*/ 31 h 42"/>
                          <a:gd name="T36" fmla="*/ 33 w 38"/>
                          <a:gd name="T37" fmla="*/ 36 h 42"/>
                          <a:gd name="T38" fmla="*/ 29 w 38"/>
                          <a:gd name="T39" fmla="*/ 35 h 42"/>
                          <a:gd name="T40" fmla="*/ 23 w 38"/>
                          <a:gd name="T41" fmla="*/ 35 h 42"/>
                          <a:gd name="T42" fmla="*/ 20 w 38"/>
                          <a:gd name="T43" fmla="*/ 35 h 42"/>
                          <a:gd name="T44" fmla="*/ 19 w 38"/>
                          <a:gd name="T45" fmla="*/ 36 h 42"/>
                          <a:gd name="T46" fmla="*/ 19 w 38"/>
                          <a:gd name="T47" fmla="*/ 40 h 42"/>
                          <a:gd name="T48" fmla="*/ 14 w 38"/>
                          <a:gd name="T49" fmla="*/ 40 h 42"/>
                          <a:gd name="T50" fmla="*/ 12 w 38"/>
                          <a:gd name="T51" fmla="*/ 39 h 42"/>
                          <a:gd name="T52" fmla="*/ 10 w 38"/>
                          <a:gd name="T53" fmla="*/ 36 h 42"/>
                          <a:gd name="T54" fmla="*/ 7 w 38"/>
                          <a:gd name="T55" fmla="*/ 31 h 42"/>
                          <a:gd name="T56" fmla="*/ 6 w 38"/>
                          <a:gd name="T57" fmla="*/ 26 h 42"/>
                          <a:gd name="T58" fmla="*/ 3 w 38"/>
                          <a:gd name="T59" fmla="*/ 27 h 42"/>
                          <a:gd name="T60" fmla="*/ 2 w 38"/>
                          <a:gd name="T61" fmla="*/ 25 h 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38" h="42">
                            <a:moveTo>
                              <a:pt x="2" y="25"/>
                            </a:moveTo>
                            <a:cubicBezTo>
                              <a:pt x="1" y="24"/>
                              <a:pt x="0" y="21"/>
                              <a:pt x="0" y="20"/>
                            </a:cubicBezTo>
                            <a:cubicBezTo>
                              <a:pt x="0" y="18"/>
                              <a:pt x="0" y="14"/>
                              <a:pt x="0" y="13"/>
                            </a:cubicBezTo>
                            <a:cubicBezTo>
                              <a:pt x="0" y="10"/>
                              <a:pt x="4" y="11"/>
                              <a:pt x="6" y="11"/>
                            </a:cubicBezTo>
                            <a:cubicBezTo>
                              <a:pt x="7" y="11"/>
                              <a:pt x="8" y="8"/>
                              <a:pt x="6" y="8"/>
                            </a:cubicBezTo>
                            <a:cubicBezTo>
                              <a:pt x="8" y="6"/>
                              <a:pt x="7" y="1"/>
                              <a:pt x="12" y="1"/>
                            </a:cubicBezTo>
                            <a:cubicBezTo>
                              <a:pt x="13" y="2"/>
                              <a:pt x="20" y="2"/>
                              <a:pt x="20" y="4"/>
                            </a:cubicBezTo>
                            <a:cubicBezTo>
                              <a:pt x="21" y="3"/>
                              <a:pt x="19" y="1"/>
                              <a:pt x="22" y="1"/>
                            </a:cubicBezTo>
                            <a:cubicBezTo>
                              <a:pt x="23" y="2"/>
                              <a:pt x="27" y="1"/>
                              <a:pt x="27" y="3"/>
                            </a:cubicBezTo>
                            <a:cubicBezTo>
                              <a:pt x="28" y="2"/>
                              <a:pt x="29" y="3"/>
                              <a:pt x="29" y="3"/>
                            </a:cubicBezTo>
                            <a:cubicBezTo>
                              <a:pt x="29" y="2"/>
                              <a:pt x="27" y="2"/>
                              <a:pt x="27" y="1"/>
                            </a:cubicBezTo>
                            <a:cubicBezTo>
                              <a:pt x="29" y="0"/>
                              <a:pt x="33" y="2"/>
                              <a:pt x="35" y="2"/>
                            </a:cubicBezTo>
                            <a:cubicBezTo>
                              <a:pt x="38" y="3"/>
                              <a:pt x="38" y="5"/>
                              <a:pt x="37" y="7"/>
                            </a:cubicBezTo>
                            <a:cubicBezTo>
                              <a:pt x="35" y="9"/>
                              <a:pt x="33" y="10"/>
                              <a:pt x="33" y="13"/>
                            </a:cubicBezTo>
                            <a:cubicBezTo>
                              <a:pt x="34" y="16"/>
                              <a:pt x="33" y="18"/>
                              <a:pt x="35" y="21"/>
                            </a:cubicBezTo>
                            <a:cubicBezTo>
                              <a:pt x="36" y="22"/>
                              <a:pt x="38" y="24"/>
                              <a:pt x="37" y="26"/>
                            </a:cubicBezTo>
                            <a:cubicBezTo>
                              <a:pt x="37" y="27"/>
                              <a:pt x="36" y="28"/>
                              <a:pt x="36" y="29"/>
                            </a:cubicBezTo>
                            <a:cubicBezTo>
                              <a:pt x="35" y="30"/>
                              <a:pt x="36" y="30"/>
                              <a:pt x="36" y="31"/>
                            </a:cubicBezTo>
                            <a:cubicBezTo>
                              <a:pt x="35" y="33"/>
                              <a:pt x="34" y="35"/>
                              <a:pt x="33" y="36"/>
                            </a:cubicBezTo>
                            <a:cubicBezTo>
                              <a:pt x="32" y="37"/>
                              <a:pt x="29" y="35"/>
                              <a:pt x="29" y="35"/>
                            </a:cubicBezTo>
                            <a:cubicBezTo>
                              <a:pt x="27" y="33"/>
                              <a:pt x="25" y="35"/>
                              <a:pt x="23" y="35"/>
                            </a:cubicBezTo>
                            <a:cubicBezTo>
                              <a:pt x="22" y="36"/>
                              <a:pt x="22" y="36"/>
                              <a:pt x="20" y="35"/>
                            </a:cubicBezTo>
                            <a:cubicBezTo>
                              <a:pt x="19" y="35"/>
                              <a:pt x="19" y="35"/>
                              <a:pt x="19" y="36"/>
                            </a:cubicBezTo>
                            <a:cubicBezTo>
                              <a:pt x="17" y="38"/>
                              <a:pt x="19" y="38"/>
                              <a:pt x="19" y="40"/>
                            </a:cubicBezTo>
                            <a:cubicBezTo>
                              <a:pt x="20" y="42"/>
                              <a:pt x="15" y="41"/>
                              <a:pt x="14" y="40"/>
                            </a:cubicBezTo>
                            <a:cubicBezTo>
                              <a:pt x="14" y="40"/>
                              <a:pt x="12" y="40"/>
                              <a:pt x="12" y="39"/>
                            </a:cubicBezTo>
                            <a:cubicBezTo>
                              <a:pt x="11" y="38"/>
                              <a:pt x="11" y="37"/>
                              <a:pt x="10" y="36"/>
                            </a:cubicBezTo>
                            <a:cubicBezTo>
                              <a:pt x="9" y="35"/>
                              <a:pt x="7" y="32"/>
                              <a:pt x="7" y="31"/>
                            </a:cubicBezTo>
                            <a:cubicBezTo>
                              <a:pt x="7" y="30"/>
                              <a:pt x="7" y="27"/>
                              <a:pt x="6" y="26"/>
                            </a:cubicBezTo>
                            <a:cubicBezTo>
                              <a:pt x="5" y="26"/>
                              <a:pt x="4" y="27"/>
                              <a:pt x="3" y="27"/>
                            </a:cubicBezTo>
                            <a:cubicBezTo>
                              <a:pt x="3" y="26"/>
                              <a:pt x="3" y="25"/>
                              <a:pt x="2" y="2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07" name="Freeform 1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2" y="2872"/>
                        <a:ext cx="133" cy="109"/>
                      </a:xfrm>
                      <a:custGeom>
                        <a:avLst/>
                        <a:gdLst>
                          <a:gd name="T0" fmla="*/ 2 w 82"/>
                          <a:gd name="T1" fmla="*/ 67 h 67"/>
                          <a:gd name="T2" fmla="*/ 3 w 82"/>
                          <a:gd name="T3" fmla="*/ 59 h 67"/>
                          <a:gd name="T4" fmla="*/ 4 w 82"/>
                          <a:gd name="T5" fmla="*/ 54 h 67"/>
                          <a:gd name="T6" fmla="*/ 8 w 82"/>
                          <a:gd name="T7" fmla="*/ 50 h 67"/>
                          <a:gd name="T8" fmla="*/ 10 w 82"/>
                          <a:gd name="T9" fmla="*/ 47 h 67"/>
                          <a:gd name="T10" fmla="*/ 11 w 82"/>
                          <a:gd name="T11" fmla="*/ 44 h 67"/>
                          <a:gd name="T12" fmla="*/ 14 w 82"/>
                          <a:gd name="T13" fmla="*/ 38 h 67"/>
                          <a:gd name="T14" fmla="*/ 12 w 82"/>
                          <a:gd name="T15" fmla="*/ 39 h 67"/>
                          <a:gd name="T16" fmla="*/ 20 w 82"/>
                          <a:gd name="T17" fmla="*/ 32 h 67"/>
                          <a:gd name="T18" fmla="*/ 24 w 82"/>
                          <a:gd name="T19" fmla="*/ 21 h 67"/>
                          <a:gd name="T20" fmla="*/ 29 w 82"/>
                          <a:gd name="T21" fmla="*/ 13 h 67"/>
                          <a:gd name="T22" fmla="*/ 36 w 82"/>
                          <a:gd name="T23" fmla="*/ 6 h 67"/>
                          <a:gd name="T24" fmla="*/ 41 w 82"/>
                          <a:gd name="T25" fmla="*/ 1 h 67"/>
                          <a:gd name="T26" fmla="*/ 54 w 82"/>
                          <a:gd name="T27" fmla="*/ 1 h 67"/>
                          <a:gd name="T28" fmla="*/ 70 w 82"/>
                          <a:gd name="T29" fmla="*/ 1 h 67"/>
                          <a:gd name="T30" fmla="*/ 78 w 82"/>
                          <a:gd name="T31" fmla="*/ 1 h 67"/>
                          <a:gd name="T32" fmla="*/ 81 w 82"/>
                          <a:gd name="T33" fmla="*/ 2 h 67"/>
                          <a:gd name="T34" fmla="*/ 81 w 82"/>
                          <a:gd name="T35" fmla="*/ 13 h 67"/>
                          <a:gd name="T36" fmla="*/ 81 w 82"/>
                          <a:gd name="T37" fmla="*/ 17 h 67"/>
                          <a:gd name="T38" fmla="*/ 73 w 82"/>
                          <a:gd name="T39" fmla="*/ 17 h 67"/>
                          <a:gd name="T40" fmla="*/ 56 w 82"/>
                          <a:gd name="T41" fmla="*/ 17 h 67"/>
                          <a:gd name="T42" fmla="*/ 50 w 82"/>
                          <a:gd name="T43" fmla="*/ 17 h 67"/>
                          <a:gd name="T44" fmla="*/ 50 w 82"/>
                          <a:gd name="T45" fmla="*/ 23 h 67"/>
                          <a:gd name="T46" fmla="*/ 50 w 82"/>
                          <a:gd name="T47" fmla="*/ 37 h 67"/>
                          <a:gd name="T48" fmla="*/ 50 w 82"/>
                          <a:gd name="T49" fmla="*/ 41 h 67"/>
                          <a:gd name="T50" fmla="*/ 43 w 82"/>
                          <a:gd name="T51" fmla="*/ 44 h 67"/>
                          <a:gd name="T52" fmla="*/ 40 w 82"/>
                          <a:gd name="T53" fmla="*/ 50 h 67"/>
                          <a:gd name="T54" fmla="*/ 40 w 82"/>
                          <a:gd name="T55" fmla="*/ 62 h 67"/>
                          <a:gd name="T56" fmla="*/ 33 w 82"/>
                          <a:gd name="T57" fmla="*/ 62 h 67"/>
                          <a:gd name="T58" fmla="*/ 18 w 82"/>
                          <a:gd name="T59" fmla="*/ 62 h 67"/>
                          <a:gd name="T60" fmla="*/ 5 w 82"/>
                          <a:gd name="T61" fmla="*/ 62 h 67"/>
                          <a:gd name="T62" fmla="*/ 2 w 82"/>
                          <a:gd name="T63" fmla="*/ 67 h 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82" h="67">
                            <a:moveTo>
                              <a:pt x="2" y="67"/>
                            </a:moveTo>
                            <a:cubicBezTo>
                              <a:pt x="0" y="65"/>
                              <a:pt x="2" y="61"/>
                              <a:pt x="3" y="59"/>
                            </a:cubicBezTo>
                            <a:cubicBezTo>
                              <a:pt x="3" y="57"/>
                              <a:pt x="3" y="55"/>
                              <a:pt x="4" y="54"/>
                            </a:cubicBezTo>
                            <a:cubicBezTo>
                              <a:pt x="5" y="52"/>
                              <a:pt x="8" y="52"/>
                              <a:pt x="8" y="50"/>
                            </a:cubicBezTo>
                            <a:cubicBezTo>
                              <a:pt x="9" y="49"/>
                              <a:pt x="9" y="47"/>
                              <a:pt x="10" y="47"/>
                            </a:cubicBezTo>
                            <a:cubicBezTo>
                              <a:pt x="10" y="46"/>
                              <a:pt x="10" y="45"/>
                              <a:pt x="11" y="44"/>
                            </a:cubicBezTo>
                            <a:cubicBezTo>
                              <a:pt x="11" y="43"/>
                              <a:pt x="15" y="39"/>
                              <a:pt x="14" y="38"/>
                            </a:cubicBezTo>
                            <a:cubicBezTo>
                              <a:pt x="13" y="38"/>
                              <a:pt x="12" y="39"/>
                              <a:pt x="12" y="39"/>
                            </a:cubicBezTo>
                            <a:cubicBezTo>
                              <a:pt x="14" y="36"/>
                              <a:pt x="17" y="34"/>
                              <a:pt x="20" y="32"/>
                            </a:cubicBezTo>
                            <a:cubicBezTo>
                              <a:pt x="23" y="28"/>
                              <a:pt x="22" y="25"/>
                              <a:pt x="24" y="21"/>
                            </a:cubicBezTo>
                            <a:cubicBezTo>
                              <a:pt x="25" y="18"/>
                              <a:pt x="26" y="15"/>
                              <a:pt x="29" y="13"/>
                            </a:cubicBezTo>
                            <a:cubicBezTo>
                              <a:pt x="33" y="11"/>
                              <a:pt x="35" y="10"/>
                              <a:pt x="36" y="6"/>
                            </a:cubicBezTo>
                            <a:cubicBezTo>
                              <a:pt x="37" y="4"/>
                              <a:pt x="38" y="1"/>
                              <a:pt x="41" y="1"/>
                            </a:cubicBezTo>
                            <a:cubicBezTo>
                              <a:pt x="45" y="1"/>
                              <a:pt x="49" y="1"/>
                              <a:pt x="54" y="1"/>
                            </a:cubicBezTo>
                            <a:cubicBezTo>
                              <a:pt x="59" y="1"/>
                              <a:pt x="65" y="1"/>
                              <a:pt x="70" y="1"/>
                            </a:cubicBezTo>
                            <a:cubicBezTo>
                              <a:pt x="73" y="1"/>
                              <a:pt x="76" y="1"/>
                              <a:pt x="78" y="1"/>
                            </a:cubicBezTo>
                            <a:cubicBezTo>
                              <a:pt x="80" y="1"/>
                              <a:pt x="81" y="0"/>
                              <a:pt x="81" y="2"/>
                            </a:cubicBezTo>
                            <a:cubicBezTo>
                              <a:pt x="81" y="6"/>
                              <a:pt x="81" y="10"/>
                              <a:pt x="81" y="13"/>
                            </a:cubicBezTo>
                            <a:cubicBezTo>
                              <a:pt x="81" y="14"/>
                              <a:pt x="82" y="17"/>
                              <a:pt x="81" y="17"/>
                            </a:cubicBezTo>
                            <a:cubicBezTo>
                              <a:pt x="78" y="17"/>
                              <a:pt x="75" y="17"/>
                              <a:pt x="73" y="17"/>
                            </a:cubicBezTo>
                            <a:cubicBezTo>
                              <a:pt x="67" y="17"/>
                              <a:pt x="62" y="17"/>
                              <a:pt x="56" y="17"/>
                            </a:cubicBezTo>
                            <a:cubicBezTo>
                              <a:pt x="55" y="17"/>
                              <a:pt x="50" y="16"/>
                              <a:pt x="50" y="17"/>
                            </a:cubicBezTo>
                            <a:cubicBezTo>
                              <a:pt x="49" y="18"/>
                              <a:pt x="50" y="22"/>
                              <a:pt x="50" y="23"/>
                            </a:cubicBezTo>
                            <a:cubicBezTo>
                              <a:pt x="50" y="28"/>
                              <a:pt x="50" y="33"/>
                              <a:pt x="50" y="37"/>
                            </a:cubicBezTo>
                            <a:cubicBezTo>
                              <a:pt x="50" y="38"/>
                              <a:pt x="50" y="41"/>
                              <a:pt x="50" y="41"/>
                            </a:cubicBezTo>
                            <a:cubicBezTo>
                              <a:pt x="48" y="43"/>
                              <a:pt x="45" y="43"/>
                              <a:pt x="43" y="44"/>
                            </a:cubicBezTo>
                            <a:cubicBezTo>
                              <a:pt x="40" y="45"/>
                              <a:pt x="39" y="47"/>
                              <a:pt x="40" y="50"/>
                            </a:cubicBezTo>
                            <a:cubicBezTo>
                              <a:pt x="40" y="52"/>
                              <a:pt x="42" y="61"/>
                              <a:pt x="40" y="62"/>
                            </a:cubicBezTo>
                            <a:cubicBezTo>
                              <a:pt x="38" y="62"/>
                              <a:pt x="35" y="62"/>
                              <a:pt x="33" y="62"/>
                            </a:cubicBezTo>
                            <a:cubicBezTo>
                              <a:pt x="28" y="62"/>
                              <a:pt x="23" y="62"/>
                              <a:pt x="18" y="62"/>
                            </a:cubicBezTo>
                            <a:cubicBezTo>
                              <a:pt x="13" y="62"/>
                              <a:pt x="9" y="62"/>
                              <a:pt x="5" y="62"/>
                            </a:cubicBezTo>
                            <a:cubicBezTo>
                              <a:pt x="2" y="62"/>
                              <a:pt x="2" y="66"/>
                              <a:pt x="2" y="6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08" name="Freeform 1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2" y="2872"/>
                        <a:ext cx="133" cy="109"/>
                      </a:xfrm>
                      <a:custGeom>
                        <a:avLst/>
                        <a:gdLst>
                          <a:gd name="T0" fmla="*/ 2 w 82"/>
                          <a:gd name="T1" fmla="*/ 67 h 67"/>
                          <a:gd name="T2" fmla="*/ 3 w 82"/>
                          <a:gd name="T3" fmla="*/ 59 h 67"/>
                          <a:gd name="T4" fmla="*/ 4 w 82"/>
                          <a:gd name="T5" fmla="*/ 54 h 67"/>
                          <a:gd name="T6" fmla="*/ 8 w 82"/>
                          <a:gd name="T7" fmla="*/ 50 h 67"/>
                          <a:gd name="T8" fmla="*/ 10 w 82"/>
                          <a:gd name="T9" fmla="*/ 47 h 67"/>
                          <a:gd name="T10" fmla="*/ 11 w 82"/>
                          <a:gd name="T11" fmla="*/ 44 h 67"/>
                          <a:gd name="T12" fmla="*/ 14 w 82"/>
                          <a:gd name="T13" fmla="*/ 38 h 67"/>
                          <a:gd name="T14" fmla="*/ 12 w 82"/>
                          <a:gd name="T15" fmla="*/ 39 h 67"/>
                          <a:gd name="T16" fmla="*/ 20 w 82"/>
                          <a:gd name="T17" fmla="*/ 32 h 67"/>
                          <a:gd name="T18" fmla="*/ 24 w 82"/>
                          <a:gd name="T19" fmla="*/ 21 h 67"/>
                          <a:gd name="T20" fmla="*/ 29 w 82"/>
                          <a:gd name="T21" fmla="*/ 13 h 67"/>
                          <a:gd name="T22" fmla="*/ 36 w 82"/>
                          <a:gd name="T23" fmla="*/ 6 h 67"/>
                          <a:gd name="T24" fmla="*/ 41 w 82"/>
                          <a:gd name="T25" fmla="*/ 1 h 67"/>
                          <a:gd name="T26" fmla="*/ 54 w 82"/>
                          <a:gd name="T27" fmla="*/ 1 h 67"/>
                          <a:gd name="T28" fmla="*/ 70 w 82"/>
                          <a:gd name="T29" fmla="*/ 1 h 67"/>
                          <a:gd name="T30" fmla="*/ 78 w 82"/>
                          <a:gd name="T31" fmla="*/ 1 h 67"/>
                          <a:gd name="T32" fmla="*/ 81 w 82"/>
                          <a:gd name="T33" fmla="*/ 2 h 67"/>
                          <a:gd name="T34" fmla="*/ 81 w 82"/>
                          <a:gd name="T35" fmla="*/ 13 h 67"/>
                          <a:gd name="T36" fmla="*/ 81 w 82"/>
                          <a:gd name="T37" fmla="*/ 17 h 67"/>
                          <a:gd name="T38" fmla="*/ 73 w 82"/>
                          <a:gd name="T39" fmla="*/ 17 h 67"/>
                          <a:gd name="T40" fmla="*/ 56 w 82"/>
                          <a:gd name="T41" fmla="*/ 17 h 67"/>
                          <a:gd name="T42" fmla="*/ 50 w 82"/>
                          <a:gd name="T43" fmla="*/ 17 h 67"/>
                          <a:gd name="T44" fmla="*/ 50 w 82"/>
                          <a:gd name="T45" fmla="*/ 23 h 67"/>
                          <a:gd name="T46" fmla="*/ 50 w 82"/>
                          <a:gd name="T47" fmla="*/ 37 h 67"/>
                          <a:gd name="T48" fmla="*/ 50 w 82"/>
                          <a:gd name="T49" fmla="*/ 41 h 67"/>
                          <a:gd name="T50" fmla="*/ 43 w 82"/>
                          <a:gd name="T51" fmla="*/ 44 h 67"/>
                          <a:gd name="T52" fmla="*/ 40 w 82"/>
                          <a:gd name="T53" fmla="*/ 50 h 67"/>
                          <a:gd name="T54" fmla="*/ 40 w 82"/>
                          <a:gd name="T55" fmla="*/ 62 h 67"/>
                          <a:gd name="T56" fmla="*/ 33 w 82"/>
                          <a:gd name="T57" fmla="*/ 62 h 67"/>
                          <a:gd name="T58" fmla="*/ 18 w 82"/>
                          <a:gd name="T59" fmla="*/ 62 h 67"/>
                          <a:gd name="T60" fmla="*/ 5 w 82"/>
                          <a:gd name="T61" fmla="*/ 62 h 67"/>
                          <a:gd name="T62" fmla="*/ 2 w 82"/>
                          <a:gd name="T63" fmla="*/ 67 h 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82" h="67">
                            <a:moveTo>
                              <a:pt x="2" y="67"/>
                            </a:moveTo>
                            <a:cubicBezTo>
                              <a:pt x="0" y="65"/>
                              <a:pt x="2" y="61"/>
                              <a:pt x="3" y="59"/>
                            </a:cubicBezTo>
                            <a:cubicBezTo>
                              <a:pt x="3" y="57"/>
                              <a:pt x="3" y="55"/>
                              <a:pt x="4" y="54"/>
                            </a:cubicBezTo>
                            <a:cubicBezTo>
                              <a:pt x="5" y="52"/>
                              <a:pt x="8" y="52"/>
                              <a:pt x="8" y="50"/>
                            </a:cubicBezTo>
                            <a:cubicBezTo>
                              <a:pt x="9" y="49"/>
                              <a:pt x="9" y="47"/>
                              <a:pt x="10" y="47"/>
                            </a:cubicBezTo>
                            <a:cubicBezTo>
                              <a:pt x="10" y="46"/>
                              <a:pt x="10" y="45"/>
                              <a:pt x="11" y="44"/>
                            </a:cubicBezTo>
                            <a:cubicBezTo>
                              <a:pt x="11" y="43"/>
                              <a:pt x="15" y="39"/>
                              <a:pt x="14" y="38"/>
                            </a:cubicBezTo>
                            <a:cubicBezTo>
                              <a:pt x="13" y="38"/>
                              <a:pt x="12" y="39"/>
                              <a:pt x="12" y="39"/>
                            </a:cubicBezTo>
                            <a:cubicBezTo>
                              <a:pt x="14" y="36"/>
                              <a:pt x="17" y="34"/>
                              <a:pt x="20" y="32"/>
                            </a:cubicBezTo>
                            <a:cubicBezTo>
                              <a:pt x="23" y="28"/>
                              <a:pt x="22" y="25"/>
                              <a:pt x="24" y="21"/>
                            </a:cubicBezTo>
                            <a:cubicBezTo>
                              <a:pt x="25" y="18"/>
                              <a:pt x="26" y="15"/>
                              <a:pt x="29" y="13"/>
                            </a:cubicBezTo>
                            <a:cubicBezTo>
                              <a:pt x="33" y="11"/>
                              <a:pt x="35" y="10"/>
                              <a:pt x="36" y="6"/>
                            </a:cubicBezTo>
                            <a:cubicBezTo>
                              <a:pt x="37" y="4"/>
                              <a:pt x="38" y="1"/>
                              <a:pt x="41" y="1"/>
                            </a:cubicBezTo>
                            <a:cubicBezTo>
                              <a:pt x="45" y="1"/>
                              <a:pt x="49" y="1"/>
                              <a:pt x="54" y="1"/>
                            </a:cubicBezTo>
                            <a:cubicBezTo>
                              <a:pt x="59" y="1"/>
                              <a:pt x="65" y="1"/>
                              <a:pt x="70" y="1"/>
                            </a:cubicBezTo>
                            <a:cubicBezTo>
                              <a:pt x="73" y="1"/>
                              <a:pt x="76" y="1"/>
                              <a:pt x="78" y="1"/>
                            </a:cubicBezTo>
                            <a:cubicBezTo>
                              <a:pt x="80" y="1"/>
                              <a:pt x="81" y="0"/>
                              <a:pt x="81" y="2"/>
                            </a:cubicBezTo>
                            <a:cubicBezTo>
                              <a:pt x="81" y="6"/>
                              <a:pt x="81" y="10"/>
                              <a:pt x="81" y="13"/>
                            </a:cubicBezTo>
                            <a:cubicBezTo>
                              <a:pt x="81" y="14"/>
                              <a:pt x="82" y="17"/>
                              <a:pt x="81" y="17"/>
                            </a:cubicBezTo>
                            <a:cubicBezTo>
                              <a:pt x="78" y="17"/>
                              <a:pt x="75" y="17"/>
                              <a:pt x="73" y="17"/>
                            </a:cubicBezTo>
                            <a:cubicBezTo>
                              <a:pt x="67" y="17"/>
                              <a:pt x="62" y="17"/>
                              <a:pt x="56" y="17"/>
                            </a:cubicBezTo>
                            <a:cubicBezTo>
                              <a:pt x="55" y="17"/>
                              <a:pt x="50" y="16"/>
                              <a:pt x="50" y="17"/>
                            </a:cubicBezTo>
                            <a:cubicBezTo>
                              <a:pt x="49" y="18"/>
                              <a:pt x="50" y="22"/>
                              <a:pt x="50" y="23"/>
                            </a:cubicBezTo>
                            <a:cubicBezTo>
                              <a:pt x="50" y="28"/>
                              <a:pt x="50" y="33"/>
                              <a:pt x="50" y="37"/>
                            </a:cubicBezTo>
                            <a:cubicBezTo>
                              <a:pt x="50" y="38"/>
                              <a:pt x="50" y="41"/>
                              <a:pt x="50" y="41"/>
                            </a:cubicBezTo>
                            <a:cubicBezTo>
                              <a:pt x="48" y="43"/>
                              <a:pt x="45" y="43"/>
                              <a:pt x="43" y="44"/>
                            </a:cubicBezTo>
                            <a:cubicBezTo>
                              <a:pt x="40" y="45"/>
                              <a:pt x="39" y="47"/>
                              <a:pt x="40" y="50"/>
                            </a:cubicBezTo>
                            <a:cubicBezTo>
                              <a:pt x="40" y="52"/>
                              <a:pt x="42" y="61"/>
                              <a:pt x="40" y="62"/>
                            </a:cubicBezTo>
                            <a:cubicBezTo>
                              <a:pt x="38" y="62"/>
                              <a:pt x="35" y="62"/>
                              <a:pt x="33" y="62"/>
                            </a:cubicBezTo>
                            <a:cubicBezTo>
                              <a:pt x="28" y="62"/>
                              <a:pt x="23" y="62"/>
                              <a:pt x="18" y="62"/>
                            </a:cubicBezTo>
                            <a:cubicBezTo>
                              <a:pt x="13" y="62"/>
                              <a:pt x="9" y="62"/>
                              <a:pt x="5" y="62"/>
                            </a:cubicBezTo>
                            <a:cubicBezTo>
                              <a:pt x="2" y="62"/>
                              <a:pt x="2" y="66"/>
                              <a:pt x="2" y="6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09" name="Freeform 1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2" y="2510"/>
                        <a:ext cx="107" cy="39"/>
                      </a:xfrm>
                      <a:custGeom>
                        <a:avLst/>
                        <a:gdLst>
                          <a:gd name="T0" fmla="*/ 0 w 66"/>
                          <a:gd name="T1" fmla="*/ 7 h 24"/>
                          <a:gd name="T2" fmla="*/ 2 w 66"/>
                          <a:gd name="T3" fmla="*/ 9 h 24"/>
                          <a:gd name="T4" fmla="*/ 9 w 66"/>
                          <a:gd name="T5" fmla="*/ 6 h 24"/>
                          <a:gd name="T6" fmla="*/ 22 w 66"/>
                          <a:gd name="T7" fmla="*/ 1 h 24"/>
                          <a:gd name="T8" fmla="*/ 21 w 66"/>
                          <a:gd name="T9" fmla="*/ 0 h 24"/>
                          <a:gd name="T10" fmla="*/ 24 w 66"/>
                          <a:gd name="T11" fmla="*/ 1 h 24"/>
                          <a:gd name="T12" fmla="*/ 26 w 66"/>
                          <a:gd name="T13" fmla="*/ 2 h 24"/>
                          <a:gd name="T14" fmla="*/ 28 w 66"/>
                          <a:gd name="T15" fmla="*/ 1 h 24"/>
                          <a:gd name="T16" fmla="*/ 29 w 66"/>
                          <a:gd name="T17" fmla="*/ 1 h 24"/>
                          <a:gd name="T18" fmla="*/ 31 w 66"/>
                          <a:gd name="T19" fmla="*/ 2 h 24"/>
                          <a:gd name="T20" fmla="*/ 32 w 66"/>
                          <a:gd name="T21" fmla="*/ 2 h 24"/>
                          <a:gd name="T22" fmla="*/ 37 w 66"/>
                          <a:gd name="T23" fmla="*/ 4 h 24"/>
                          <a:gd name="T24" fmla="*/ 40 w 66"/>
                          <a:gd name="T25" fmla="*/ 4 h 24"/>
                          <a:gd name="T26" fmla="*/ 39 w 66"/>
                          <a:gd name="T27" fmla="*/ 6 h 24"/>
                          <a:gd name="T28" fmla="*/ 42 w 66"/>
                          <a:gd name="T29" fmla="*/ 8 h 24"/>
                          <a:gd name="T30" fmla="*/ 47 w 66"/>
                          <a:gd name="T31" fmla="*/ 8 h 24"/>
                          <a:gd name="T32" fmla="*/ 46 w 66"/>
                          <a:gd name="T33" fmla="*/ 6 h 24"/>
                          <a:gd name="T34" fmla="*/ 54 w 66"/>
                          <a:gd name="T35" fmla="*/ 7 h 24"/>
                          <a:gd name="T36" fmla="*/ 55 w 66"/>
                          <a:gd name="T37" fmla="*/ 10 h 24"/>
                          <a:gd name="T38" fmla="*/ 58 w 66"/>
                          <a:gd name="T39" fmla="*/ 10 h 24"/>
                          <a:gd name="T40" fmla="*/ 62 w 66"/>
                          <a:gd name="T41" fmla="*/ 12 h 24"/>
                          <a:gd name="T42" fmla="*/ 64 w 66"/>
                          <a:gd name="T43" fmla="*/ 15 h 24"/>
                          <a:gd name="T44" fmla="*/ 59 w 66"/>
                          <a:gd name="T45" fmla="*/ 17 h 24"/>
                          <a:gd name="T46" fmla="*/ 56 w 66"/>
                          <a:gd name="T47" fmla="*/ 19 h 24"/>
                          <a:gd name="T48" fmla="*/ 51 w 66"/>
                          <a:gd name="T49" fmla="*/ 21 h 24"/>
                          <a:gd name="T50" fmla="*/ 46 w 66"/>
                          <a:gd name="T51" fmla="*/ 23 h 24"/>
                          <a:gd name="T52" fmla="*/ 39 w 66"/>
                          <a:gd name="T53" fmla="*/ 22 h 24"/>
                          <a:gd name="T54" fmla="*/ 33 w 66"/>
                          <a:gd name="T55" fmla="*/ 20 h 24"/>
                          <a:gd name="T56" fmla="*/ 28 w 66"/>
                          <a:gd name="T57" fmla="*/ 20 h 24"/>
                          <a:gd name="T58" fmla="*/ 28 w 66"/>
                          <a:gd name="T59" fmla="*/ 22 h 24"/>
                          <a:gd name="T60" fmla="*/ 25 w 66"/>
                          <a:gd name="T61" fmla="*/ 24 h 24"/>
                          <a:gd name="T62" fmla="*/ 21 w 66"/>
                          <a:gd name="T63" fmla="*/ 24 h 24"/>
                          <a:gd name="T64" fmla="*/ 17 w 66"/>
                          <a:gd name="T65" fmla="*/ 22 h 24"/>
                          <a:gd name="T66" fmla="*/ 13 w 66"/>
                          <a:gd name="T67" fmla="*/ 20 h 24"/>
                          <a:gd name="T68" fmla="*/ 8 w 66"/>
                          <a:gd name="T69" fmla="*/ 17 h 24"/>
                          <a:gd name="T70" fmla="*/ 3 w 66"/>
                          <a:gd name="T71" fmla="*/ 13 h 24"/>
                          <a:gd name="T72" fmla="*/ 0 w 66"/>
                          <a:gd name="T73" fmla="*/ 7 h 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66" h="24">
                            <a:moveTo>
                              <a:pt x="0" y="7"/>
                            </a:moveTo>
                            <a:cubicBezTo>
                              <a:pt x="1" y="7"/>
                              <a:pt x="2" y="8"/>
                              <a:pt x="2" y="9"/>
                            </a:cubicBezTo>
                            <a:cubicBezTo>
                              <a:pt x="3" y="6"/>
                              <a:pt x="7" y="7"/>
                              <a:pt x="9" y="6"/>
                            </a:cubicBezTo>
                            <a:cubicBezTo>
                              <a:pt x="13" y="4"/>
                              <a:pt x="18" y="2"/>
                              <a:pt x="22" y="1"/>
                            </a:cubicBezTo>
                            <a:cubicBezTo>
                              <a:pt x="22" y="1"/>
                              <a:pt x="21" y="1"/>
                              <a:pt x="21" y="0"/>
                            </a:cubicBezTo>
                            <a:cubicBezTo>
                              <a:pt x="22" y="0"/>
                              <a:pt x="23" y="0"/>
                              <a:pt x="24" y="1"/>
                            </a:cubicBezTo>
                            <a:cubicBezTo>
                              <a:pt x="24" y="1"/>
                              <a:pt x="25" y="2"/>
                              <a:pt x="26" y="2"/>
                            </a:cubicBezTo>
                            <a:cubicBezTo>
                              <a:pt x="27" y="2"/>
                              <a:pt x="28" y="2"/>
                              <a:pt x="28" y="1"/>
                            </a:cubicBezTo>
                            <a:cubicBezTo>
                              <a:pt x="28" y="0"/>
                              <a:pt x="29" y="1"/>
                              <a:pt x="29" y="1"/>
                            </a:cubicBezTo>
                            <a:cubicBezTo>
                              <a:pt x="31" y="1"/>
                              <a:pt x="31" y="1"/>
                              <a:pt x="31" y="2"/>
                            </a:cubicBezTo>
                            <a:cubicBezTo>
                              <a:pt x="31" y="3"/>
                              <a:pt x="32" y="2"/>
                              <a:pt x="32" y="2"/>
                            </a:cubicBezTo>
                            <a:cubicBezTo>
                              <a:pt x="33" y="3"/>
                              <a:pt x="38" y="3"/>
                              <a:pt x="37" y="4"/>
                            </a:cubicBezTo>
                            <a:cubicBezTo>
                              <a:pt x="38" y="4"/>
                              <a:pt x="39" y="4"/>
                              <a:pt x="40" y="4"/>
                            </a:cubicBezTo>
                            <a:cubicBezTo>
                              <a:pt x="42" y="4"/>
                              <a:pt x="40" y="5"/>
                              <a:pt x="39" y="6"/>
                            </a:cubicBezTo>
                            <a:cubicBezTo>
                              <a:pt x="41" y="7"/>
                              <a:pt x="42" y="7"/>
                              <a:pt x="42" y="8"/>
                            </a:cubicBezTo>
                            <a:cubicBezTo>
                              <a:pt x="44" y="10"/>
                              <a:pt x="46" y="8"/>
                              <a:pt x="47" y="8"/>
                            </a:cubicBezTo>
                            <a:cubicBezTo>
                              <a:pt x="46" y="7"/>
                              <a:pt x="46" y="7"/>
                              <a:pt x="46" y="6"/>
                            </a:cubicBezTo>
                            <a:cubicBezTo>
                              <a:pt x="49" y="6"/>
                              <a:pt x="51" y="8"/>
                              <a:pt x="54" y="7"/>
                            </a:cubicBezTo>
                            <a:cubicBezTo>
                              <a:pt x="54" y="8"/>
                              <a:pt x="53" y="10"/>
                              <a:pt x="55" y="10"/>
                            </a:cubicBezTo>
                            <a:cubicBezTo>
                              <a:pt x="57" y="10"/>
                              <a:pt x="57" y="10"/>
                              <a:pt x="58" y="10"/>
                            </a:cubicBezTo>
                            <a:cubicBezTo>
                              <a:pt x="60" y="11"/>
                              <a:pt x="61" y="11"/>
                              <a:pt x="62" y="12"/>
                            </a:cubicBezTo>
                            <a:cubicBezTo>
                              <a:pt x="62" y="13"/>
                              <a:pt x="66" y="14"/>
                              <a:pt x="64" y="15"/>
                            </a:cubicBezTo>
                            <a:cubicBezTo>
                              <a:pt x="62" y="15"/>
                              <a:pt x="61" y="16"/>
                              <a:pt x="59" y="17"/>
                            </a:cubicBezTo>
                            <a:cubicBezTo>
                              <a:pt x="58" y="17"/>
                              <a:pt x="58" y="19"/>
                              <a:pt x="56" y="19"/>
                            </a:cubicBezTo>
                            <a:cubicBezTo>
                              <a:pt x="54" y="20"/>
                              <a:pt x="53" y="22"/>
                              <a:pt x="51" y="21"/>
                            </a:cubicBezTo>
                            <a:cubicBezTo>
                              <a:pt x="48" y="21"/>
                              <a:pt x="47" y="21"/>
                              <a:pt x="46" y="23"/>
                            </a:cubicBezTo>
                            <a:cubicBezTo>
                              <a:pt x="46" y="21"/>
                              <a:pt x="41" y="23"/>
                              <a:pt x="39" y="22"/>
                            </a:cubicBezTo>
                            <a:cubicBezTo>
                              <a:pt x="37" y="21"/>
                              <a:pt x="35" y="21"/>
                              <a:pt x="33" y="20"/>
                            </a:cubicBezTo>
                            <a:cubicBezTo>
                              <a:pt x="32" y="20"/>
                              <a:pt x="29" y="19"/>
                              <a:pt x="28" y="20"/>
                            </a:cubicBezTo>
                            <a:cubicBezTo>
                              <a:pt x="28" y="20"/>
                              <a:pt x="27" y="21"/>
                              <a:pt x="28" y="22"/>
                            </a:cubicBezTo>
                            <a:cubicBezTo>
                              <a:pt x="26" y="22"/>
                              <a:pt x="25" y="23"/>
                              <a:pt x="25" y="24"/>
                            </a:cubicBezTo>
                            <a:cubicBezTo>
                              <a:pt x="23" y="23"/>
                              <a:pt x="23" y="24"/>
                              <a:pt x="21" y="24"/>
                            </a:cubicBezTo>
                            <a:cubicBezTo>
                              <a:pt x="19" y="24"/>
                              <a:pt x="18" y="22"/>
                              <a:pt x="17" y="22"/>
                            </a:cubicBezTo>
                            <a:cubicBezTo>
                              <a:pt x="16" y="21"/>
                              <a:pt x="14" y="20"/>
                              <a:pt x="13" y="20"/>
                            </a:cubicBezTo>
                            <a:cubicBezTo>
                              <a:pt x="11" y="19"/>
                              <a:pt x="10" y="17"/>
                              <a:pt x="8" y="17"/>
                            </a:cubicBezTo>
                            <a:cubicBezTo>
                              <a:pt x="6" y="16"/>
                              <a:pt x="5" y="13"/>
                              <a:pt x="3" y="13"/>
                            </a:cubicBezTo>
                            <a:cubicBezTo>
                              <a:pt x="6" y="11"/>
                              <a:pt x="0" y="9"/>
                              <a:pt x="0" y="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10" name="Freeform 1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2" y="2510"/>
                        <a:ext cx="107" cy="39"/>
                      </a:xfrm>
                      <a:custGeom>
                        <a:avLst/>
                        <a:gdLst>
                          <a:gd name="T0" fmla="*/ 0 w 66"/>
                          <a:gd name="T1" fmla="*/ 7 h 24"/>
                          <a:gd name="T2" fmla="*/ 2 w 66"/>
                          <a:gd name="T3" fmla="*/ 9 h 24"/>
                          <a:gd name="T4" fmla="*/ 9 w 66"/>
                          <a:gd name="T5" fmla="*/ 6 h 24"/>
                          <a:gd name="T6" fmla="*/ 22 w 66"/>
                          <a:gd name="T7" fmla="*/ 1 h 24"/>
                          <a:gd name="T8" fmla="*/ 21 w 66"/>
                          <a:gd name="T9" fmla="*/ 0 h 24"/>
                          <a:gd name="T10" fmla="*/ 24 w 66"/>
                          <a:gd name="T11" fmla="*/ 1 h 24"/>
                          <a:gd name="T12" fmla="*/ 26 w 66"/>
                          <a:gd name="T13" fmla="*/ 2 h 24"/>
                          <a:gd name="T14" fmla="*/ 28 w 66"/>
                          <a:gd name="T15" fmla="*/ 1 h 24"/>
                          <a:gd name="T16" fmla="*/ 29 w 66"/>
                          <a:gd name="T17" fmla="*/ 1 h 24"/>
                          <a:gd name="T18" fmla="*/ 31 w 66"/>
                          <a:gd name="T19" fmla="*/ 2 h 24"/>
                          <a:gd name="T20" fmla="*/ 32 w 66"/>
                          <a:gd name="T21" fmla="*/ 2 h 24"/>
                          <a:gd name="T22" fmla="*/ 37 w 66"/>
                          <a:gd name="T23" fmla="*/ 4 h 24"/>
                          <a:gd name="T24" fmla="*/ 40 w 66"/>
                          <a:gd name="T25" fmla="*/ 4 h 24"/>
                          <a:gd name="T26" fmla="*/ 39 w 66"/>
                          <a:gd name="T27" fmla="*/ 6 h 24"/>
                          <a:gd name="T28" fmla="*/ 42 w 66"/>
                          <a:gd name="T29" fmla="*/ 8 h 24"/>
                          <a:gd name="T30" fmla="*/ 47 w 66"/>
                          <a:gd name="T31" fmla="*/ 8 h 24"/>
                          <a:gd name="T32" fmla="*/ 46 w 66"/>
                          <a:gd name="T33" fmla="*/ 6 h 24"/>
                          <a:gd name="T34" fmla="*/ 54 w 66"/>
                          <a:gd name="T35" fmla="*/ 7 h 24"/>
                          <a:gd name="T36" fmla="*/ 55 w 66"/>
                          <a:gd name="T37" fmla="*/ 10 h 24"/>
                          <a:gd name="T38" fmla="*/ 58 w 66"/>
                          <a:gd name="T39" fmla="*/ 10 h 24"/>
                          <a:gd name="T40" fmla="*/ 62 w 66"/>
                          <a:gd name="T41" fmla="*/ 12 h 24"/>
                          <a:gd name="T42" fmla="*/ 64 w 66"/>
                          <a:gd name="T43" fmla="*/ 15 h 24"/>
                          <a:gd name="T44" fmla="*/ 59 w 66"/>
                          <a:gd name="T45" fmla="*/ 17 h 24"/>
                          <a:gd name="T46" fmla="*/ 56 w 66"/>
                          <a:gd name="T47" fmla="*/ 19 h 24"/>
                          <a:gd name="T48" fmla="*/ 51 w 66"/>
                          <a:gd name="T49" fmla="*/ 21 h 24"/>
                          <a:gd name="T50" fmla="*/ 46 w 66"/>
                          <a:gd name="T51" fmla="*/ 23 h 24"/>
                          <a:gd name="T52" fmla="*/ 39 w 66"/>
                          <a:gd name="T53" fmla="*/ 22 h 24"/>
                          <a:gd name="T54" fmla="*/ 33 w 66"/>
                          <a:gd name="T55" fmla="*/ 20 h 24"/>
                          <a:gd name="T56" fmla="*/ 28 w 66"/>
                          <a:gd name="T57" fmla="*/ 20 h 24"/>
                          <a:gd name="T58" fmla="*/ 28 w 66"/>
                          <a:gd name="T59" fmla="*/ 22 h 24"/>
                          <a:gd name="T60" fmla="*/ 25 w 66"/>
                          <a:gd name="T61" fmla="*/ 24 h 24"/>
                          <a:gd name="T62" fmla="*/ 21 w 66"/>
                          <a:gd name="T63" fmla="*/ 24 h 24"/>
                          <a:gd name="T64" fmla="*/ 17 w 66"/>
                          <a:gd name="T65" fmla="*/ 22 h 24"/>
                          <a:gd name="T66" fmla="*/ 13 w 66"/>
                          <a:gd name="T67" fmla="*/ 20 h 24"/>
                          <a:gd name="T68" fmla="*/ 8 w 66"/>
                          <a:gd name="T69" fmla="*/ 17 h 24"/>
                          <a:gd name="T70" fmla="*/ 3 w 66"/>
                          <a:gd name="T71" fmla="*/ 13 h 24"/>
                          <a:gd name="T72" fmla="*/ 0 w 66"/>
                          <a:gd name="T73" fmla="*/ 7 h 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66" h="24">
                            <a:moveTo>
                              <a:pt x="0" y="7"/>
                            </a:moveTo>
                            <a:cubicBezTo>
                              <a:pt x="1" y="7"/>
                              <a:pt x="2" y="8"/>
                              <a:pt x="2" y="9"/>
                            </a:cubicBezTo>
                            <a:cubicBezTo>
                              <a:pt x="3" y="6"/>
                              <a:pt x="7" y="7"/>
                              <a:pt x="9" y="6"/>
                            </a:cubicBezTo>
                            <a:cubicBezTo>
                              <a:pt x="13" y="4"/>
                              <a:pt x="18" y="2"/>
                              <a:pt x="22" y="1"/>
                            </a:cubicBezTo>
                            <a:cubicBezTo>
                              <a:pt x="22" y="1"/>
                              <a:pt x="21" y="1"/>
                              <a:pt x="21" y="0"/>
                            </a:cubicBezTo>
                            <a:cubicBezTo>
                              <a:pt x="22" y="0"/>
                              <a:pt x="23" y="0"/>
                              <a:pt x="24" y="1"/>
                            </a:cubicBezTo>
                            <a:cubicBezTo>
                              <a:pt x="24" y="1"/>
                              <a:pt x="25" y="2"/>
                              <a:pt x="26" y="2"/>
                            </a:cubicBezTo>
                            <a:cubicBezTo>
                              <a:pt x="27" y="2"/>
                              <a:pt x="28" y="2"/>
                              <a:pt x="28" y="1"/>
                            </a:cubicBezTo>
                            <a:cubicBezTo>
                              <a:pt x="28" y="0"/>
                              <a:pt x="29" y="1"/>
                              <a:pt x="29" y="1"/>
                            </a:cubicBezTo>
                            <a:cubicBezTo>
                              <a:pt x="31" y="1"/>
                              <a:pt x="31" y="1"/>
                              <a:pt x="31" y="2"/>
                            </a:cubicBezTo>
                            <a:cubicBezTo>
                              <a:pt x="31" y="3"/>
                              <a:pt x="32" y="2"/>
                              <a:pt x="32" y="2"/>
                            </a:cubicBezTo>
                            <a:cubicBezTo>
                              <a:pt x="33" y="3"/>
                              <a:pt x="38" y="3"/>
                              <a:pt x="37" y="4"/>
                            </a:cubicBezTo>
                            <a:cubicBezTo>
                              <a:pt x="38" y="4"/>
                              <a:pt x="39" y="4"/>
                              <a:pt x="40" y="4"/>
                            </a:cubicBezTo>
                            <a:cubicBezTo>
                              <a:pt x="42" y="4"/>
                              <a:pt x="40" y="5"/>
                              <a:pt x="39" y="6"/>
                            </a:cubicBezTo>
                            <a:cubicBezTo>
                              <a:pt x="41" y="7"/>
                              <a:pt x="42" y="7"/>
                              <a:pt x="42" y="8"/>
                            </a:cubicBezTo>
                            <a:cubicBezTo>
                              <a:pt x="44" y="10"/>
                              <a:pt x="46" y="8"/>
                              <a:pt x="47" y="8"/>
                            </a:cubicBezTo>
                            <a:cubicBezTo>
                              <a:pt x="46" y="7"/>
                              <a:pt x="46" y="7"/>
                              <a:pt x="46" y="6"/>
                            </a:cubicBezTo>
                            <a:cubicBezTo>
                              <a:pt x="49" y="6"/>
                              <a:pt x="51" y="8"/>
                              <a:pt x="54" y="7"/>
                            </a:cubicBezTo>
                            <a:cubicBezTo>
                              <a:pt x="54" y="8"/>
                              <a:pt x="53" y="10"/>
                              <a:pt x="55" y="10"/>
                            </a:cubicBezTo>
                            <a:cubicBezTo>
                              <a:pt x="57" y="10"/>
                              <a:pt x="57" y="10"/>
                              <a:pt x="58" y="10"/>
                            </a:cubicBezTo>
                            <a:cubicBezTo>
                              <a:pt x="60" y="11"/>
                              <a:pt x="61" y="11"/>
                              <a:pt x="62" y="12"/>
                            </a:cubicBezTo>
                            <a:cubicBezTo>
                              <a:pt x="62" y="13"/>
                              <a:pt x="66" y="14"/>
                              <a:pt x="64" y="15"/>
                            </a:cubicBezTo>
                            <a:cubicBezTo>
                              <a:pt x="62" y="15"/>
                              <a:pt x="61" y="16"/>
                              <a:pt x="59" y="17"/>
                            </a:cubicBezTo>
                            <a:cubicBezTo>
                              <a:pt x="58" y="17"/>
                              <a:pt x="58" y="19"/>
                              <a:pt x="56" y="19"/>
                            </a:cubicBezTo>
                            <a:cubicBezTo>
                              <a:pt x="54" y="20"/>
                              <a:pt x="53" y="22"/>
                              <a:pt x="51" y="21"/>
                            </a:cubicBezTo>
                            <a:cubicBezTo>
                              <a:pt x="48" y="21"/>
                              <a:pt x="47" y="21"/>
                              <a:pt x="46" y="23"/>
                            </a:cubicBezTo>
                            <a:cubicBezTo>
                              <a:pt x="46" y="21"/>
                              <a:pt x="41" y="23"/>
                              <a:pt x="39" y="22"/>
                            </a:cubicBezTo>
                            <a:cubicBezTo>
                              <a:pt x="37" y="21"/>
                              <a:pt x="35" y="21"/>
                              <a:pt x="33" y="20"/>
                            </a:cubicBezTo>
                            <a:cubicBezTo>
                              <a:pt x="32" y="20"/>
                              <a:pt x="29" y="19"/>
                              <a:pt x="28" y="20"/>
                            </a:cubicBezTo>
                            <a:cubicBezTo>
                              <a:pt x="28" y="20"/>
                              <a:pt x="27" y="21"/>
                              <a:pt x="28" y="22"/>
                            </a:cubicBezTo>
                            <a:cubicBezTo>
                              <a:pt x="26" y="22"/>
                              <a:pt x="25" y="23"/>
                              <a:pt x="25" y="24"/>
                            </a:cubicBezTo>
                            <a:cubicBezTo>
                              <a:pt x="23" y="23"/>
                              <a:pt x="23" y="24"/>
                              <a:pt x="21" y="24"/>
                            </a:cubicBezTo>
                            <a:cubicBezTo>
                              <a:pt x="19" y="24"/>
                              <a:pt x="18" y="22"/>
                              <a:pt x="17" y="22"/>
                            </a:cubicBezTo>
                            <a:cubicBezTo>
                              <a:pt x="16" y="21"/>
                              <a:pt x="14" y="20"/>
                              <a:pt x="13" y="20"/>
                            </a:cubicBezTo>
                            <a:cubicBezTo>
                              <a:pt x="11" y="19"/>
                              <a:pt x="10" y="17"/>
                              <a:pt x="8" y="17"/>
                            </a:cubicBezTo>
                            <a:cubicBezTo>
                              <a:pt x="6" y="16"/>
                              <a:pt x="5" y="13"/>
                              <a:pt x="3" y="13"/>
                            </a:cubicBezTo>
                            <a:cubicBezTo>
                              <a:pt x="6" y="11"/>
                              <a:pt x="0" y="9"/>
                              <a:pt x="0" y="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11" name="Freeform 1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3" y="2939"/>
                        <a:ext cx="164" cy="249"/>
                      </a:xfrm>
                      <a:custGeom>
                        <a:avLst/>
                        <a:gdLst>
                          <a:gd name="T0" fmla="*/ 2 w 101"/>
                          <a:gd name="T1" fmla="*/ 86 h 154"/>
                          <a:gd name="T2" fmla="*/ 4 w 101"/>
                          <a:gd name="T3" fmla="*/ 81 h 154"/>
                          <a:gd name="T4" fmla="*/ 20 w 101"/>
                          <a:gd name="T5" fmla="*/ 60 h 154"/>
                          <a:gd name="T6" fmla="*/ 23 w 101"/>
                          <a:gd name="T7" fmla="*/ 32 h 154"/>
                          <a:gd name="T8" fmla="*/ 21 w 101"/>
                          <a:gd name="T9" fmla="*/ 27 h 154"/>
                          <a:gd name="T10" fmla="*/ 17 w 101"/>
                          <a:gd name="T11" fmla="*/ 19 h 154"/>
                          <a:gd name="T12" fmla="*/ 15 w 101"/>
                          <a:gd name="T13" fmla="*/ 7 h 154"/>
                          <a:gd name="T14" fmla="*/ 22 w 101"/>
                          <a:gd name="T15" fmla="*/ 2 h 154"/>
                          <a:gd name="T16" fmla="*/ 30 w 101"/>
                          <a:gd name="T17" fmla="*/ 3 h 154"/>
                          <a:gd name="T18" fmla="*/ 87 w 101"/>
                          <a:gd name="T19" fmla="*/ 31 h 154"/>
                          <a:gd name="T20" fmla="*/ 100 w 101"/>
                          <a:gd name="T21" fmla="*/ 42 h 154"/>
                          <a:gd name="T22" fmla="*/ 100 w 101"/>
                          <a:gd name="T23" fmla="*/ 75 h 154"/>
                          <a:gd name="T24" fmla="*/ 90 w 101"/>
                          <a:gd name="T25" fmla="*/ 80 h 154"/>
                          <a:gd name="T26" fmla="*/ 86 w 101"/>
                          <a:gd name="T27" fmla="*/ 85 h 154"/>
                          <a:gd name="T28" fmla="*/ 83 w 101"/>
                          <a:gd name="T29" fmla="*/ 96 h 154"/>
                          <a:gd name="T30" fmla="*/ 81 w 101"/>
                          <a:gd name="T31" fmla="*/ 104 h 154"/>
                          <a:gd name="T32" fmla="*/ 85 w 101"/>
                          <a:gd name="T33" fmla="*/ 105 h 154"/>
                          <a:gd name="T34" fmla="*/ 87 w 101"/>
                          <a:gd name="T35" fmla="*/ 110 h 154"/>
                          <a:gd name="T36" fmla="*/ 88 w 101"/>
                          <a:gd name="T37" fmla="*/ 116 h 154"/>
                          <a:gd name="T38" fmla="*/ 90 w 101"/>
                          <a:gd name="T39" fmla="*/ 121 h 154"/>
                          <a:gd name="T40" fmla="*/ 83 w 101"/>
                          <a:gd name="T41" fmla="*/ 121 h 154"/>
                          <a:gd name="T42" fmla="*/ 78 w 101"/>
                          <a:gd name="T43" fmla="*/ 125 h 154"/>
                          <a:gd name="T44" fmla="*/ 76 w 101"/>
                          <a:gd name="T45" fmla="*/ 128 h 154"/>
                          <a:gd name="T46" fmla="*/ 70 w 101"/>
                          <a:gd name="T47" fmla="*/ 135 h 154"/>
                          <a:gd name="T48" fmla="*/ 62 w 101"/>
                          <a:gd name="T49" fmla="*/ 139 h 154"/>
                          <a:gd name="T50" fmla="*/ 52 w 101"/>
                          <a:gd name="T51" fmla="*/ 141 h 154"/>
                          <a:gd name="T52" fmla="*/ 51 w 101"/>
                          <a:gd name="T53" fmla="*/ 146 h 154"/>
                          <a:gd name="T54" fmla="*/ 43 w 101"/>
                          <a:gd name="T55" fmla="*/ 149 h 154"/>
                          <a:gd name="T56" fmla="*/ 32 w 101"/>
                          <a:gd name="T57" fmla="*/ 153 h 154"/>
                          <a:gd name="T58" fmla="*/ 28 w 101"/>
                          <a:gd name="T59" fmla="*/ 152 h 154"/>
                          <a:gd name="T60" fmla="*/ 20 w 101"/>
                          <a:gd name="T61" fmla="*/ 154 h 154"/>
                          <a:gd name="T62" fmla="*/ 16 w 101"/>
                          <a:gd name="T63" fmla="*/ 144 h 154"/>
                          <a:gd name="T64" fmla="*/ 8 w 101"/>
                          <a:gd name="T65" fmla="*/ 136 h 154"/>
                          <a:gd name="T66" fmla="*/ 9 w 101"/>
                          <a:gd name="T67" fmla="*/ 130 h 154"/>
                          <a:gd name="T68" fmla="*/ 19 w 101"/>
                          <a:gd name="T69" fmla="*/ 130 h 154"/>
                          <a:gd name="T70" fmla="*/ 15 w 101"/>
                          <a:gd name="T71" fmla="*/ 118 h 154"/>
                          <a:gd name="T72" fmla="*/ 16 w 101"/>
                          <a:gd name="T73" fmla="*/ 112 h 154"/>
                          <a:gd name="T74" fmla="*/ 14 w 101"/>
                          <a:gd name="T75" fmla="*/ 109 h 154"/>
                          <a:gd name="T76" fmla="*/ 11 w 101"/>
                          <a:gd name="T77" fmla="*/ 104 h 154"/>
                          <a:gd name="T78" fmla="*/ 2 w 101"/>
                          <a:gd name="T79" fmla="*/ 95 h 1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101" h="154">
                            <a:moveTo>
                              <a:pt x="0" y="87"/>
                            </a:moveTo>
                            <a:cubicBezTo>
                              <a:pt x="1" y="87"/>
                              <a:pt x="1" y="87"/>
                              <a:pt x="2" y="86"/>
                            </a:cubicBezTo>
                            <a:cubicBezTo>
                              <a:pt x="2" y="86"/>
                              <a:pt x="2" y="85"/>
                              <a:pt x="3" y="84"/>
                            </a:cubicBezTo>
                            <a:cubicBezTo>
                              <a:pt x="4" y="84"/>
                              <a:pt x="4" y="82"/>
                              <a:pt x="4" y="81"/>
                            </a:cubicBezTo>
                            <a:cubicBezTo>
                              <a:pt x="6" y="77"/>
                              <a:pt x="10" y="73"/>
                              <a:pt x="13" y="70"/>
                            </a:cubicBezTo>
                            <a:cubicBezTo>
                              <a:pt x="16" y="67"/>
                              <a:pt x="19" y="64"/>
                              <a:pt x="20" y="60"/>
                            </a:cubicBezTo>
                            <a:cubicBezTo>
                              <a:pt x="20" y="55"/>
                              <a:pt x="20" y="50"/>
                              <a:pt x="21" y="45"/>
                            </a:cubicBezTo>
                            <a:cubicBezTo>
                              <a:pt x="21" y="41"/>
                              <a:pt x="21" y="36"/>
                              <a:pt x="23" y="32"/>
                            </a:cubicBezTo>
                            <a:cubicBezTo>
                              <a:pt x="24" y="30"/>
                              <a:pt x="24" y="29"/>
                              <a:pt x="22" y="28"/>
                            </a:cubicBezTo>
                            <a:cubicBezTo>
                              <a:pt x="22" y="27"/>
                              <a:pt x="21" y="27"/>
                              <a:pt x="21" y="27"/>
                            </a:cubicBezTo>
                            <a:cubicBezTo>
                              <a:pt x="20" y="26"/>
                              <a:pt x="21" y="25"/>
                              <a:pt x="20" y="24"/>
                            </a:cubicBezTo>
                            <a:cubicBezTo>
                              <a:pt x="20" y="22"/>
                              <a:pt x="18" y="21"/>
                              <a:pt x="17" y="19"/>
                            </a:cubicBezTo>
                            <a:cubicBezTo>
                              <a:pt x="16" y="18"/>
                              <a:pt x="17" y="16"/>
                              <a:pt x="17" y="14"/>
                            </a:cubicBezTo>
                            <a:cubicBezTo>
                              <a:pt x="16" y="12"/>
                              <a:pt x="15" y="9"/>
                              <a:pt x="15" y="7"/>
                            </a:cubicBezTo>
                            <a:cubicBezTo>
                              <a:pt x="15" y="6"/>
                              <a:pt x="15" y="5"/>
                              <a:pt x="15" y="5"/>
                            </a:cubicBezTo>
                            <a:cubicBezTo>
                              <a:pt x="17" y="4"/>
                              <a:pt x="20" y="3"/>
                              <a:pt x="22" y="2"/>
                            </a:cubicBezTo>
                            <a:cubicBezTo>
                              <a:pt x="23" y="1"/>
                              <a:pt x="24" y="0"/>
                              <a:pt x="26" y="1"/>
                            </a:cubicBezTo>
                            <a:cubicBezTo>
                              <a:pt x="27" y="1"/>
                              <a:pt x="29" y="2"/>
                              <a:pt x="30" y="3"/>
                            </a:cubicBezTo>
                            <a:cubicBezTo>
                              <a:pt x="39" y="8"/>
                              <a:pt x="48" y="12"/>
                              <a:pt x="57" y="16"/>
                            </a:cubicBezTo>
                            <a:cubicBezTo>
                              <a:pt x="67" y="21"/>
                              <a:pt x="77" y="26"/>
                              <a:pt x="87" y="31"/>
                            </a:cubicBezTo>
                            <a:cubicBezTo>
                              <a:pt x="91" y="33"/>
                              <a:pt x="96" y="35"/>
                              <a:pt x="99" y="38"/>
                            </a:cubicBezTo>
                            <a:cubicBezTo>
                              <a:pt x="101" y="39"/>
                              <a:pt x="100" y="41"/>
                              <a:pt x="100" y="42"/>
                            </a:cubicBezTo>
                            <a:cubicBezTo>
                              <a:pt x="100" y="44"/>
                              <a:pt x="100" y="47"/>
                              <a:pt x="100" y="50"/>
                            </a:cubicBezTo>
                            <a:cubicBezTo>
                              <a:pt x="100" y="58"/>
                              <a:pt x="100" y="67"/>
                              <a:pt x="100" y="75"/>
                            </a:cubicBezTo>
                            <a:cubicBezTo>
                              <a:pt x="98" y="74"/>
                              <a:pt x="94" y="74"/>
                              <a:pt x="92" y="75"/>
                            </a:cubicBezTo>
                            <a:cubicBezTo>
                              <a:pt x="88" y="76"/>
                              <a:pt x="92" y="78"/>
                              <a:pt x="90" y="80"/>
                            </a:cubicBezTo>
                            <a:cubicBezTo>
                              <a:pt x="89" y="81"/>
                              <a:pt x="89" y="82"/>
                              <a:pt x="88" y="83"/>
                            </a:cubicBezTo>
                            <a:cubicBezTo>
                              <a:pt x="87" y="84"/>
                              <a:pt x="88" y="85"/>
                              <a:pt x="86" y="85"/>
                            </a:cubicBezTo>
                            <a:cubicBezTo>
                              <a:pt x="84" y="86"/>
                              <a:pt x="85" y="89"/>
                              <a:pt x="87" y="90"/>
                            </a:cubicBezTo>
                            <a:cubicBezTo>
                              <a:pt x="83" y="92"/>
                              <a:pt x="82" y="92"/>
                              <a:pt x="83" y="96"/>
                            </a:cubicBezTo>
                            <a:cubicBezTo>
                              <a:pt x="84" y="99"/>
                              <a:pt x="81" y="99"/>
                              <a:pt x="80" y="101"/>
                            </a:cubicBezTo>
                            <a:cubicBezTo>
                              <a:pt x="80" y="102"/>
                              <a:pt x="80" y="103"/>
                              <a:pt x="81" y="104"/>
                            </a:cubicBezTo>
                            <a:cubicBezTo>
                              <a:pt x="82" y="105"/>
                              <a:pt x="83" y="104"/>
                              <a:pt x="84" y="104"/>
                            </a:cubicBezTo>
                            <a:cubicBezTo>
                              <a:pt x="85" y="104"/>
                              <a:pt x="86" y="104"/>
                              <a:pt x="85" y="105"/>
                            </a:cubicBezTo>
                            <a:cubicBezTo>
                              <a:pt x="84" y="107"/>
                              <a:pt x="86" y="108"/>
                              <a:pt x="86" y="110"/>
                            </a:cubicBezTo>
                            <a:cubicBezTo>
                              <a:pt x="86" y="110"/>
                              <a:pt x="86" y="110"/>
                              <a:pt x="87" y="110"/>
                            </a:cubicBezTo>
                            <a:cubicBezTo>
                              <a:pt x="87" y="111"/>
                              <a:pt x="87" y="112"/>
                              <a:pt x="87" y="113"/>
                            </a:cubicBezTo>
                            <a:cubicBezTo>
                              <a:pt x="87" y="114"/>
                              <a:pt x="87" y="115"/>
                              <a:pt x="88" y="116"/>
                            </a:cubicBezTo>
                            <a:cubicBezTo>
                              <a:pt x="89" y="117"/>
                              <a:pt x="90" y="116"/>
                              <a:pt x="90" y="118"/>
                            </a:cubicBezTo>
                            <a:cubicBezTo>
                              <a:pt x="91" y="119"/>
                              <a:pt x="90" y="120"/>
                              <a:pt x="90" y="121"/>
                            </a:cubicBezTo>
                            <a:cubicBezTo>
                              <a:pt x="88" y="121"/>
                              <a:pt x="87" y="120"/>
                              <a:pt x="85" y="120"/>
                            </a:cubicBezTo>
                            <a:cubicBezTo>
                              <a:pt x="85" y="121"/>
                              <a:pt x="84" y="121"/>
                              <a:pt x="83" y="121"/>
                            </a:cubicBezTo>
                            <a:cubicBezTo>
                              <a:pt x="83" y="122"/>
                              <a:pt x="82" y="122"/>
                              <a:pt x="81" y="122"/>
                            </a:cubicBezTo>
                            <a:cubicBezTo>
                              <a:pt x="80" y="123"/>
                              <a:pt x="79" y="123"/>
                              <a:pt x="78" y="125"/>
                            </a:cubicBezTo>
                            <a:cubicBezTo>
                              <a:pt x="78" y="125"/>
                              <a:pt x="79" y="126"/>
                              <a:pt x="78" y="126"/>
                            </a:cubicBezTo>
                            <a:cubicBezTo>
                              <a:pt x="78" y="128"/>
                              <a:pt x="77" y="127"/>
                              <a:pt x="76" y="128"/>
                            </a:cubicBezTo>
                            <a:cubicBezTo>
                              <a:pt x="75" y="130"/>
                              <a:pt x="75" y="130"/>
                              <a:pt x="73" y="131"/>
                            </a:cubicBezTo>
                            <a:cubicBezTo>
                              <a:pt x="72" y="132"/>
                              <a:pt x="72" y="134"/>
                              <a:pt x="70" y="135"/>
                            </a:cubicBezTo>
                            <a:cubicBezTo>
                              <a:pt x="69" y="136"/>
                              <a:pt x="67" y="136"/>
                              <a:pt x="67" y="137"/>
                            </a:cubicBezTo>
                            <a:cubicBezTo>
                              <a:pt x="66" y="139"/>
                              <a:pt x="64" y="138"/>
                              <a:pt x="62" y="139"/>
                            </a:cubicBezTo>
                            <a:cubicBezTo>
                              <a:pt x="60" y="139"/>
                              <a:pt x="57" y="139"/>
                              <a:pt x="55" y="139"/>
                            </a:cubicBezTo>
                            <a:cubicBezTo>
                              <a:pt x="55" y="139"/>
                              <a:pt x="51" y="140"/>
                              <a:pt x="52" y="141"/>
                            </a:cubicBezTo>
                            <a:cubicBezTo>
                              <a:pt x="53" y="141"/>
                              <a:pt x="54" y="142"/>
                              <a:pt x="54" y="143"/>
                            </a:cubicBezTo>
                            <a:cubicBezTo>
                              <a:pt x="53" y="144"/>
                              <a:pt x="52" y="145"/>
                              <a:pt x="51" y="146"/>
                            </a:cubicBezTo>
                            <a:cubicBezTo>
                              <a:pt x="50" y="147"/>
                              <a:pt x="49" y="148"/>
                              <a:pt x="49" y="149"/>
                            </a:cubicBezTo>
                            <a:cubicBezTo>
                              <a:pt x="47" y="149"/>
                              <a:pt x="44" y="149"/>
                              <a:pt x="43" y="149"/>
                            </a:cubicBezTo>
                            <a:cubicBezTo>
                              <a:pt x="40" y="149"/>
                              <a:pt x="38" y="150"/>
                              <a:pt x="36" y="151"/>
                            </a:cubicBezTo>
                            <a:cubicBezTo>
                              <a:pt x="35" y="152"/>
                              <a:pt x="33" y="152"/>
                              <a:pt x="32" y="153"/>
                            </a:cubicBezTo>
                            <a:cubicBezTo>
                              <a:pt x="31" y="152"/>
                              <a:pt x="30" y="152"/>
                              <a:pt x="30" y="150"/>
                            </a:cubicBezTo>
                            <a:cubicBezTo>
                              <a:pt x="29" y="150"/>
                              <a:pt x="28" y="151"/>
                              <a:pt x="28" y="152"/>
                            </a:cubicBezTo>
                            <a:cubicBezTo>
                              <a:pt x="28" y="152"/>
                              <a:pt x="26" y="152"/>
                              <a:pt x="26" y="153"/>
                            </a:cubicBezTo>
                            <a:cubicBezTo>
                              <a:pt x="23" y="154"/>
                              <a:pt x="22" y="153"/>
                              <a:pt x="20" y="154"/>
                            </a:cubicBezTo>
                            <a:cubicBezTo>
                              <a:pt x="21" y="152"/>
                              <a:pt x="19" y="151"/>
                              <a:pt x="19" y="150"/>
                            </a:cubicBezTo>
                            <a:cubicBezTo>
                              <a:pt x="18" y="148"/>
                              <a:pt x="18" y="145"/>
                              <a:pt x="16" y="144"/>
                            </a:cubicBezTo>
                            <a:cubicBezTo>
                              <a:pt x="15" y="142"/>
                              <a:pt x="13" y="141"/>
                              <a:pt x="11" y="140"/>
                            </a:cubicBezTo>
                            <a:cubicBezTo>
                              <a:pt x="10" y="139"/>
                              <a:pt x="9" y="137"/>
                              <a:pt x="8" y="136"/>
                            </a:cubicBezTo>
                            <a:cubicBezTo>
                              <a:pt x="7" y="135"/>
                              <a:pt x="5" y="133"/>
                              <a:pt x="6" y="132"/>
                            </a:cubicBezTo>
                            <a:cubicBezTo>
                              <a:pt x="7" y="131"/>
                              <a:pt x="7" y="130"/>
                              <a:pt x="9" y="130"/>
                            </a:cubicBezTo>
                            <a:cubicBezTo>
                              <a:pt x="11" y="130"/>
                              <a:pt x="14" y="131"/>
                              <a:pt x="16" y="130"/>
                            </a:cubicBezTo>
                            <a:cubicBezTo>
                              <a:pt x="17" y="130"/>
                              <a:pt x="18" y="130"/>
                              <a:pt x="19" y="130"/>
                            </a:cubicBezTo>
                            <a:cubicBezTo>
                              <a:pt x="19" y="131"/>
                              <a:pt x="21" y="130"/>
                              <a:pt x="21" y="130"/>
                            </a:cubicBezTo>
                            <a:cubicBezTo>
                              <a:pt x="17" y="128"/>
                              <a:pt x="15" y="122"/>
                              <a:pt x="15" y="118"/>
                            </a:cubicBezTo>
                            <a:cubicBezTo>
                              <a:pt x="15" y="117"/>
                              <a:pt x="16" y="116"/>
                              <a:pt x="16" y="115"/>
                            </a:cubicBezTo>
                            <a:cubicBezTo>
                              <a:pt x="16" y="114"/>
                              <a:pt x="16" y="113"/>
                              <a:pt x="16" y="112"/>
                            </a:cubicBezTo>
                            <a:cubicBezTo>
                              <a:pt x="16" y="112"/>
                              <a:pt x="16" y="110"/>
                              <a:pt x="15" y="110"/>
                            </a:cubicBezTo>
                            <a:cubicBezTo>
                              <a:pt x="15" y="109"/>
                              <a:pt x="14" y="110"/>
                              <a:pt x="14" y="109"/>
                            </a:cubicBezTo>
                            <a:cubicBezTo>
                              <a:pt x="14" y="108"/>
                              <a:pt x="14" y="106"/>
                              <a:pt x="13" y="105"/>
                            </a:cubicBezTo>
                            <a:cubicBezTo>
                              <a:pt x="13" y="104"/>
                              <a:pt x="12" y="104"/>
                              <a:pt x="11" y="104"/>
                            </a:cubicBezTo>
                            <a:cubicBezTo>
                              <a:pt x="9" y="102"/>
                              <a:pt x="11" y="100"/>
                              <a:pt x="8" y="100"/>
                            </a:cubicBezTo>
                            <a:cubicBezTo>
                              <a:pt x="5" y="101"/>
                              <a:pt x="3" y="96"/>
                              <a:pt x="2" y="95"/>
                            </a:cubicBezTo>
                            <a:cubicBezTo>
                              <a:pt x="1" y="92"/>
                              <a:pt x="1" y="90"/>
                              <a:pt x="0" y="8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12" name="Freeform 1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3" y="2939"/>
                        <a:ext cx="164" cy="249"/>
                      </a:xfrm>
                      <a:custGeom>
                        <a:avLst/>
                        <a:gdLst>
                          <a:gd name="T0" fmla="*/ 2 w 101"/>
                          <a:gd name="T1" fmla="*/ 86 h 154"/>
                          <a:gd name="T2" fmla="*/ 4 w 101"/>
                          <a:gd name="T3" fmla="*/ 81 h 154"/>
                          <a:gd name="T4" fmla="*/ 20 w 101"/>
                          <a:gd name="T5" fmla="*/ 60 h 154"/>
                          <a:gd name="T6" fmla="*/ 23 w 101"/>
                          <a:gd name="T7" fmla="*/ 32 h 154"/>
                          <a:gd name="T8" fmla="*/ 21 w 101"/>
                          <a:gd name="T9" fmla="*/ 27 h 154"/>
                          <a:gd name="T10" fmla="*/ 17 w 101"/>
                          <a:gd name="T11" fmla="*/ 19 h 154"/>
                          <a:gd name="T12" fmla="*/ 15 w 101"/>
                          <a:gd name="T13" fmla="*/ 7 h 154"/>
                          <a:gd name="T14" fmla="*/ 22 w 101"/>
                          <a:gd name="T15" fmla="*/ 2 h 154"/>
                          <a:gd name="T16" fmla="*/ 30 w 101"/>
                          <a:gd name="T17" fmla="*/ 3 h 154"/>
                          <a:gd name="T18" fmla="*/ 87 w 101"/>
                          <a:gd name="T19" fmla="*/ 31 h 154"/>
                          <a:gd name="T20" fmla="*/ 100 w 101"/>
                          <a:gd name="T21" fmla="*/ 42 h 154"/>
                          <a:gd name="T22" fmla="*/ 100 w 101"/>
                          <a:gd name="T23" fmla="*/ 75 h 154"/>
                          <a:gd name="T24" fmla="*/ 90 w 101"/>
                          <a:gd name="T25" fmla="*/ 80 h 154"/>
                          <a:gd name="T26" fmla="*/ 86 w 101"/>
                          <a:gd name="T27" fmla="*/ 85 h 154"/>
                          <a:gd name="T28" fmla="*/ 83 w 101"/>
                          <a:gd name="T29" fmla="*/ 96 h 154"/>
                          <a:gd name="T30" fmla="*/ 81 w 101"/>
                          <a:gd name="T31" fmla="*/ 104 h 154"/>
                          <a:gd name="T32" fmla="*/ 85 w 101"/>
                          <a:gd name="T33" fmla="*/ 105 h 154"/>
                          <a:gd name="T34" fmla="*/ 87 w 101"/>
                          <a:gd name="T35" fmla="*/ 110 h 154"/>
                          <a:gd name="T36" fmla="*/ 88 w 101"/>
                          <a:gd name="T37" fmla="*/ 116 h 154"/>
                          <a:gd name="T38" fmla="*/ 90 w 101"/>
                          <a:gd name="T39" fmla="*/ 121 h 154"/>
                          <a:gd name="T40" fmla="*/ 83 w 101"/>
                          <a:gd name="T41" fmla="*/ 121 h 154"/>
                          <a:gd name="T42" fmla="*/ 78 w 101"/>
                          <a:gd name="T43" fmla="*/ 125 h 154"/>
                          <a:gd name="T44" fmla="*/ 76 w 101"/>
                          <a:gd name="T45" fmla="*/ 128 h 154"/>
                          <a:gd name="T46" fmla="*/ 70 w 101"/>
                          <a:gd name="T47" fmla="*/ 135 h 154"/>
                          <a:gd name="T48" fmla="*/ 62 w 101"/>
                          <a:gd name="T49" fmla="*/ 139 h 154"/>
                          <a:gd name="T50" fmla="*/ 52 w 101"/>
                          <a:gd name="T51" fmla="*/ 141 h 154"/>
                          <a:gd name="T52" fmla="*/ 51 w 101"/>
                          <a:gd name="T53" fmla="*/ 146 h 154"/>
                          <a:gd name="T54" fmla="*/ 43 w 101"/>
                          <a:gd name="T55" fmla="*/ 149 h 154"/>
                          <a:gd name="T56" fmla="*/ 32 w 101"/>
                          <a:gd name="T57" fmla="*/ 153 h 154"/>
                          <a:gd name="T58" fmla="*/ 28 w 101"/>
                          <a:gd name="T59" fmla="*/ 152 h 154"/>
                          <a:gd name="T60" fmla="*/ 20 w 101"/>
                          <a:gd name="T61" fmla="*/ 154 h 154"/>
                          <a:gd name="T62" fmla="*/ 16 w 101"/>
                          <a:gd name="T63" fmla="*/ 144 h 154"/>
                          <a:gd name="T64" fmla="*/ 8 w 101"/>
                          <a:gd name="T65" fmla="*/ 136 h 154"/>
                          <a:gd name="T66" fmla="*/ 9 w 101"/>
                          <a:gd name="T67" fmla="*/ 130 h 154"/>
                          <a:gd name="T68" fmla="*/ 19 w 101"/>
                          <a:gd name="T69" fmla="*/ 130 h 154"/>
                          <a:gd name="T70" fmla="*/ 15 w 101"/>
                          <a:gd name="T71" fmla="*/ 118 h 154"/>
                          <a:gd name="T72" fmla="*/ 16 w 101"/>
                          <a:gd name="T73" fmla="*/ 112 h 154"/>
                          <a:gd name="T74" fmla="*/ 14 w 101"/>
                          <a:gd name="T75" fmla="*/ 109 h 154"/>
                          <a:gd name="T76" fmla="*/ 11 w 101"/>
                          <a:gd name="T77" fmla="*/ 104 h 154"/>
                          <a:gd name="T78" fmla="*/ 2 w 101"/>
                          <a:gd name="T79" fmla="*/ 95 h 1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101" h="154">
                            <a:moveTo>
                              <a:pt x="0" y="87"/>
                            </a:moveTo>
                            <a:cubicBezTo>
                              <a:pt x="1" y="87"/>
                              <a:pt x="1" y="87"/>
                              <a:pt x="2" y="86"/>
                            </a:cubicBezTo>
                            <a:cubicBezTo>
                              <a:pt x="2" y="86"/>
                              <a:pt x="2" y="85"/>
                              <a:pt x="3" y="84"/>
                            </a:cubicBezTo>
                            <a:cubicBezTo>
                              <a:pt x="4" y="84"/>
                              <a:pt x="4" y="82"/>
                              <a:pt x="4" y="81"/>
                            </a:cubicBezTo>
                            <a:cubicBezTo>
                              <a:pt x="6" y="77"/>
                              <a:pt x="10" y="73"/>
                              <a:pt x="13" y="70"/>
                            </a:cubicBezTo>
                            <a:cubicBezTo>
                              <a:pt x="16" y="67"/>
                              <a:pt x="19" y="64"/>
                              <a:pt x="20" y="60"/>
                            </a:cubicBezTo>
                            <a:cubicBezTo>
                              <a:pt x="20" y="55"/>
                              <a:pt x="20" y="50"/>
                              <a:pt x="21" y="45"/>
                            </a:cubicBezTo>
                            <a:cubicBezTo>
                              <a:pt x="21" y="41"/>
                              <a:pt x="21" y="36"/>
                              <a:pt x="23" y="32"/>
                            </a:cubicBezTo>
                            <a:cubicBezTo>
                              <a:pt x="24" y="30"/>
                              <a:pt x="24" y="29"/>
                              <a:pt x="22" y="28"/>
                            </a:cubicBezTo>
                            <a:cubicBezTo>
                              <a:pt x="22" y="27"/>
                              <a:pt x="21" y="27"/>
                              <a:pt x="21" y="27"/>
                            </a:cubicBezTo>
                            <a:cubicBezTo>
                              <a:pt x="20" y="26"/>
                              <a:pt x="21" y="25"/>
                              <a:pt x="20" y="24"/>
                            </a:cubicBezTo>
                            <a:cubicBezTo>
                              <a:pt x="20" y="22"/>
                              <a:pt x="18" y="21"/>
                              <a:pt x="17" y="19"/>
                            </a:cubicBezTo>
                            <a:cubicBezTo>
                              <a:pt x="16" y="18"/>
                              <a:pt x="17" y="16"/>
                              <a:pt x="17" y="14"/>
                            </a:cubicBezTo>
                            <a:cubicBezTo>
                              <a:pt x="16" y="12"/>
                              <a:pt x="15" y="9"/>
                              <a:pt x="15" y="7"/>
                            </a:cubicBezTo>
                            <a:cubicBezTo>
                              <a:pt x="15" y="6"/>
                              <a:pt x="15" y="5"/>
                              <a:pt x="15" y="5"/>
                            </a:cubicBezTo>
                            <a:cubicBezTo>
                              <a:pt x="17" y="4"/>
                              <a:pt x="20" y="3"/>
                              <a:pt x="22" y="2"/>
                            </a:cubicBezTo>
                            <a:cubicBezTo>
                              <a:pt x="23" y="1"/>
                              <a:pt x="24" y="0"/>
                              <a:pt x="26" y="1"/>
                            </a:cubicBezTo>
                            <a:cubicBezTo>
                              <a:pt x="27" y="1"/>
                              <a:pt x="29" y="2"/>
                              <a:pt x="30" y="3"/>
                            </a:cubicBezTo>
                            <a:cubicBezTo>
                              <a:pt x="39" y="8"/>
                              <a:pt x="48" y="12"/>
                              <a:pt x="57" y="16"/>
                            </a:cubicBezTo>
                            <a:cubicBezTo>
                              <a:pt x="67" y="21"/>
                              <a:pt x="77" y="26"/>
                              <a:pt x="87" y="31"/>
                            </a:cubicBezTo>
                            <a:cubicBezTo>
                              <a:pt x="91" y="33"/>
                              <a:pt x="96" y="35"/>
                              <a:pt x="99" y="38"/>
                            </a:cubicBezTo>
                            <a:cubicBezTo>
                              <a:pt x="101" y="39"/>
                              <a:pt x="100" y="41"/>
                              <a:pt x="100" y="42"/>
                            </a:cubicBezTo>
                            <a:cubicBezTo>
                              <a:pt x="100" y="44"/>
                              <a:pt x="100" y="47"/>
                              <a:pt x="100" y="50"/>
                            </a:cubicBezTo>
                            <a:cubicBezTo>
                              <a:pt x="100" y="58"/>
                              <a:pt x="100" y="67"/>
                              <a:pt x="100" y="75"/>
                            </a:cubicBezTo>
                            <a:cubicBezTo>
                              <a:pt x="98" y="74"/>
                              <a:pt x="94" y="74"/>
                              <a:pt x="92" y="75"/>
                            </a:cubicBezTo>
                            <a:cubicBezTo>
                              <a:pt x="88" y="76"/>
                              <a:pt x="92" y="78"/>
                              <a:pt x="90" y="80"/>
                            </a:cubicBezTo>
                            <a:cubicBezTo>
                              <a:pt x="89" y="81"/>
                              <a:pt x="89" y="82"/>
                              <a:pt x="88" y="83"/>
                            </a:cubicBezTo>
                            <a:cubicBezTo>
                              <a:pt x="87" y="84"/>
                              <a:pt x="88" y="85"/>
                              <a:pt x="86" y="85"/>
                            </a:cubicBezTo>
                            <a:cubicBezTo>
                              <a:pt x="84" y="86"/>
                              <a:pt x="85" y="89"/>
                              <a:pt x="87" y="90"/>
                            </a:cubicBezTo>
                            <a:cubicBezTo>
                              <a:pt x="83" y="92"/>
                              <a:pt x="82" y="92"/>
                              <a:pt x="83" y="96"/>
                            </a:cubicBezTo>
                            <a:cubicBezTo>
                              <a:pt x="84" y="99"/>
                              <a:pt x="81" y="99"/>
                              <a:pt x="80" y="101"/>
                            </a:cubicBezTo>
                            <a:cubicBezTo>
                              <a:pt x="80" y="102"/>
                              <a:pt x="80" y="103"/>
                              <a:pt x="81" y="104"/>
                            </a:cubicBezTo>
                            <a:cubicBezTo>
                              <a:pt x="82" y="105"/>
                              <a:pt x="83" y="104"/>
                              <a:pt x="84" y="104"/>
                            </a:cubicBezTo>
                            <a:cubicBezTo>
                              <a:pt x="85" y="104"/>
                              <a:pt x="86" y="104"/>
                              <a:pt x="85" y="105"/>
                            </a:cubicBezTo>
                            <a:cubicBezTo>
                              <a:pt x="84" y="107"/>
                              <a:pt x="86" y="108"/>
                              <a:pt x="86" y="110"/>
                            </a:cubicBezTo>
                            <a:cubicBezTo>
                              <a:pt x="86" y="110"/>
                              <a:pt x="86" y="110"/>
                              <a:pt x="87" y="110"/>
                            </a:cubicBezTo>
                            <a:cubicBezTo>
                              <a:pt x="87" y="111"/>
                              <a:pt x="87" y="112"/>
                              <a:pt x="87" y="113"/>
                            </a:cubicBezTo>
                            <a:cubicBezTo>
                              <a:pt x="87" y="114"/>
                              <a:pt x="87" y="115"/>
                              <a:pt x="88" y="116"/>
                            </a:cubicBezTo>
                            <a:cubicBezTo>
                              <a:pt x="89" y="117"/>
                              <a:pt x="90" y="116"/>
                              <a:pt x="90" y="118"/>
                            </a:cubicBezTo>
                            <a:cubicBezTo>
                              <a:pt x="91" y="119"/>
                              <a:pt x="90" y="120"/>
                              <a:pt x="90" y="121"/>
                            </a:cubicBezTo>
                            <a:cubicBezTo>
                              <a:pt x="88" y="121"/>
                              <a:pt x="87" y="120"/>
                              <a:pt x="85" y="120"/>
                            </a:cubicBezTo>
                            <a:cubicBezTo>
                              <a:pt x="85" y="121"/>
                              <a:pt x="84" y="121"/>
                              <a:pt x="83" y="121"/>
                            </a:cubicBezTo>
                            <a:cubicBezTo>
                              <a:pt x="83" y="122"/>
                              <a:pt x="82" y="122"/>
                              <a:pt x="81" y="122"/>
                            </a:cubicBezTo>
                            <a:cubicBezTo>
                              <a:pt x="80" y="123"/>
                              <a:pt x="79" y="123"/>
                              <a:pt x="78" y="125"/>
                            </a:cubicBezTo>
                            <a:cubicBezTo>
                              <a:pt x="78" y="125"/>
                              <a:pt x="79" y="126"/>
                              <a:pt x="78" y="126"/>
                            </a:cubicBezTo>
                            <a:cubicBezTo>
                              <a:pt x="78" y="128"/>
                              <a:pt x="77" y="127"/>
                              <a:pt x="76" y="128"/>
                            </a:cubicBezTo>
                            <a:cubicBezTo>
                              <a:pt x="75" y="130"/>
                              <a:pt x="75" y="130"/>
                              <a:pt x="73" y="131"/>
                            </a:cubicBezTo>
                            <a:cubicBezTo>
                              <a:pt x="72" y="132"/>
                              <a:pt x="72" y="134"/>
                              <a:pt x="70" y="135"/>
                            </a:cubicBezTo>
                            <a:cubicBezTo>
                              <a:pt x="69" y="136"/>
                              <a:pt x="67" y="136"/>
                              <a:pt x="67" y="137"/>
                            </a:cubicBezTo>
                            <a:cubicBezTo>
                              <a:pt x="66" y="139"/>
                              <a:pt x="64" y="138"/>
                              <a:pt x="62" y="139"/>
                            </a:cubicBezTo>
                            <a:cubicBezTo>
                              <a:pt x="60" y="139"/>
                              <a:pt x="57" y="139"/>
                              <a:pt x="55" y="139"/>
                            </a:cubicBezTo>
                            <a:cubicBezTo>
                              <a:pt x="55" y="139"/>
                              <a:pt x="51" y="140"/>
                              <a:pt x="52" y="141"/>
                            </a:cubicBezTo>
                            <a:cubicBezTo>
                              <a:pt x="53" y="141"/>
                              <a:pt x="54" y="142"/>
                              <a:pt x="54" y="143"/>
                            </a:cubicBezTo>
                            <a:cubicBezTo>
                              <a:pt x="53" y="144"/>
                              <a:pt x="52" y="145"/>
                              <a:pt x="51" y="146"/>
                            </a:cubicBezTo>
                            <a:cubicBezTo>
                              <a:pt x="50" y="147"/>
                              <a:pt x="49" y="148"/>
                              <a:pt x="49" y="149"/>
                            </a:cubicBezTo>
                            <a:cubicBezTo>
                              <a:pt x="47" y="149"/>
                              <a:pt x="44" y="149"/>
                              <a:pt x="43" y="149"/>
                            </a:cubicBezTo>
                            <a:cubicBezTo>
                              <a:pt x="40" y="149"/>
                              <a:pt x="38" y="150"/>
                              <a:pt x="36" y="151"/>
                            </a:cubicBezTo>
                            <a:cubicBezTo>
                              <a:pt x="35" y="152"/>
                              <a:pt x="33" y="152"/>
                              <a:pt x="32" y="153"/>
                            </a:cubicBezTo>
                            <a:cubicBezTo>
                              <a:pt x="31" y="152"/>
                              <a:pt x="30" y="152"/>
                              <a:pt x="30" y="150"/>
                            </a:cubicBezTo>
                            <a:cubicBezTo>
                              <a:pt x="29" y="150"/>
                              <a:pt x="28" y="151"/>
                              <a:pt x="28" y="152"/>
                            </a:cubicBezTo>
                            <a:cubicBezTo>
                              <a:pt x="28" y="152"/>
                              <a:pt x="26" y="152"/>
                              <a:pt x="26" y="153"/>
                            </a:cubicBezTo>
                            <a:cubicBezTo>
                              <a:pt x="23" y="154"/>
                              <a:pt x="22" y="153"/>
                              <a:pt x="20" y="154"/>
                            </a:cubicBezTo>
                            <a:cubicBezTo>
                              <a:pt x="21" y="152"/>
                              <a:pt x="19" y="151"/>
                              <a:pt x="19" y="150"/>
                            </a:cubicBezTo>
                            <a:cubicBezTo>
                              <a:pt x="18" y="148"/>
                              <a:pt x="18" y="145"/>
                              <a:pt x="16" y="144"/>
                            </a:cubicBezTo>
                            <a:cubicBezTo>
                              <a:pt x="15" y="142"/>
                              <a:pt x="13" y="141"/>
                              <a:pt x="11" y="140"/>
                            </a:cubicBezTo>
                            <a:cubicBezTo>
                              <a:pt x="10" y="139"/>
                              <a:pt x="9" y="137"/>
                              <a:pt x="8" y="136"/>
                            </a:cubicBezTo>
                            <a:cubicBezTo>
                              <a:pt x="7" y="135"/>
                              <a:pt x="5" y="133"/>
                              <a:pt x="6" y="132"/>
                            </a:cubicBezTo>
                            <a:cubicBezTo>
                              <a:pt x="7" y="131"/>
                              <a:pt x="7" y="130"/>
                              <a:pt x="9" y="130"/>
                            </a:cubicBezTo>
                            <a:cubicBezTo>
                              <a:pt x="11" y="130"/>
                              <a:pt x="14" y="131"/>
                              <a:pt x="16" y="130"/>
                            </a:cubicBezTo>
                            <a:cubicBezTo>
                              <a:pt x="17" y="130"/>
                              <a:pt x="18" y="130"/>
                              <a:pt x="19" y="130"/>
                            </a:cubicBezTo>
                            <a:cubicBezTo>
                              <a:pt x="19" y="131"/>
                              <a:pt x="21" y="130"/>
                              <a:pt x="21" y="130"/>
                            </a:cubicBezTo>
                            <a:cubicBezTo>
                              <a:pt x="17" y="128"/>
                              <a:pt x="15" y="122"/>
                              <a:pt x="15" y="118"/>
                            </a:cubicBezTo>
                            <a:cubicBezTo>
                              <a:pt x="15" y="117"/>
                              <a:pt x="16" y="116"/>
                              <a:pt x="16" y="115"/>
                            </a:cubicBezTo>
                            <a:cubicBezTo>
                              <a:pt x="16" y="114"/>
                              <a:pt x="16" y="113"/>
                              <a:pt x="16" y="112"/>
                            </a:cubicBezTo>
                            <a:cubicBezTo>
                              <a:pt x="16" y="112"/>
                              <a:pt x="16" y="110"/>
                              <a:pt x="15" y="110"/>
                            </a:cubicBezTo>
                            <a:cubicBezTo>
                              <a:pt x="15" y="109"/>
                              <a:pt x="14" y="110"/>
                              <a:pt x="14" y="109"/>
                            </a:cubicBezTo>
                            <a:cubicBezTo>
                              <a:pt x="14" y="108"/>
                              <a:pt x="14" y="106"/>
                              <a:pt x="13" y="105"/>
                            </a:cubicBezTo>
                            <a:cubicBezTo>
                              <a:pt x="13" y="104"/>
                              <a:pt x="12" y="104"/>
                              <a:pt x="11" y="104"/>
                            </a:cubicBezTo>
                            <a:cubicBezTo>
                              <a:pt x="9" y="102"/>
                              <a:pt x="11" y="100"/>
                              <a:pt x="8" y="100"/>
                            </a:cubicBezTo>
                            <a:cubicBezTo>
                              <a:pt x="5" y="101"/>
                              <a:pt x="3" y="96"/>
                              <a:pt x="2" y="95"/>
                            </a:cubicBezTo>
                            <a:cubicBezTo>
                              <a:pt x="1" y="92"/>
                              <a:pt x="1" y="90"/>
                              <a:pt x="0" y="8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13" name="Freeform 1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4" y="2639"/>
                        <a:ext cx="28" cy="49"/>
                      </a:xfrm>
                      <a:custGeom>
                        <a:avLst/>
                        <a:gdLst>
                          <a:gd name="T0" fmla="*/ 0 w 17"/>
                          <a:gd name="T1" fmla="*/ 20 h 30"/>
                          <a:gd name="T2" fmla="*/ 0 w 17"/>
                          <a:gd name="T3" fmla="*/ 18 h 30"/>
                          <a:gd name="T4" fmla="*/ 2 w 17"/>
                          <a:gd name="T5" fmla="*/ 14 h 30"/>
                          <a:gd name="T6" fmla="*/ 1 w 17"/>
                          <a:gd name="T7" fmla="*/ 13 h 30"/>
                          <a:gd name="T8" fmla="*/ 2 w 17"/>
                          <a:gd name="T9" fmla="*/ 11 h 30"/>
                          <a:gd name="T10" fmla="*/ 0 w 17"/>
                          <a:gd name="T11" fmla="*/ 8 h 30"/>
                          <a:gd name="T12" fmla="*/ 1 w 17"/>
                          <a:gd name="T13" fmla="*/ 3 h 30"/>
                          <a:gd name="T14" fmla="*/ 4 w 17"/>
                          <a:gd name="T15" fmla="*/ 2 h 30"/>
                          <a:gd name="T16" fmla="*/ 8 w 17"/>
                          <a:gd name="T17" fmla="*/ 2 h 30"/>
                          <a:gd name="T18" fmla="*/ 9 w 17"/>
                          <a:gd name="T19" fmla="*/ 4 h 30"/>
                          <a:gd name="T20" fmla="*/ 11 w 17"/>
                          <a:gd name="T21" fmla="*/ 5 h 30"/>
                          <a:gd name="T22" fmla="*/ 11 w 17"/>
                          <a:gd name="T23" fmla="*/ 11 h 30"/>
                          <a:gd name="T24" fmla="*/ 11 w 17"/>
                          <a:gd name="T25" fmla="*/ 13 h 30"/>
                          <a:gd name="T26" fmla="*/ 11 w 17"/>
                          <a:gd name="T27" fmla="*/ 14 h 30"/>
                          <a:gd name="T28" fmla="*/ 12 w 17"/>
                          <a:gd name="T29" fmla="*/ 16 h 30"/>
                          <a:gd name="T30" fmla="*/ 14 w 17"/>
                          <a:gd name="T31" fmla="*/ 17 h 30"/>
                          <a:gd name="T32" fmla="*/ 16 w 17"/>
                          <a:gd name="T33" fmla="*/ 19 h 30"/>
                          <a:gd name="T34" fmla="*/ 13 w 17"/>
                          <a:gd name="T35" fmla="*/ 23 h 30"/>
                          <a:gd name="T36" fmla="*/ 12 w 17"/>
                          <a:gd name="T37" fmla="*/ 26 h 30"/>
                          <a:gd name="T38" fmla="*/ 10 w 17"/>
                          <a:gd name="T39" fmla="*/ 28 h 30"/>
                          <a:gd name="T40" fmla="*/ 8 w 17"/>
                          <a:gd name="T41" fmla="*/ 30 h 30"/>
                          <a:gd name="T42" fmla="*/ 6 w 17"/>
                          <a:gd name="T43" fmla="*/ 28 h 30"/>
                          <a:gd name="T44" fmla="*/ 0 w 17"/>
                          <a:gd name="T45" fmla="*/ 22 h 30"/>
                          <a:gd name="T46" fmla="*/ 1 w 17"/>
                          <a:gd name="T47" fmla="*/ 23 h 30"/>
                          <a:gd name="T48" fmla="*/ 1 w 17"/>
                          <a:gd name="T49" fmla="*/ 21 h 30"/>
                          <a:gd name="T50" fmla="*/ 0 w 17"/>
                          <a:gd name="T51" fmla="*/ 20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17" h="30">
                            <a:moveTo>
                              <a:pt x="0" y="20"/>
                            </a:moveTo>
                            <a:cubicBezTo>
                              <a:pt x="0" y="19"/>
                              <a:pt x="1" y="18"/>
                              <a:pt x="0" y="18"/>
                            </a:cubicBezTo>
                            <a:cubicBezTo>
                              <a:pt x="2" y="18"/>
                              <a:pt x="1" y="15"/>
                              <a:pt x="2" y="14"/>
                            </a:cubicBezTo>
                            <a:cubicBezTo>
                              <a:pt x="2" y="14"/>
                              <a:pt x="1" y="13"/>
                              <a:pt x="1" y="13"/>
                            </a:cubicBezTo>
                            <a:cubicBezTo>
                              <a:pt x="1" y="12"/>
                              <a:pt x="2" y="11"/>
                              <a:pt x="2" y="11"/>
                            </a:cubicBezTo>
                            <a:cubicBezTo>
                              <a:pt x="2" y="9"/>
                              <a:pt x="2" y="8"/>
                              <a:pt x="0" y="8"/>
                            </a:cubicBezTo>
                            <a:cubicBezTo>
                              <a:pt x="0" y="7"/>
                              <a:pt x="0" y="4"/>
                              <a:pt x="1" y="3"/>
                            </a:cubicBezTo>
                            <a:cubicBezTo>
                              <a:pt x="3" y="2"/>
                              <a:pt x="3" y="0"/>
                              <a:pt x="4" y="2"/>
                            </a:cubicBezTo>
                            <a:cubicBezTo>
                              <a:pt x="5" y="3"/>
                              <a:pt x="7" y="1"/>
                              <a:pt x="8" y="2"/>
                            </a:cubicBezTo>
                            <a:cubicBezTo>
                              <a:pt x="8" y="3"/>
                              <a:pt x="8" y="4"/>
                              <a:pt x="9" y="4"/>
                            </a:cubicBezTo>
                            <a:cubicBezTo>
                              <a:pt x="10" y="5"/>
                              <a:pt x="11" y="4"/>
                              <a:pt x="11" y="5"/>
                            </a:cubicBezTo>
                            <a:cubicBezTo>
                              <a:pt x="12" y="7"/>
                              <a:pt x="12" y="11"/>
                              <a:pt x="11" y="11"/>
                            </a:cubicBezTo>
                            <a:cubicBezTo>
                              <a:pt x="11" y="12"/>
                              <a:pt x="11" y="12"/>
                              <a:pt x="11" y="13"/>
                            </a:cubicBezTo>
                            <a:cubicBezTo>
                              <a:pt x="11" y="13"/>
                              <a:pt x="11" y="13"/>
                              <a:pt x="11" y="14"/>
                            </a:cubicBezTo>
                            <a:cubicBezTo>
                              <a:pt x="11" y="14"/>
                              <a:pt x="12" y="15"/>
                              <a:pt x="12" y="16"/>
                            </a:cubicBezTo>
                            <a:cubicBezTo>
                              <a:pt x="13" y="17"/>
                              <a:pt x="13" y="18"/>
                              <a:pt x="14" y="17"/>
                            </a:cubicBezTo>
                            <a:cubicBezTo>
                              <a:pt x="16" y="17"/>
                              <a:pt x="16" y="18"/>
                              <a:pt x="16" y="19"/>
                            </a:cubicBezTo>
                            <a:cubicBezTo>
                              <a:pt x="17" y="21"/>
                              <a:pt x="14" y="21"/>
                              <a:pt x="13" y="23"/>
                            </a:cubicBezTo>
                            <a:cubicBezTo>
                              <a:pt x="13" y="24"/>
                              <a:pt x="13" y="25"/>
                              <a:pt x="12" y="26"/>
                            </a:cubicBezTo>
                            <a:cubicBezTo>
                              <a:pt x="9" y="26"/>
                              <a:pt x="9" y="26"/>
                              <a:pt x="10" y="28"/>
                            </a:cubicBezTo>
                            <a:cubicBezTo>
                              <a:pt x="8" y="28"/>
                              <a:pt x="10" y="29"/>
                              <a:pt x="8" y="30"/>
                            </a:cubicBezTo>
                            <a:cubicBezTo>
                              <a:pt x="6" y="30"/>
                              <a:pt x="6" y="29"/>
                              <a:pt x="6" y="28"/>
                            </a:cubicBezTo>
                            <a:cubicBezTo>
                              <a:pt x="6" y="25"/>
                              <a:pt x="1" y="24"/>
                              <a:pt x="0" y="22"/>
                            </a:cubicBezTo>
                            <a:cubicBezTo>
                              <a:pt x="0" y="22"/>
                              <a:pt x="1" y="23"/>
                              <a:pt x="1" y="23"/>
                            </a:cubicBezTo>
                            <a:cubicBezTo>
                              <a:pt x="2" y="22"/>
                              <a:pt x="0" y="22"/>
                              <a:pt x="1" y="21"/>
                            </a:cubicBezTo>
                            <a:cubicBezTo>
                              <a:pt x="0" y="21"/>
                              <a:pt x="0" y="21"/>
                              <a:pt x="0" y="2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14" name="Freeform 1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4" y="2639"/>
                        <a:ext cx="28" cy="49"/>
                      </a:xfrm>
                      <a:custGeom>
                        <a:avLst/>
                        <a:gdLst>
                          <a:gd name="T0" fmla="*/ 0 w 17"/>
                          <a:gd name="T1" fmla="*/ 20 h 30"/>
                          <a:gd name="T2" fmla="*/ 0 w 17"/>
                          <a:gd name="T3" fmla="*/ 18 h 30"/>
                          <a:gd name="T4" fmla="*/ 2 w 17"/>
                          <a:gd name="T5" fmla="*/ 14 h 30"/>
                          <a:gd name="T6" fmla="*/ 1 w 17"/>
                          <a:gd name="T7" fmla="*/ 13 h 30"/>
                          <a:gd name="T8" fmla="*/ 2 w 17"/>
                          <a:gd name="T9" fmla="*/ 11 h 30"/>
                          <a:gd name="T10" fmla="*/ 0 w 17"/>
                          <a:gd name="T11" fmla="*/ 8 h 30"/>
                          <a:gd name="T12" fmla="*/ 1 w 17"/>
                          <a:gd name="T13" fmla="*/ 3 h 30"/>
                          <a:gd name="T14" fmla="*/ 4 w 17"/>
                          <a:gd name="T15" fmla="*/ 2 h 30"/>
                          <a:gd name="T16" fmla="*/ 8 w 17"/>
                          <a:gd name="T17" fmla="*/ 2 h 30"/>
                          <a:gd name="T18" fmla="*/ 9 w 17"/>
                          <a:gd name="T19" fmla="*/ 4 h 30"/>
                          <a:gd name="T20" fmla="*/ 11 w 17"/>
                          <a:gd name="T21" fmla="*/ 5 h 30"/>
                          <a:gd name="T22" fmla="*/ 11 w 17"/>
                          <a:gd name="T23" fmla="*/ 11 h 30"/>
                          <a:gd name="T24" fmla="*/ 11 w 17"/>
                          <a:gd name="T25" fmla="*/ 13 h 30"/>
                          <a:gd name="T26" fmla="*/ 11 w 17"/>
                          <a:gd name="T27" fmla="*/ 14 h 30"/>
                          <a:gd name="T28" fmla="*/ 12 w 17"/>
                          <a:gd name="T29" fmla="*/ 16 h 30"/>
                          <a:gd name="T30" fmla="*/ 14 w 17"/>
                          <a:gd name="T31" fmla="*/ 17 h 30"/>
                          <a:gd name="T32" fmla="*/ 16 w 17"/>
                          <a:gd name="T33" fmla="*/ 19 h 30"/>
                          <a:gd name="T34" fmla="*/ 13 w 17"/>
                          <a:gd name="T35" fmla="*/ 23 h 30"/>
                          <a:gd name="T36" fmla="*/ 12 w 17"/>
                          <a:gd name="T37" fmla="*/ 26 h 30"/>
                          <a:gd name="T38" fmla="*/ 10 w 17"/>
                          <a:gd name="T39" fmla="*/ 28 h 30"/>
                          <a:gd name="T40" fmla="*/ 8 w 17"/>
                          <a:gd name="T41" fmla="*/ 30 h 30"/>
                          <a:gd name="T42" fmla="*/ 6 w 17"/>
                          <a:gd name="T43" fmla="*/ 28 h 30"/>
                          <a:gd name="T44" fmla="*/ 0 w 17"/>
                          <a:gd name="T45" fmla="*/ 22 h 30"/>
                          <a:gd name="T46" fmla="*/ 1 w 17"/>
                          <a:gd name="T47" fmla="*/ 23 h 30"/>
                          <a:gd name="T48" fmla="*/ 1 w 17"/>
                          <a:gd name="T49" fmla="*/ 21 h 30"/>
                          <a:gd name="T50" fmla="*/ 0 w 17"/>
                          <a:gd name="T51" fmla="*/ 20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17" h="30">
                            <a:moveTo>
                              <a:pt x="0" y="20"/>
                            </a:moveTo>
                            <a:cubicBezTo>
                              <a:pt x="0" y="19"/>
                              <a:pt x="1" y="18"/>
                              <a:pt x="0" y="18"/>
                            </a:cubicBezTo>
                            <a:cubicBezTo>
                              <a:pt x="2" y="18"/>
                              <a:pt x="1" y="15"/>
                              <a:pt x="2" y="14"/>
                            </a:cubicBezTo>
                            <a:cubicBezTo>
                              <a:pt x="2" y="14"/>
                              <a:pt x="1" y="13"/>
                              <a:pt x="1" y="13"/>
                            </a:cubicBezTo>
                            <a:cubicBezTo>
                              <a:pt x="1" y="12"/>
                              <a:pt x="2" y="11"/>
                              <a:pt x="2" y="11"/>
                            </a:cubicBezTo>
                            <a:cubicBezTo>
                              <a:pt x="2" y="9"/>
                              <a:pt x="2" y="8"/>
                              <a:pt x="0" y="8"/>
                            </a:cubicBezTo>
                            <a:cubicBezTo>
                              <a:pt x="0" y="7"/>
                              <a:pt x="0" y="4"/>
                              <a:pt x="1" y="3"/>
                            </a:cubicBezTo>
                            <a:cubicBezTo>
                              <a:pt x="3" y="2"/>
                              <a:pt x="3" y="0"/>
                              <a:pt x="4" y="2"/>
                            </a:cubicBezTo>
                            <a:cubicBezTo>
                              <a:pt x="5" y="3"/>
                              <a:pt x="7" y="1"/>
                              <a:pt x="8" y="2"/>
                            </a:cubicBezTo>
                            <a:cubicBezTo>
                              <a:pt x="8" y="3"/>
                              <a:pt x="8" y="4"/>
                              <a:pt x="9" y="4"/>
                            </a:cubicBezTo>
                            <a:cubicBezTo>
                              <a:pt x="10" y="5"/>
                              <a:pt x="11" y="4"/>
                              <a:pt x="11" y="5"/>
                            </a:cubicBezTo>
                            <a:cubicBezTo>
                              <a:pt x="12" y="7"/>
                              <a:pt x="12" y="11"/>
                              <a:pt x="11" y="11"/>
                            </a:cubicBezTo>
                            <a:cubicBezTo>
                              <a:pt x="11" y="12"/>
                              <a:pt x="11" y="12"/>
                              <a:pt x="11" y="13"/>
                            </a:cubicBezTo>
                            <a:cubicBezTo>
                              <a:pt x="11" y="13"/>
                              <a:pt x="11" y="13"/>
                              <a:pt x="11" y="14"/>
                            </a:cubicBezTo>
                            <a:cubicBezTo>
                              <a:pt x="11" y="14"/>
                              <a:pt x="12" y="15"/>
                              <a:pt x="12" y="16"/>
                            </a:cubicBezTo>
                            <a:cubicBezTo>
                              <a:pt x="13" y="17"/>
                              <a:pt x="13" y="18"/>
                              <a:pt x="14" y="17"/>
                            </a:cubicBezTo>
                            <a:cubicBezTo>
                              <a:pt x="16" y="17"/>
                              <a:pt x="16" y="18"/>
                              <a:pt x="16" y="19"/>
                            </a:cubicBezTo>
                            <a:cubicBezTo>
                              <a:pt x="17" y="21"/>
                              <a:pt x="14" y="21"/>
                              <a:pt x="13" y="23"/>
                            </a:cubicBezTo>
                            <a:cubicBezTo>
                              <a:pt x="13" y="24"/>
                              <a:pt x="13" y="25"/>
                              <a:pt x="12" y="26"/>
                            </a:cubicBezTo>
                            <a:cubicBezTo>
                              <a:pt x="9" y="26"/>
                              <a:pt x="9" y="26"/>
                              <a:pt x="10" y="28"/>
                            </a:cubicBezTo>
                            <a:cubicBezTo>
                              <a:pt x="8" y="28"/>
                              <a:pt x="10" y="29"/>
                              <a:pt x="8" y="30"/>
                            </a:cubicBezTo>
                            <a:cubicBezTo>
                              <a:pt x="6" y="30"/>
                              <a:pt x="6" y="29"/>
                              <a:pt x="6" y="28"/>
                            </a:cubicBezTo>
                            <a:cubicBezTo>
                              <a:pt x="6" y="25"/>
                              <a:pt x="1" y="24"/>
                              <a:pt x="0" y="22"/>
                            </a:cubicBezTo>
                            <a:cubicBezTo>
                              <a:pt x="0" y="22"/>
                              <a:pt x="1" y="23"/>
                              <a:pt x="1" y="23"/>
                            </a:cubicBezTo>
                            <a:cubicBezTo>
                              <a:pt x="2" y="22"/>
                              <a:pt x="0" y="22"/>
                              <a:pt x="1" y="21"/>
                            </a:cubicBezTo>
                            <a:cubicBezTo>
                              <a:pt x="0" y="21"/>
                              <a:pt x="0" y="21"/>
                              <a:pt x="0" y="2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15" name="Freeform 189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247" y="2214"/>
                        <a:ext cx="185" cy="160"/>
                      </a:xfrm>
                      <a:custGeom>
                        <a:avLst/>
                        <a:gdLst>
                          <a:gd name="T0" fmla="*/ 1 w 114"/>
                          <a:gd name="T1" fmla="*/ 95 h 99"/>
                          <a:gd name="T2" fmla="*/ 1 w 114"/>
                          <a:gd name="T3" fmla="*/ 94 h 99"/>
                          <a:gd name="T4" fmla="*/ 7 w 114"/>
                          <a:gd name="T5" fmla="*/ 95 h 99"/>
                          <a:gd name="T6" fmla="*/ 4 w 114"/>
                          <a:gd name="T7" fmla="*/ 96 h 99"/>
                          <a:gd name="T8" fmla="*/ 9 w 114"/>
                          <a:gd name="T9" fmla="*/ 97 h 99"/>
                          <a:gd name="T10" fmla="*/ 15 w 114"/>
                          <a:gd name="T11" fmla="*/ 66 h 99"/>
                          <a:gd name="T12" fmla="*/ 17 w 114"/>
                          <a:gd name="T13" fmla="*/ 92 h 99"/>
                          <a:gd name="T14" fmla="*/ 24 w 114"/>
                          <a:gd name="T15" fmla="*/ 64 h 99"/>
                          <a:gd name="T16" fmla="*/ 26 w 114"/>
                          <a:gd name="T17" fmla="*/ 65 h 99"/>
                          <a:gd name="T18" fmla="*/ 24 w 114"/>
                          <a:gd name="T19" fmla="*/ 94 h 99"/>
                          <a:gd name="T20" fmla="*/ 23 w 114"/>
                          <a:gd name="T21" fmla="*/ 95 h 99"/>
                          <a:gd name="T22" fmla="*/ 31 w 114"/>
                          <a:gd name="T23" fmla="*/ 60 h 99"/>
                          <a:gd name="T24" fmla="*/ 27 w 114"/>
                          <a:gd name="T25" fmla="*/ 94 h 99"/>
                          <a:gd name="T26" fmla="*/ 33 w 114"/>
                          <a:gd name="T27" fmla="*/ 94 h 99"/>
                          <a:gd name="T28" fmla="*/ 30 w 114"/>
                          <a:gd name="T29" fmla="*/ 97 h 99"/>
                          <a:gd name="T30" fmla="*/ 31 w 114"/>
                          <a:gd name="T31" fmla="*/ 97 h 99"/>
                          <a:gd name="T32" fmla="*/ 48 w 114"/>
                          <a:gd name="T33" fmla="*/ 49 h 99"/>
                          <a:gd name="T34" fmla="*/ 109 w 114"/>
                          <a:gd name="T35" fmla="*/ 65 h 99"/>
                          <a:gd name="T36" fmla="*/ 101 w 114"/>
                          <a:gd name="T37" fmla="*/ 52 h 99"/>
                          <a:gd name="T38" fmla="*/ 96 w 114"/>
                          <a:gd name="T39" fmla="*/ 46 h 99"/>
                          <a:gd name="T40" fmla="*/ 91 w 114"/>
                          <a:gd name="T41" fmla="*/ 31 h 99"/>
                          <a:gd name="T42" fmla="*/ 86 w 114"/>
                          <a:gd name="T43" fmla="*/ 17 h 99"/>
                          <a:gd name="T44" fmla="*/ 90 w 114"/>
                          <a:gd name="T45" fmla="*/ 10 h 99"/>
                          <a:gd name="T46" fmla="*/ 76 w 114"/>
                          <a:gd name="T47" fmla="*/ 0 h 99"/>
                          <a:gd name="T48" fmla="*/ 59 w 114"/>
                          <a:gd name="T49" fmla="*/ 10 h 99"/>
                          <a:gd name="T50" fmla="*/ 47 w 114"/>
                          <a:gd name="T51" fmla="*/ 13 h 99"/>
                          <a:gd name="T52" fmla="*/ 26 w 114"/>
                          <a:gd name="T53" fmla="*/ 11 h 99"/>
                          <a:gd name="T54" fmla="*/ 10 w 114"/>
                          <a:gd name="T55" fmla="*/ 10 h 99"/>
                          <a:gd name="T56" fmla="*/ 32 w 114"/>
                          <a:gd name="T57" fmla="*/ 16 h 99"/>
                          <a:gd name="T58" fmla="*/ 37 w 114"/>
                          <a:gd name="T59" fmla="*/ 21 h 99"/>
                          <a:gd name="T60" fmla="*/ 39 w 114"/>
                          <a:gd name="T61" fmla="*/ 27 h 99"/>
                          <a:gd name="T62" fmla="*/ 43 w 114"/>
                          <a:gd name="T63" fmla="*/ 40 h 99"/>
                          <a:gd name="T64" fmla="*/ 54 w 114"/>
                          <a:gd name="T65" fmla="*/ 47 h 99"/>
                          <a:gd name="T66" fmla="*/ 55 w 114"/>
                          <a:gd name="T67" fmla="*/ 51 h 99"/>
                          <a:gd name="T68" fmla="*/ 40 w 114"/>
                          <a:gd name="T69" fmla="*/ 57 h 99"/>
                          <a:gd name="T70" fmla="*/ 32 w 114"/>
                          <a:gd name="T71" fmla="*/ 62 h 99"/>
                          <a:gd name="T72" fmla="*/ 27 w 114"/>
                          <a:gd name="T73" fmla="*/ 65 h 99"/>
                          <a:gd name="T74" fmla="*/ 15 w 114"/>
                          <a:gd name="T75" fmla="*/ 71 h 99"/>
                          <a:gd name="T76" fmla="*/ 21 w 114"/>
                          <a:gd name="T77" fmla="*/ 82 h 99"/>
                          <a:gd name="T78" fmla="*/ 20 w 114"/>
                          <a:gd name="T79" fmla="*/ 92 h 99"/>
                          <a:gd name="T80" fmla="*/ 34 w 114"/>
                          <a:gd name="T81" fmla="*/ 93 h 99"/>
                          <a:gd name="T82" fmla="*/ 34 w 114"/>
                          <a:gd name="T83" fmla="*/ 98 h 99"/>
                          <a:gd name="T84" fmla="*/ 36 w 114"/>
                          <a:gd name="T85" fmla="*/ 98 h 99"/>
                          <a:gd name="T86" fmla="*/ 48 w 114"/>
                          <a:gd name="T87" fmla="*/ 96 h 99"/>
                          <a:gd name="T88" fmla="*/ 60 w 114"/>
                          <a:gd name="T89" fmla="*/ 95 h 99"/>
                          <a:gd name="T90" fmla="*/ 65 w 114"/>
                          <a:gd name="T91" fmla="*/ 93 h 99"/>
                          <a:gd name="T92" fmla="*/ 71 w 114"/>
                          <a:gd name="T93" fmla="*/ 92 h 99"/>
                          <a:gd name="T94" fmla="*/ 80 w 114"/>
                          <a:gd name="T95" fmla="*/ 91 h 99"/>
                          <a:gd name="T96" fmla="*/ 106 w 114"/>
                          <a:gd name="T97" fmla="*/ 76 h 99"/>
                          <a:gd name="T98" fmla="*/ 24 w 114"/>
                          <a:gd name="T99" fmla="*/ 94 h 99"/>
                          <a:gd name="T100" fmla="*/ 24 w 114"/>
                          <a:gd name="T101" fmla="*/ 94 h 9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114" h="99">
                            <a:moveTo>
                              <a:pt x="1" y="95"/>
                            </a:moveTo>
                            <a:cubicBezTo>
                              <a:pt x="1" y="95"/>
                              <a:pt x="1" y="94"/>
                              <a:pt x="1" y="94"/>
                            </a:cubicBezTo>
                            <a:cubicBezTo>
                              <a:pt x="0" y="95"/>
                              <a:pt x="0" y="95"/>
                              <a:pt x="1" y="95"/>
                            </a:cubicBezTo>
                            <a:close/>
                            <a:moveTo>
                              <a:pt x="3" y="93"/>
                            </a:moveTo>
                            <a:cubicBezTo>
                              <a:pt x="3" y="94"/>
                              <a:pt x="3" y="94"/>
                              <a:pt x="3" y="95"/>
                            </a:cubicBezTo>
                            <a:cubicBezTo>
                              <a:pt x="3" y="94"/>
                              <a:pt x="2" y="94"/>
                              <a:pt x="1" y="94"/>
                            </a:cubicBezTo>
                            <a:cubicBezTo>
                              <a:pt x="1" y="95"/>
                              <a:pt x="2" y="96"/>
                              <a:pt x="3" y="96"/>
                            </a:cubicBezTo>
                            <a:cubicBezTo>
                              <a:pt x="5" y="96"/>
                              <a:pt x="5" y="95"/>
                              <a:pt x="4" y="94"/>
                            </a:cubicBezTo>
                            <a:cubicBezTo>
                              <a:pt x="5" y="94"/>
                              <a:pt x="6" y="95"/>
                              <a:pt x="7" y="95"/>
                            </a:cubicBezTo>
                            <a:cubicBezTo>
                              <a:pt x="8" y="94"/>
                              <a:pt x="3" y="93"/>
                              <a:pt x="3" y="93"/>
                            </a:cubicBezTo>
                            <a:close/>
                            <a:moveTo>
                              <a:pt x="4" y="96"/>
                            </a:moveTo>
                            <a:cubicBezTo>
                              <a:pt x="8" y="98"/>
                              <a:pt x="6" y="95"/>
                              <a:pt x="4" y="96"/>
                            </a:cubicBezTo>
                            <a:close/>
                            <a:moveTo>
                              <a:pt x="9" y="97"/>
                            </a:moveTo>
                            <a:cubicBezTo>
                              <a:pt x="7" y="97"/>
                              <a:pt x="7" y="97"/>
                              <a:pt x="7" y="97"/>
                            </a:cubicBezTo>
                            <a:cubicBezTo>
                              <a:pt x="8" y="97"/>
                              <a:pt x="8" y="97"/>
                              <a:pt x="9" y="97"/>
                            </a:cubicBezTo>
                            <a:close/>
                            <a:moveTo>
                              <a:pt x="15" y="66"/>
                            </a:moveTo>
                            <a:cubicBezTo>
                              <a:pt x="16" y="66"/>
                              <a:pt x="16" y="66"/>
                              <a:pt x="16" y="66"/>
                            </a:cubicBezTo>
                            <a:cubicBezTo>
                              <a:pt x="19" y="66"/>
                              <a:pt x="17" y="64"/>
                              <a:pt x="15" y="66"/>
                            </a:cubicBezTo>
                            <a:close/>
                            <a:moveTo>
                              <a:pt x="17" y="92"/>
                            </a:moveTo>
                            <a:cubicBezTo>
                              <a:pt x="18" y="92"/>
                              <a:pt x="18" y="92"/>
                              <a:pt x="18" y="92"/>
                            </a:cubicBezTo>
                            <a:cubicBezTo>
                              <a:pt x="18" y="91"/>
                              <a:pt x="17" y="91"/>
                              <a:pt x="17" y="92"/>
                            </a:cubicBezTo>
                            <a:close/>
                            <a:moveTo>
                              <a:pt x="24" y="64"/>
                            </a:moveTo>
                            <a:cubicBezTo>
                              <a:pt x="24" y="64"/>
                              <a:pt x="23" y="65"/>
                              <a:pt x="23" y="65"/>
                            </a:cubicBezTo>
                            <a:cubicBezTo>
                              <a:pt x="23" y="65"/>
                              <a:pt x="24" y="65"/>
                              <a:pt x="24" y="64"/>
                            </a:cubicBezTo>
                            <a:close/>
                            <a:moveTo>
                              <a:pt x="26" y="65"/>
                            </a:moveTo>
                            <a:cubicBezTo>
                              <a:pt x="25" y="65"/>
                              <a:pt x="25" y="65"/>
                              <a:pt x="24" y="65"/>
                            </a:cubicBezTo>
                            <a:cubicBezTo>
                              <a:pt x="26" y="66"/>
                              <a:pt x="26" y="66"/>
                              <a:pt x="26" y="65"/>
                            </a:cubicBezTo>
                            <a:close/>
                            <a:moveTo>
                              <a:pt x="23" y="93"/>
                            </a:moveTo>
                            <a:cubicBezTo>
                              <a:pt x="23" y="93"/>
                              <a:pt x="22" y="92"/>
                              <a:pt x="22" y="92"/>
                            </a:cubicBezTo>
                            <a:cubicBezTo>
                              <a:pt x="21" y="93"/>
                              <a:pt x="23" y="94"/>
                              <a:pt x="24" y="94"/>
                            </a:cubicBezTo>
                            <a:cubicBezTo>
                              <a:pt x="24" y="94"/>
                              <a:pt x="23" y="93"/>
                              <a:pt x="23" y="93"/>
                            </a:cubicBezTo>
                            <a:close/>
                            <a:moveTo>
                              <a:pt x="24" y="95"/>
                            </a:moveTo>
                            <a:cubicBezTo>
                              <a:pt x="24" y="95"/>
                              <a:pt x="23" y="95"/>
                              <a:pt x="23" y="95"/>
                            </a:cubicBezTo>
                            <a:cubicBezTo>
                              <a:pt x="24" y="95"/>
                              <a:pt x="24" y="95"/>
                              <a:pt x="24" y="95"/>
                            </a:cubicBezTo>
                            <a:close/>
                            <a:moveTo>
                              <a:pt x="32" y="60"/>
                            </a:moveTo>
                            <a:cubicBezTo>
                              <a:pt x="32" y="60"/>
                              <a:pt x="31" y="60"/>
                              <a:pt x="31" y="60"/>
                            </a:cubicBezTo>
                            <a:cubicBezTo>
                              <a:pt x="31" y="60"/>
                              <a:pt x="31" y="60"/>
                              <a:pt x="32" y="61"/>
                            </a:cubicBezTo>
                            <a:cubicBezTo>
                              <a:pt x="32" y="60"/>
                              <a:pt x="33" y="60"/>
                              <a:pt x="32" y="60"/>
                            </a:cubicBezTo>
                            <a:close/>
                            <a:moveTo>
                              <a:pt x="27" y="94"/>
                            </a:moveTo>
                            <a:cubicBezTo>
                              <a:pt x="27" y="94"/>
                              <a:pt x="28" y="94"/>
                              <a:pt x="28" y="94"/>
                            </a:cubicBezTo>
                            <a:cubicBezTo>
                              <a:pt x="27" y="93"/>
                              <a:pt x="27" y="94"/>
                              <a:pt x="27" y="94"/>
                            </a:cubicBezTo>
                            <a:close/>
                            <a:moveTo>
                              <a:pt x="33" y="94"/>
                            </a:moveTo>
                            <a:cubicBezTo>
                              <a:pt x="31" y="95"/>
                              <a:pt x="29" y="95"/>
                              <a:pt x="28" y="95"/>
                            </a:cubicBezTo>
                            <a:cubicBezTo>
                              <a:pt x="30" y="96"/>
                              <a:pt x="27" y="95"/>
                              <a:pt x="27" y="97"/>
                            </a:cubicBezTo>
                            <a:cubicBezTo>
                              <a:pt x="28" y="97"/>
                              <a:pt x="29" y="97"/>
                              <a:pt x="30" y="97"/>
                            </a:cubicBezTo>
                            <a:cubicBezTo>
                              <a:pt x="32" y="97"/>
                              <a:pt x="31" y="95"/>
                              <a:pt x="33" y="94"/>
                            </a:cubicBezTo>
                            <a:close/>
                            <a:moveTo>
                              <a:pt x="34" y="97"/>
                            </a:moveTo>
                            <a:cubicBezTo>
                              <a:pt x="33" y="97"/>
                              <a:pt x="32" y="97"/>
                              <a:pt x="31" y="97"/>
                            </a:cubicBezTo>
                            <a:cubicBezTo>
                              <a:pt x="31" y="98"/>
                              <a:pt x="33" y="98"/>
                              <a:pt x="34" y="97"/>
                            </a:cubicBezTo>
                            <a:close/>
                            <a:moveTo>
                              <a:pt x="52" y="49"/>
                            </a:moveTo>
                            <a:cubicBezTo>
                              <a:pt x="51" y="48"/>
                              <a:pt x="48" y="48"/>
                              <a:pt x="48" y="49"/>
                            </a:cubicBezTo>
                            <a:cubicBezTo>
                              <a:pt x="50" y="50"/>
                              <a:pt x="50" y="48"/>
                              <a:pt x="52" y="49"/>
                            </a:cubicBezTo>
                            <a:close/>
                            <a:moveTo>
                              <a:pt x="113" y="68"/>
                            </a:moveTo>
                            <a:cubicBezTo>
                              <a:pt x="112" y="67"/>
                              <a:pt x="110" y="66"/>
                              <a:pt x="109" y="65"/>
                            </a:cubicBezTo>
                            <a:cubicBezTo>
                              <a:pt x="106" y="64"/>
                              <a:pt x="102" y="62"/>
                              <a:pt x="99" y="61"/>
                            </a:cubicBezTo>
                            <a:cubicBezTo>
                              <a:pt x="101" y="60"/>
                              <a:pt x="107" y="57"/>
                              <a:pt x="104" y="56"/>
                            </a:cubicBezTo>
                            <a:cubicBezTo>
                              <a:pt x="102" y="55"/>
                              <a:pt x="96" y="53"/>
                              <a:pt x="101" y="52"/>
                            </a:cubicBezTo>
                            <a:cubicBezTo>
                              <a:pt x="100" y="50"/>
                              <a:pt x="98" y="51"/>
                              <a:pt x="96" y="50"/>
                            </a:cubicBezTo>
                            <a:cubicBezTo>
                              <a:pt x="95" y="49"/>
                              <a:pt x="95" y="48"/>
                              <a:pt x="98" y="48"/>
                            </a:cubicBezTo>
                            <a:cubicBezTo>
                              <a:pt x="97" y="47"/>
                              <a:pt x="95" y="47"/>
                              <a:pt x="96" y="46"/>
                            </a:cubicBezTo>
                            <a:cubicBezTo>
                              <a:pt x="97" y="45"/>
                              <a:pt x="98" y="43"/>
                              <a:pt x="96" y="43"/>
                            </a:cubicBezTo>
                            <a:cubicBezTo>
                              <a:pt x="98" y="42"/>
                              <a:pt x="99" y="42"/>
                              <a:pt x="100" y="42"/>
                            </a:cubicBezTo>
                            <a:cubicBezTo>
                              <a:pt x="99" y="37"/>
                              <a:pt x="94" y="35"/>
                              <a:pt x="91" y="31"/>
                            </a:cubicBezTo>
                            <a:cubicBezTo>
                              <a:pt x="89" y="28"/>
                              <a:pt x="102" y="25"/>
                              <a:pt x="98" y="22"/>
                            </a:cubicBezTo>
                            <a:cubicBezTo>
                              <a:pt x="97" y="21"/>
                              <a:pt x="95" y="20"/>
                              <a:pt x="93" y="19"/>
                            </a:cubicBezTo>
                            <a:cubicBezTo>
                              <a:pt x="91" y="18"/>
                              <a:pt x="88" y="18"/>
                              <a:pt x="86" y="17"/>
                            </a:cubicBezTo>
                            <a:cubicBezTo>
                              <a:pt x="84" y="16"/>
                              <a:pt x="85" y="14"/>
                              <a:pt x="87" y="13"/>
                            </a:cubicBezTo>
                            <a:cubicBezTo>
                              <a:pt x="89" y="12"/>
                              <a:pt x="85" y="11"/>
                              <a:pt x="84" y="11"/>
                            </a:cubicBezTo>
                            <a:cubicBezTo>
                              <a:pt x="86" y="11"/>
                              <a:pt x="88" y="11"/>
                              <a:pt x="90" y="10"/>
                            </a:cubicBezTo>
                            <a:cubicBezTo>
                              <a:pt x="85" y="9"/>
                              <a:pt x="97" y="5"/>
                              <a:pt x="90" y="4"/>
                            </a:cubicBezTo>
                            <a:cubicBezTo>
                              <a:pt x="88" y="3"/>
                              <a:pt x="85" y="3"/>
                              <a:pt x="83" y="2"/>
                            </a:cubicBezTo>
                            <a:cubicBezTo>
                              <a:pt x="81" y="1"/>
                              <a:pt x="79" y="0"/>
                              <a:pt x="76" y="0"/>
                            </a:cubicBezTo>
                            <a:cubicBezTo>
                              <a:pt x="74" y="1"/>
                              <a:pt x="72" y="2"/>
                              <a:pt x="69" y="1"/>
                            </a:cubicBezTo>
                            <a:cubicBezTo>
                              <a:pt x="66" y="1"/>
                              <a:pt x="63" y="3"/>
                              <a:pt x="61" y="4"/>
                            </a:cubicBezTo>
                            <a:cubicBezTo>
                              <a:pt x="60" y="6"/>
                              <a:pt x="59" y="8"/>
                              <a:pt x="59" y="10"/>
                            </a:cubicBezTo>
                            <a:cubicBezTo>
                              <a:pt x="59" y="11"/>
                              <a:pt x="57" y="11"/>
                              <a:pt x="56" y="11"/>
                            </a:cubicBezTo>
                            <a:cubicBezTo>
                              <a:pt x="54" y="12"/>
                              <a:pt x="54" y="13"/>
                              <a:pt x="52" y="14"/>
                            </a:cubicBezTo>
                            <a:cubicBezTo>
                              <a:pt x="50" y="14"/>
                              <a:pt x="49" y="13"/>
                              <a:pt x="47" y="13"/>
                            </a:cubicBezTo>
                            <a:cubicBezTo>
                              <a:pt x="46" y="13"/>
                              <a:pt x="42" y="11"/>
                              <a:pt x="41" y="12"/>
                            </a:cubicBezTo>
                            <a:cubicBezTo>
                              <a:pt x="39" y="13"/>
                              <a:pt x="38" y="13"/>
                              <a:pt x="36" y="14"/>
                            </a:cubicBezTo>
                            <a:cubicBezTo>
                              <a:pt x="33" y="14"/>
                              <a:pt x="28" y="13"/>
                              <a:pt x="26" y="11"/>
                            </a:cubicBezTo>
                            <a:cubicBezTo>
                              <a:pt x="23" y="9"/>
                              <a:pt x="19" y="6"/>
                              <a:pt x="14" y="8"/>
                            </a:cubicBezTo>
                            <a:cubicBezTo>
                              <a:pt x="15" y="9"/>
                              <a:pt x="15" y="9"/>
                              <a:pt x="15" y="9"/>
                            </a:cubicBezTo>
                            <a:cubicBezTo>
                              <a:pt x="14" y="10"/>
                              <a:pt x="12" y="9"/>
                              <a:pt x="10" y="10"/>
                            </a:cubicBezTo>
                            <a:cubicBezTo>
                              <a:pt x="14" y="10"/>
                              <a:pt x="17" y="13"/>
                              <a:pt x="21" y="14"/>
                            </a:cubicBezTo>
                            <a:cubicBezTo>
                              <a:pt x="23" y="15"/>
                              <a:pt x="26" y="15"/>
                              <a:pt x="28" y="16"/>
                            </a:cubicBezTo>
                            <a:cubicBezTo>
                              <a:pt x="30" y="16"/>
                              <a:pt x="31" y="16"/>
                              <a:pt x="32" y="16"/>
                            </a:cubicBezTo>
                            <a:cubicBezTo>
                              <a:pt x="34" y="17"/>
                              <a:pt x="34" y="18"/>
                              <a:pt x="35" y="18"/>
                            </a:cubicBezTo>
                            <a:cubicBezTo>
                              <a:pt x="36" y="19"/>
                              <a:pt x="39" y="19"/>
                              <a:pt x="39" y="21"/>
                            </a:cubicBezTo>
                            <a:cubicBezTo>
                              <a:pt x="39" y="21"/>
                              <a:pt x="37" y="21"/>
                              <a:pt x="37" y="21"/>
                            </a:cubicBezTo>
                            <a:cubicBezTo>
                              <a:pt x="37" y="22"/>
                              <a:pt x="37" y="23"/>
                              <a:pt x="37" y="23"/>
                            </a:cubicBezTo>
                            <a:cubicBezTo>
                              <a:pt x="37" y="25"/>
                              <a:pt x="38" y="25"/>
                              <a:pt x="40" y="25"/>
                            </a:cubicBezTo>
                            <a:cubicBezTo>
                              <a:pt x="41" y="26"/>
                              <a:pt x="39" y="27"/>
                              <a:pt x="39" y="27"/>
                            </a:cubicBezTo>
                            <a:cubicBezTo>
                              <a:pt x="38" y="28"/>
                              <a:pt x="40" y="29"/>
                              <a:pt x="41" y="30"/>
                            </a:cubicBezTo>
                            <a:cubicBezTo>
                              <a:pt x="44" y="32"/>
                              <a:pt x="37" y="35"/>
                              <a:pt x="40" y="37"/>
                            </a:cubicBezTo>
                            <a:cubicBezTo>
                              <a:pt x="41" y="38"/>
                              <a:pt x="42" y="39"/>
                              <a:pt x="43" y="40"/>
                            </a:cubicBezTo>
                            <a:cubicBezTo>
                              <a:pt x="44" y="41"/>
                              <a:pt x="46" y="42"/>
                              <a:pt x="48" y="41"/>
                            </a:cubicBezTo>
                            <a:cubicBezTo>
                              <a:pt x="48" y="43"/>
                              <a:pt x="53" y="43"/>
                              <a:pt x="54" y="44"/>
                            </a:cubicBezTo>
                            <a:cubicBezTo>
                              <a:pt x="56" y="45"/>
                              <a:pt x="55" y="46"/>
                              <a:pt x="54" y="47"/>
                            </a:cubicBezTo>
                            <a:cubicBezTo>
                              <a:pt x="54" y="48"/>
                              <a:pt x="56" y="48"/>
                              <a:pt x="56" y="49"/>
                            </a:cubicBezTo>
                            <a:cubicBezTo>
                              <a:pt x="56" y="49"/>
                              <a:pt x="55" y="50"/>
                              <a:pt x="54" y="50"/>
                            </a:cubicBezTo>
                            <a:cubicBezTo>
                              <a:pt x="55" y="50"/>
                              <a:pt x="55" y="50"/>
                              <a:pt x="55" y="51"/>
                            </a:cubicBezTo>
                            <a:cubicBezTo>
                              <a:pt x="53" y="50"/>
                              <a:pt x="51" y="49"/>
                              <a:pt x="49" y="51"/>
                            </a:cubicBezTo>
                            <a:cubicBezTo>
                              <a:pt x="48" y="51"/>
                              <a:pt x="47" y="52"/>
                              <a:pt x="46" y="53"/>
                            </a:cubicBezTo>
                            <a:cubicBezTo>
                              <a:pt x="44" y="55"/>
                              <a:pt x="42" y="55"/>
                              <a:pt x="40" y="57"/>
                            </a:cubicBezTo>
                            <a:cubicBezTo>
                              <a:pt x="39" y="57"/>
                              <a:pt x="38" y="58"/>
                              <a:pt x="37" y="58"/>
                            </a:cubicBezTo>
                            <a:cubicBezTo>
                              <a:pt x="37" y="58"/>
                              <a:pt x="37" y="59"/>
                              <a:pt x="37" y="59"/>
                            </a:cubicBezTo>
                            <a:cubicBezTo>
                              <a:pt x="35" y="59"/>
                              <a:pt x="31" y="60"/>
                              <a:pt x="32" y="62"/>
                            </a:cubicBezTo>
                            <a:cubicBezTo>
                              <a:pt x="29" y="61"/>
                              <a:pt x="28" y="64"/>
                              <a:pt x="26" y="63"/>
                            </a:cubicBezTo>
                            <a:cubicBezTo>
                              <a:pt x="27" y="63"/>
                              <a:pt x="27" y="64"/>
                              <a:pt x="27" y="64"/>
                            </a:cubicBezTo>
                            <a:cubicBezTo>
                              <a:pt x="25" y="62"/>
                              <a:pt x="27" y="65"/>
                              <a:pt x="27" y="65"/>
                            </a:cubicBezTo>
                            <a:cubicBezTo>
                              <a:pt x="25" y="66"/>
                              <a:pt x="21" y="67"/>
                              <a:pt x="19" y="65"/>
                            </a:cubicBezTo>
                            <a:cubicBezTo>
                              <a:pt x="19" y="66"/>
                              <a:pt x="19" y="67"/>
                              <a:pt x="20" y="68"/>
                            </a:cubicBezTo>
                            <a:cubicBezTo>
                              <a:pt x="18" y="67"/>
                              <a:pt x="16" y="71"/>
                              <a:pt x="15" y="71"/>
                            </a:cubicBezTo>
                            <a:cubicBezTo>
                              <a:pt x="16" y="72"/>
                              <a:pt x="16" y="73"/>
                              <a:pt x="17" y="74"/>
                            </a:cubicBezTo>
                            <a:cubicBezTo>
                              <a:pt x="18" y="75"/>
                              <a:pt x="17" y="76"/>
                              <a:pt x="17" y="77"/>
                            </a:cubicBezTo>
                            <a:cubicBezTo>
                              <a:pt x="17" y="79"/>
                              <a:pt x="19" y="81"/>
                              <a:pt x="21" y="82"/>
                            </a:cubicBezTo>
                            <a:cubicBezTo>
                              <a:pt x="17" y="80"/>
                              <a:pt x="21" y="86"/>
                              <a:pt x="17" y="86"/>
                            </a:cubicBezTo>
                            <a:cubicBezTo>
                              <a:pt x="18" y="87"/>
                              <a:pt x="19" y="90"/>
                              <a:pt x="18" y="91"/>
                            </a:cubicBezTo>
                            <a:cubicBezTo>
                              <a:pt x="18" y="91"/>
                              <a:pt x="20" y="91"/>
                              <a:pt x="20" y="92"/>
                            </a:cubicBezTo>
                            <a:cubicBezTo>
                              <a:pt x="20" y="90"/>
                              <a:pt x="22" y="91"/>
                              <a:pt x="23" y="92"/>
                            </a:cubicBezTo>
                            <a:cubicBezTo>
                              <a:pt x="24" y="93"/>
                              <a:pt x="26" y="93"/>
                              <a:pt x="29" y="93"/>
                            </a:cubicBezTo>
                            <a:cubicBezTo>
                              <a:pt x="26" y="95"/>
                              <a:pt x="33" y="94"/>
                              <a:pt x="34" y="93"/>
                            </a:cubicBezTo>
                            <a:cubicBezTo>
                              <a:pt x="33" y="94"/>
                              <a:pt x="31" y="95"/>
                              <a:pt x="32" y="96"/>
                            </a:cubicBezTo>
                            <a:cubicBezTo>
                              <a:pt x="33" y="96"/>
                              <a:pt x="34" y="97"/>
                              <a:pt x="35" y="97"/>
                            </a:cubicBezTo>
                            <a:cubicBezTo>
                              <a:pt x="32" y="97"/>
                              <a:pt x="35" y="96"/>
                              <a:pt x="34" y="98"/>
                            </a:cubicBezTo>
                            <a:cubicBezTo>
                              <a:pt x="34" y="98"/>
                              <a:pt x="33" y="98"/>
                              <a:pt x="32" y="99"/>
                            </a:cubicBezTo>
                            <a:cubicBezTo>
                              <a:pt x="34" y="99"/>
                              <a:pt x="36" y="97"/>
                              <a:pt x="37" y="97"/>
                            </a:cubicBezTo>
                            <a:cubicBezTo>
                              <a:pt x="37" y="97"/>
                              <a:pt x="37" y="97"/>
                              <a:pt x="36" y="98"/>
                            </a:cubicBezTo>
                            <a:cubicBezTo>
                              <a:pt x="38" y="98"/>
                              <a:pt x="41" y="97"/>
                              <a:pt x="43" y="97"/>
                            </a:cubicBezTo>
                            <a:cubicBezTo>
                              <a:pt x="45" y="96"/>
                              <a:pt x="45" y="97"/>
                              <a:pt x="47" y="97"/>
                            </a:cubicBezTo>
                            <a:cubicBezTo>
                              <a:pt x="47" y="97"/>
                              <a:pt x="48" y="96"/>
                              <a:pt x="48" y="96"/>
                            </a:cubicBezTo>
                            <a:cubicBezTo>
                              <a:pt x="50" y="96"/>
                              <a:pt x="50" y="95"/>
                              <a:pt x="52" y="95"/>
                            </a:cubicBezTo>
                            <a:cubicBezTo>
                              <a:pt x="53" y="95"/>
                              <a:pt x="57" y="95"/>
                              <a:pt x="58" y="93"/>
                            </a:cubicBezTo>
                            <a:cubicBezTo>
                              <a:pt x="58" y="94"/>
                              <a:pt x="59" y="95"/>
                              <a:pt x="60" y="95"/>
                            </a:cubicBezTo>
                            <a:cubicBezTo>
                              <a:pt x="60" y="94"/>
                              <a:pt x="60" y="94"/>
                              <a:pt x="60" y="94"/>
                            </a:cubicBezTo>
                            <a:cubicBezTo>
                              <a:pt x="61" y="94"/>
                              <a:pt x="62" y="93"/>
                              <a:pt x="61" y="92"/>
                            </a:cubicBezTo>
                            <a:cubicBezTo>
                              <a:pt x="62" y="93"/>
                              <a:pt x="63" y="93"/>
                              <a:pt x="65" y="93"/>
                            </a:cubicBezTo>
                            <a:cubicBezTo>
                              <a:pt x="65" y="93"/>
                              <a:pt x="66" y="93"/>
                              <a:pt x="66" y="92"/>
                            </a:cubicBezTo>
                            <a:cubicBezTo>
                              <a:pt x="66" y="93"/>
                              <a:pt x="67" y="93"/>
                              <a:pt x="67" y="93"/>
                            </a:cubicBezTo>
                            <a:cubicBezTo>
                              <a:pt x="69" y="93"/>
                              <a:pt x="70" y="92"/>
                              <a:pt x="71" y="92"/>
                            </a:cubicBezTo>
                            <a:cubicBezTo>
                              <a:pt x="73" y="91"/>
                              <a:pt x="73" y="92"/>
                              <a:pt x="75" y="92"/>
                            </a:cubicBezTo>
                            <a:cubicBezTo>
                              <a:pt x="76" y="92"/>
                              <a:pt x="77" y="93"/>
                              <a:pt x="78" y="92"/>
                            </a:cubicBezTo>
                            <a:cubicBezTo>
                              <a:pt x="79" y="91"/>
                              <a:pt x="79" y="91"/>
                              <a:pt x="80" y="91"/>
                            </a:cubicBezTo>
                            <a:cubicBezTo>
                              <a:pt x="82" y="90"/>
                              <a:pt x="83" y="89"/>
                              <a:pt x="85" y="88"/>
                            </a:cubicBezTo>
                            <a:cubicBezTo>
                              <a:pt x="88" y="86"/>
                              <a:pt x="92" y="84"/>
                              <a:pt x="95" y="82"/>
                            </a:cubicBezTo>
                            <a:cubicBezTo>
                              <a:pt x="99" y="80"/>
                              <a:pt x="102" y="78"/>
                              <a:pt x="106" y="76"/>
                            </a:cubicBezTo>
                            <a:cubicBezTo>
                              <a:pt x="109" y="74"/>
                              <a:pt x="111" y="73"/>
                              <a:pt x="113" y="71"/>
                            </a:cubicBezTo>
                            <a:cubicBezTo>
                              <a:pt x="114" y="69"/>
                              <a:pt x="114" y="69"/>
                              <a:pt x="113" y="68"/>
                            </a:cubicBezTo>
                            <a:close/>
                            <a:moveTo>
                              <a:pt x="24" y="94"/>
                            </a:moveTo>
                            <a:cubicBezTo>
                              <a:pt x="25" y="94"/>
                              <a:pt x="25" y="94"/>
                              <a:pt x="26" y="94"/>
                            </a:cubicBezTo>
                            <a:cubicBezTo>
                              <a:pt x="26" y="94"/>
                              <a:pt x="26" y="94"/>
                              <a:pt x="27" y="94"/>
                            </a:cubicBezTo>
                            <a:cubicBezTo>
                              <a:pt x="26" y="94"/>
                              <a:pt x="25" y="94"/>
                              <a:pt x="24" y="94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16" name="Freeform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93" y="2722"/>
                        <a:ext cx="106" cy="82"/>
                      </a:xfrm>
                      <a:custGeom>
                        <a:avLst/>
                        <a:gdLst>
                          <a:gd name="T0" fmla="*/ 0 w 65"/>
                          <a:gd name="T1" fmla="*/ 40 h 51"/>
                          <a:gd name="T2" fmla="*/ 5 w 65"/>
                          <a:gd name="T3" fmla="*/ 37 h 51"/>
                          <a:gd name="T4" fmla="*/ 8 w 65"/>
                          <a:gd name="T5" fmla="*/ 35 h 51"/>
                          <a:gd name="T6" fmla="*/ 10 w 65"/>
                          <a:gd name="T7" fmla="*/ 31 h 51"/>
                          <a:gd name="T8" fmla="*/ 8 w 65"/>
                          <a:gd name="T9" fmla="*/ 28 h 51"/>
                          <a:gd name="T10" fmla="*/ 7 w 65"/>
                          <a:gd name="T11" fmla="*/ 27 h 51"/>
                          <a:gd name="T12" fmla="*/ 3 w 65"/>
                          <a:gd name="T13" fmla="*/ 24 h 51"/>
                          <a:gd name="T14" fmla="*/ 3 w 65"/>
                          <a:gd name="T15" fmla="*/ 19 h 51"/>
                          <a:gd name="T16" fmla="*/ 2 w 65"/>
                          <a:gd name="T17" fmla="*/ 15 h 51"/>
                          <a:gd name="T18" fmla="*/ 5 w 65"/>
                          <a:gd name="T19" fmla="*/ 15 h 51"/>
                          <a:gd name="T20" fmla="*/ 7 w 65"/>
                          <a:gd name="T21" fmla="*/ 14 h 51"/>
                          <a:gd name="T22" fmla="*/ 8 w 65"/>
                          <a:gd name="T23" fmla="*/ 12 h 51"/>
                          <a:gd name="T24" fmla="*/ 11 w 65"/>
                          <a:gd name="T25" fmla="*/ 11 h 51"/>
                          <a:gd name="T26" fmla="*/ 9 w 65"/>
                          <a:gd name="T27" fmla="*/ 8 h 51"/>
                          <a:gd name="T28" fmla="*/ 11 w 65"/>
                          <a:gd name="T29" fmla="*/ 6 h 51"/>
                          <a:gd name="T30" fmla="*/ 13 w 65"/>
                          <a:gd name="T31" fmla="*/ 7 h 51"/>
                          <a:gd name="T32" fmla="*/ 16 w 65"/>
                          <a:gd name="T33" fmla="*/ 7 h 51"/>
                          <a:gd name="T34" fmla="*/ 20 w 65"/>
                          <a:gd name="T35" fmla="*/ 6 h 51"/>
                          <a:gd name="T36" fmla="*/ 27 w 65"/>
                          <a:gd name="T37" fmla="*/ 5 h 51"/>
                          <a:gd name="T38" fmla="*/ 30 w 65"/>
                          <a:gd name="T39" fmla="*/ 7 h 51"/>
                          <a:gd name="T40" fmla="*/ 36 w 65"/>
                          <a:gd name="T41" fmla="*/ 7 h 51"/>
                          <a:gd name="T42" fmla="*/ 47 w 65"/>
                          <a:gd name="T43" fmla="*/ 4 h 51"/>
                          <a:gd name="T44" fmla="*/ 59 w 65"/>
                          <a:gd name="T45" fmla="*/ 3 h 51"/>
                          <a:gd name="T46" fmla="*/ 64 w 65"/>
                          <a:gd name="T47" fmla="*/ 3 h 51"/>
                          <a:gd name="T48" fmla="*/ 60 w 65"/>
                          <a:gd name="T49" fmla="*/ 7 h 51"/>
                          <a:gd name="T50" fmla="*/ 56 w 65"/>
                          <a:gd name="T51" fmla="*/ 9 h 51"/>
                          <a:gd name="T52" fmla="*/ 55 w 65"/>
                          <a:gd name="T53" fmla="*/ 16 h 51"/>
                          <a:gd name="T54" fmla="*/ 54 w 65"/>
                          <a:gd name="T55" fmla="*/ 20 h 51"/>
                          <a:gd name="T56" fmla="*/ 53 w 65"/>
                          <a:gd name="T57" fmla="*/ 27 h 51"/>
                          <a:gd name="T58" fmla="*/ 19 w 65"/>
                          <a:gd name="T59" fmla="*/ 45 h 51"/>
                          <a:gd name="T60" fmla="*/ 8 w 65"/>
                          <a:gd name="T61" fmla="*/ 48 h 51"/>
                          <a:gd name="T62" fmla="*/ 4 w 65"/>
                          <a:gd name="T63" fmla="*/ 46 h 51"/>
                          <a:gd name="T64" fmla="*/ 1 w 65"/>
                          <a:gd name="T65" fmla="*/ 46 h 51"/>
                          <a:gd name="T66" fmla="*/ 0 w 65"/>
                          <a:gd name="T67" fmla="*/ 40 h 5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65" h="51">
                            <a:moveTo>
                              <a:pt x="0" y="40"/>
                            </a:moveTo>
                            <a:cubicBezTo>
                              <a:pt x="2" y="39"/>
                              <a:pt x="3" y="37"/>
                              <a:pt x="5" y="37"/>
                            </a:cubicBezTo>
                            <a:cubicBezTo>
                              <a:pt x="2" y="35"/>
                              <a:pt x="6" y="34"/>
                              <a:pt x="8" y="35"/>
                            </a:cubicBezTo>
                            <a:cubicBezTo>
                              <a:pt x="6" y="33"/>
                              <a:pt x="9" y="33"/>
                              <a:pt x="10" y="31"/>
                            </a:cubicBezTo>
                            <a:cubicBezTo>
                              <a:pt x="10" y="30"/>
                              <a:pt x="9" y="28"/>
                              <a:pt x="8" y="28"/>
                            </a:cubicBezTo>
                            <a:cubicBezTo>
                              <a:pt x="7" y="28"/>
                              <a:pt x="8" y="26"/>
                              <a:pt x="7" y="27"/>
                            </a:cubicBezTo>
                            <a:cubicBezTo>
                              <a:pt x="4" y="28"/>
                              <a:pt x="3" y="26"/>
                              <a:pt x="3" y="24"/>
                            </a:cubicBezTo>
                            <a:cubicBezTo>
                              <a:pt x="3" y="23"/>
                              <a:pt x="4" y="20"/>
                              <a:pt x="3" y="19"/>
                            </a:cubicBezTo>
                            <a:cubicBezTo>
                              <a:pt x="2" y="18"/>
                              <a:pt x="2" y="16"/>
                              <a:pt x="2" y="15"/>
                            </a:cubicBezTo>
                            <a:cubicBezTo>
                              <a:pt x="2" y="14"/>
                              <a:pt x="5" y="15"/>
                              <a:pt x="5" y="15"/>
                            </a:cubicBezTo>
                            <a:cubicBezTo>
                              <a:pt x="5" y="15"/>
                              <a:pt x="7" y="14"/>
                              <a:pt x="7" y="14"/>
                            </a:cubicBezTo>
                            <a:cubicBezTo>
                              <a:pt x="8" y="13"/>
                              <a:pt x="7" y="12"/>
                              <a:pt x="8" y="12"/>
                            </a:cubicBezTo>
                            <a:cubicBezTo>
                              <a:pt x="9" y="12"/>
                              <a:pt x="10" y="11"/>
                              <a:pt x="11" y="11"/>
                            </a:cubicBezTo>
                            <a:cubicBezTo>
                              <a:pt x="10" y="10"/>
                              <a:pt x="9" y="10"/>
                              <a:pt x="9" y="8"/>
                            </a:cubicBezTo>
                            <a:cubicBezTo>
                              <a:pt x="10" y="8"/>
                              <a:pt x="10" y="6"/>
                              <a:pt x="11" y="6"/>
                            </a:cubicBezTo>
                            <a:cubicBezTo>
                              <a:pt x="11" y="6"/>
                              <a:pt x="12" y="6"/>
                              <a:pt x="13" y="7"/>
                            </a:cubicBezTo>
                            <a:cubicBezTo>
                              <a:pt x="14" y="7"/>
                              <a:pt x="14" y="8"/>
                              <a:pt x="16" y="7"/>
                            </a:cubicBezTo>
                            <a:cubicBezTo>
                              <a:pt x="18" y="7"/>
                              <a:pt x="19" y="7"/>
                              <a:pt x="20" y="6"/>
                            </a:cubicBezTo>
                            <a:cubicBezTo>
                              <a:pt x="22" y="6"/>
                              <a:pt x="25" y="5"/>
                              <a:pt x="27" y="5"/>
                            </a:cubicBezTo>
                            <a:cubicBezTo>
                              <a:pt x="28" y="5"/>
                              <a:pt x="29" y="6"/>
                              <a:pt x="30" y="7"/>
                            </a:cubicBezTo>
                            <a:cubicBezTo>
                              <a:pt x="31" y="7"/>
                              <a:pt x="34" y="7"/>
                              <a:pt x="36" y="7"/>
                            </a:cubicBezTo>
                            <a:cubicBezTo>
                              <a:pt x="40" y="6"/>
                              <a:pt x="44" y="5"/>
                              <a:pt x="47" y="4"/>
                            </a:cubicBezTo>
                            <a:cubicBezTo>
                              <a:pt x="51" y="2"/>
                              <a:pt x="55" y="4"/>
                              <a:pt x="59" y="3"/>
                            </a:cubicBezTo>
                            <a:cubicBezTo>
                              <a:pt x="61" y="2"/>
                              <a:pt x="65" y="0"/>
                              <a:pt x="64" y="3"/>
                            </a:cubicBezTo>
                            <a:cubicBezTo>
                              <a:pt x="64" y="4"/>
                              <a:pt x="61" y="6"/>
                              <a:pt x="60" y="7"/>
                            </a:cubicBezTo>
                            <a:cubicBezTo>
                              <a:pt x="59" y="8"/>
                              <a:pt x="57" y="8"/>
                              <a:pt x="56" y="9"/>
                            </a:cubicBezTo>
                            <a:cubicBezTo>
                              <a:pt x="52" y="10"/>
                              <a:pt x="55" y="14"/>
                              <a:pt x="55" y="16"/>
                            </a:cubicBezTo>
                            <a:cubicBezTo>
                              <a:pt x="55" y="17"/>
                              <a:pt x="54" y="19"/>
                              <a:pt x="54" y="20"/>
                            </a:cubicBezTo>
                            <a:cubicBezTo>
                              <a:pt x="53" y="22"/>
                              <a:pt x="53" y="25"/>
                              <a:pt x="53" y="27"/>
                            </a:cubicBezTo>
                            <a:cubicBezTo>
                              <a:pt x="52" y="30"/>
                              <a:pt x="23" y="43"/>
                              <a:pt x="19" y="45"/>
                            </a:cubicBezTo>
                            <a:cubicBezTo>
                              <a:pt x="16" y="47"/>
                              <a:pt x="11" y="51"/>
                              <a:pt x="8" y="48"/>
                            </a:cubicBezTo>
                            <a:cubicBezTo>
                              <a:pt x="7" y="48"/>
                              <a:pt x="5" y="47"/>
                              <a:pt x="4" y="46"/>
                            </a:cubicBezTo>
                            <a:cubicBezTo>
                              <a:pt x="3" y="45"/>
                              <a:pt x="2" y="46"/>
                              <a:pt x="1" y="46"/>
                            </a:cubicBezTo>
                            <a:cubicBezTo>
                              <a:pt x="0" y="45"/>
                              <a:pt x="2" y="41"/>
                              <a:pt x="0" y="4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17" name="Freeform 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93" y="2722"/>
                        <a:ext cx="106" cy="82"/>
                      </a:xfrm>
                      <a:custGeom>
                        <a:avLst/>
                        <a:gdLst>
                          <a:gd name="T0" fmla="*/ 0 w 65"/>
                          <a:gd name="T1" fmla="*/ 40 h 51"/>
                          <a:gd name="T2" fmla="*/ 5 w 65"/>
                          <a:gd name="T3" fmla="*/ 37 h 51"/>
                          <a:gd name="T4" fmla="*/ 8 w 65"/>
                          <a:gd name="T5" fmla="*/ 35 h 51"/>
                          <a:gd name="T6" fmla="*/ 10 w 65"/>
                          <a:gd name="T7" fmla="*/ 31 h 51"/>
                          <a:gd name="T8" fmla="*/ 8 w 65"/>
                          <a:gd name="T9" fmla="*/ 28 h 51"/>
                          <a:gd name="T10" fmla="*/ 7 w 65"/>
                          <a:gd name="T11" fmla="*/ 27 h 51"/>
                          <a:gd name="T12" fmla="*/ 3 w 65"/>
                          <a:gd name="T13" fmla="*/ 24 h 51"/>
                          <a:gd name="T14" fmla="*/ 3 w 65"/>
                          <a:gd name="T15" fmla="*/ 19 h 51"/>
                          <a:gd name="T16" fmla="*/ 2 w 65"/>
                          <a:gd name="T17" fmla="*/ 15 h 51"/>
                          <a:gd name="T18" fmla="*/ 5 w 65"/>
                          <a:gd name="T19" fmla="*/ 15 h 51"/>
                          <a:gd name="T20" fmla="*/ 7 w 65"/>
                          <a:gd name="T21" fmla="*/ 14 h 51"/>
                          <a:gd name="T22" fmla="*/ 8 w 65"/>
                          <a:gd name="T23" fmla="*/ 12 h 51"/>
                          <a:gd name="T24" fmla="*/ 11 w 65"/>
                          <a:gd name="T25" fmla="*/ 11 h 51"/>
                          <a:gd name="T26" fmla="*/ 9 w 65"/>
                          <a:gd name="T27" fmla="*/ 8 h 51"/>
                          <a:gd name="T28" fmla="*/ 11 w 65"/>
                          <a:gd name="T29" fmla="*/ 6 h 51"/>
                          <a:gd name="T30" fmla="*/ 13 w 65"/>
                          <a:gd name="T31" fmla="*/ 7 h 51"/>
                          <a:gd name="T32" fmla="*/ 16 w 65"/>
                          <a:gd name="T33" fmla="*/ 7 h 51"/>
                          <a:gd name="T34" fmla="*/ 20 w 65"/>
                          <a:gd name="T35" fmla="*/ 6 h 51"/>
                          <a:gd name="T36" fmla="*/ 27 w 65"/>
                          <a:gd name="T37" fmla="*/ 5 h 51"/>
                          <a:gd name="T38" fmla="*/ 30 w 65"/>
                          <a:gd name="T39" fmla="*/ 7 h 51"/>
                          <a:gd name="T40" fmla="*/ 36 w 65"/>
                          <a:gd name="T41" fmla="*/ 7 h 51"/>
                          <a:gd name="T42" fmla="*/ 47 w 65"/>
                          <a:gd name="T43" fmla="*/ 4 h 51"/>
                          <a:gd name="T44" fmla="*/ 59 w 65"/>
                          <a:gd name="T45" fmla="*/ 3 h 51"/>
                          <a:gd name="T46" fmla="*/ 64 w 65"/>
                          <a:gd name="T47" fmla="*/ 3 h 51"/>
                          <a:gd name="T48" fmla="*/ 60 w 65"/>
                          <a:gd name="T49" fmla="*/ 7 h 51"/>
                          <a:gd name="T50" fmla="*/ 56 w 65"/>
                          <a:gd name="T51" fmla="*/ 9 h 51"/>
                          <a:gd name="T52" fmla="*/ 55 w 65"/>
                          <a:gd name="T53" fmla="*/ 16 h 51"/>
                          <a:gd name="T54" fmla="*/ 54 w 65"/>
                          <a:gd name="T55" fmla="*/ 20 h 51"/>
                          <a:gd name="T56" fmla="*/ 53 w 65"/>
                          <a:gd name="T57" fmla="*/ 27 h 51"/>
                          <a:gd name="T58" fmla="*/ 19 w 65"/>
                          <a:gd name="T59" fmla="*/ 45 h 51"/>
                          <a:gd name="T60" fmla="*/ 8 w 65"/>
                          <a:gd name="T61" fmla="*/ 48 h 51"/>
                          <a:gd name="T62" fmla="*/ 4 w 65"/>
                          <a:gd name="T63" fmla="*/ 46 h 51"/>
                          <a:gd name="T64" fmla="*/ 1 w 65"/>
                          <a:gd name="T65" fmla="*/ 46 h 51"/>
                          <a:gd name="T66" fmla="*/ 0 w 65"/>
                          <a:gd name="T67" fmla="*/ 40 h 5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65" h="51">
                            <a:moveTo>
                              <a:pt x="0" y="40"/>
                            </a:moveTo>
                            <a:cubicBezTo>
                              <a:pt x="2" y="39"/>
                              <a:pt x="3" y="37"/>
                              <a:pt x="5" y="37"/>
                            </a:cubicBezTo>
                            <a:cubicBezTo>
                              <a:pt x="2" y="35"/>
                              <a:pt x="6" y="34"/>
                              <a:pt x="8" y="35"/>
                            </a:cubicBezTo>
                            <a:cubicBezTo>
                              <a:pt x="6" y="33"/>
                              <a:pt x="9" y="33"/>
                              <a:pt x="10" y="31"/>
                            </a:cubicBezTo>
                            <a:cubicBezTo>
                              <a:pt x="10" y="30"/>
                              <a:pt x="9" y="28"/>
                              <a:pt x="8" y="28"/>
                            </a:cubicBezTo>
                            <a:cubicBezTo>
                              <a:pt x="7" y="28"/>
                              <a:pt x="8" y="26"/>
                              <a:pt x="7" y="27"/>
                            </a:cubicBezTo>
                            <a:cubicBezTo>
                              <a:pt x="4" y="28"/>
                              <a:pt x="3" y="26"/>
                              <a:pt x="3" y="24"/>
                            </a:cubicBezTo>
                            <a:cubicBezTo>
                              <a:pt x="3" y="23"/>
                              <a:pt x="4" y="20"/>
                              <a:pt x="3" y="19"/>
                            </a:cubicBezTo>
                            <a:cubicBezTo>
                              <a:pt x="2" y="18"/>
                              <a:pt x="2" y="16"/>
                              <a:pt x="2" y="15"/>
                            </a:cubicBezTo>
                            <a:cubicBezTo>
                              <a:pt x="2" y="14"/>
                              <a:pt x="5" y="15"/>
                              <a:pt x="5" y="15"/>
                            </a:cubicBezTo>
                            <a:cubicBezTo>
                              <a:pt x="5" y="15"/>
                              <a:pt x="7" y="14"/>
                              <a:pt x="7" y="14"/>
                            </a:cubicBezTo>
                            <a:cubicBezTo>
                              <a:pt x="8" y="13"/>
                              <a:pt x="7" y="12"/>
                              <a:pt x="8" y="12"/>
                            </a:cubicBezTo>
                            <a:cubicBezTo>
                              <a:pt x="9" y="12"/>
                              <a:pt x="10" y="11"/>
                              <a:pt x="11" y="11"/>
                            </a:cubicBezTo>
                            <a:cubicBezTo>
                              <a:pt x="10" y="10"/>
                              <a:pt x="9" y="10"/>
                              <a:pt x="9" y="8"/>
                            </a:cubicBezTo>
                            <a:cubicBezTo>
                              <a:pt x="10" y="8"/>
                              <a:pt x="10" y="6"/>
                              <a:pt x="11" y="6"/>
                            </a:cubicBezTo>
                            <a:cubicBezTo>
                              <a:pt x="11" y="6"/>
                              <a:pt x="12" y="6"/>
                              <a:pt x="13" y="7"/>
                            </a:cubicBezTo>
                            <a:cubicBezTo>
                              <a:pt x="14" y="7"/>
                              <a:pt x="14" y="8"/>
                              <a:pt x="16" y="7"/>
                            </a:cubicBezTo>
                            <a:cubicBezTo>
                              <a:pt x="18" y="7"/>
                              <a:pt x="19" y="7"/>
                              <a:pt x="20" y="6"/>
                            </a:cubicBezTo>
                            <a:cubicBezTo>
                              <a:pt x="22" y="6"/>
                              <a:pt x="25" y="5"/>
                              <a:pt x="27" y="5"/>
                            </a:cubicBezTo>
                            <a:cubicBezTo>
                              <a:pt x="28" y="5"/>
                              <a:pt x="29" y="6"/>
                              <a:pt x="30" y="7"/>
                            </a:cubicBezTo>
                            <a:cubicBezTo>
                              <a:pt x="31" y="7"/>
                              <a:pt x="34" y="7"/>
                              <a:pt x="36" y="7"/>
                            </a:cubicBezTo>
                            <a:cubicBezTo>
                              <a:pt x="40" y="6"/>
                              <a:pt x="44" y="5"/>
                              <a:pt x="47" y="4"/>
                            </a:cubicBezTo>
                            <a:cubicBezTo>
                              <a:pt x="51" y="2"/>
                              <a:pt x="55" y="4"/>
                              <a:pt x="59" y="3"/>
                            </a:cubicBezTo>
                            <a:cubicBezTo>
                              <a:pt x="61" y="2"/>
                              <a:pt x="65" y="0"/>
                              <a:pt x="64" y="3"/>
                            </a:cubicBezTo>
                            <a:cubicBezTo>
                              <a:pt x="64" y="4"/>
                              <a:pt x="61" y="6"/>
                              <a:pt x="60" y="7"/>
                            </a:cubicBezTo>
                            <a:cubicBezTo>
                              <a:pt x="59" y="8"/>
                              <a:pt x="57" y="8"/>
                              <a:pt x="56" y="9"/>
                            </a:cubicBezTo>
                            <a:cubicBezTo>
                              <a:pt x="52" y="10"/>
                              <a:pt x="55" y="14"/>
                              <a:pt x="55" y="16"/>
                            </a:cubicBezTo>
                            <a:cubicBezTo>
                              <a:pt x="55" y="17"/>
                              <a:pt x="54" y="19"/>
                              <a:pt x="54" y="20"/>
                            </a:cubicBezTo>
                            <a:cubicBezTo>
                              <a:pt x="53" y="22"/>
                              <a:pt x="53" y="25"/>
                              <a:pt x="53" y="27"/>
                            </a:cubicBezTo>
                            <a:cubicBezTo>
                              <a:pt x="52" y="30"/>
                              <a:pt x="23" y="43"/>
                              <a:pt x="19" y="45"/>
                            </a:cubicBezTo>
                            <a:cubicBezTo>
                              <a:pt x="16" y="47"/>
                              <a:pt x="11" y="51"/>
                              <a:pt x="8" y="48"/>
                            </a:cubicBezTo>
                            <a:cubicBezTo>
                              <a:pt x="7" y="48"/>
                              <a:pt x="5" y="47"/>
                              <a:pt x="4" y="46"/>
                            </a:cubicBezTo>
                            <a:cubicBezTo>
                              <a:pt x="3" y="45"/>
                              <a:pt x="2" y="46"/>
                              <a:pt x="1" y="46"/>
                            </a:cubicBezTo>
                            <a:cubicBezTo>
                              <a:pt x="0" y="45"/>
                              <a:pt x="2" y="41"/>
                              <a:pt x="0" y="4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18" name="Freeform 1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10" y="2631"/>
                        <a:ext cx="170" cy="63"/>
                      </a:xfrm>
                      <a:custGeom>
                        <a:avLst/>
                        <a:gdLst>
                          <a:gd name="T0" fmla="*/ 9 w 105"/>
                          <a:gd name="T1" fmla="*/ 30 h 39"/>
                          <a:gd name="T2" fmla="*/ 15 w 105"/>
                          <a:gd name="T3" fmla="*/ 30 h 39"/>
                          <a:gd name="T4" fmla="*/ 22 w 105"/>
                          <a:gd name="T5" fmla="*/ 29 h 39"/>
                          <a:gd name="T6" fmla="*/ 27 w 105"/>
                          <a:gd name="T7" fmla="*/ 29 h 39"/>
                          <a:gd name="T8" fmla="*/ 30 w 105"/>
                          <a:gd name="T9" fmla="*/ 26 h 39"/>
                          <a:gd name="T10" fmla="*/ 37 w 105"/>
                          <a:gd name="T11" fmla="*/ 23 h 39"/>
                          <a:gd name="T12" fmla="*/ 28 w 105"/>
                          <a:gd name="T13" fmla="*/ 22 h 39"/>
                          <a:gd name="T14" fmla="*/ 23 w 105"/>
                          <a:gd name="T15" fmla="*/ 16 h 39"/>
                          <a:gd name="T16" fmla="*/ 21 w 105"/>
                          <a:gd name="T17" fmla="*/ 19 h 39"/>
                          <a:gd name="T18" fmla="*/ 15 w 105"/>
                          <a:gd name="T19" fmla="*/ 19 h 39"/>
                          <a:gd name="T20" fmla="*/ 9 w 105"/>
                          <a:gd name="T21" fmla="*/ 17 h 39"/>
                          <a:gd name="T22" fmla="*/ 18 w 105"/>
                          <a:gd name="T23" fmla="*/ 7 h 39"/>
                          <a:gd name="T24" fmla="*/ 23 w 105"/>
                          <a:gd name="T25" fmla="*/ 4 h 39"/>
                          <a:gd name="T26" fmla="*/ 34 w 105"/>
                          <a:gd name="T27" fmla="*/ 6 h 39"/>
                          <a:gd name="T28" fmla="*/ 41 w 105"/>
                          <a:gd name="T29" fmla="*/ 8 h 39"/>
                          <a:gd name="T30" fmla="*/ 47 w 105"/>
                          <a:gd name="T31" fmla="*/ 0 h 39"/>
                          <a:gd name="T32" fmla="*/ 61 w 105"/>
                          <a:gd name="T33" fmla="*/ 4 h 39"/>
                          <a:gd name="T34" fmla="*/ 69 w 105"/>
                          <a:gd name="T35" fmla="*/ 3 h 39"/>
                          <a:gd name="T36" fmla="*/ 78 w 105"/>
                          <a:gd name="T37" fmla="*/ 3 h 39"/>
                          <a:gd name="T38" fmla="*/ 87 w 105"/>
                          <a:gd name="T39" fmla="*/ 3 h 39"/>
                          <a:gd name="T40" fmla="*/ 98 w 105"/>
                          <a:gd name="T41" fmla="*/ 8 h 39"/>
                          <a:gd name="T42" fmla="*/ 105 w 105"/>
                          <a:gd name="T43" fmla="*/ 11 h 39"/>
                          <a:gd name="T44" fmla="*/ 89 w 105"/>
                          <a:gd name="T45" fmla="*/ 17 h 39"/>
                          <a:gd name="T46" fmla="*/ 83 w 105"/>
                          <a:gd name="T47" fmla="*/ 21 h 39"/>
                          <a:gd name="T48" fmla="*/ 74 w 105"/>
                          <a:gd name="T49" fmla="*/ 21 h 39"/>
                          <a:gd name="T50" fmla="*/ 64 w 105"/>
                          <a:gd name="T51" fmla="*/ 28 h 39"/>
                          <a:gd name="T52" fmla="*/ 58 w 105"/>
                          <a:gd name="T53" fmla="*/ 26 h 39"/>
                          <a:gd name="T54" fmla="*/ 53 w 105"/>
                          <a:gd name="T55" fmla="*/ 28 h 39"/>
                          <a:gd name="T56" fmla="*/ 45 w 105"/>
                          <a:gd name="T57" fmla="*/ 31 h 39"/>
                          <a:gd name="T58" fmla="*/ 40 w 105"/>
                          <a:gd name="T59" fmla="*/ 37 h 39"/>
                          <a:gd name="T60" fmla="*/ 29 w 105"/>
                          <a:gd name="T61" fmla="*/ 39 h 39"/>
                          <a:gd name="T62" fmla="*/ 24 w 105"/>
                          <a:gd name="T63" fmla="*/ 38 h 39"/>
                          <a:gd name="T64" fmla="*/ 22 w 105"/>
                          <a:gd name="T65" fmla="*/ 36 h 39"/>
                          <a:gd name="T66" fmla="*/ 16 w 105"/>
                          <a:gd name="T67" fmla="*/ 37 h 39"/>
                          <a:gd name="T68" fmla="*/ 9 w 105"/>
                          <a:gd name="T69" fmla="*/ 36 h 39"/>
                          <a:gd name="T70" fmla="*/ 5 w 105"/>
                          <a:gd name="T71" fmla="*/ 36 h 39"/>
                          <a:gd name="T72" fmla="*/ 2 w 105"/>
                          <a:gd name="T73" fmla="*/ 32 h 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105" h="39">
                            <a:moveTo>
                              <a:pt x="2" y="31"/>
                            </a:moveTo>
                            <a:cubicBezTo>
                              <a:pt x="5" y="29"/>
                              <a:pt x="7" y="29"/>
                              <a:pt x="9" y="30"/>
                            </a:cubicBezTo>
                            <a:cubicBezTo>
                              <a:pt x="10" y="30"/>
                              <a:pt x="13" y="31"/>
                              <a:pt x="12" y="32"/>
                            </a:cubicBezTo>
                            <a:cubicBezTo>
                              <a:pt x="13" y="32"/>
                              <a:pt x="14" y="30"/>
                              <a:pt x="15" y="30"/>
                            </a:cubicBezTo>
                            <a:cubicBezTo>
                              <a:pt x="17" y="29"/>
                              <a:pt x="19" y="28"/>
                              <a:pt x="21" y="28"/>
                            </a:cubicBezTo>
                            <a:cubicBezTo>
                              <a:pt x="21" y="29"/>
                              <a:pt x="22" y="29"/>
                              <a:pt x="22" y="29"/>
                            </a:cubicBezTo>
                            <a:cubicBezTo>
                              <a:pt x="23" y="30"/>
                              <a:pt x="23" y="28"/>
                              <a:pt x="23" y="29"/>
                            </a:cubicBezTo>
                            <a:cubicBezTo>
                              <a:pt x="24" y="30"/>
                              <a:pt x="26" y="29"/>
                              <a:pt x="27" y="29"/>
                            </a:cubicBezTo>
                            <a:cubicBezTo>
                              <a:pt x="24" y="28"/>
                              <a:pt x="30" y="27"/>
                              <a:pt x="30" y="27"/>
                            </a:cubicBezTo>
                            <a:cubicBezTo>
                              <a:pt x="30" y="27"/>
                              <a:pt x="30" y="26"/>
                              <a:pt x="30" y="26"/>
                            </a:cubicBezTo>
                            <a:cubicBezTo>
                              <a:pt x="32" y="26"/>
                              <a:pt x="33" y="26"/>
                              <a:pt x="34" y="25"/>
                            </a:cubicBezTo>
                            <a:cubicBezTo>
                              <a:pt x="35" y="24"/>
                              <a:pt x="38" y="24"/>
                              <a:pt x="37" y="23"/>
                            </a:cubicBezTo>
                            <a:cubicBezTo>
                              <a:pt x="36" y="23"/>
                              <a:pt x="34" y="23"/>
                              <a:pt x="34" y="23"/>
                            </a:cubicBezTo>
                            <a:cubicBezTo>
                              <a:pt x="32" y="23"/>
                              <a:pt x="31" y="20"/>
                              <a:pt x="28" y="22"/>
                            </a:cubicBezTo>
                            <a:cubicBezTo>
                              <a:pt x="29" y="20"/>
                              <a:pt x="27" y="20"/>
                              <a:pt x="26" y="19"/>
                            </a:cubicBezTo>
                            <a:cubicBezTo>
                              <a:pt x="25" y="18"/>
                              <a:pt x="24" y="17"/>
                              <a:pt x="23" y="16"/>
                            </a:cubicBezTo>
                            <a:cubicBezTo>
                              <a:pt x="23" y="17"/>
                              <a:pt x="23" y="18"/>
                              <a:pt x="23" y="19"/>
                            </a:cubicBezTo>
                            <a:cubicBezTo>
                              <a:pt x="22" y="19"/>
                              <a:pt x="22" y="19"/>
                              <a:pt x="21" y="19"/>
                            </a:cubicBezTo>
                            <a:cubicBezTo>
                              <a:pt x="21" y="19"/>
                              <a:pt x="21" y="20"/>
                              <a:pt x="21" y="20"/>
                            </a:cubicBezTo>
                            <a:cubicBezTo>
                              <a:pt x="19" y="19"/>
                              <a:pt x="15" y="21"/>
                              <a:pt x="15" y="19"/>
                            </a:cubicBezTo>
                            <a:cubicBezTo>
                              <a:pt x="15" y="17"/>
                              <a:pt x="14" y="17"/>
                              <a:pt x="13" y="18"/>
                            </a:cubicBezTo>
                            <a:cubicBezTo>
                              <a:pt x="11" y="18"/>
                              <a:pt x="10" y="17"/>
                              <a:pt x="9" y="17"/>
                            </a:cubicBezTo>
                            <a:cubicBezTo>
                              <a:pt x="11" y="14"/>
                              <a:pt x="17" y="12"/>
                              <a:pt x="20" y="10"/>
                            </a:cubicBezTo>
                            <a:cubicBezTo>
                              <a:pt x="17" y="9"/>
                              <a:pt x="15" y="10"/>
                              <a:pt x="18" y="7"/>
                            </a:cubicBezTo>
                            <a:cubicBezTo>
                              <a:pt x="18" y="6"/>
                              <a:pt x="18" y="6"/>
                              <a:pt x="19" y="5"/>
                            </a:cubicBezTo>
                            <a:cubicBezTo>
                              <a:pt x="21" y="5"/>
                              <a:pt x="22" y="5"/>
                              <a:pt x="23" y="4"/>
                            </a:cubicBezTo>
                            <a:cubicBezTo>
                              <a:pt x="26" y="3"/>
                              <a:pt x="31" y="5"/>
                              <a:pt x="32" y="5"/>
                            </a:cubicBezTo>
                            <a:cubicBezTo>
                              <a:pt x="33" y="6"/>
                              <a:pt x="34" y="6"/>
                              <a:pt x="34" y="6"/>
                            </a:cubicBezTo>
                            <a:cubicBezTo>
                              <a:pt x="35" y="7"/>
                              <a:pt x="36" y="7"/>
                              <a:pt x="37" y="7"/>
                            </a:cubicBezTo>
                            <a:cubicBezTo>
                              <a:pt x="39" y="7"/>
                              <a:pt x="39" y="8"/>
                              <a:pt x="41" y="8"/>
                            </a:cubicBezTo>
                            <a:cubicBezTo>
                              <a:pt x="40" y="7"/>
                              <a:pt x="40" y="3"/>
                              <a:pt x="43" y="2"/>
                            </a:cubicBezTo>
                            <a:cubicBezTo>
                              <a:pt x="43" y="1"/>
                              <a:pt x="48" y="1"/>
                              <a:pt x="47" y="0"/>
                            </a:cubicBezTo>
                            <a:cubicBezTo>
                              <a:pt x="50" y="1"/>
                              <a:pt x="52" y="2"/>
                              <a:pt x="55" y="3"/>
                            </a:cubicBezTo>
                            <a:cubicBezTo>
                              <a:pt x="56" y="3"/>
                              <a:pt x="60" y="5"/>
                              <a:pt x="61" y="4"/>
                            </a:cubicBezTo>
                            <a:cubicBezTo>
                              <a:pt x="63" y="4"/>
                              <a:pt x="62" y="3"/>
                              <a:pt x="63" y="3"/>
                            </a:cubicBezTo>
                            <a:cubicBezTo>
                              <a:pt x="65" y="3"/>
                              <a:pt x="67" y="4"/>
                              <a:pt x="69" y="3"/>
                            </a:cubicBezTo>
                            <a:cubicBezTo>
                              <a:pt x="71" y="3"/>
                              <a:pt x="72" y="3"/>
                              <a:pt x="74" y="3"/>
                            </a:cubicBezTo>
                            <a:cubicBezTo>
                              <a:pt x="75" y="3"/>
                              <a:pt x="76" y="4"/>
                              <a:pt x="78" y="3"/>
                            </a:cubicBezTo>
                            <a:cubicBezTo>
                              <a:pt x="79" y="3"/>
                              <a:pt x="81" y="3"/>
                              <a:pt x="82" y="3"/>
                            </a:cubicBezTo>
                            <a:cubicBezTo>
                              <a:pt x="84" y="4"/>
                              <a:pt x="86" y="3"/>
                              <a:pt x="87" y="3"/>
                            </a:cubicBezTo>
                            <a:cubicBezTo>
                              <a:pt x="90" y="4"/>
                              <a:pt x="94" y="4"/>
                              <a:pt x="96" y="6"/>
                            </a:cubicBezTo>
                            <a:cubicBezTo>
                              <a:pt x="97" y="7"/>
                              <a:pt x="97" y="8"/>
                              <a:pt x="98" y="8"/>
                            </a:cubicBezTo>
                            <a:cubicBezTo>
                              <a:pt x="100" y="8"/>
                              <a:pt x="101" y="8"/>
                              <a:pt x="101" y="8"/>
                            </a:cubicBezTo>
                            <a:cubicBezTo>
                              <a:pt x="103" y="9"/>
                              <a:pt x="104" y="10"/>
                              <a:pt x="105" y="11"/>
                            </a:cubicBezTo>
                            <a:cubicBezTo>
                              <a:pt x="105" y="11"/>
                              <a:pt x="100" y="13"/>
                              <a:pt x="99" y="13"/>
                            </a:cubicBezTo>
                            <a:cubicBezTo>
                              <a:pt x="96" y="15"/>
                              <a:pt x="92" y="15"/>
                              <a:pt x="89" y="17"/>
                            </a:cubicBezTo>
                            <a:cubicBezTo>
                              <a:pt x="88" y="18"/>
                              <a:pt x="87" y="18"/>
                              <a:pt x="86" y="19"/>
                            </a:cubicBezTo>
                            <a:cubicBezTo>
                              <a:pt x="86" y="20"/>
                              <a:pt x="85" y="21"/>
                              <a:pt x="83" y="21"/>
                            </a:cubicBezTo>
                            <a:cubicBezTo>
                              <a:pt x="82" y="21"/>
                              <a:pt x="80" y="22"/>
                              <a:pt x="79" y="22"/>
                            </a:cubicBezTo>
                            <a:cubicBezTo>
                              <a:pt x="77" y="22"/>
                              <a:pt x="76" y="21"/>
                              <a:pt x="74" y="21"/>
                            </a:cubicBezTo>
                            <a:cubicBezTo>
                              <a:pt x="72" y="21"/>
                              <a:pt x="71" y="23"/>
                              <a:pt x="70" y="25"/>
                            </a:cubicBezTo>
                            <a:cubicBezTo>
                              <a:pt x="69" y="28"/>
                              <a:pt x="67" y="27"/>
                              <a:pt x="64" y="28"/>
                            </a:cubicBezTo>
                            <a:cubicBezTo>
                              <a:pt x="60" y="29"/>
                              <a:pt x="62" y="26"/>
                              <a:pt x="60" y="26"/>
                            </a:cubicBezTo>
                            <a:cubicBezTo>
                              <a:pt x="60" y="25"/>
                              <a:pt x="58" y="26"/>
                              <a:pt x="58" y="26"/>
                            </a:cubicBezTo>
                            <a:cubicBezTo>
                              <a:pt x="56" y="27"/>
                              <a:pt x="55" y="27"/>
                              <a:pt x="53" y="26"/>
                            </a:cubicBezTo>
                            <a:cubicBezTo>
                              <a:pt x="53" y="27"/>
                              <a:pt x="53" y="28"/>
                              <a:pt x="53" y="28"/>
                            </a:cubicBezTo>
                            <a:cubicBezTo>
                              <a:pt x="52" y="28"/>
                              <a:pt x="50" y="29"/>
                              <a:pt x="49" y="30"/>
                            </a:cubicBezTo>
                            <a:cubicBezTo>
                              <a:pt x="48" y="31"/>
                              <a:pt x="46" y="30"/>
                              <a:pt x="45" y="31"/>
                            </a:cubicBezTo>
                            <a:cubicBezTo>
                              <a:pt x="43" y="33"/>
                              <a:pt x="46" y="35"/>
                              <a:pt x="43" y="36"/>
                            </a:cubicBezTo>
                            <a:cubicBezTo>
                              <a:pt x="42" y="37"/>
                              <a:pt x="41" y="36"/>
                              <a:pt x="40" y="37"/>
                            </a:cubicBezTo>
                            <a:cubicBezTo>
                              <a:pt x="38" y="37"/>
                              <a:pt x="36" y="38"/>
                              <a:pt x="35" y="37"/>
                            </a:cubicBezTo>
                            <a:cubicBezTo>
                              <a:pt x="33" y="37"/>
                              <a:pt x="30" y="37"/>
                              <a:pt x="29" y="39"/>
                            </a:cubicBezTo>
                            <a:cubicBezTo>
                              <a:pt x="28" y="38"/>
                              <a:pt x="28" y="38"/>
                              <a:pt x="27" y="38"/>
                            </a:cubicBezTo>
                            <a:cubicBezTo>
                              <a:pt x="26" y="37"/>
                              <a:pt x="25" y="38"/>
                              <a:pt x="24" y="38"/>
                            </a:cubicBezTo>
                            <a:cubicBezTo>
                              <a:pt x="24" y="38"/>
                              <a:pt x="24" y="37"/>
                              <a:pt x="24" y="37"/>
                            </a:cubicBezTo>
                            <a:cubicBezTo>
                              <a:pt x="23" y="37"/>
                              <a:pt x="23" y="37"/>
                              <a:pt x="22" y="36"/>
                            </a:cubicBezTo>
                            <a:cubicBezTo>
                              <a:pt x="22" y="36"/>
                              <a:pt x="22" y="36"/>
                              <a:pt x="21" y="35"/>
                            </a:cubicBezTo>
                            <a:cubicBezTo>
                              <a:pt x="20" y="34"/>
                              <a:pt x="17" y="37"/>
                              <a:pt x="16" y="37"/>
                            </a:cubicBezTo>
                            <a:cubicBezTo>
                              <a:pt x="14" y="37"/>
                              <a:pt x="14" y="37"/>
                              <a:pt x="13" y="36"/>
                            </a:cubicBezTo>
                            <a:cubicBezTo>
                              <a:pt x="13" y="35"/>
                              <a:pt x="11" y="35"/>
                              <a:pt x="9" y="36"/>
                            </a:cubicBezTo>
                            <a:cubicBezTo>
                              <a:pt x="9" y="36"/>
                              <a:pt x="9" y="35"/>
                              <a:pt x="10" y="35"/>
                            </a:cubicBezTo>
                            <a:cubicBezTo>
                              <a:pt x="9" y="35"/>
                              <a:pt x="6" y="36"/>
                              <a:pt x="5" y="36"/>
                            </a:cubicBezTo>
                            <a:cubicBezTo>
                              <a:pt x="4" y="35"/>
                              <a:pt x="2" y="36"/>
                              <a:pt x="1" y="36"/>
                            </a:cubicBezTo>
                            <a:cubicBezTo>
                              <a:pt x="0" y="35"/>
                              <a:pt x="1" y="30"/>
                              <a:pt x="2" y="32"/>
                            </a:cubicBezTo>
                            <a:cubicBezTo>
                              <a:pt x="2" y="32"/>
                              <a:pt x="2" y="31"/>
                              <a:pt x="2" y="3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19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10" y="2631"/>
                        <a:ext cx="170" cy="63"/>
                      </a:xfrm>
                      <a:custGeom>
                        <a:avLst/>
                        <a:gdLst>
                          <a:gd name="T0" fmla="*/ 9 w 105"/>
                          <a:gd name="T1" fmla="*/ 30 h 39"/>
                          <a:gd name="T2" fmla="*/ 15 w 105"/>
                          <a:gd name="T3" fmla="*/ 30 h 39"/>
                          <a:gd name="T4" fmla="*/ 22 w 105"/>
                          <a:gd name="T5" fmla="*/ 29 h 39"/>
                          <a:gd name="T6" fmla="*/ 27 w 105"/>
                          <a:gd name="T7" fmla="*/ 29 h 39"/>
                          <a:gd name="T8" fmla="*/ 30 w 105"/>
                          <a:gd name="T9" fmla="*/ 26 h 39"/>
                          <a:gd name="T10" fmla="*/ 37 w 105"/>
                          <a:gd name="T11" fmla="*/ 23 h 39"/>
                          <a:gd name="T12" fmla="*/ 28 w 105"/>
                          <a:gd name="T13" fmla="*/ 22 h 39"/>
                          <a:gd name="T14" fmla="*/ 23 w 105"/>
                          <a:gd name="T15" fmla="*/ 16 h 39"/>
                          <a:gd name="T16" fmla="*/ 21 w 105"/>
                          <a:gd name="T17" fmla="*/ 19 h 39"/>
                          <a:gd name="T18" fmla="*/ 15 w 105"/>
                          <a:gd name="T19" fmla="*/ 19 h 39"/>
                          <a:gd name="T20" fmla="*/ 9 w 105"/>
                          <a:gd name="T21" fmla="*/ 17 h 39"/>
                          <a:gd name="T22" fmla="*/ 18 w 105"/>
                          <a:gd name="T23" fmla="*/ 7 h 39"/>
                          <a:gd name="T24" fmla="*/ 23 w 105"/>
                          <a:gd name="T25" fmla="*/ 4 h 39"/>
                          <a:gd name="T26" fmla="*/ 34 w 105"/>
                          <a:gd name="T27" fmla="*/ 6 h 39"/>
                          <a:gd name="T28" fmla="*/ 41 w 105"/>
                          <a:gd name="T29" fmla="*/ 8 h 39"/>
                          <a:gd name="T30" fmla="*/ 47 w 105"/>
                          <a:gd name="T31" fmla="*/ 0 h 39"/>
                          <a:gd name="T32" fmla="*/ 61 w 105"/>
                          <a:gd name="T33" fmla="*/ 4 h 39"/>
                          <a:gd name="T34" fmla="*/ 69 w 105"/>
                          <a:gd name="T35" fmla="*/ 3 h 39"/>
                          <a:gd name="T36" fmla="*/ 78 w 105"/>
                          <a:gd name="T37" fmla="*/ 3 h 39"/>
                          <a:gd name="T38" fmla="*/ 87 w 105"/>
                          <a:gd name="T39" fmla="*/ 3 h 39"/>
                          <a:gd name="T40" fmla="*/ 98 w 105"/>
                          <a:gd name="T41" fmla="*/ 8 h 39"/>
                          <a:gd name="T42" fmla="*/ 105 w 105"/>
                          <a:gd name="T43" fmla="*/ 11 h 39"/>
                          <a:gd name="T44" fmla="*/ 89 w 105"/>
                          <a:gd name="T45" fmla="*/ 17 h 39"/>
                          <a:gd name="T46" fmla="*/ 83 w 105"/>
                          <a:gd name="T47" fmla="*/ 21 h 39"/>
                          <a:gd name="T48" fmla="*/ 74 w 105"/>
                          <a:gd name="T49" fmla="*/ 21 h 39"/>
                          <a:gd name="T50" fmla="*/ 64 w 105"/>
                          <a:gd name="T51" fmla="*/ 28 h 39"/>
                          <a:gd name="T52" fmla="*/ 58 w 105"/>
                          <a:gd name="T53" fmla="*/ 26 h 39"/>
                          <a:gd name="T54" fmla="*/ 53 w 105"/>
                          <a:gd name="T55" fmla="*/ 28 h 39"/>
                          <a:gd name="T56" fmla="*/ 45 w 105"/>
                          <a:gd name="T57" fmla="*/ 31 h 39"/>
                          <a:gd name="T58" fmla="*/ 40 w 105"/>
                          <a:gd name="T59" fmla="*/ 37 h 39"/>
                          <a:gd name="T60" fmla="*/ 29 w 105"/>
                          <a:gd name="T61" fmla="*/ 39 h 39"/>
                          <a:gd name="T62" fmla="*/ 24 w 105"/>
                          <a:gd name="T63" fmla="*/ 38 h 39"/>
                          <a:gd name="T64" fmla="*/ 22 w 105"/>
                          <a:gd name="T65" fmla="*/ 36 h 39"/>
                          <a:gd name="T66" fmla="*/ 16 w 105"/>
                          <a:gd name="T67" fmla="*/ 37 h 39"/>
                          <a:gd name="T68" fmla="*/ 9 w 105"/>
                          <a:gd name="T69" fmla="*/ 36 h 39"/>
                          <a:gd name="T70" fmla="*/ 5 w 105"/>
                          <a:gd name="T71" fmla="*/ 36 h 39"/>
                          <a:gd name="T72" fmla="*/ 2 w 105"/>
                          <a:gd name="T73" fmla="*/ 32 h 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105" h="39">
                            <a:moveTo>
                              <a:pt x="2" y="31"/>
                            </a:moveTo>
                            <a:cubicBezTo>
                              <a:pt x="5" y="29"/>
                              <a:pt x="7" y="29"/>
                              <a:pt x="9" y="30"/>
                            </a:cubicBezTo>
                            <a:cubicBezTo>
                              <a:pt x="10" y="30"/>
                              <a:pt x="13" y="31"/>
                              <a:pt x="12" y="32"/>
                            </a:cubicBezTo>
                            <a:cubicBezTo>
                              <a:pt x="13" y="32"/>
                              <a:pt x="14" y="30"/>
                              <a:pt x="15" y="30"/>
                            </a:cubicBezTo>
                            <a:cubicBezTo>
                              <a:pt x="17" y="29"/>
                              <a:pt x="19" y="28"/>
                              <a:pt x="21" y="28"/>
                            </a:cubicBezTo>
                            <a:cubicBezTo>
                              <a:pt x="21" y="29"/>
                              <a:pt x="22" y="29"/>
                              <a:pt x="22" y="29"/>
                            </a:cubicBezTo>
                            <a:cubicBezTo>
                              <a:pt x="23" y="30"/>
                              <a:pt x="23" y="28"/>
                              <a:pt x="23" y="29"/>
                            </a:cubicBezTo>
                            <a:cubicBezTo>
                              <a:pt x="24" y="30"/>
                              <a:pt x="26" y="29"/>
                              <a:pt x="27" y="29"/>
                            </a:cubicBezTo>
                            <a:cubicBezTo>
                              <a:pt x="24" y="28"/>
                              <a:pt x="30" y="27"/>
                              <a:pt x="30" y="27"/>
                            </a:cubicBezTo>
                            <a:cubicBezTo>
                              <a:pt x="30" y="27"/>
                              <a:pt x="30" y="26"/>
                              <a:pt x="30" y="26"/>
                            </a:cubicBezTo>
                            <a:cubicBezTo>
                              <a:pt x="32" y="26"/>
                              <a:pt x="33" y="26"/>
                              <a:pt x="34" y="25"/>
                            </a:cubicBezTo>
                            <a:cubicBezTo>
                              <a:pt x="35" y="24"/>
                              <a:pt x="38" y="24"/>
                              <a:pt x="37" y="23"/>
                            </a:cubicBezTo>
                            <a:cubicBezTo>
                              <a:pt x="36" y="23"/>
                              <a:pt x="34" y="23"/>
                              <a:pt x="34" y="23"/>
                            </a:cubicBezTo>
                            <a:cubicBezTo>
                              <a:pt x="32" y="23"/>
                              <a:pt x="31" y="20"/>
                              <a:pt x="28" y="22"/>
                            </a:cubicBezTo>
                            <a:cubicBezTo>
                              <a:pt x="29" y="20"/>
                              <a:pt x="27" y="20"/>
                              <a:pt x="26" y="19"/>
                            </a:cubicBezTo>
                            <a:cubicBezTo>
                              <a:pt x="25" y="18"/>
                              <a:pt x="24" y="17"/>
                              <a:pt x="23" y="16"/>
                            </a:cubicBezTo>
                            <a:cubicBezTo>
                              <a:pt x="23" y="17"/>
                              <a:pt x="23" y="18"/>
                              <a:pt x="23" y="19"/>
                            </a:cubicBezTo>
                            <a:cubicBezTo>
                              <a:pt x="22" y="19"/>
                              <a:pt x="22" y="19"/>
                              <a:pt x="21" y="19"/>
                            </a:cubicBezTo>
                            <a:cubicBezTo>
                              <a:pt x="21" y="19"/>
                              <a:pt x="21" y="20"/>
                              <a:pt x="21" y="20"/>
                            </a:cubicBezTo>
                            <a:cubicBezTo>
                              <a:pt x="19" y="19"/>
                              <a:pt x="15" y="21"/>
                              <a:pt x="15" y="19"/>
                            </a:cubicBezTo>
                            <a:cubicBezTo>
                              <a:pt x="15" y="17"/>
                              <a:pt x="14" y="17"/>
                              <a:pt x="13" y="18"/>
                            </a:cubicBezTo>
                            <a:cubicBezTo>
                              <a:pt x="11" y="18"/>
                              <a:pt x="10" y="17"/>
                              <a:pt x="9" y="17"/>
                            </a:cubicBezTo>
                            <a:cubicBezTo>
                              <a:pt x="11" y="14"/>
                              <a:pt x="17" y="12"/>
                              <a:pt x="20" y="10"/>
                            </a:cubicBezTo>
                            <a:cubicBezTo>
                              <a:pt x="17" y="9"/>
                              <a:pt x="15" y="10"/>
                              <a:pt x="18" y="7"/>
                            </a:cubicBezTo>
                            <a:cubicBezTo>
                              <a:pt x="18" y="6"/>
                              <a:pt x="18" y="6"/>
                              <a:pt x="19" y="5"/>
                            </a:cubicBezTo>
                            <a:cubicBezTo>
                              <a:pt x="21" y="5"/>
                              <a:pt x="22" y="5"/>
                              <a:pt x="23" y="4"/>
                            </a:cubicBezTo>
                            <a:cubicBezTo>
                              <a:pt x="26" y="3"/>
                              <a:pt x="31" y="5"/>
                              <a:pt x="32" y="5"/>
                            </a:cubicBezTo>
                            <a:cubicBezTo>
                              <a:pt x="33" y="6"/>
                              <a:pt x="34" y="6"/>
                              <a:pt x="34" y="6"/>
                            </a:cubicBezTo>
                            <a:cubicBezTo>
                              <a:pt x="35" y="7"/>
                              <a:pt x="36" y="7"/>
                              <a:pt x="37" y="7"/>
                            </a:cubicBezTo>
                            <a:cubicBezTo>
                              <a:pt x="39" y="7"/>
                              <a:pt x="39" y="8"/>
                              <a:pt x="41" y="8"/>
                            </a:cubicBezTo>
                            <a:cubicBezTo>
                              <a:pt x="40" y="7"/>
                              <a:pt x="40" y="3"/>
                              <a:pt x="43" y="2"/>
                            </a:cubicBezTo>
                            <a:cubicBezTo>
                              <a:pt x="43" y="1"/>
                              <a:pt x="48" y="1"/>
                              <a:pt x="47" y="0"/>
                            </a:cubicBezTo>
                            <a:cubicBezTo>
                              <a:pt x="50" y="1"/>
                              <a:pt x="52" y="2"/>
                              <a:pt x="55" y="3"/>
                            </a:cubicBezTo>
                            <a:cubicBezTo>
                              <a:pt x="56" y="3"/>
                              <a:pt x="60" y="5"/>
                              <a:pt x="61" y="4"/>
                            </a:cubicBezTo>
                            <a:cubicBezTo>
                              <a:pt x="63" y="4"/>
                              <a:pt x="62" y="3"/>
                              <a:pt x="63" y="3"/>
                            </a:cubicBezTo>
                            <a:cubicBezTo>
                              <a:pt x="65" y="3"/>
                              <a:pt x="67" y="4"/>
                              <a:pt x="69" y="3"/>
                            </a:cubicBezTo>
                            <a:cubicBezTo>
                              <a:pt x="71" y="3"/>
                              <a:pt x="72" y="3"/>
                              <a:pt x="74" y="3"/>
                            </a:cubicBezTo>
                            <a:cubicBezTo>
                              <a:pt x="75" y="3"/>
                              <a:pt x="76" y="4"/>
                              <a:pt x="78" y="3"/>
                            </a:cubicBezTo>
                            <a:cubicBezTo>
                              <a:pt x="79" y="3"/>
                              <a:pt x="81" y="3"/>
                              <a:pt x="82" y="3"/>
                            </a:cubicBezTo>
                            <a:cubicBezTo>
                              <a:pt x="84" y="4"/>
                              <a:pt x="86" y="3"/>
                              <a:pt x="87" y="3"/>
                            </a:cubicBezTo>
                            <a:cubicBezTo>
                              <a:pt x="90" y="4"/>
                              <a:pt x="94" y="4"/>
                              <a:pt x="96" y="6"/>
                            </a:cubicBezTo>
                            <a:cubicBezTo>
                              <a:pt x="97" y="7"/>
                              <a:pt x="97" y="8"/>
                              <a:pt x="98" y="8"/>
                            </a:cubicBezTo>
                            <a:cubicBezTo>
                              <a:pt x="100" y="8"/>
                              <a:pt x="101" y="8"/>
                              <a:pt x="101" y="8"/>
                            </a:cubicBezTo>
                            <a:cubicBezTo>
                              <a:pt x="103" y="9"/>
                              <a:pt x="104" y="10"/>
                              <a:pt x="105" y="11"/>
                            </a:cubicBezTo>
                            <a:cubicBezTo>
                              <a:pt x="105" y="11"/>
                              <a:pt x="100" y="13"/>
                              <a:pt x="99" y="13"/>
                            </a:cubicBezTo>
                            <a:cubicBezTo>
                              <a:pt x="96" y="15"/>
                              <a:pt x="92" y="15"/>
                              <a:pt x="89" y="17"/>
                            </a:cubicBezTo>
                            <a:cubicBezTo>
                              <a:pt x="88" y="18"/>
                              <a:pt x="87" y="18"/>
                              <a:pt x="86" y="19"/>
                            </a:cubicBezTo>
                            <a:cubicBezTo>
                              <a:pt x="86" y="20"/>
                              <a:pt x="85" y="21"/>
                              <a:pt x="83" y="21"/>
                            </a:cubicBezTo>
                            <a:cubicBezTo>
                              <a:pt x="82" y="21"/>
                              <a:pt x="80" y="22"/>
                              <a:pt x="79" y="22"/>
                            </a:cubicBezTo>
                            <a:cubicBezTo>
                              <a:pt x="77" y="22"/>
                              <a:pt x="76" y="21"/>
                              <a:pt x="74" y="21"/>
                            </a:cubicBezTo>
                            <a:cubicBezTo>
                              <a:pt x="72" y="21"/>
                              <a:pt x="71" y="23"/>
                              <a:pt x="70" y="25"/>
                            </a:cubicBezTo>
                            <a:cubicBezTo>
                              <a:pt x="69" y="28"/>
                              <a:pt x="67" y="27"/>
                              <a:pt x="64" y="28"/>
                            </a:cubicBezTo>
                            <a:cubicBezTo>
                              <a:pt x="60" y="29"/>
                              <a:pt x="62" y="26"/>
                              <a:pt x="60" y="26"/>
                            </a:cubicBezTo>
                            <a:cubicBezTo>
                              <a:pt x="60" y="25"/>
                              <a:pt x="58" y="26"/>
                              <a:pt x="58" y="26"/>
                            </a:cubicBezTo>
                            <a:cubicBezTo>
                              <a:pt x="56" y="27"/>
                              <a:pt x="55" y="27"/>
                              <a:pt x="53" y="26"/>
                            </a:cubicBezTo>
                            <a:cubicBezTo>
                              <a:pt x="53" y="27"/>
                              <a:pt x="53" y="28"/>
                              <a:pt x="53" y="28"/>
                            </a:cubicBezTo>
                            <a:cubicBezTo>
                              <a:pt x="52" y="28"/>
                              <a:pt x="50" y="29"/>
                              <a:pt x="49" y="30"/>
                            </a:cubicBezTo>
                            <a:cubicBezTo>
                              <a:pt x="48" y="31"/>
                              <a:pt x="46" y="30"/>
                              <a:pt x="45" y="31"/>
                            </a:cubicBezTo>
                            <a:cubicBezTo>
                              <a:pt x="43" y="33"/>
                              <a:pt x="46" y="35"/>
                              <a:pt x="43" y="36"/>
                            </a:cubicBezTo>
                            <a:cubicBezTo>
                              <a:pt x="42" y="37"/>
                              <a:pt x="41" y="36"/>
                              <a:pt x="40" y="37"/>
                            </a:cubicBezTo>
                            <a:cubicBezTo>
                              <a:pt x="38" y="37"/>
                              <a:pt x="36" y="38"/>
                              <a:pt x="35" y="37"/>
                            </a:cubicBezTo>
                            <a:cubicBezTo>
                              <a:pt x="33" y="37"/>
                              <a:pt x="30" y="37"/>
                              <a:pt x="29" y="39"/>
                            </a:cubicBezTo>
                            <a:cubicBezTo>
                              <a:pt x="28" y="38"/>
                              <a:pt x="28" y="38"/>
                              <a:pt x="27" y="38"/>
                            </a:cubicBezTo>
                            <a:cubicBezTo>
                              <a:pt x="26" y="37"/>
                              <a:pt x="25" y="38"/>
                              <a:pt x="24" y="38"/>
                            </a:cubicBezTo>
                            <a:cubicBezTo>
                              <a:pt x="24" y="38"/>
                              <a:pt x="24" y="37"/>
                              <a:pt x="24" y="37"/>
                            </a:cubicBezTo>
                            <a:cubicBezTo>
                              <a:pt x="23" y="37"/>
                              <a:pt x="23" y="37"/>
                              <a:pt x="22" y="36"/>
                            </a:cubicBezTo>
                            <a:cubicBezTo>
                              <a:pt x="22" y="36"/>
                              <a:pt x="22" y="36"/>
                              <a:pt x="21" y="35"/>
                            </a:cubicBezTo>
                            <a:cubicBezTo>
                              <a:pt x="20" y="34"/>
                              <a:pt x="17" y="37"/>
                              <a:pt x="16" y="37"/>
                            </a:cubicBezTo>
                            <a:cubicBezTo>
                              <a:pt x="14" y="37"/>
                              <a:pt x="14" y="37"/>
                              <a:pt x="13" y="36"/>
                            </a:cubicBezTo>
                            <a:cubicBezTo>
                              <a:pt x="13" y="35"/>
                              <a:pt x="11" y="35"/>
                              <a:pt x="9" y="36"/>
                            </a:cubicBezTo>
                            <a:cubicBezTo>
                              <a:pt x="9" y="36"/>
                              <a:pt x="9" y="35"/>
                              <a:pt x="10" y="35"/>
                            </a:cubicBezTo>
                            <a:cubicBezTo>
                              <a:pt x="9" y="35"/>
                              <a:pt x="6" y="36"/>
                              <a:pt x="5" y="36"/>
                            </a:cubicBezTo>
                            <a:cubicBezTo>
                              <a:pt x="4" y="35"/>
                              <a:pt x="2" y="36"/>
                              <a:pt x="1" y="36"/>
                            </a:cubicBezTo>
                            <a:cubicBezTo>
                              <a:pt x="0" y="35"/>
                              <a:pt x="1" y="30"/>
                              <a:pt x="2" y="32"/>
                            </a:cubicBezTo>
                            <a:cubicBezTo>
                              <a:pt x="2" y="32"/>
                              <a:pt x="2" y="31"/>
                              <a:pt x="2" y="3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20" name="Freeform 194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5346" y="3406"/>
                        <a:ext cx="162" cy="83"/>
                      </a:xfrm>
                      <a:custGeom>
                        <a:avLst/>
                        <a:gdLst>
                          <a:gd name="T0" fmla="*/ 3 w 100"/>
                          <a:gd name="T1" fmla="*/ 13 h 51"/>
                          <a:gd name="T2" fmla="*/ 2 w 100"/>
                          <a:gd name="T3" fmla="*/ 10 h 51"/>
                          <a:gd name="T4" fmla="*/ 2 w 100"/>
                          <a:gd name="T5" fmla="*/ 13 h 51"/>
                          <a:gd name="T6" fmla="*/ 11 w 100"/>
                          <a:gd name="T7" fmla="*/ 8 h 51"/>
                          <a:gd name="T8" fmla="*/ 6 w 100"/>
                          <a:gd name="T9" fmla="*/ 3 h 51"/>
                          <a:gd name="T10" fmla="*/ 5 w 100"/>
                          <a:gd name="T11" fmla="*/ 5 h 51"/>
                          <a:gd name="T12" fmla="*/ 7 w 100"/>
                          <a:gd name="T13" fmla="*/ 12 h 51"/>
                          <a:gd name="T14" fmla="*/ 7 w 100"/>
                          <a:gd name="T15" fmla="*/ 12 h 51"/>
                          <a:gd name="T16" fmla="*/ 10 w 100"/>
                          <a:gd name="T17" fmla="*/ 21 h 51"/>
                          <a:gd name="T18" fmla="*/ 14 w 100"/>
                          <a:gd name="T19" fmla="*/ 18 h 51"/>
                          <a:gd name="T20" fmla="*/ 10 w 100"/>
                          <a:gd name="T21" fmla="*/ 14 h 51"/>
                          <a:gd name="T22" fmla="*/ 11 w 100"/>
                          <a:gd name="T23" fmla="*/ 17 h 51"/>
                          <a:gd name="T24" fmla="*/ 13 w 100"/>
                          <a:gd name="T25" fmla="*/ 19 h 51"/>
                          <a:gd name="T26" fmla="*/ 11 w 100"/>
                          <a:gd name="T27" fmla="*/ 21 h 51"/>
                          <a:gd name="T28" fmla="*/ 11 w 100"/>
                          <a:gd name="T29" fmla="*/ 21 h 51"/>
                          <a:gd name="T30" fmla="*/ 11 w 100"/>
                          <a:gd name="T31" fmla="*/ 8 h 51"/>
                          <a:gd name="T32" fmla="*/ 13 w 100"/>
                          <a:gd name="T33" fmla="*/ 8 h 51"/>
                          <a:gd name="T34" fmla="*/ 13 w 100"/>
                          <a:gd name="T35" fmla="*/ 8 h 51"/>
                          <a:gd name="T36" fmla="*/ 15 w 100"/>
                          <a:gd name="T37" fmla="*/ 21 h 51"/>
                          <a:gd name="T38" fmla="*/ 19 w 100"/>
                          <a:gd name="T39" fmla="*/ 9 h 51"/>
                          <a:gd name="T40" fmla="*/ 19 w 100"/>
                          <a:gd name="T41" fmla="*/ 9 h 51"/>
                          <a:gd name="T42" fmla="*/ 21 w 100"/>
                          <a:gd name="T43" fmla="*/ 11 h 51"/>
                          <a:gd name="T44" fmla="*/ 26 w 100"/>
                          <a:gd name="T45" fmla="*/ 25 h 51"/>
                          <a:gd name="T46" fmla="*/ 26 w 100"/>
                          <a:gd name="T47" fmla="*/ 25 h 51"/>
                          <a:gd name="T48" fmla="*/ 33 w 100"/>
                          <a:gd name="T49" fmla="*/ 27 h 51"/>
                          <a:gd name="T50" fmla="*/ 34 w 100"/>
                          <a:gd name="T51" fmla="*/ 31 h 51"/>
                          <a:gd name="T52" fmla="*/ 42 w 100"/>
                          <a:gd name="T53" fmla="*/ 32 h 51"/>
                          <a:gd name="T54" fmla="*/ 31 w 100"/>
                          <a:gd name="T55" fmla="*/ 19 h 51"/>
                          <a:gd name="T56" fmla="*/ 33 w 100"/>
                          <a:gd name="T57" fmla="*/ 19 h 51"/>
                          <a:gd name="T58" fmla="*/ 24 w 100"/>
                          <a:gd name="T59" fmla="*/ 11 h 51"/>
                          <a:gd name="T60" fmla="*/ 20 w 100"/>
                          <a:gd name="T61" fmla="*/ 9 h 51"/>
                          <a:gd name="T62" fmla="*/ 31 w 100"/>
                          <a:gd name="T63" fmla="*/ 18 h 51"/>
                          <a:gd name="T64" fmla="*/ 35 w 100"/>
                          <a:gd name="T65" fmla="*/ 48 h 51"/>
                          <a:gd name="T66" fmla="*/ 39 w 100"/>
                          <a:gd name="T67" fmla="*/ 51 h 51"/>
                          <a:gd name="T68" fmla="*/ 37 w 100"/>
                          <a:gd name="T69" fmla="*/ 25 h 51"/>
                          <a:gd name="T70" fmla="*/ 37 w 100"/>
                          <a:gd name="T71" fmla="*/ 25 h 51"/>
                          <a:gd name="T72" fmla="*/ 37 w 100"/>
                          <a:gd name="T73" fmla="*/ 25 h 51"/>
                          <a:gd name="T74" fmla="*/ 46 w 100"/>
                          <a:gd name="T75" fmla="*/ 24 h 51"/>
                          <a:gd name="T76" fmla="*/ 44 w 100"/>
                          <a:gd name="T77" fmla="*/ 20 h 51"/>
                          <a:gd name="T78" fmla="*/ 40 w 100"/>
                          <a:gd name="T79" fmla="*/ 18 h 51"/>
                          <a:gd name="T80" fmla="*/ 47 w 100"/>
                          <a:gd name="T81" fmla="*/ 29 h 51"/>
                          <a:gd name="T82" fmla="*/ 52 w 100"/>
                          <a:gd name="T83" fmla="*/ 37 h 51"/>
                          <a:gd name="T84" fmla="*/ 48 w 100"/>
                          <a:gd name="T85" fmla="*/ 37 h 51"/>
                          <a:gd name="T86" fmla="*/ 57 w 100"/>
                          <a:gd name="T87" fmla="*/ 41 h 51"/>
                          <a:gd name="T88" fmla="*/ 49 w 100"/>
                          <a:gd name="T89" fmla="*/ 31 h 51"/>
                          <a:gd name="T90" fmla="*/ 47 w 100"/>
                          <a:gd name="T91" fmla="*/ 30 h 51"/>
                          <a:gd name="T92" fmla="*/ 89 w 100"/>
                          <a:gd name="T93" fmla="*/ 41 h 51"/>
                          <a:gd name="T94" fmla="*/ 93 w 100"/>
                          <a:gd name="T95" fmla="*/ 40 h 51"/>
                          <a:gd name="T96" fmla="*/ 98 w 100"/>
                          <a:gd name="T97" fmla="*/ 49 h 51"/>
                          <a:gd name="T98" fmla="*/ 100 w 100"/>
                          <a:gd name="T99" fmla="*/ 49 h 5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</a:cxnLst>
                        <a:rect l="0" t="0" r="r" b="b"/>
                        <a:pathLst>
                          <a:path w="100" h="51">
                            <a:moveTo>
                              <a:pt x="2" y="10"/>
                            </a:moveTo>
                            <a:cubicBezTo>
                              <a:pt x="0" y="10"/>
                              <a:pt x="2" y="13"/>
                              <a:pt x="3" y="13"/>
                            </a:cubicBezTo>
                            <a:cubicBezTo>
                              <a:pt x="3" y="13"/>
                              <a:pt x="4" y="12"/>
                              <a:pt x="4" y="11"/>
                            </a:cubicBezTo>
                            <a:cubicBezTo>
                              <a:pt x="4" y="11"/>
                              <a:pt x="3" y="10"/>
                              <a:pt x="2" y="10"/>
                            </a:cubicBezTo>
                            <a:close/>
                            <a:moveTo>
                              <a:pt x="2" y="16"/>
                            </a:moveTo>
                            <a:cubicBezTo>
                              <a:pt x="2" y="15"/>
                              <a:pt x="2" y="14"/>
                              <a:pt x="2" y="13"/>
                            </a:cubicBezTo>
                            <a:cubicBezTo>
                              <a:pt x="2" y="14"/>
                              <a:pt x="2" y="15"/>
                              <a:pt x="2" y="16"/>
                            </a:cubicBezTo>
                            <a:close/>
                            <a:moveTo>
                              <a:pt x="11" y="8"/>
                            </a:moveTo>
                            <a:cubicBezTo>
                              <a:pt x="10" y="7"/>
                              <a:pt x="9" y="7"/>
                              <a:pt x="8" y="6"/>
                            </a:cubicBezTo>
                            <a:cubicBezTo>
                              <a:pt x="7" y="5"/>
                              <a:pt x="7" y="4"/>
                              <a:pt x="6" y="3"/>
                            </a:cubicBezTo>
                            <a:cubicBezTo>
                              <a:pt x="5" y="2"/>
                              <a:pt x="3" y="1"/>
                              <a:pt x="1" y="0"/>
                            </a:cubicBezTo>
                            <a:cubicBezTo>
                              <a:pt x="0" y="2"/>
                              <a:pt x="4" y="4"/>
                              <a:pt x="5" y="5"/>
                            </a:cubicBezTo>
                            <a:cubicBezTo>
                              <a:pt x="6" y="7"/>
                              <a:pt x="9" y="9"/>
                              <a:pt x="11" y="8"/>
                            </a:cubicBezTo>
                            <a:close/>
                            <a:moveTo>
                              <a:pt x="7" y="12"/>
                            </a:moveTo>
                            <a:cubicBezTo>
                              <a:pt x="5" y="12"/>
                              <a:pt x="6" y="15"/>
                              <a:pt x="7" y="15"/>
                            </a:cubicBezTo>
                            <a:cubicBezTo>
                              <a:pt x="8" y="15"/>
                              <a:pt x="8" y="13"/>
                              <a:pt x="7" y="12"/>
                            </a:cubicBezTo>
                            <a:close/>
                            <a:moveTo>
                              <a:pt x="10" y="18"/>
                            </a:moveTo>
                            <a:cubicBezTo>
                              <a:pt x="8" y="19"/>
                              <a:pt x="8" y="20"/>
                              <a:pt x="10" y="21"/>
                            </a:cubicBezTo>
                            <a:cubicBezTo>
                              <a:pt x="9" y="20"/>
                              <a:pt x="10" y="19"/>
                              <a:pt x="10" y="18"/>
                            </a:cubicBezTo>
                            <a:close/>
                            <a:moveTo>
                              <a:pt x="14" y="18"/>
                            </a:moveTo>
                            <a:cubicBezTo>
                              <a:pt x="14" y="17"/>
                              <a:pt x="13" y="16"/>
                              <a:pt x="12" y="15"/>
                            </a:cubicBezTo>
                            <a:cubicBezTo>
                              <a:pt x="11" y="15"/>
                              <a:pt x="11" y="13"/>
                              <a:pt x="10" y="14"/>
                            </a:cubicBezTo>
                            <a:cubicBezTo>
                              <a:pt x="9" y="14"/>
                              <a:pt x="8" y="16"/>
                              <a:pt x="8" y="17"/>
                            </a:cubicBezTo>
                            <a:cubicBezTo>
                              <a:pt x="9" y="17"/>
                              <a:pt x="10" y="16"/>
                              <a:pt x="11" y="17"/>
                            </a:cubicBezTo>
                            <a:cubicBezTo>
                              <a:pt x="12" y="17"/>
                              <a:pt x="12" y="18"/>
                              <a:pt x="12" y="18"/>
                            </a:cubicBezTo>
                            <a:cubicBezTo>
                              <a:pt x="12" y="18"/>
                              <a:pt x="13" y="19"/>
                              <a:pt x="13" y="19"/>
                            </a:cubicBezTo>
                            <a:cubicBezTo>
                              <a:pt x="15" y="20"/>
                              <a:pt x="15" y="19"/>
                              <a:pt x="14" y="18"/>
                            </a:cubicBezTo>
                            <a:close/>
                            <a:moveTo>
                              <a:pt x="11" y="21"/>
                            </a:moveTo>
                            <a:cubicBezTo>
                              <a:pt x="11" y="21"/>
                              <a:pt x="12" y="21"/>
                              <a:pt x="12" y="22"/>
                            </a:cubicBezTo>
                            <a:cubicBezTo>
                              <a:pt x="12" y="21"/>
                              <a:pt x="12" y="21"/>
                              <a:pt x="11" y="21"/>
                            </a:cubicBezTo>
                            <a:close/>
                            <a:moveTo>
                              <a:pt x="12" y="9"/>
                            </a:moveTo>
                            <a:cubicBezTo>
                              <a:pt x="12" y="8"/>
                              <a:pt x="11" y="8"/>
                              <a:pt x="11" y="8"/>
                            </a:cubicBezTo>
                            <a:cubicBezTo>
                              <a:pt x="11" y="8"/>
                              <a:pt x="11" y="8"/>
                              <a:pt x="12" y="9"/>
                            </a:cubicBezTo>
                            <a:close/>
                            <a:moveTo>
                              <a:pt x="13" y="8"/>
                            </a:moveTo>
                            <a:cubicBezTo>
                              <a:pt x="13" y="8"/>
                              <a:pt x="13" y="9"/>
                              <a:pt x="13" y="9"/>
                            </a:cubicBezTo>
                            <a:cubicBezTo>
                              <a:pt x="14" y="9"/>
                              <a:pt x="14" y="9"/>
                              <a:pt x="13" y="8"/>
                            </a:cubicBezTo>
                            <a:close/>
                            <a:moveTo>
                              <a:pt x="16" y="19"/>
                            </a:moveTo>
                            <a:cubicBezTo>
                              <a:pt x="14" y="19"/>
                              <a:pt x="14" y="21"/>
                              <a:pt x="15" y="21"/>
                            </a:cubicBezTo>
                            <a:cubicBezTo>
                              <a:pt x="17" y="21"/>
                              <a:pt x="16" y="20"/>
                              <a:pt x="16" y="19"/>
                            </a:cubicBezTo>
                            <a:close/>
                            <a:moveTo>
                              <a:pt x="19" y="9"/>
                            </a:moveTo>
                            <a:cubicBezTo>
                              <a:pt x="19" y="9"/>
                              <a:pt x="19" y="9"/>
                              <a:pt x="20" y="10"/>
                            </a:cubicBezTo>
                            <a:cubicBezTo>
                              <a:pt x="19" y="9"/>
                              <a:pt x="19" y="9"/>
                              <a:pt x="19" y="9"/>
                            </a:cubicBezTo>
                            <a:close/>
                            <a:moveTo>
                              <a:pt x="19" y="10"/>
                            </a:moveTo>
                            <a:cubicBezTo>
                              <a:pt x="19" y="10"/>
                              <a:pt x="20" y="10"/>
                              <a:pt x="21" y="11"/>
                            </a:cubicBezTo>
                            <a:cubicBezTo>
                              <a:pt x="20" y="10"/>
                              <a:pt x="19" y="10"/>
                              <a:pt x="19" y="10"/>
                            </a:cubicBezTo>
                            <a:close/>
                            <a:moveTo>
                              <a:pt x="26" y="25"/>
                            </a:moveTo>
                            <a:cubicBezTo>
                              <a:pt x="26" y="24"/>
                              <a:pt x="27" y="24"/>
                              <a:pt x="26" y="24"/>
                            </a:cubicBezTo>
                            <a:cubicBezTo>
                              <a:pt x="26" y="23"/>
                              <a:pt x="25" y="24"/>
                              <a:pt x="26" y="25"/>
                            </a:cubicBezTo>
                            <a:close/>
                            <a:moveTo>
                              <a:pt x="37" y="28"/>
                            </a:moveTo>
                            <a:cubicBezTo>
                              <a:pt x="36" y="27"/>
                              <a:pt x="34" y="28"/>
                              <a:pt x="33" y="27"/>
                            </a:cubicBezTo>
                            <a:cubicBezTo>
                              <a:pt x="32" y="26"/>
                              <a:pt x="31" y="26"/>
                              <a:pt x="30" y="27"/>
                            </a:cubicBezTo>
                            <a:cubicBezTo>
                              <a:pt x="29" y="28"/>
                              <a:pt x="32" y="31"/>
                              <a:pt x="34" y="31"/>
                            </a:cubicBezTo>
                            <a:cubicBezTo>
                              <a:pt x="36" y="32"/>
                              <a:pt x="37" y="31"/>
                              <a:pt x="39" y="32"/>
                            </a:cubicBezTo>
                            <a:cubicBezTo>
                              <a:pt x="40" y="32"/>
                              <a:pt x="41" y="33"/>
                              <a:pt x="42" y="32"/>
                            </a:cubicBezTo>
                            <a:cubicBezTo>
                              <a:pt x="42" y="30"/>
                              <a:pt x="39" y="28"/>
                              <a:pt x="37" y="28"/>
                            </a:cubicBezTo>
                            <a:close/>
                            <a:moveTo>
                              <a:pt x="31" y="19"/>
                            </a:moveTo>
                            <a:cubicBezTo>
                              <a:pt x="31" y="19"/>
                              <a:pt x="31" y="18"/>
                              <a:pt x="31" y="18"/>
                            </a:cubicBezTo>
                            <a:cubicBezTo>
                              <a:pt x="32" y="18"/>
                              <a:pt x="32" y="18"/>
                              <a:pt x="33" y="19"/>
                            </a:cubicBezTo>
                            <a:cubicBezTo>
                              <a:pt x="33" y="17"/>
                              <a:pt x="30" y="14"/>
                              <a:pt x="28" y="14"/>
                            </a:cubicBezTo>
                            <a:cubicBezTo>
                              <a:pt x="26" y="13"/>
                              <a:pt x="25" y="12"/>
                              <a:pt x="24" y="11"/>
                            </a:cubicBezTo>
                            <a:cubicBezTo>
                              <a:pt x="23" y="11"/>
                              <a:pt x="23" y="10"/>
                              <a:pt x="22" y="10"/>
                            </a:cubicBezTo>
                            <a:cubicBezTo>
                              <a:pt x="21" y="10"/>
                              <a:pt x="21" y="10"/>
                              <a:pt x="20" y="9"/>
                            </a:cubicBezTo>
                            <a:cubicBezTo>
                              <a:pt x="21" y="11"/>
                              <a:pt x="23" y="14"/>
                              <a:pt x="26" y="15"/>
                            </a:cubicBezTo>
                            <a:cubicBezTo>
                              <a:pt x="27" y="16"/>
                              <a:pt x="29" y="17"/>
                              <a:pt x="31" y="18"/>
                            </a:cubicBezTo>
                            <a:cubicBezTo>
                              <a:pt x="30" y="18"/>
                              <a:pt x="31" y="19"/>
                              <a:pt x="31" y="19"/>
                            </a:cubicBezTo>
                            <a:close/>
                            <a:moveTo>
                              <a:pt x="35" y="48"/>
                            </a:moveTo>
                            <a:cubicBezTo>
                              <a:pt x="35" y="48"/>
                              <a:pt x="37" y="49"/>
                              <a:pt x="37" y="49"/>
                            </a:cubicBezTo>
                            <a:cubicBezTo>
                              <a:pt x="38" y="49"/>
                              <a:pt x="38" y="50"/>
                              <a:pt x="39" y="51"/>
                            </a:cubicBezTo>
                            <a:cubicBezTo>
                              <a:pt x="40" y="49"/>
                              <a:pt x="34" y="46"/>
                              <a:pt x="35" y="48"/>
                            </a:cubicBezTo>
                            <a:close/>
                            <a:moveTo>
                              <a:pt x="37" y="25"/>
                            </a:moveTo>
                            <a:cubicBezTo>
                              <a:pt x="37" y="24"/>
                              <a:pt x="37" y="23"/>
                              <a:pt x="36" y="23"/>
                            </a:cubicBezTo>
                            <a:cubicBezTo>
                              <a:pt x="36" y="24"/>
                              <a:pt x="36" y="25"/>
                              <a:pt x="37" y="25"/>
                            </a:cubicBezTo>
                            <a:close/>
                            <a:moveTo>
                              <a:pt x="38" y="25"/>
                            </a:moveTo>
                            <a:cubicBezTo>
                              <a:pt x="37" y="24"/>
                              <a:pt x="37" y="25"/>
                              <a:pt x="37" y="25"/>
                            </a:cubicBezTo>
                            <a:cubicBezTo>
                              <a:pt x="37" y="25"/>
                              <a:pt x="38" y="25"/>
                              <a:pt x="38" y="25"/>
                            </a:cubicBezTo>
                            <a:close/>
                            <a:moveTo>
                              <a:pt x="46" y="24"/>
                            </a:moveTo>
                            <a:cubicBezTo>
                              <a:pt x="45" y="23"/>
                              <a:pt x="44" y="22"/>
                              <a:pt x="44" y="22"/>
                            </a:cubicBezTo>
                            <a:cubicBezTo>
                              <a:pt x="43" y="21"/>
                              <a:pt x="44" y="20"/>
                              <a:pt x="44" y="20"/>
                            </a:cubicBezTo>
                            <a:cubicBezTo>
                              <a:pt x="43" y="19"/>
                              <a:pt x="43" y="18"/>
                              <a:pt x="42" y="17"/>
                            </a:cubicBezTo>
                            <a:cubicBezTo>
                              <a:pt x="42" y="17"/>
                              <a:pt x="40" y="16"/>
                              <a:pt x="40" y="18"/>
                            </a:cubicBezTo>
                            <a:cubicBezTo>
                              <a:pt x="41" y="20"/>
                              <a:pt x="41" y="23"/>
                              <a:pt x="43" y="25"/>
                            </a:cubicBezTo>
                            <a:cubicBezTo>
                              <a:pt x="44" y="26"/>
                              <a:pt x="46" y="28"/>
                              <a:pt x="47" y="29"/>
                            </a:cubicBezTo>
                            <a:cubicBezTo>
                              <a:pt x="48" y="28"/>
                              <a:pt x="46" y="25"/>
                              <a:pt x="46" y="24"/>
                            </a:cubicBezTo>
                            <a:close/>
                            <a:moveTo>
                              <a:pt x="52" y="37"/>
                            </a:moveTo>
                            <a:cubicBezTo>
                              <a:pt x="51" y="37"/>
                              <a:pt x="47" y="34"/>
                              <a:pt x="46" y="36"/>
                            </a:cubicBezTo>
                            <a:cubicBezTo>
                              <a:pt x="47" y="36"/>
                              <a:pt x="48" y="36"/>
                              <a:pt x="48" y="37"/>
                            </a:cubicBezTo>
                            <a:cubicBezTo>
                              <a:pt x="49" y="39"/>
                              <a:pt x="50" y="39"/>
                              <a:pt x="52" y="40"/>
                            </a:cubicBezTo>
                            <a:cubicBezTo>
                              <a:pt x="53" y="41"/>
                              <a:pt x="55" y="41"/>
                              <a:pt x="57" y="41"/>
                            </a:cubicBezTo>
                            <a:cubicBezTo>
                              <a:pt x="55" y="38"/>
                              <a:pt x="54" y="38"/>
                              <a:pt x="52" y="37"/>
                            </a:cubicBezTo>
                            <a:close/>
                            <a:moveTo>
                              <a:pt x="49" y="31"/>
                            </a:moveTo>
                            <a:cubicBezTo>
                              <a:pt x="49" y="30"/>
                              <a:pt x="48" y="28"/>
                              <a:pt x="47" y="27"/>
                            </a:cubicBezTo>
                            <a:cubicBezTo>
                              <a:pt x="48" y="28"/>
                              <a:pt x="48" y="29"/>
                              <a:pt x="47" y="30"/>
                            </a:cubicBezTo>
                            <a:cubicBezTo>
                              <a:pt x="47" y="30"/>
                              <a:pt x="49" y="31"/>
                              <a:pt x="49" y="31"/>
                            </a:cubicBezTo>
                            <a:close/>
                            <a:moveTo>
                              <a:pt x="89" y="41"/>
                            </a:moveTo>
                            <a:cubicBezTo>
                              <a:pt x="90" y="41"/>
                              <a:pt x="90" y="41"/>
                              <a:pt x="90" y="41"/>
                            </a:cubicBezTo>
                            <a:cubicBezTo>
                              <a:pt x="91" y="41"/>
                              <a:pt x="93" y="41"/>
                              <a:pt x="93" y="40"/>
                            </a:cubicBezTo>
                            <a:cubicBezTo>
                              <a:pt x="91" y="39"/>
                              <a:pt x="90" y="40"/>
                              <a:pt x="89" y="41"/>
                            </a:cubicBezTo>
                            <a:close/>
                            <a:moveTo>
                              <a:pt x="98" y="49"/>
                            </a:moveTo>
                            <a:cubicBezTo>
                              <a:pt x="99" y="49"/>
                              <a:pt x="99" y="49"/>
                              <a:pt x="99" y="49"/>
                            </a:cubicBezTo>
                            <a:cubicBezTo>
                              <a:pt x="100" y="49"/>
                              <a:pt x="100" y="49"/>
                              <a:pt x="100" y="49"/>
                            </a:cubicBezTo>
                            <a:cubicBezTo>
                              <a:pt x="100" y="48"/>
                              <a:pt x="99" y="48"/>
                              <a:pt x="98" y="49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21" name="Freeform 195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746" y="2893"/>
                        <a:ext cx="123" cy="151"/>
                      </a:xfrm>
                      <a:custGeom>
                        <a:avLst/>
                        <a:gdLst>
                          <a:gd name="T0" fmla="*/ 63 w 76"/>
                          <a:gd name="T1" fmla="*/ 60 h 93"/>
                          <a:gd name="T2" fmla="*/ 64 w 76"/>
                          <a:gd name="T3" fmla="*/ 58 h 93"/>
                          <a:gd name="T4" fmla="*/ 65 w 76"/>
                          <a:gd name="T5" fmla="*/ 57 h 93"/>
                          <a:gd name="T6" fmla="*/ 65 w 76"/>
                          <a:gd name="T7" fmla="*/ 55 h 93"/>
                          <a:gd name="T8" fmla="*/ 63 w 76"/>
                          <a:gd name="T9" fmla="*/ 60 h 93"/>
                          <a:gd name="T10" fmla="*/ 40 w 76"/>
                          <a:gd name="T11" fmla="*/ 8 h 93"/>
                          <a:gd name="T12" fmla="*/ 41 w 76"/>
                          <a:gd name="T13" fmla="*/ 3 h 93"/>
                          <a:gd name="T14" fmla="*/ 41 w 76"/>
                          <a:gd name="T15" fmla="*/ 0 h 93"/>
                          <a:gd name="T16" fmla="*/ 40 w 76"/>
                          <a:gd name="T17" fmla="*/ 1 h 93"/>
                          <a:gd name="T18" fmla="*/ 38 w 76"/>
                          <a:gd name="T19" fmla="*/ 3 h 93"/>
                          <a:gd name="T20" fmla="*/ 40 w 76"/>
                          <a:gd name="T21" fmla="*/ 8 h 93"/>
                          <a:gd name="T22" fmla="*/ 73 w 76"/>
                          <a:gd name="T23" fmla="*/ 37 h 93"/>
                          <a:gd name="T24" fmla="*/ 69 w 76"/>
                          <a:gd name="T25" fmla="*/ 35 h 93"/>
                          <a:gd name="T26" fmla="*/ 66 w 76"/>
                          <a:gd name="T27" fmla="*/ 31 h 93"/>
                          <a:gd name="T28" fmla="*/ 61 w 76"/>
                          <a:gd name="T29" fmla="*/ 27 h 93"/>
                          <a:gd name="T30" fmla="*/ 56 w 76"/>
                          <a:gd name="T31" fmla="*/ 26 h 93"/>
                          <a:gd name="T32" fmla="*/ 46 w 76"/>
                          <a:gd name="T33" fmla="*/ 21 h 93"/>
                          <a:gd name="T34" fmla="*/ 42 w 76"/>
                          <a:gd name="T35" fmla="*/ 15 h 93"/>
                          <a:gd name="T36" fmla="*/ 40 w 76"/>
                          <a:gd name="T37" fmla="*/ 15 h 93"/>
                          <a:gd name="T38" fmla="*/ 38 w 76"/>
                          <a:gd name="T39" fmla="*/ 15 h 93"/>
                          <a:gd name="T40" fmla="*/ 36 w 76"/>
                          <a:gd name="T41" fmla="*/ 14 h 93"/>
                          <a:gd name="T42" fmla="*/ 36 w 76"/>
                          <a:gd name="T43" fmla="*/ 21 h 93"/>
                          <a:gd name="T44" fmla="*/ 37 w 76"/>
                          <a:gd name="T45" fmla="*/ 23 h 93"/>
                          <a:gd name="T46" fmla="*/ 33 w 76"/>
                          <a:gd name="T47" fmla="*/ 24 h 93"/>
                          <a:gd name="T48" fmla="*/ 30 w 76"/>
                          <a:gd name="T49" fmla="*/ 36 h 93"/>
                          <a:gd name="T50" fmla="*/ 34 w 76"/>
                          <a:gd name="T51" fmla="*/ 41 h 93"/>
                          <a:gd name="T52" fmla="*/ 33 w 76"/>
                          <a:gd name="T53" fmla="*/ 49 h 93"/>
                          <a:gd name="T54" fmla="*/ 29 w 76"/>
                          <a:gd name="T55" fmla="*/ 60 h 93"/>
                          <a:gd name="T56" fmla="*/ 23 w 76"/>
                          <a:gd name="T57" fmla="*/ 64 h 93"/>
                          <a:gd name="T58" fmla="*/ 0 w 76"/>
                          <a:gd name="T59" fmla="*/ 71 h 93"/>
                          <a:gd name="T60" fmla="*/ 5 w 76"/>
                          <a:gd name="T61" fmla="*/ 82 h 93"/>
                          <a:gd name="T62" fmla="*/ 7 w 76"/>
                          <a:gd name="T63" fmla="*/ 88 h 93"/>
                          <a:gd name="T64" fmla="*/ 11 w 76"/>
                          <a:gd name="T65" fmla="*/ 93 h 93"/>
                          <a:gd name="T66" fmla="*/ 22 w 76"/>
                          <a:gd name="T67" fmla="*/ 90 h 93"/>
                          <a:gd name="T68" fmla="*/ 25 w 76"/>
                          <a:gd name="T69" fmla="*/ 91 h 93"/>
                          <a:gd name="T70" fmla="*/ 27 w 76"/>
                          <a:gd name="T71" fmla="*/ 91 h 93"/>
                          <a:gd name="T72" fmla="*/ 31 w 76"/>
                          <a:gd name="T73" fmla="*/ 88 h 93"/>
                          <a:gd name="T74" fmla="*/ 31 w 76"/>
                          <a:gd name="T75" fmla="*/ 84 h 93"/>
                          <a:gd name="T76" fmla="*/ 36 w 76"/>
                          <a:gd name="T77" fmla="*/ 82 h 93"/>
                          <a:gd name="T78" fmla="*/ 42 w 76"/>
                          <a:gd name="T79" fmla="*/ 80 h 93"/>
                          <a:gd name="T80" fmla="*/ 44 w 76"/>
                          <a:gd name="T81" fmla="*/ 76 h 93"/>
                          <a:gd name="T82" fmla="*/ 53 w 76"/>
                          <a:gd name="T83" fmla="*/ 72 h 93"/>
                          <a:gd name="T84" fmla="*/ 54 w 76"/>
                          <a:gd name="T85" fmla="*/ 69 h 93"/>
                          <a:gd name="T86" fmla="*/ 54 w 76"/>
                          <a:gd name="T87" fmla="*/ 63 h 93"/>
                          <a:gd name="T88" fmla="*/ 57 w 76"/>
                          <a:gd name="T89" fmla="*/ 56 h 93"/>
                          <a:gd name="T90" fmla="*/ 60 w 76"/>
                          <a:gd name="T91" fmla="*/ 58 h 93"/>
                          <a:gd name="T92" fmla="*/ 63 w 76"/>
                          <a:gd name="T93" fmla="*/ 55 h 93"/>
                          <a:gd name="T94" fmla="*/ 71 w 76"/>
                          <a:gd name="T95" fmla="*/ 45 h 93"/>
                          <a:gd name="T96" fmla="*/ 73 w 76"/>
                          <a:gd name="T97" fmla="*/ 37 h 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76" h="93">
                            <a:moveTo>
                              <a:pt x="63" y="60"/>
                            </a:moveTo>
                            <a:cubicBezTo>
                              <a:pt x="64" y="59"/>
                              <a:pt x="64" y="58"/>
                              <a:pt x="64" y="58"/>
                            </a:cubicBezTo>
                            <a:cubicBezTo>
                              <a:pt x="65" y="57"/>
                              <a:pt x="65" y="57"/>
                              <a:pt x="65" y="57"/>
                            </a:cubicBezTo>
                            <a:cubicBezTo>
                              <a:pt x="66" y="57"/>
                              <a:pt x="65" y="55"/>
                              <a:pt x="65" y="55"/>
                            </a:cubicBezTo>
                            <a:cubicBezTo>
                              <a:pt x="64" y="57"/>
                              <a:pt x="62" y="58"/>
                              <a:pt x="63" y="60"/>
                            </a:cubicBezTo>
                            <a:close/>
                            <a:moveTo>
                              <a:pt x="40" y="8"/>
                            </a:moveTo>
                            <a:cubicBezTo>
                              <a:pt x="41" y="8"/>
                              <a:pt x="42" y="3"/>
                              <a:pt x="41" y="3"/>
                            </a:cubicBezTo>
                            <a:cubicBezTo>
                              <a:pt x="43" y="3"/>
                              <a:pt x="42" y="1"/>
                              <a:pt x="41" y="0"/>
                            </a:cubicBezTo>
                            <a:cubicBezTo>
                              <a:pt x="41" y="1"/>
                              <a:pt x="40" y="2"/>
                              <a:pt x="40" y="1"/>
                            </a:cubicBezTo>
                            <a:cubicBezTo>
                              <a:pt x="39" y="2"/>
                              <a:pt x="39" y="3"/>
                              <a:pt x="38" y="3"/>
                            </a:cubicBezTo>
                            <a:cubicBezTo>
                              <a:pt x="41" y="3"/>
                              <a:pt x="38" y="7"/>
                              <a:pt x="40" y="8"/>
                            </a:cubicBezTo>
                            <a:close/>
                            <a:moveTo>
                              <a:pt x="73" y="37"/>
                            </a:moveTo>
                            <a:cubicBezTo>
                              <a:pt x="71" y="37"/>
                              <a:pt x="70" y="36"/>
                              <a:pt x="69" y="35"/>
                            </a:cubicBezTo>
                            <a:cubicBezTo>
                              <a:pt x="68" y="34"/>
                              <a:pt x="67" y="33"/>
                              <a:pt x="66" y="31"/>
                            </a:cubicBezTo>
                            <a:cubicBezTo>
                              <a:pt x="65" y="30"/>
                              <a:pt x="64" y="27"/>
                              <a:pt x="61" y="27"/>
                            </a:cubicBezTo>
                            <a:cubicBezTo>
                              <a:pt x="59" y="27"/>
                              <a:pt x="58" y="26"/>
                              <a:pt x="56" y="26"/>
                            </a:cubicBezTo>
                            <a:cubicBezTo>
                              <a:pt x="52" y="25"/>
                              <a:pt x="48" y="24"/>
                              <a:pt x="46" y="21"/>
                            </a:cubicBezTo>
                            <a:cubicBezTo>
                              <a:pt x="44" y="19"/>
                              <a:pt x="43" y="17"/>
                              <a:pt x="42" y="15"/>
                            </a:cubicBezTo>
                            <a:cubicBezTo>
                              <a:pt x="41" y="14"/>
                              <a:pt x="41" y="14"/>
                              <a:pt x="40" y="15"/>
                            </a:cubicBezTo>
                            <a:cubicBezTo>
                              <a:pt x="40" y="15"/>
                              <a:pt x="37" y="17"/>
                              <a:pt x="38" y="15"/>
                            </a:cubicBezTo>
                            <a:cubicBezTo>
                              <a:pt x="38" y="15"/>
                              <a:pt x="37" y="13"/>
                              <a:pt x="36" y="14"/>
                            </a:cubicBezTo>
                            <a:cubicBezTo>
                              <a:pt x="35" y="16"/>
                              <a:pt x="35" y="19"/>
                              <a:pt x="36" y="21"/>
                            </a:cubicBezTo>
                            <a:cubicBezTo>
                              <a:pt x="36" y="22"/>
                              <a:pt x="38" y="21"/>
                              <a:pt x="37" y="23"/>
                            </a:cubicBezTo>
                            <a:cubicBezTo>
                              <a:pt x="36" y="24"/>
                              <a:pt x="34" y="23"/>
                              <a:pt x="33" y="24"/>
                            </a:cubicBezTo>
                            <a:cubicBezTo>
                              <a:pt x="35" y="25"/>
                              <a:pt x="29" y="33"/>
                              <a:pt x="30" y="36"/>
                            </a:cubicBezTo>
                            <a:cubicBezTo>
                              <a:pt x="31" y="37"/>
                              <a:pt x="33" y="39"/>
                              <a:pt x="34" y="41"/>
                            </a:cubicBezTo>
                            <a:cubicBezTo>
                              <a:pt x="35" y="43"/>
                              <a:pt x="33" y="46"/>
                              <a:pt x="33" y="49"/>
                            </a:cubicBezTo>
                            <a:cubicBezTo>
                              <a:pt x="31" y="52"/>
                              <a:pt x="30" y="56"/>
                              <a:pt x="29" y="60"/>
                            </a:cubicBezTo>
                            <a:cubicBezTo>
                              <a:pt x="28" y="63"/>
                              <a:pt x="26" y="63"/>
                              <a:pt x="23" y="64"/>
                            </a:cubicBezTo>
                            <a:cubicBezTo>
                              <a:pt x="15" y="66"/>
                              <a:pt x="8" y="69"/>
                              <a:pt x="0" y="71"/>
                            </a:cubicBezTo>
                            <a:cubicBezTo>
                              <a:pt x="1" y="75"/>
                              <a:pt x="3" y="78"/>
                              <a:pt x="5" y="82"/>
                            </a:cubicBezTo>
                            <a:cubicBezTo>
                              <a:pt x="5" y="83"/>
                              <a:pt x="8" y="86"/>
                              <a:pt x="7" y="88"/>
                            </a:cubicBezTo>
                            <a:cubicBezTo>
                              <a:pt x="9" y="88"/>
                              <a:pt x="8" y="93"/>
                              <a:pt x="11" y="93"/>
                            </a:cubicBezTo>
                            <a:cubicBezTo>
                              <a:pt x="15" y="93"/>
                              <a:pt x="18" y="90"/>
                              <a:pt x="22" y="90"/>
                            </a:cubicBezTo>
                            <a:cubicBezTo>
                              <a:pt x="24" y="90"/>
                              <a:pt x="24" y="90"/>
                              <a:pt x="25" y="91"/>
                            </a:cubicBezTo>
                            <a:cubicBezTo>
                              <a:pt x="26" y="91"/>
                              <a:pt x="27" y="91"/>
                              <a:pt x="27" y="91"/>
                            </a:cubicBezTo>
                            <a:cubicBezTo>
                              <a:pt x="29" y="90"/>
                              <a:pt x="30" y="89"/>
                              <a:pt x="31" y="88"/>
                            </a:cubicBezTo>
                            <a:cubicBezTo>
                              <a:pt x="31" y="86"/>
                              <a:pt x="30" y="85"/>
                              <a:pt x="31" y="84"/>
                            </a:cubicBezTo>
                            <a:cubicBezTo>
                              <a:pt x="33" y="82"/>
                              <a:pt x="34" y="82"/>
                              <a:pt x="36" y="82"/>
                            </a:cubicBezTo>
                            <a:cubicBezTo>
                              <a:pt x="38" y="82"/>
                              <a:pt x="41" y="82"/>
                              <a:pt x="42" y="80"/>
                            </a:cubicBezTo>
                            <a:cubicBezTo>
                              <a:pt x="43" y="79"/>
                              <a:pt x="43" y="78"/>
                              <a:pt x="44" y="76"/>
                            </a:cubicBezTo>
                            <a:cubicBezTo>
                              <a:pt x="45" y="73"/>
                              <a:pt x="49" y="72"/>
                              <a:pt x="53" y="72"/>
                            </a:cubicBezTo>
                            <a:cubicBezTo>
                              <a:pt x="55" y="72"/>
                              <a:pt x="55" y="70"/>
                              <a:pt x="54" y="69"/>
                            </a:cubicBezTo>
                            <a:cubicBezTo>
                              <a:pt x="54" y="67"/>
                              <a:pt x="53" y="65"/>
                              <a:pt x="54" y="63"/>
                            </a:cubicBezTo>
                            <a:cubicBezTo>
                              <a:pt x="55" y="61"/>
                              <a:pt x="55" y="57"/>
                              <a:pt x="57" y="56"/>
                            </a:cubicBezTo>
                            <a:cubicBezTo>
                              <a:pt x="59" y="55"/>
                              <a:pt x="59" y="58"/>
                              <a:pt x="60" y="58"/>
                            </a:cubicBezTo>
                            <a:cubicBezTo>
                              <a:pt x="62" y="58"/>
                              <a:pt x="62" y="56"/>
                              <a:pt x="63" y="55"/>
                            </a:cubicBezTo>
                            <a:cubicBezTo>
                              <a:pt x="64" y="51"/>
                              <a:pt x="69" y="49"/>
                              <a:pt x="71" y="45"/>
                            </a:cubicBezTo>
                            <a:cubicBezTo>
                              <a:pt x="72" y="43"/>
                              <a:pt x="76" y="38"/>
                              <a:pt x="73" y="37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22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72" y="3154"/>
                        <a:ext cx="91" cy="39"/>
                      </a:xfrm>
                      <a:custGeom>
                        <a:avLst/>
                        <a:gdLst>
                          <a:gd name="T0" fmla="*/ 1 w 56"/>
                          <a:gd name="T1" fmla="*/ 13 h 24"/>
                          <a:gd name="T2" fmla="*/ 2 w 56"/>
                          <a:gd name="T3" fmla="*/ 11 h 24"/>
                          <a:gd name="T4" fmla="*/ 3 w 56"/>
                          <a:gd name="T5" fmla="*/ 7 h 24"/>
                          <a:gd name="T6" fmla="*/ 1 w 56"/>
                          <a:gd name="T7" fmla="*/ 5 h 24"/>
                          <a:gd name="T8" fmla="*/ 2 w 56"/>
                          <a:gd name="T9" fmla="*/ 1 h 24"/>
                          <a:gd name="T10" fmla="*/ 5 w 56"/>
                          <a:gd name="T11" fmla="*/ 1 h 24"/>
                          <a:gd name="T12" fmla="*/ 7 w 56"/>
                          <a:gd name="T13" fmla="*/ 3 h 24"/>
                          <a:gd name="T14" fmla="*/ 7 w 56"/>
                          <a:gd name="T15" fmla="*/ 4 h 24"/>
                          <a:gd name="T16" fmla="*/ 8 w 56"/>
                          <a:gd name="T17" fmla="*/ 5 h 24"/>
                          <a:gd name="T18" fmla="*/ 12 w 56"/>
                          <a:gd name="T19" fmla="*/ 7 h 24"/>
                          <a:gd name="T20" fmla="*/ 11 w 56"/>
                          <a:gd name="T21" fmla="*/ 5 h 24"/>
                          <a:gd name="T22" fmla="*/ 16 w 56"/>
                          <a:gd name="T23" fmla="*/ 8 h 24"/>
                          <a:gd name="T24" fmla="*/ 25 w 56"/>
                          <a:gd name="T25" fmla="*/ 5 h 24"/>
                          <a:gd name="T26" fmla="*/ 31 w 56"/>
                          <a:gd name="T27" fmla="*/ 2 h 24"/>
                          <a:gd name="T28" fmla="*/ 34 w 56"/>
                          <a:gd name="T29" fmla="*/ 1 h 24"/>
                          <a:gd name="T30" fmla="*/ 39 w 56"/>
                          <a:gd name="T31" fmla="*/ 1 h 24"/>
                          <a:gd name="T32" fmla="*/ 38 w 56"/>
                          <a:gd name="T33" fmla="*/ 2 h 24"/>
                          <a:gd name="T34" fmla="*/ 48 w 56"/>
                          <a:gd name="T35" fmla="*/ 5 h 24"/>
                          <a:gd name="T36" fmla="*/ 54 w 56"/>
                          <a:gd name="T37" fmla="*/ 9 h 24"/>
                          <a:gd name="T38" fmla="*/ 55 w 56"/>
                          <a:gd name="T39" fmla="*/ 15 h 24"/>
                          <a:gd name="T40" fmla="*/ 52 w 56"/>
                          <a:gd name="T41" fmla="*/ 20 h 24"/>
                          <a:gd name="T42" fmla="*/ 51 w 56"/>
                          <a:gd name="T43" fmla="*/ 19 h 24"/>
                          <a:gd name="T44" fmla="*/ 51 w 56"/>
                          <a:gd name="T45" fmla="*/ 21 h 24"/>
                          <a:gd name="T46" fmla="*/ 49 w 56"/>
                          <a:gd name="T47" fmla="*/ 23 h 24"/>
                          <a:gd name="T48" fmla="*/ 44 w 56"/>
                          <a:gd name="T49" fmla="*/ 15 h 24"/>
                          <a:gd name="T50" fmla="*/ 46 w 56"/>
                          <a:gd name="T51" fmla="*/ 13 h 24"/>
                          <a:gd name="T52" fmla="*/ 51 w 56"/>
                          <a:gd name="T53" fmla="*/ 15 h 24"/>
                          <a:gd name="T54" fmla="*/ 48 w 56"/>
                          <a:gd name="T55" fmla="*/ 13 h 24"/>
                          <a:gd name="T56" fmla="*/ 47 w 56"/>
                          <a:gd name="T57" fmla="*/ 11 h 24"/>
                          <a:gd name="T58" fmla="*/ 46 w 56"/>
                          <a:gd name="T59" fmla="*/ 12 h 24"/>
                          <a:gd name="T60" fmla="*/ 44 w 56"/>
                          <a:gd name="T61" fmla="*/ 11 h 24"/>
                          <a:gd name="T62" fmla="*/ 44 w 56"/>
                          <a:gd name="T63" fmla="*/ 13 h 24"/>
                          <a:gd name="T64" fmla="*/ 41 w 56"/>
                          <a:gd name="T65" fmla="*/ 8 h 24"/>
                          <a:gd name="T66" fmla="*/ 39 w 56"/>
                          <a:gd name="T67" fmla="*/ 7 h 24"/>
                          <a:gd name="T68" fmla="*/ 37 w 56"/>
                          <a:gd name="T69" fmla="*/ 6 h 24"/>
                          <a:gd name="T70" fmla="*/ 31 w 56"/>
                          <a:gd name="T71" fmla="*/ 9 h 24"/>
                          <a:gd name="T72" fmla="*/ 26 w 56"/>
                          <a:gd name="T73" fmla="*/ 13 h 24"/>
                          <a:gd name="T74" fmla="*/ 28 w 56"/>
                          <a:gd name="T75" fmla="*/ 18 h 24"/>
                          <a:gd name="T76" fmla="*/ 29 w 56"/>
                          <a:gd name="T77" fmla="*/ 21 h 24"/>
                          <a:gd name="T78" fmla="*/ 26 w 56"/>
                          <a:gd name="T79" fmla="*/ 22 h 24"/>
                          <a:gd name="T80" fmla="*/ 21 w 56"/>
                          <a:gd name="T81" fmla="*/ 23 h 24"/>
                          <a:gd name="T82" fmla="*/ 20 w 56"/>
                          <a:gd name="T83" fmla="*/ 20 h 24"/>
                          <a:gd name="T84" fmla="*/ 19 w 56"/>
                          <a:gd name="T85" fmla="*/ 17 h 24"/>
                          <a:gd name="T86" fmla="*/ 18 w 56"/>
                          <a:gd name="T87" fmla="*/ 17 h 24"/>
                          <a:gd name="T88" fmla="*/ 14 w 56"/>
                          <a:gd name="T89" fmla="*/ 18 h 24"/>
                          <a:gd name="T90" fmla="*/ 11 w 56"/>
                          <a:gd name="T91" fmla="*/ 14 h 24"/>
                          <a:gd name="T92" fmla="*/ 8 w 56"/>
                          <a:gd name="T93" fmla="*/ 14 h 24"/>
                          <a:gd name="T94" fmla="*/ 6 w 56"/>
                          <a:gd name="T95" fmla="*/ 13 h 24"/>
                          <a:gd name="T96" fmla="*/ 3 w 56"/>
                          <a:gd name="T97" fmla="*/ 13 h 24"/>
                          <a:gd name="T98" fmla="*/ 2 w 56"/>
                          <a:gd name="T99" fmla="*/ 16 h 24"/>
                          <a:gd name="T100" fmla="*/ 1 w 56"/>
                          <a:gd name="T101" fmla="*/ 13 h 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56" h="24">
                            <a:moveTo>
                              <a:pt x="1" y="13"/>
                            </a:moveTo>
                            <a:cubicBezTo>
                              <a:pt x="0" y="13"/>
                              <a:pt x="2" y="12"/>
                              <a:pt x="2" y="11"/>
                            </a:cubicBezTo>
                            <a:cubicBezTo>
                              <a:pt x="3" y="10"/>
                              <a:pt x="1" y="8"/>
                              <a:pt x="3" y="7"/>
                            </a:cubicBezTo>
                            <a:cubicBezTo>
                              <a:pt x="5" y="7"/>
                              <a:pt x="1" y="6"/>
                              <a:pt x="1" y="5"/>
                            </a:cubicBezTo>
                            <a:cubicBezTo>
                              <a:pt x="1" y="4"/>
                              <a:pt x="2" y="1"/>
                              <a:pt x="2" y="1"/>
                            </a:cubicBezTo>
                            <a:cubicBezTo>
                              <a:pt x="3" y="0"/>
                              <a:pt x="4" y="2"/>
                              <a:pt x="5" y="1"/>
                            </a:cubicBezTo>
                            <a:cubicBezTo>
                              <a:pt x="6" y="1"/>
                              <a:pt x="7" y="2"/>
                              <a:pt x="7" y="3"/>
                            </a:cubicBezTo>
                            <a:cubicBezTo>
                              <a:pt x="7" y="3"/>
                              <a:pt x="7" y="4"/>
                              <a:pt x="7" y="4"/>
                            </a:cubicBezTo>
                            <a:cubicBezTo>
                              <a:pt x="7" y="5"/>
                              <a:pt x="8" y="4"/>
                              <a:pt x="8" y="5"/>
                            </a:cubicBezTo>
                            <a:cubicBezTo>
                              <a:pt x="8" y="8"/>
                              <a:pt x="11" y="7"/>
                              <a:pt x="12" y="7"/>
                            </a:cubicBezTo>
                            <a:cubicBezTo>
                              <a:pt x="12" y="6"/>
                              <a:pt x="12" y="6"/>
                              <a:pt x="11" y="5"/>
                            </a:cubicBezTo>
                            <a:cubicBezTo>
                              <a:pt x="13" y="5"/>
                              <a:pt x="14" y="8"/>
                              <a:pt x="16" y="8"/>
                            </a:cubicBezTo>
                            <a:cubicBezTo>
                              <a:pt x="20" y="9"/>
                              <a:pt x="22" y="6"/>
                              <a:pt x="25" y="5"/>
                            </a:cubicBezTo>
                            <a:cubicBezTo>
                              <a:pt x="27" y="5"/>
                              <a:pt x="30" y="4"/>
                              <a:pt x="31" y="2"/>
                            </a:cubicBezTo>
                            <a:cubicBezTo>
                              <a:pt x="32" y="2"/>
                              <a:pt x="33" y="1"/>
                              <a:pt x="34" y="1"/>
                            </a:cubicBezTo>
                            <a:cubicBezTo>
                              <a:pt x="36" y="1"/>
                              <a:pt x="37" y="1"/>
                              <a:pt x="39" y="1"/>
                            </a:cubicBezTo>
                            <a:cubicBezTo>
                              <a:pt x="39" y="1"/>
                              <a:pt x="38" y="2"/>
                              <a:pt x="38" y="2"/>
                            </a:cubicBezTo>
                            <a:cubicBezTo>
                              <a:pt x="41" y="2"/>
                              <a:pt x="46" y="2"/>
                              <a:pt x="48" y="5"/>
                            </a:cubicBezTo>
                            <a:cubicBezTo>
                              <a:pt x="49" y="6"/>
                              <a:pt x="52" y="10"/>
                              <a:pt x="54" y="9"/>
                            </a:cubicBezTo>
                            <a:cubicBezTo>
                              <a:pt x="53" y="12"/>
                              <a:pt x="54" y="13"/>
                              <a:pt x="55" y="15"/>
                            </a:cubicBezTo>
                            <a:cubicBezTo>
                              <a:pt x="56" y="17"/>
                              <a:pt x="54" y="19"/>
                              <a:pt x="52" y="20"/>
                            </a:cubicBezTo>
                            <a:cubicBezTo>
                              <a:pt x="52" y="20"/>
                              <a:pt x="51" y="19"/>
                              <a:pt x="51" y="19"/>
                            </a:cubicBezTo>
                            <a:cubicBezTo>
                              <a:pt x="50" y="19"/>
                              <a:pt x="51" y="20"/>
                              <a:pt x="51" y="21"/>
                            </a:cubicBezTo>
                            <a:cubicBezTo>
                              <a:pt x="51" y="21"/>
                              <a:pt x="49" y="22"/>
                              <a:pt x="49" y="23"/>
                            </a:cubicBezTo>
                            <a:cubicBezTo>
                              <a:pt x="47" y="22"/>
                              <a:pt x="44" y="18"/>
                              <a:pt x="44" y="15"/>
                            </a:cubicBezTo>
                            <a:cubicBezTo>
                              <a:pt x="46" y="16"/>
                              <a:pt x="45" y="14"/>
                              <a:pt x="46" y="13"/>
                            </a:cubicBezTo>
                            <a:cubicBezTo>
                              <a:pt x="47" y="12"/>
                              <a:pt x="50" y="14"/>
                              <a:pt x="51" y="15"/>
                            </a:cubicBezTo>
                            <a:cubicBezTo>
                              <a:pt x="50" y="14"/>
                              <a:pt x="49" y="14"/>
                              <a:pt x="48" y="13"/>
                            </a:cubicBezTo>
                            <a:cubicBezTo>
                              <a:pt x="47" y="13"/>
                              <a:pt x="48" y="11"/>
                              <a:pt x="47" y="11"/>
                            </a:cubicBezTo>
                            <a:cubicBezTo>
                              <a:pt x="47" y="11"/>
                              <a:pt x="47" y="12"/>
                              <a:pt x="46" y="12"/>
                            </a:cubicBezTo>
                            <a:cubicBezTo>
                              <a:pt x="47" y="11"/>
                              <a:pt x="45" y="12"/>
                              <a:pt x="44" y="11"/>
                            </a:cubicBezTo>
                            <a:cubicBezTo>
                              <a:pt x="45" y="11"/>
                              <a:pt x="45" y="12"/>
                              <a:pt x="44" y="13"/>
                            </a:cubicBezTo>
                            <a:cubicBezTo>
                              <a:pt x="43" y="11"/>
                              <a:pt x="43" y="9"/>
                              <a:pt x="41" y="8"/>
                            </a:cubicBezTo>
                            <a:cubicBezTo>
                              <a:pt x="41" y="8"/>
                              <a:pt x="40" y="8"/>
                              <a:pt x="39" y="7"/>
                            </a:cubicBezTo>
                            <a:cubicBezTo>
                              <a:pt x="38" y="6"/>
                              <a:pt x="38" y="6"/>
                              <a:pt x="37" y="6"/>
                            </a:cubicBezTo>
                            <a:cubicBezTo>
                              <a:pt x="35" y="6"/>
                              <a:pt x="32" y="7"/>
                              <a:pt x="31" y="9"/>
                            </a:cubicBezTo>
                            <a:cubicBezTo>
                              <a:pt x="31" y="11"/>
                              <a:pt x="28" y="14"/>
                              <a:pt x="26" y="13"/>
                            </a:cubicBezTo>
                            <a:cubicBezTo>
                              <a:pt x="22" y="13"/>
                              <a:pt x="27" y="17"/>
                              <a:pt x="28" y="18"/>
                            </a:cubicBezTo>
                            <a:cubicBezTo>
                              <a:pt x="28" y="19"/>
                              <a:pt x="30" y="20"/>
                              <a:pt x="29" y="21"/>
                            </a:cubicBezTo>
                            <a:cubicBezTo>
                              <a:pt x="28" y="22"/>
                              <a:pt x="27" y="21"/>
                              <a:pt x="26" y="22"/>
                            </a:cubicBezTo>
                            <a:cubicBezTo>
                              <a:pt x="25" y="23"/>
                              <a:pt x="22" y="24"/>
                              <a:pt x="21" y="23"/>
                            </a:cubicBezTo>
                            <a:cubicBezTo>
                              <a:pt x="20" y="23"/>
                              <a:pt x="20" y="21"/>
                              <a:pt x="20" y="20"/>
                            </a:cubicBezTo>
                            <a:cubicBezTo>
                              <a:pt x="20" y="19"/>
                              <a:pt x="20" y="18"/>
                              <a:pt x="19" y="17"/>
                            </a:cubicBezTo>
                            <a:cubicBezTo>
                              <a:pt x="19" y="17"/>
                              <a:pt x="18" y="17"/>
                              <a:pt x="18" y="17"/>
                            </a:cubicBezTo>
                            <a:cubicBezTo>
                              <a:pt x="19" y="20"/>
                              <a:pt x="16" y="20"/>
                              <a:pt x="14" y="18"/>
                            </a:cubicBezTo>
                            <a:cubicBezTo>
                              <a:pt x="13" y="16"/>
                              <a:pt x="13" y="15"/>
                              <a:pt x="11" y="14"/>
                            </a:cubicBezTo>
                            <a:cubicBezTo>
                              <a:pt x="10" y="14"/>
                              <a:pt x="9" y="14"/>
                              <a:pt x="8" y="14"/>
                            </a:cubicBezTo>
                            <a:cubicBezTo>
                              <a:pt x="8" y="13"/>
                              <a:pt x="7" y="13"/>
                              <a:pt x="6" y="13"/>
                            </a:cubicBezTo>
                            <a:cubicBezTo>
                              <a:pt x="5" y="14"/>
                              <a:pt x="4" y="13"/>
                              <a:pt x="3" y="13"/>
                            </a:cubicBezTo>
                            <a:cubicBezTo>
                              <a:pt x="2" y="14"/>
                              <a:pt x="3" y="15"/>
                              <a:pt x="2" y="16"/>
                            </a:cubicBezTo>
                            <a:cubicBezTo>
                              <a:pt x="2" y="15"/>
                              <a:pt x="2" y="14"/>
                              <a:pt x="1" y="1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23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72" y="3154"/>
                        <a:ext cx="91" cy="39"/>
                      </a:xfrm>
                      <a:custGeom>
                        <a:avLst/>
                        <a:gdLst>
                          <a:gd name="T0" fmla="*/ 1 w 56"/>
                          <a:gd name="T1" fmla="*/ 13 h 24"/>
                          <a:gd name="T2" fmla="*/ 2 w 56"/>
                          <a:gd name="T3" fmla="*/ 11 h 24"/>
                          <a:gd name="T4" fmla="*/ 3 w 56"/>
                          <a:gd name="T5" fmla="*/ 7 h 24"/>
                          <a:gd name="T6" fmla="*/ 1 w 56"/>
                          <a:gd name="T7" fmla="*/ 5 h 24"/>
                          <a:gd name="T8" fmla="*/ 2 w 56"/>
                          <a:gd name="T9" fmla="*/ 1 h 24"/>
                          <a:gd name="T10" fmla="*/ 5 w 56"/>
                          <a:gd name="T11" fmla="*/ 1 h 24"/>
                          <a:gd name="T12" fmla="*/ 7 w 56"/>
                          <a:gd name="T13" fmla="*/ 3 h 24"/>
                          <a:gd name="T14" fmla="*/ 7 w 56"/>
                          <a:gd name="T15" fmla="*/ 4 h 24"/>
                          <a:gd name="T16" fmla="*/ 8 w 56"/>
                          <a:gd name="T17" fmla="*/ 5 h 24"/>
                          <a:gd name="T18" fmla="*/ 12 w 56"/>
                          <a:gd name="T19" fmla="*/ 7 h 24"/>
                          <a:gd name="T20" fmla="*/ 11 w 56"/>
                          <a:gd name="T21" fmla="*/ 5 h 24"/>
                          <a:gd name="T22" fmla="*/ 16 w 56"/>
                          <a:gd name="T23" fmla="*/ 8 h 24"/>
                          <a:gd name="T24" fmla="*/ 25 w 56"/>
                          <a:gd name="T25" fmla="*/ 5 h 24"/>
                          <a:gd name="T26" fmla="*/ 31 w 56"/>
                          <a:gd name="T27" fmla="*/ 2 h 24"/>
                          <a:gd name="T28" fmla="*/ 34 w 56"/>
                          <a:gd name="T29" fmla="*/ 1 h 24"/>
                          <a:gd name="T30" fmla="*/ 39 w 56"/>
                          <a:gd name="T31" fmla="*/ 1 h 24"/>
                          <a:gd name="T32" fmla="*/ 38 w 56"/>
                          <a:gd name="T33" fmla="*/ 2 h 24"/>
                          <a:gd name="T34" fmla="*/ 48 w 56"/>
                          <a:gd name="T35" fmla="*/ 5 h 24"/>
                          <a:gd name="T36" fmla="*/ 54 w 56"/>
                          <a:gd name="T37" fmla="*/ 9 h 24"/>
                          <a:gd name="T38" fmla="*/ 55 w 56"/>
                          <a:gd name="T39" fmla="*/ 15 h 24"/>
                          <a:gd name="T40" fmla="*/ 52 w 56"/>
                          <a:gd name="T41" fmla="*/ 20 h 24"/>
                          <a:gd name="T42" fmla="*/ 51 w 56"/>
                          <a:gd name="T43" fmla="*/ 19 h 24"/>
                          <a:gd name="T44" fmla="*/ 51 w 56"/>
                          <a:gd name="T45" fmla="*/ 21 h 24"/>
                          <a:gd name="T46" fmla="*/ 49 w 56"/>
                          <a:gd name="T47" fmla="*/ 23 h 24"/>
                          <a:gd name="T48" fmla="*/ 44 w 56"/>
                          <a:gd name="T49" fmla="*/ 15 h 24"/>
                          <a:gd name="T50" fmla="*/ 46 w 56"/>
                          <a:gd name="T51" fmla="*/ 13 h 24"/>
                          <a:gd name="T52" fmla="*/ 51 w 56"/>
                          <a:gd name="T53" fmla="*/ 15 h 24"/>
                          <a:gd name="T54" fmla="*/ 48 w 56"/>
                          <a:gd name="T55" fmla="*/ 13 h 24"/>
                          <a:gd name="T56" fmla="*/ 47 w 56"/>
                          <a:gd name="T57" fmla="*/ 11 h 24"/>
                          <a:gd name="T58" fmla="*/ 46 w 56"/>
                          <a:gd name="T59" fmla="*/ 12 h 24"/>
                          <a:gd name="T60" fmla="*/ 44 w 56"/>
                          <a:gd name="T61" fmla="*/ 11 h 24"/>
                          <a:gd name="T62" fmla="*/ 44 w 56"/>
                          <a:gd name="T63" fmla="*/ 13 h 24"/>
                          <a:gd name="T64" fmla="*/ 41 w 56"/>
                          <a:gd name="T65" fmla="*/ 8 h 24"/>
                          <a:gd name="T66" fmla="*/ 39 w 56"/>
                          <a:gd name="T67" fmla="*/ 7 h 24"/>
                          <a:gd name="T68" fmla="*/ 37 w 56"/>
                          <a:gd name="T69" fmla="*/ 6 h 24"/>
                          <a:gd name="T70" fmla="*/ 31 w 56"/>
                          <a:gd name="T71" fmla="*/ 9 h 24"/>
                          <a:gd name="T72" fmla="*/ 26 w 56"/>
                          <a:gd name="T73" fmla="*/ 13 h 24"/>
                          <a:gd name="T74" fmla="*/ 28 w 56"/>
                          <a:gd name="T75" fmla="*/ 18 h 24"/>
                          <a:gd name="T76" fmla="*/ 29 w 56"/>
                          <a:gd name="T77" fmla="*/ 21 h 24"/>
                          <a:gd name="T78" fmla="*/ 26 w 56"/>
                          <a:gd name="T79" fmla="*/ 22 h 24"/>
                          <a:gd name="T80" fmla="*/ 21 w 56"/>
                          <a:gd name="T81" fmla="*/ 23 h 24"/>
                          <a:gd name="T82" fmla="*/ 20 w 56"/>
                          <a:gd name="T83" fmla="*/ 20 h 24"/>
                          <a:gd name="T84" fmla="*/ 19 w 56"/>
                          <a:gd name="T85" fmla="*/ 17 h 24"/>
                          <a:gd name="T86" fmla="*/ 18 w 56"/>
                          <a:gd name="T87" fmla="*/ 17 h 24"/>
                          <a:gd name="T88" fmla="*/ 14 w 56"/>
                          <a:gd name="T89" fmla="*/ 18 h 24"/>
                          <a:gd name="T90" fmla="*/ 11 w 56"/>
                          <a:gd name="T91" fmla="*/ 14 h 24"/>
                          <a:gd name="T92" fmla="*/ 8 w 56"/>
                          <a:gd name="T93" fmla="*/ 14 h 24"/>
                          <a:gd name="T94" fmla="*/ 6 w 56"/>
                          <a:gd name="T95" fmla="*/ 13 h 24"/>
                          <a:gd name="T96" fmla="*/ 3 w 56"/>
                          <a:gd name="T97" fmla="*/ 13 h 24"/>
                          <a:gd name="T98" fmla="*/ 2 w 56"/>
                          <a:gd name="T99" fmla="*/ 16 h 24"/>
                          <a:gd name="T100" fmla="*/ 1 w 56"/>
                          <a:gd name="T101" fmla="*/ 13 h 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56" h="24">
                            <a:moveTo>
                              <a:pt x="1" y="13"/>
                            </a:moveTo>
                            <a:cubicBezTo>
                              <a:pt x="0" y="13"/>
                              <a:pt x="2" y="12"/>
                              <a:pt x="2" y="11"/>
                            </a:cubicBezTo>
                            <a:cubicBezTo>
                              <a:pt x="3" y="10"/>
                              <a:pt x="1" y="8"/>
                              <a:pt x="3" y="7"/>
                            </a:cubicBezTo>
                            <a:cubicBezTo>
                              <a:pt x="5" y="7"/>
                              <a:pt x="1" y="6"/>
                              <a:pt x="1" y="5"/>
                            </a:cubicBezTo>
                            <a:cubicBezTo>
                              <a:pt x="1" y="4"/>
                              <a:pt x="2" y="1"/>
                              <a:pt x="2" y="1"/>
                            </a:cubicBezTo>
                            <a:cubicBezTo>
                              <a:pt x="3" y="0"/>
                              <a:pt x="4" y="2"/>
                              <a:pt x="5" y="1"/>
                            </a:cubicBezTo>
                            <a:cubicBezTo>
                              <a:pt x="6" y="1"/>
                              <a:pt x="7" y="2"/>
                              <a:pt x="7" y="3"/>
                            </a:cubicBezTo>
                            <a:cubicBezTo>
                              <a:pt x="7" y="3"/>
                              <a:pt x="7" y="4"/>
                              <a:pt x="7" y="4"/>
                            </a:cubicBezTo>
                            <a:cubicBezTo>
                              <a:pt x="7" y="5"/>
                              <a:pt x="8" y="4"/>
                              <a:pt x="8" y="5"/>
                            </a:cubicBezTo>
                            <a:cubicBezTo>
                              <a:pt x="8" y="8"/>
                              <a:pt x="11" y="7"/>
                              <a:pt x="12" y="7"/>
                            </a:cubicBezTo>
                            <a:cubicBezTo>
                              <a:pt x="12" y="6"/>
                              <a:pt x="12" y="6"/>
                              <a:pt x="11" y="5"/>
                            </a:cubicBezTo>
                            <a:cubicBezTo>
                              <a:pt x="13" y="5"/>
                              <a:pt x="14" y="8"/>
                              <a:pt x="16" y="8"/>
                            </a:cubicBezTo>
                            <a:cubicBezTo>
                              <a:pt x="20" y="9"/>
                              <a:pt x="22" y="6"/>
                              <a:pt x="25" y="5"/>
                            </a:cubicBezTo>
                            <a:cubicBezTo>
                              <a:pt x="27" y="5"/>
                              <a:pt x="30" y="4"/>
                              <a:pt x="31" y="2"/>
                            </a:cubicBezTo>
                            <a:cubicBezTo>
                              <a:pt x="32" y="2"/>
                              <a:pt x="33" y="1"/>
                              <a:pt x="34" y="1"/>
                            </a:cubicBezTo>
                            <a:cubicBezTo>
                              <a:pt x="36" y="1"/>
                              <a:pt x="37" y="1"/>
                              <a:pt x="39" y="1"/>
                            </a:cubicBezTo>
                            <a:cubicBezTo>
                              <a:pt x="39" y="1"/>
                              <a:pt x="38" y="2"/>
                              <a:pt x="38" y="2"/>
                            </a:cubicBezTo>
                            <a:cubicBezTo>
                              <a:pt x="41" y="2"/>
                              <a:pt x="46" y="2"/>
                              <a:pt x="48" y="5"/>
                            </a:cubicBezTo>
                            <a:cubicBezTo>
                              <a:pt x="49" y="6"/>
                              <a:pt x="52" y="10"/>
                              <a:pt x="54" y="9"/>
                            </a:cubicBezTo>
                            <a:cubicBezTo>
                              <a:pt x="53" y="12"/>
                              <a:pt x="54" y="13"/>
                              <a:pt x="55" y="15"/>
                            </a:cubicBezTo>
                            <a:cubicBezTo>
                              <a:pt x="56" y="17"/>
                              <a:pt x="54" y="19"/>
                              <a:pt x="52" y="20"/>
                            </a:cubicBezTo>
                            <a:cubicBezTo>
                              <a:pt x="52" y="20"/>
                              <a:pt x="51" y="19"/>
                              <a:pt x="51" y="19"/>
                            </a:cubicBezTo>
                            <a:cubicBezTo>
                              <a:pt x="50" y="19"/>
                              <a:pt x="51" y="20"/>
                              <a:pt x="51" y="21"/>
                            </a:cubicBezTo>
                            <a:cubicBezTo>
                              <a:pt x="51" y="21"/>
                              <a:pt x="49" y="22"/>
                              <a:pt x="49" y="23"/>
                            </a:cubicBezTo>
                            <a:cubicBezTo>
                              <a:pt x="47" y="22"/>
                              <a:pt x="44" y="18"/>
                              <a:pt x="44" y="15"/>
                            </a:cubicBezTo>
                            <a:cubicBezTo>
                              <a:pt x="46" y="16"/>
                              <a:pt x="45" y="14"/>
                              <a:pt x="46" y="13"/>
                            </a:cubicBezTo>
                            <a:cubicBezTo>
                              <a:pt x="47" y="12"/>
                              <a:pt x="50" y="14"/>
                              <a:pt x="51" y="15"/>
                            </a:cubicBezTo>
                            <a:cubicBezTo>
                              <a:pt x="50" y="14"/>
                              <a:pt x="49" y="14"/>
                              <a:pt x="48" y="13"/>
                            </a:cubicBezTo>
                            <a:cubicBezTo>
                              <a:pt x="47" y="13"/>
                              <a:pt x="48" y="11"/>
                              <a:pt x="47" y="11"/>
                            </a:cubicBezTo>
                            <a:cubicBezTo>
                              <a:pt x="47" y="11"/>
                              <a:pt x="47" y="12"/>
                              <a:pt x="46" y="12"/>
                            </a:cubicBezTo>
                            <a:cubicBezTo>
                              <a:pt x="47" y="11"/>
                              <a:pt x="45" y="12"/>
                              <a:pt x="44" y="11"/>
                            </a:cubicBezTo>
                            <a:cubicBezTo>
                              <a:pt x="45" y="11"/>
                              <a:pt x="45" y="12"/>
                              <a:pt x="44" y="13"/>
                            </a:cubicBezTo>
                            <a:cubicBezTo>
                              <a:pt x="43" y="11"/>
                              <a:pt x="43" y="9"/>
                              <a:pt x="41" y="8"/>
                            </a:cubicBezTo>
                            <a:cubicBezTo>
                              <a:pt x="41" y="8"/>
                              <a:pt x="40" y="8"/>
                              <a:pt x="39" y="7"/>
                            </a:cubicBezTo>
                            <a:cubicBezTo>
                              <a:pt x="38" y="6"/>
                              <a:pt x="38" y="6"/>
                              <a:pt x="37" y="6"/>
                            </a:cubicBezTo>
                            <a:cubicBezTo>
                              <a:pt x="35" y="6"/>
                              <a:pt x="32" y="7"/>
                              <a:pt x="31" y="9"/>
                            </a:cubicBezTo>
                            <a:cubicBezTo>
                              <a:pt x="31" y="11"/>
                              <a:pt x="28" y="14"/>
                              <a:pt x="26" y="13"/>
                            </a:cubicBezTo>
                            <a:cubicBezTo>
                              <a:pt x="22" y="13"/>
                              <a:pt x="27" y="17"/>
                              <a:pt x="28" y="18"/>
                            </a:cubicBezTo>
                            <a:cubicBezTo>
                              <a:pt x="28" y="19"/>
                              <a:pt x="30" y="20"/>
                              <a:pt x="29" y="21"/>
                            </a:cubicBezTo>
                            <a:cubicBezTo>
                              <a:pt x="28" y="22"/>
                              <a:pt x="27" y="21"/>
                              <a:pt x="26" y="22"/>
                            </a:cubicBezTo>
                            <a:cubicBezTo>
                              <a:pt x="25" y="23"/>
                              <a:pt x="22" y="24"/>
                              <a:pt x="21" y="23"/>
                            </a:cubicBezTo>
                            <a:cubicBezTo>
                              <a:pt x="20" y="23"/>
                              <a:pt x="20" y="21"/>
                              <a:pt x="20" y="20"/>
                            </a:cubicBezTo>
                            <a:cubicBezTo>
                              <a:pt x="20" y="19"/>
                              <a:pt x="20" y="18"/>
                              <a:pt x="19" y="17"/>
                            </a:cubicBezTo>
                            <a:cubicBezTo>
                              <a:pt x="19" y="17"/>
                              <a:pt x="18" y="17"/>
                              <a:pt x="18" y="17"/>
                            </a:cubicBezTo>
                            <a:cubicBezTo>
                              <a:pt x="19" y="20"/>
                              <a:pt x="16" y="20"/>
                              <a:pt x="14" y="18"/>
                            </a:cubicBezTo>
                            <a:cubicBezTo>
                              <a:pt x="13" y="16"/>
                              <a:pt x="13" y="15"/>
                              <a:pt x="11" y="14"/>
                            </a:cubicBezTo>
                            <a:cubicBezTo>
                              <a:pt x="10" y="14"/>
                              <a:pt x="9" y="14"/>
                              <a:pt x="8" y="14"/>
                            </a:cubicBezTo>
                            <a:cubicBezTo>
                              <a:pt x="8" y="13"/>
                              <a:pt x="7" y="13"/>
                              <a:pt x="6" y="13"/>
                            </a:cubicBezTo>
                            <a:cubicBezTo>
                              <a:pt x="5" y="14"/>
                              <a:pt x="4" y="13"/>
                              <a:pt x="3" y="13"/>
                            </a:cubicBezTo>
                            <a:cubicBezTo>
                              <a:pt x="2" y="14"/>
                              <a:pt x="3" y="15"/>
                              <a:pt x="2" y="16"/>
                            </a:cubicBezTo>
                            <a:cubicBezTo>
                              <a:pt x="2" y="15"/>
                              <a:pt x="2" y="14"/>
                              <a:pt x="1" y="1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24" name="Freeform 1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2" y="3175"/>
                        <a:ext cx="2" cy="2"/>
                      </a:xfrm>
                      <a:custGeom>
                        <a:avLst/>
                        <a:gdLst>
                          <a:gd name="T0" fmla="*/ 0 w 1"/>
                          <a:gd name="T1" fmla="*/ 1 h 1"/>
                          <a:gd name="T2" fmla="*/ 1 w 1"/>
                          <a:gd name="T3" fmla="*/ 0 h 1"/>
                          <a:gd name="T4" fmla="*/ 0 w 1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0" y="1"/>
                            </a:moveTo>
                            <a:cubicBezTo>
                              <a:pt x="0" y="1"/>
                              <a:pt x="1" y="1"/>
                              <a:pt x="1" y="0"/>
                            </a:cubicBezTo>
                            <a:cubicBezTo>
                              <a:pt x="1" y="0"/>
                              <a:pt x="1" y="0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25" name="Freeform 1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2" y="3175"/>
                        <a:ext cx="2" cy="2"/>
                      </a:xfrm>
                      <a:custGeom>
                        <a:avLst/>
                        <a:gdLst>
                          <a:gd name="T0" fmla="*/ 0 w 1"/>
                          <a:gd name="T1" fmla="*/ 1 h 1"/>
                          <a:gd name="T2" fmla="*/ 1 w 1"/>
                          <a:gd name="T3" fmla="*/ 0 h 1"/>
                          <a:gd name="T4" fmla="*/ 0 w 1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0" y="1"/>
                            </a:moveTo>
                            <a:cubicBezTo>
                              <a:pt x="0" y="1"/>
                              <a:pt x="1" y="1"/>
                              <a:pt x="1" y="0"/>
                            </a:cubicBezTo>
                            <a:cubicBezTo>
                              <a:pt x="1" y="0"/>
                              <a:pt x="1" y="0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26" name="Freeform 2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0" y="3185"/>
                        <a:ext cx="3" cy="5"/>
                      </a:xfrm>
                      <a:custGeom>
                        <a:avLst/>
                        <a:gdLst>
                          <a:gd name="T0" fmla="*/ 2 w 2"/>
                          <a:gd name="T1" fmla="*/ 0 h 3"/>
                          <a:gd name="T2" fmla="*/ 1 w 2"/>
                          <a:gd name="T3" fmla="*/ 2 h 3"/>
                          <a:gd name="T4" fmla="*/ 2 w 2"/>
                          <a:gd name="T5" fmla="*/ 3 h 3"/>
                          <a:gd name="T6" fmla="*/ 2 w 2"/>
                          <a:gd name="T7" fmla="*/ 0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" h="3">
                            <a:moveTo>
                              <a:pt x="2" y="0"/>
                            </a:moveTo>
                            <a:cubicBezTo>
                              <a:pt x="1" y="1"/>
                              <a:pt x="0" y="1"/>
                              <a:pt x="1" y="2"/>
                            </a:cubicBezTo>
                            <a:cubicBezTo>
                              <a:pt x="1" y="3"/>
                              <a:pt x="2" y="3"/>
                              <a:pt x="2" y="3"/>
                            </a:cubicBezTo>
                            <a:cubicBezTo>
                              <a:pt x="2" y="2"/>
                              <a:pt x="2" y="1"/>
                              <a:pt x="2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27" name="Freeform 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0" y="3185"/>
                        <a:ext cx="3" cy="5"/>
                      </a:xfrm>
                      <a:custGeom>
                        <a:avLst/>
                        <a:gdLst>
                          <a:gd name="T0" fmla="*/ 2 w 2"/>
                          <a:gd name="T1" fmla="*/ 0 h 3"/>
                          <a:gd name="T2" fmla="*/ 1 w 2"/>
                          <a:gd name="T3" fmla="*/ 2 h 3"/>
                          <a:gd name="T4" fmla="*/ 2 w 2"/>
                          <a:gd name="T5" fmla="*/ 3 h 3"/>
                          <a:gd name="T6" fmla="*/ 2 w 2"/>
                          <a:gd name="T7" fmla="*/ 0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" h="3">
                            <a:moveTo>
                              <a:pt x="2" y="0"/>
                            </a:moveTo>
                            <a:cubicBezTo>
                              <a:pt x="1" y="1"/>
                              <a:pt x="0" y="1"/>
                              <a:pt x="1" y="2"/>
                            </a:cubicBezTo>
                            <a:cubicBezTo>
                              <a:pt x="1" y="3"/>
                              <a:pt x="2" y="3"/>
                              <a:pt x="2" y="3"/>
                            </a:cubicBezTo>
                            <a:cubicBezTo>
                              <a:pt x="2" y="2"/>
                              <a:pt x="2" y="1"/>
                              <a:pt x="2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28" name="Freeform 2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00" y="3186"/>
                        <a:ext cx="3" cy="2"/>
                      </a:xfrm>
                      <a:custGeom>
                        <a:avLst/>
                        <a:gdLst>
                          <a:gd name="T0" fmla="*/ 0 w 2"/>
                          <a:gd name="T1" fmla="*/ 1 h 1"/>
                          <a:gd name="T2" fmla="*/ 2 w 2"/>
                          <a:gd name="T3" fmla="*/ 0 h 1"/>
                          <a:gd name="T4" fmla="*/ 0 w 2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" h="1">
                            <a:moveTo>
                              <a:pt x="0" y="1"/>
                            </a:moveTo>
                            <a:cubicBezTo>
                              <a:pt x="1" y="1"/>
                              <a:pt x="2" y="1"/>
                              <a:pt x="2" y="0"/>
                            </a:cubicBezTo>
                            <a:cubicBezTo>
                              <a:pt x="1" y="0"/>
                              <a:pt x="1" y="1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29" name="Freeform 2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00" y="3186"/>
                        <a:ext cx="3" cy="2"/>
                      </a:xfrm>
                      <a:custGeom>
                        <a:avLst/>
                        <a:gdLst>
                          <a:gd name="T0" fmla="*/ 0 w 2"/>
                          <a:gd name="T1" fmla="*/ 1 h 1"/>
                          <a:gd name="T2" fmla="*/ 2 w 2"/>
                          <a:gd name="T3" fmla="*/ 0 h 1"/>
                          <a:gd name="T4" fmla="*/ 0 w 2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" h="1">
                            <a:moveTo>
                              <a:pt x="0" y="1"/>
                            </a:moveTo>
                            <a:cubicBezTo>
                              <a:pt x="1" y="1"/>
                              <a:pt x="2" y="1"/>
                              <a:pt x="2" y="0"/>
                            </a:cubicBezTo>
                            <a:cubicBezTo>
                              <a:pt x="1" y="0"/>
                              <a:pt x="1" y="1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30" name="Freeform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6" y="3173"/>
                        <a:ext cx="1" cy="2"/>
                      </a:xfrm>
                      <a:custGeom>
                        <a:avLst/>
                        <a:gdLst>
                          <a:gd name="T0" fmla="*/ 1 w 1"/>
                          <a:gd name="T1" fmla="*/ 0 h 1"/>
                          <a:gd name="T2" fmla="*/ 0 w 1"/>
                          <a:gd name="T3" fmla="*/ 1 h 1"/>
                          <a:gd name="T4" fmla="*/ 1 w 1"/>
                          <a:gd name="T5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0"/>
                            </a:moveTo>
                            <a:cubicBezTo>
                              <a:pt x="0" y="0"/>
                              <a:pt x="0" y="1"/>
                              <a:pt x="0" y="1"/>
                            </a:cubicBezTo>
                            <a:cubicBezTo>
                              <a:pt x="1" y="1"/>
                              <a:pt x="1" y="0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31" name="Freeform 2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7" y="3173"/>
                        <a:ext cx="1" cy="2"/>
                      </a:xfrm>
                      <a:custGeom>
                        <a:avLst/>
                        <a:gdLst>
                          <a:gd name="T0" fmla="*/ 1 w 1"/>
                          <a:gd name="T1" fmla="*/ 0 h 1"/>
                          <a:gd name="T2" fmla="*/ 0 w 1"/>
                          <a:gd name="T3" fmla="*/ 1 h 1"/>
                          <a:gd name="T4" fmla="*/ 1 w 1"/>
                          <a:gd name="T5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0"/>
                            </a:moveTo>
                            <a:cubicBezTo>
                              <a:pt x="0" y="0"/>
                              <a:pt x="0" y="1"/>
                              <a:pt x="0" y="1"/>
                            </a:cubicBezTo>
                            <a:cubicBezTo>
                              <a:pt x="1" y="1"/>
                              <a:pt x="1" y="0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832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39" y="2560"/>
                        <a:ext cx="71" cy="34"/>
                      </a:xfrm>
                      <a:custGeom>
                        <a:avLst/>
                        <a:gdLst>
                          <a:gd name="T0" fmla="*/ 0 w 44"/>
                          <a:gd name="T1" fmla="*/ 16 h 21"/>
                          <a:gd name="T2" fmla="*/ 1 w 44"/>
                          <a:gd name="T3" fmla="*/ 15 h 21"/>
                          <a:gd name="T4" fmla="*/ 1 w 44"/>
                          <a:gd name="T5" fmla="*/ 13 h 21"/>
                          <a:gd name="T6" fmla="*/ 4 w 44"/>
                          <a:gd name="T7" fmla="*/ 11 h 21"/>
                          <a:gd name="T8" fmla="*/ 11 w 44"/>
                          <a:gd name="T9" fmla="*/ 5 h 21"/>
                          <a:gd name="T10" fmla="*/ 11 w 44"/>
                          <a:gd name="T11" fmla="*/ 3 h 21"/>
                          <a:gd name="T12" fmla="*/ 16 w 44"/>
                          <a:gd name="T13" fmla="*/ 2 h 21"/>
                          <a:gd name="T14" fmla="*/ 21 w 44"/>
                          <a:gd name="T15" fmla="*/ 2 h 21"/>
                          <a:gd name="T16" fmla="*/ 25 w 44"/>
                          <a:gd name="T17" fmla="*/ 2 h 21"/>
                          <a:gd name="T18" fmla="*/ 25 w 44"/>
                          <a:gd name="T19" fmla="*/ 1 h 21"/>
                          <a:gd name="T20" fmla="*/ 26 w 44"/>
                          <a:gd name="T21" fmla="*/ 1 h 21"/>
                          <a:gd name="T22" fmla="*/ 30 w 44"/>
                          <a:gd name="T23" fmla="*/ 1 h 21"/>
                          <a:gd name="T24" fmla="*/ 34 w 44"/>
                          <a:gd name="T25" fmla="*/ 3 h 21"/>
                          <a:gd name="T26" fmla="*/ 33 w 44"/>
                          <a:gd name="T27" fmla="*/ 7 h 21"/>
                          <a:gd name="T28" fmla="*/ 40 w 44"/>
                          <a:gd name="T29" fmla="*/ 9 h 21"/>
                          <a:gd name="T30" fmla="*/ 42 w 44"/>
                          <a:gd name="T31" fmla="*/ 8 h 21"/>
                          <a:gd name="T32" fmla="*/ 42 w 44"/>
                          <a:gd name="T33" fmla="*/ 10 h 21"/>
                          <a:gd name="T34" fmla="*/ 42 w 44"/>
                          <a:gd name="T35" fmla="*/ 12 h 21"/>
                          <a:gd name="T36" fmla="*/ 40 w 44"/>
                          <a:gd name="T37" fmla="*/ 12 h 21"/>
                          <a:gd name="T38" fmla="*/ 39 w 44"/>
                          <a:gd name="T39" fmla="*/ 13 h 21"/>
                          <a:gd name="T40" fmla="*/ 39 w 44"/>
                          <a:gd name="T41" fmla="*/ 15 h 21"/>
                          <a:gd name="T42" fmla="*/ 36 w 44"/>
                          <a:gd name="T43" fmla="*/ 14 h 21"/>
                          <a:gd name="T44" fmla="*/ 33 w 44"/>
                          <a:gd name="T45" fmla="*/ 14 h 21"/>
                          <a:gd name="T46" fmla="*/ 32 w 44"/>
                          <a:gd name="T47" fmla="*/ 13 h 21"/>
                          <a:gd name="T48" fmla="*/ 30 w 44"/>
                          <a:gd name="T49" fmla="*/ 16 h 21"/>
                          <a:gd name="T50" fmla="*/ 27 w 44"/>
                          <a:gd name="T51" fmla="*/ 18 h 21"/>
                          <a:gd name="T52" fmla="*/ 25 w 44"/>
                          <a:gd name="T53" fmla="*/ 16 h 21"/>
                          <a:gd name="T54" fmla="*/ 23 w 44"/>
                          <a:gd name="T55" fmla="*/ 13 h 21"/>
                          <a:gd name="T56" fmla="*/ 20 w 44"/>
                          <a:gd name="T57" fmla="*/ 15 h 21"/>
                          <a:gd name="T58" fmla="*/ 17 w 44"/>
                          <a:gd name="T59" fmla="*/ 18 h 21"/>
                          <a:gd name="T60" fmla="*/ 10 w 44"/>
                          <a:gd name="T61" fmla="*/ 17 h 21"/>
                          <a:gd name="T62" fmla="*/ 8 w 44"/>
                          <a:gd name="T63" fmla="*/ 15 h 21"/>
                          <a:gd name="T64" fmla="*/ 6 w 44"/>
                          <a:gd name="T65" fmla="*/ 13 h 21"/>
                          <a:gd name="T66" fmla="*/ 0 w 44"/>
                          <a:gd name="T67" fmla="*/ 16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44" h="21">
                            <a:moveTo>
                              <a:pt x="0" y="16"/>
                            </a:moveTo>
                            <a:cubicBezTo>
                              <a:pt x="0" y="16"/>
                              <a:pt x="1" y="15"/>
                              <a:pt x="1" y="15"/>
                            </a:cubicBezTo>
                            <a:cubicBezTo>
                              <a:pt x="2" y="14"/>
                              <a:pt x="1" y="13"/>
                              <a:pt x="1" y="13"/>
                            </a:cubicBezTo>
                            <a:cubicBezTo>
                              <a:pt x="2" y="12"/>
                              <a:pt x="3" y="11"/>
                              <a:pt x="4" y="11"/>
                            </a:cubicBezTo>
                            <a:cubicBezTo>
                              <a:pt x="6" y="8"/>
                              <a:pt x="8" y="7"/>
                              <a:pt x="11" y="5"/>
                            </a:cubicBezTo>
                            <a:cubicBezTo>
                              <a:pt x="8" y="5"/>
                              <a:pt x="10" y="2"/>
                              <a:pt x="11" y="3"/>
                            </a:cubicBezTo>
                            <a:cubicBezTo>
                              <a:pt x="14" y="5"/>
                              <a:pt x="14" y="2"/>
                              <a:pt x="16" y="2"/>
                            </a:cubicBezTo>
                            <a:cubicBezTo>
                              <a:pt x="15" y="3"/>
                              <a:pt x="20" y="2"/>
                              <a:pt x="21" y="2"/>
                            </a:cubicBezTo>
                            <a:cubicBezTo>
                              <a:pt x="23" y="2"/>
                              <a:pt x="25" y="2"/>
                              <a:pt x="25" y="2"/>
                            </a:cubicBezTo>
                            <a:cubicBezTo>
                              <a:pt x="24" y="2"/>
                              <a:pt x="23" y="1"/>
                              <a:pt x="25" y="1"/>
                            </a:cubicBezTo>
                            <a:cubicBezTo>
                              <a:pt x="25" y="0"/>
                              <a:pt x="26" y="0"/>
                              <a:pt x="26" y="1"/>
                            </a:cubicBezTo>
                            <a:cubicBezTo>
                              <a:pt x="26" y="2"/>
                              <a:pt x="29" y="1"/>
                              <a:pt x="30" y="1"/>
                            </a:cubicBezTo>
                            <a:cubicBezTo>
                              <a:pt x="31" y="1"/>
                              <a:pt x="33" y="2"/>
                              <a:pt x="34" y="3"/>
                            </a:cubicBezTo>
                            <a:cubicBezTo>
                              <a:pt x="36" y="4"/>
                              <a:pt x="34" y="6"/>
                              <a:pt x="33" y="7"/>
                            </a:cubicBezTo>
                            <a:cubicBezTo>
                              <a:pt x="37" y="7"/>
                              <a:pt x="37" y="9"/>
                              <a:pt x="40" y="9"/>
                            </a:cubicBezTo>
                            <a:cubicBezTo>
                              <a:pt x="41" y="9"/>
                              <a:pt x="41" y="8"/>
                              <a:pt x="42" y="8"/>
                            </a:cubicBezTo>
                            <a:cubicBezTo>
                              <a:pt x="44" y="8"/>
                              <a:pt x="43" y="10"/>
                              <a:pt x="42" y="10"/>
                            </a:cubicBezTo>
                            <a:cubicBezTo>
                              <a:pt x="42" y="11"/>
                              <a:pt x="44" y="12"/>
                              <a:pt x="42" y="12"/>
                            </a:cubicBezTo>
                            <a:cubicBezTo>
                              <a:pt x="41" y="12"/>
                              <a:pt x="41" y="11"/>
                              <a:pt x="40" y="12"/>
                            </a:cubicBezTo>
                            <a:cubicBezTo>
                              <a:pt x="39" y="12"/>
                              <a:pt x="38" y="13"/>
                              <a:pt x="39" y="13"/>
                            </a:cubicBezTo>
                            <a:cubicBezTo>
                              <a:pt x="40" y="14"/>
                              <a:pt x="40" y="14"/>
                              <a:pt x="39" y="15"/>
                            </a:cubicBezTo>
                            <a:cubicBezTo>
                              <a:pt x="38" y="15"/>
                              <a:pt x="38" y="14"/>
                              <a:pt x="36" y="14"/>
                            </a:cubicBezTo>
                            <a:cubicBezTo>
                              <a:pt x="35" y="14"/>
                              <a:pt x="35" y="15"/>
                              <a:pt x="33" y="14"/>
                            </a:cubicBezTo>
                            <a:cubicBezTo>
                              <a:pt x="33" y="13"/>
                              <a:pt x="32" y="11"/>
                              <a:pt x="32" y="13"/>
                            </a:cubicBezTo>
                            <a:cubicBezTo>
                              <a:pt x="31" y="15"/>
                              <a:pt x="31" y="15"/>
                              <a:pt x="30" y="16"/>
                            </a:cubicBezTo>
                            <a:cubicBezTo>
                              <a:pt x="28" y="18"/>
                              <a:pt x="30" y="21"/>
                              <a:pt x="27" y="18"/>
                            </a:cubicBezTo>
                            <a:cubicBezTo>
                              <a:pt x="27" y="17"/>
                              <a:pt x="26" y="17"/>
                              <a:pt x="25" y="16"/>
                            </a:cubicBezTo>
                            <a:cubicBezTo>
                              <a:pt x="24" y="15"/>
                              <a:pt x="24" y="14"/>
                              <a:pt x="23" y="13"/>
                            </a:cubicBezTo>
                            <a:cubicBezTo>
                              <a:pt x="22" y="14"/>
                              <a:pt x="22" y="15"/>
                              <a:pt x="20" y="15"/>
                            </a:cubicBezTo>
                            <a:cubicBezTo>
                              <a:pt x="22" y="16"/>
                              <a:pt x="19" y="18"/>
                              <a:pt x="17" y="18"/>
                            </a:cubicBezTo>
                            <a:cubicBezTo>
                              <a:pt x="14" y="18"/>
                              <a:pt x="12" y="19"/>
                              <a:pt x="10" y="17"/>
                            </a:cubicBezTo>
                            <a:cubicBezTo>
                              <a:pt x="9" y="17"/>
                              <a:pt x="8" y="16"/>
                              <a:pt x="8" y="15"/>
                            </a:cubicBezTo>
                            <a:cubicBezTo>
                              <a:pt x="8" y="13"/>
                              <a:pt x="7" y="13"/>
                              <a:pt x="6" y="13"/>
                            </a:cubicBezTo>
                            <a:cubicBezTo>
                              <a:pt x="3" y="13"/>
                              <a:pt x="3" y="16"/>
                              <a:pt x="0" y="16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249" name="Group 4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0" y="2008"/>
                      <a:ext cx="4930" cy="2242"/>
                      <a:chOff x="780" y="2008"/>
                      <a:chExt cx="4930" cy="2242"/>
                    </a:xfrm>
                    <a:grpFill/>
                  </p:grpSpPr>
                  <p:sp>
                    <p:nvSpPr>
                      <p:cNvPr id="437" name="Freeform 207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819" y="3643"/>
                        <a:ext cx="306" cy="518"/>
                      </a:xfrm>
                      <a:custGeom>
                        <a:avLst/>
                        <a:gdLst>
                          <a:gd name="T0" fmla="*/ 111 w 189"/>
                          <a:gd name="T1" fmla="*/ 168 h 320"/>
                          <a:gd name="T2" fmla="*/ 180 w 189"/>
                          <a:gd name="T3" fmla="*/ 38 h 320"/>
                          <a:gd name="T4" fmla="*/ 169 w 189"/>
                          <a:gd name="T5" fmla="*/ 54 h 320"/>
                          <a:gd name="T6" fmla="*/ 148 w 189"/>
                          <a:gd name="T7" fmla="*/ 53 h 320"/>
                          <a:gd name="T8" fmla="*/ 152 w 189"/>
                          <a:gd name="T9" fmla="*/ 35 h 320"/>
                          <a:gd name="T10" fmla="*/ 132 w 189"/>
                          <a:gd name="T11" fmla="*/ 24 h 320"/>
                          <a:gd name="T12" fmla="*/ 110 w 189"/>
                          <a:gd name="T13" fmla="*/ 12 h 320"/>
                          <a:gd name="T14" fmla="*/ 94 w 189"/>
                          <a:gd name="T15" fmla="*/ 2 h 320"/>
                          <a:gd name="T16" fmla="*/ 74 w 189"/>
                          <a:gd name="T17" fmla="*/ 3 h 320"/>
                          <a:gd name="T18" fmla="*/ 62 w 189"/>
                          <a:gd name="T19" fmla="*/ 12 h 320"/>
                          <a:gd name="T20" fmla="*/ 49 w 189"/>
                          <a:gd name="T21" fmla="*/ 33 h 320"/>
                          <a:gd name="T22" fmla="*/ 44 w 189"/>
                          <a:gd name="T23" fmla="*/ 55 h 320"/>
                          <a:gd name="T24" fmla="*/ 35 w 189"/>
                          <a:gd name="T25" fmla="*/ 79 h 320"/>
                          <a:gd name="T26" fmla="*/ 30 w 189"/>
                          <a:gd name="T27" fmla="*/ 99 h 320"/>
                          <a:gd name="T28" fmla="*/ 35 w 189"/>
                          <a:gd name="T29" fmla="*/ 111 h 320"/>
                          <a:gd name="T30" fmla="*/ 29 w 189"/>
                          <a:gd name="T31" fmla="*/ 130 h 320"/>
                          <a:gd name="T32" fmla="*/ 27 w 189"/>
                          <a:gd name="T33" fmla="*/ 141 h 320"/>
                          <a:gd name="T34" fmla="*/ 25 w 189"/>
                          <a:gd name="T35" fmla="*/ 163 h 320"/>
                          <a:gd name="T36" fmla="*/ 18 w 189"/>
                          <a:gd name="T37" fmla="*/ 179 h 320"/>
                          <a:gd name="T38" fmla="*/ 14 w 189"/>
                          <a:gd name="T39" fmla="*/ 199 h 320"/>
                          <a:gd name="T40" fmla="*/ 18 w 189"/>
                          <a:gd name="T41" fmla="*/ 213 h 320"/>
                          <a:gd name="T42" fmla="*/ 15 w 189"/>
                          <a:gd name="T43" fmla="*/ 222 h 320"/>
                          <a:gd name="T44" fmla="*/ 18 w 189"/>
                          <a:gd name="T45" fmla="*/ 232 h 320"/>
                          <a:gd name="T46" fmla="*/ 16 w 189"/>
                          <a:gd name="T47" fmla="*/ 245 h 320"/>
                          <a:gd name="T48" fmla="*/ 8 w 189"/>
                          <a:gd name="T49" fmla="*/ 261 h 320"/>
                          <a:gd name="T50" fmla="*/ 1 w 189"/>
                          <a:gd name="T51" fmla="*/ 269 h 320"/>
                          <a:gd name="T52" fmla="*/ 8 w 189"/>
                          <a:gd name="T53" fmla="*/ 278 h 320"/>
                          <a:gd name="T54" fmla="*/ 15 w 189"/>
                          <a:gd name="T55" fmla="*/ 291 h 320"/>
                          <a:gd name="T56" fmla="*/ 48 w 189"/>
                          <a:gd name="T57" fmla="*/ 295 h 320"/>
                          <a:gd name="T58" fmla="*/ 39 w 189"/>
                          <a:gd name="T59" fmla="*/ 282 h 320"/>
                          <a:gd name="T60" fmla="*/ 46 w 189"/>
                          <a:gd name="T61" fmla="*/ 269 h 320"/>
                          <a:gd name="T62" fmla="*/ 59 w 189"/>
                          <a:gd name="T63" fmla="*/ 261 h 320"/>
                          <a:gd name="T64" fmla="*/ 73 w 189"/>
                          <a:gd name="T65" fmla="*/ 244 h 320"/>
                          <a:gd name="T66" fmla="*/ 76 w 189"/>
                          <a:gd name="T67" fmla="*/ 223 h 320"/>
                          <a:gd name="T68" fmla="*/ 79 w 189"/>
                          <a:gd name="T69" fmla="*/ 215 h 320"/>
                          <a:gd name="T70" fmla="*/ 84 w 189"/>
                          <a:gd name="T71" fmla="*/ 200 h 320"/>
                          <a:gd name="T72" fmla="*/ 92 w 189"/>
                          <a:gd name="T73" fmla="*/ 196 h 320"/>
                          <a:gd name="T74" fmla="*/ 81 w 189"/>
                          <a:gd name="T75" fmla="*/ 191 h 320"/>
                          <a:gd name="T76" fmla="*/ 108 w 189"/>
                          <a:gd name="T77" fmla="*/ 182 h 320"/>
                          <a:gd name="T78" fmla="*/ 109 w 189"/>
                          <a:gd name="T79" fmla="*/ 172 h 320"/>
                          <a:gd name="T80" fmla="*/ 112 w 189"/>
                          <a:gd name="T81" fmla="*/ 166 h 320"/>
                          <a:gd name="T82" fmla="*/ 157 w 189"/>
                          <a:gd name="T83" fmla="*/ 150 h 320"/>
                          <a:gd name="T84" fmla="*/ 145 w 189"/>
                          <a:gd name="T85" fmla="*/ 124 h 320"/>
                          <a:gd name="T86" fmla="*/ 146 w 189"/>
                          <a:gd name="T87" fmla="*/ 103 h 320"/>
                          <a:gd name="T88" fmla="*/ 149 w 189"/>
                          <a:gd name="T89" fmla="*/ 88 h 320"/>
                          <a:gd name="T90" fmla="*/ 156 w 189"/>
                          <a:gd name="T91" fmla="*/ 77 h 320"/>
                          <a:gd name="T92" fmla="*/ 174 w 189"/>
                          <a:gd name="T93" fmla="*/ 59 h 320"/>
                          <a:gd name="T94" fmla="*/ 188 w 189"/>
                          <a:gd name="T95" fmla="*/ 50 h 320"/>
                          <a:gd name="T96" fmla="*/ 69 w 189"/>
                          <a:gd name="T97" fmla="*/ 251 h 320"/>
                          <a:gd name="T98" fmla="*/ 53 w 189"/>
                          <a:gd name="T99" fmla="*/ 306 h 320"/>
                          <a:gd name="T100" fmla="*/ 47 w 189"/>
                          <a:gd name="T101" fmla="*/ 317 h 320"/>
                          <a:gd name="T102" fmla="*/ 78 w 189"/>
                          <a:gd name="T103" fmla="*/ 319 h 320"/>
                          <a:gd name="T104" fmla="*/ 84 w 189"/>
                          <a:gd name="T105" fmla="*/ 318 h 3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189" h="320">
                            <a:moveTo>
                              <a:pt x="109" y="166"/>
                            </a:moveTo>
                            <a:cubicBezTo>
                              <a:pt x="109" y="166"/>
                              <a:pt x="109" y="166"/>
                              <a:pt x="110" y="167"/>
                            </a:cubicBezTo>
                            <a:cubicBezTo>
                              <a:pt x="110" y="166"/>
                              <a:pt x="110" y="166"/>
                              <a:pt x="109" y="166"/>
                            </a:cubicBezTo>
                            <a:close/>
                            <a:moveTo>
                              <a:pt x="109" y="167"/>
                            </a:moveTo>
                            <a:cubicBezTo>
                              <a:pt x="110" y="168"/>
                              <a:pt x="110" y="168"/>
                              <a:pt x="111" y="168"/>
                            </a:cubicBezTo>
                            <a:cubicBezTo>
                              <a:pt x="111" y="167"/>
                              <a:pt x="110" y="167"/>
                              <a:pt x="109" y="167"/>
                            </a:cubicBezTo>
                            <a:close/>
                            <a:moveTo>
                              <a:pt x="188" y="41"/>
                            </a:moveTo>
                            <a:cubicBezTo>
                              <a:pt x="188" y="39"/>
                              <a:pt x="187" y="37"/>
                              <a:pt x="185" y="37"/>
                            </a:cubicBezTo>
                            <a:cubicBezTo>
                              <a:pt x="184" y="36"/>
                              <a:pt x="182" y="36"/>
                              <a:pt x="182" y="38"/>
                            </a:cubicBezTo>
                            <a:cubicBezTo>
                              <a:pt x="181" y="37"/>
                              <a:pt x="179" y="36"/>
                              <a:pt x="180" y="38"/>
                            </a:cubicBezTo>
                            <a:cubicBezTo>
                              <a:pt x="180" y="40"/>
                              <a:pt x="180" y="42"/>
                              <a:pt x="179" y="44"/>
                            </a:cubicBezTo>
                            <a:cubicBezTo>
                              <a:pt x="179" y="45"/>
                              <a:pt x="179" y="47"/>
                              <a:pt x="177" y="47"/>
                            </a:cubicBezTo>
                            <a:cubicBezTo>
                              <a:pt x="177" y="47"/>
                              <a:pt x="175" y="49"/>
                              <a:pt x="175" y="50"/>
                            </a:cubicBezTo>
                            <a:cubicBezTo>
                              <a:pt x="175" y="50"/>
                              <a:pt x="172" y="50"/>
                              <a:pt x="171" y="51"/>
                            </a:cubicBezTo>
                            <a:cubicBezTo>
                              <a:pt x="171" y="52"/>
                              <a:pt x="171" y="54"/>
                              <a:pt x="169" y="54"/>
                            </a:cubicBezTo>
                            <a:cubicBezTo>
                              <a:pt x="168" y="55"/>
                              <a:pt x="167" y="53"/>
                              <a:pt x="166" y="53"/>
                            </a:cubicBezTo>
                            <a:cubicBezTo>
                              <a:pt x="164" y="54"/>
                              <a:pt x="164" y="55"/>
                              <a:pt x="163" y="56"/>
                            </a:cubicBezTo>
                            <a:cubicBezTo>
                              <a:pt x="162" y="56"/>
                              <a:pt x="161" y="54"/>
                              <a:pt x="160" y="55"/>
                            </a:cubicBezTo>
                            <a:cubicBezTo>
                              <a:pt x="159" y="56"/>
                              <a:pt x="159" y="54"/>
                              <a:pt x="158" y="55"/>
                            </a:cubicBezTo>
                            <a:cubicBezTo>
                              <a:pt x="154" y="56"/>
                              <a:pt x="151" y="54"/>
                              <a:pt x="148" y="53"/>
                            </a:cubicBezTo>
                            <a:cubicBezTo>
                              <a:pt x="146" y="53"/>
                              <a:pt x="144" y="53"/>
                              <a:pt x="142" y="54"/>
                            </a:cubicBezTo>
                            <a:cubicBezTo>
                              <a:pt x="141" y="52"/>
                              <a:pt x="142" y="53"/>
                              <a:pt x="142" y="51"/>
                            </a:cubicBezTo>
                            <a:cubicBezTo>
                              <a:pt x="143" y="49"/>
                              <a:pt x="146" y="48"/>
                              <a:pt x="146" y="46"/>
                            </a:cubicBezTo>
                            <a:cubicBezTo>
                              <a:pt x="146" y="43"/>
                              <a:pt x="148" y="42"/>
                              <a:pt x="149" y="40"/>
                            </a:cubicBezTo>
                            <a:cubicBezTo>
                              <a:pt x="150" y="38"/>
                              <a:pt x="153" y="36"/>
                              <a:pt x="152" y="35"/>
                            </a:cubicBezTo>
                            <a:cubicBezTo>
                              <a:pt x="151" y="34"/>
                              <a:pt x="151" y="34"/>
                              <a:pt x="150" y="33"/>
                            </a:cubicBezTo>
                            <a:cubicBezTo>
                              <a:pt x="149" y="32"/>
                              <a:pt x="148" y="32"/>
                              <a:pt x="146" y="31"/>
                            </a:cubicBezTo>
                            <a:cubicBezTo>
                              <a:pt x="145" y="31"/>
                              <a:pt x="145" y="31"/>
                              <a:pt x="144" y="30"/>
                            </a:cubicBezTo>
                            <a:cubicBezTo>
                              <a:pt x="143" y="29"/>
                              <a:pt x="142" y="29"/>
                              <a:pt x="140" y="29"/>
                            </a:cubicBezTo>
                            <a:cubicBezTo>
                              <a:pt x="137" y="28"/>
                              <a:pt x="135" y="25"/>
                              <a:pt x="132" y="24"/>
                            </a:cubicBezTo>
                            <a:cubicBezTo>
                              <a:pt x="130" y="23"/>
                              <a:pt x="130" y="22"/>
                              <a:pt x="128" y="22"/>
                            </a:cubicBezTo>
                            <a:cubicBezTo>
                              <a:pt x="126" y="22"/>
                              <a:pt x="125" y="22"/>
                              <a:pt x="123" y="21"/>
                            </a:cubicBezTo>
                            <a:cubicBezTo>
                              <a:pt x="122" y="20"/>
                              <a:pt x="120" y="20"/>
                              <a:pt x="119" y="20"/>
                            </a:cubicBezTo>
                            <a:cubicBezTo>
                              <a:pt x="118" y="19"/>
                              <a:pt x="118" y="17"/>
                              <a:pt x="116" y="17"/>
                            </a:cubicBezTo>
                            <a:cubicBezTo>
                              <a:pt x="114" y="15"/>
                              <a:pt x="111" y="14"/>
                              <a:pt x="110" y="12"/>
                            </a:cubicBezTo>
                            <a:cubicBezTo>
                              <a:pt x="109" y="11"/>
                              <a:pt x="108" y="10"/>
                              <a:pt x="108" y="9"/>
                            </a:cubicBezTo>
                            <a:cubicBezTo>
                              <a:pt x="107" y="7"/>
                              <a:pt x="107" y="7"/>
                              <a:pt x="106" y="6"/>
                            </a:cubicBezTo>
                            <a:cubicBezTo>
                              <a:pt x="105" y="5"/>
                              <a:pt x="102" y="4"/>
                              <a:pt x="102" y="3"/>
                            </a:cubicBezTo>
                            <a:cubicBezTo>
                              <a:pt x="102" y="2"/>
                              <a:pt x="100" y="2"/>
                              <a:pt x="99" y="2"/>
                            </a:cubicBezTo>
                            <a:cubicBezTo>
                              <a:pt x="98" y="2"/>
                              <a:pt x="96" y="2"/>
                              <a:pt x="94" y="2"/>
                            </a:cubicBezTo>
                            <a:cubicBezTo>
                              <a:pt x="94" y="3"/>
                              <a:pt x="92" y="3"/>
                              <a:pt x="92" y="3"/>
                            </a:cubicBezTo>
                            <a:cubicBezTo>
                              <a:pt x="91" y="3"/>
                              <a:pt x="90" y="6"/>
                              <a:pt x="89" y="7"/>
                            </a:cubicBezTo>
                            <a:cubicBezTo>
                              <a:pt x="88" y="8"/>
                              <a:pt x="88" y="9"/>
                              <a:pt x="88" y="11"/>
                            </a:cubicBezTo>
                            <a:cubicBezTo>
                              <a:pt x="86" y="8"/>
                              <a:pt x="86" y="4"/>
                              <a:pt x="81" y="3"/>
                            </a:cubicBezTo>
                            <a:cubicBezTo>
                              <a:pt x="79" y="3"/>
                              <a:pt x="76" y="4"/>
                              <a:pt x="74" y="3"/>
                            </a:cubicBezTo>
                            <a:cubicBezTo>
                              <a:pt x="73" y="3"/>
                              <a:pt x="72" y="1"/>
                              <a:pt x="70" y="0"/>
                            </a:cubicBezTo>
                            <a:cubicBezTo>
                              <a:pt x="69" y="3"/>
                              <a:pt x="69" y="3"/>
                              <a:pt x="66" y="4"/>
                            </a:cubicBezTo>
                            <a:cubicBezTo>
                              <a:pt x="65" y="5"/>
                              <a:pt x="65" y="7"/>
                              <a:pt x="63" y="7"/>
                            </a:cubicBezTo>
                            <a:cubicBezTo>
                              <a:pt x="63" y="7"/>
                              <a:pt x="61" y="9"/>
                              <a:pt x="61" y="10"/>
                            </a:cubicBezTo>
                            <a:cubicBezTo>
                              <a:pt x="61" y="11"/>
                              <a:pt x="62" y="11"/>
                              <a:pt x="62" y="12"/>
                            </a:cubicBezTo>
                            <a:cubicBezTo>
                              <a:pt x="62" y="13"/>
                              <a:pt x="62" y="14"/>
                              <a:pt x="61" y="15"/>
                            </a:cubicBezTo>
                            <a:cubicBezTo>
                              <a:pt x="61" y="17"/>
                              <a:pt x="61" y="19"/>
                              <a:pt x="59" y="21"/>
                            </a:cubicBezTo>
                            <a:cubicBezTo>
                              <a:pt x="58" y="23"/>
                              <a:pt x="55" y="24"/>
                              <a:pt x="53" y="25"/>
                            </a:cubicBezTo>
                            <a:cubicBezTo>
                              <a:pt x="51" y="25"/>
                              <a:pt x="49" y="27"/>
                              <a:pt x="48" y="29"/>
                            </a:cubicBezTo>
                            <a:cubicBezTo>
                              <a:pt x="47" y="30"/>
                              <a:pt x="49" y="32"/>
                              <a:pt x="49" y="33"/>
                            </a:cubicBezTo>
                            <a:cubicBezTo>
                              <a:pt x="46" y="33"/>
                              <a:pt x="49" y="40"/>
                              <a:pt x="49" y="41"/>
                            </a:cubicBezTo>
                            <a:cubicBezTo>
                              <a:pt x="49" y="43"/>
                              <a:pt x="47" y="44"/>
                              <a:pt x="48" y="46"/>
                            </a:cubicBezTo>
                            <a:cubicBezTo>
                              <a:pt x="48" y="48"/>
                              <a:pt x="52" y="50"/>
                              <a:pt x="48" y="52"/>
                            </a:cubicBezTo>
                            <a:cubicBezTo>
                              <a:pt x="47" y="52"/>
                              <a:pt x="46" y="51"/>
                              <a:pt x="45" y="52"/>
                            </a:cubicBezTo>
                            <a:cubicBezTo>
                              <a:pt x="44" y="53"/>
                              <a:pt x="44" y="54"/>
                              <a:pt x="44" y="55"/>
                            </a:cubicBezTo>
                            <a:cubicBezTo>
                              <a:pt x="43" y="56"/>
                              <a:pt x="42" y="58"/>
                              <a:pt x="41" y="60"/>
                            </a:cubicBezTo>
                            <a:cubicBezTo>
                              <a:pt x="39" y="63"/>
                              <a:pt x="37" y="64"/>
                              <a:pt x="36" y="67"/>
                            </a:cubicBezTo>
                            <a:cubicBezTo>
                              <a:pt x="36" y="68"/>
                              <a:pt x="36" y="69"/>
                              <a:pt x="36" y="71"/>
                            </a:cubicBezTo>
                            <a:cubicBezTo>
                              <a:pt x="35" y="71"/>
                              <a:pt x="34" y="71"/>
                              <a:pt x="34" y="72"/>
                            </a:cubicBezTo>
                            <a:cubicBezTo>
                              <a:pt x="33" y="74"/>
                              <a:pt x="35" y="78"/>
                              <a:pt x="35" y="79"/>
                            </a:cubicBezTo>
                            <a:cubicBezTo>
                              <a:pt x="35" y="80"/>
                              <a:pt x="35" y="85"/>
                              <a:pt x="33" y="83"/>
                            </a:cubicBezTo>
                            <a:cubicBezTo>
                              <a:pt x="33" y="84"/>
                              <a:pt x="31" y="87"/>
                              <a:pt x="31" y="88"/>
                            </a:cubicBezTo>
                            <a:cubicBezTo>
                              <a:pt x="31" y="91"/>
                              <a:pt x="29" y="90"/>
                              <a:pt x="29" y="92"/>
                            </a:cubicBezTo>
                            <a:cubicBezTo>
                              <a:pt x="28" y="93"/>
                              <a:pt x="28" y="96"/>
                              <a:pt x="30" y="97"/>
                            </a:cubicBezTo>
                            <a:cubicBezTo>
                              <a:pt x="31" y="97"/>
                              <a:pt x="32" y="100"/>
                              <a:pt x="30" y="99"/>
                            </a:cubicBezTo>
                            <a:cubicBezTo>
                              <a:pt x="30" y="101"/>
                              <a:pt x="32" y="102"/>
                              <a:pt x="32" y="104"/>
                            </a:cubicBezTo>
                            <a:cubicBezTo>
                              <a:pt x="32" y="105"/>
                              <a:pt x="32" y="105"/>
                              <a:pt x="33" y="106"/>
                            </a:cubicBezTo>
                            <a:cubicBezTo>
                              <a:pt x="33" y="106"/>
                              <a:pt x="34" y="107"/>
                              <a:pt x="34" y="108"/>
                            </a:cubicBezTo>
                            <a:cubicBezTo>
                              <a:pt x="33" y="109"/>
                              <a:pt x="33" y="109"/>
                              <a:pt x="33" y="110"/>
                            </a:cubicBezTo>
                            <a:cubicBezTo>
                              <a:pt x="34" y="112"/>
                              <a:pt x="34" y="111"/>
                              <a:pt x="35" y="111"/>
                            </a:cubicBezTo>
                            <a:cubicBezTo>
                              <a:pt x="37" y="111"/>
                              <a:pt x="35" y="116"/>
                              <a:pt x="35" y="117"/>
                            </a:cubicBezTo>
                            <a:cubicBezTo>
                              <a:pt x="35" y="117"/>
                              <a:pt x="36" y="121"/>
                              <a:pt x="35" y="121"/>
                            </a:cubicBezTo>
                            <a:cubicBezTo>
                              <a:pt x="33" y="120"/>
                              <a:pt x="32" y="125"/>
                              <a:pt x="31" y="126"/>
                            </a:cubicBezTo>
                            <a:cubicBezTo>
                              <a:pt x="31" y="127"/>
                              <a:pt x="31" y="128"/>
                              <a:pt x="31" y="129"/>
                            </a:cubicBezTo>
                            <a:cubicBezTo>
                              <a:pt x="30" y="130"/>
                              <a:pt x="29" y="129"/>
                              <a:pt x="29" y="130"/>
                            </a:cubicBezTo>
                            <a:cubicBezTo>
                              <a:pt x="29" y="130"/>
                              <a:pt x="30" y="131"/>
                              <a:pt x="30" y="131"/>
                            </a:cubicBezTo>
                            <a:cubicBezTo>
                              <a:pt x="30" y="132"/>
                              <a:pt x="30" y="133"/>
                              <a:pt x="30" y="134"/>
                            </a:cubicBezTo>
                            <a:cubicBezTo>
                              <a:pt x="31" y="135"/>
                              <a:pt x="31" y="137"/>
                              <a:pt x="30" y="138"/>
                            </a:cubicBezTo>
                            <a:cubicBezTo>
                              <a:pt x="30" y="138"/>
                              <a:pt x="29" y="139"/>
                              <a:pt x="28" y="139"/>
                            </a:cubicBezTo>
                            <a:cubicBezTo>
                              <a:pt x="27" y="139"/>
                              <a:pt x="27" y="140"/>
                              <a:pt x="27" y="141"/>
                            </a:cubicBezTo>
                            <a:cubicBezTo>
                              <a:pt x="26" y="142"/>
                              <a:pt x="26" y="141"/>
                              <a:pt x="25" y="142"/>
                            </a:cubicBezTo>
                            <a:cubicBezTo>
                              <a:pt x="23" y="143"/>
                              <a:pt x="23" y="145"/>
                              <a:pt x="23" y="147"/>
                            </a:cubicBezTo>
                            <a:cubicBezTo>
                              <a:pt x="23" y="148"/>
                              <a:pt x="24" y="151"/>
                              <a:pt x="23" y="152"/>
                            </a:cubicBezTo>
                            <a:cubicBezTo>
                              <a:pt x="22" y="154"/>
                              <a:pt x="24" y="156"/>
                              <a:pt x="24" y="158"/>
                            </a:cubicBezTo>
                            <a:cubicBezTo>
                              <a:pt x="24" y="160"/>
                              <a:pt x="27" y="162"/>
                              <a:pt x="25" y="163"/>
                            </a:cubicBezTo>
                            <a:cubicBezTo>
                              <a:pt x="23" y="164"/>
                              <a:pt x="21" y="165"/>
                              <a:pt x="21" y="167"/>
                            </a:cubicBezTo>
                            <a:cubicBezTo>
                              <a:pt x="21" y="168"/>
                              <a:pt x="19" y="171"/>
                              <a:pt x="20" y="172"/>
                            </a:cubicBezTo>
                            <a:cubicBezTo>
                              <a:pt x="18" y="172"/>
                              <a:pt x="17" y="172"/>
                              <a:pt x="18" y="174"/>
                            </a:cubicBezTo>
                            <a:cubicBezTo>
                              <a:pt x="19" y="174"/>
                              <a:pt x="19" y="177"/>
                              <a:pt x="17" y="176"/>
                            </a:cubicBezTo>
                            <a:cubicBezTo>
                              <a:pt x="17" y="178"/>
                              <a:pt x="19" y="178"/>
                              <a:pt x="18" y="179"/>
                            </a:cubicBezTo>
                            <a:cubicBezTo>
                              <a:pt x="17" y="180"/>
                              <a:pt x="16" y="182"/>
                              <a:pt x="16" y="183"/>
                            </a:cubicBezTo>
                            <a:cubicBezTo>
                              <a:pt x="15" y="185"/>
                              <a:pt x="17" y="188"/>
                              <a:pt x="16" y="191"/>
                            </a:cubicBezTo>
                            <a:cubicBezTo>
                              <a:pt x="15" y="192"/>
                              <a:pt x="17" y="194"/>
                              <a:pt x="17" y="195"/>
                            </a:cubicBezTo>
                            <a:cubicBezTo>
                              <a:pt x="18" y="196"/>
                              <a:pt x="16" y="196"/>
                              <a:pt x="15" y="196"/>
                            </a:cubicBezTo>
                            <a:cubicBezTo>
                              <a:pt x="13" y="197"/>
                              <a:pt x="14" y="198"/>
                              <a:pt x="14" y="199"/>
                            </a:cubicBezTo>
                            <a:cubicBezTo>
                              <a:pt x="14" y="200"/>
                              <a:pt x="14" y="202"/>
                              <a:pt x="14" y="203"/>
                            </a:cubicBezTo>
                            <a:cubicBezTo>
                              <a:pt x="13" y="205"/>
                              <a:pt x="14" y="205"/>
                              <a:pt x="16" y="206"/>
                            </a:cubicBezTo>
                            <a:cubicBezTo>
                              <a:pt x="17" y="206"/>
                              <a:pt x="18" y="207"/>
                              <a:pt x="17" y="207"/>
                            </a:cubicBezTo>
                            <a:cubicBezTo>
                              <a:pt x="13" y="209"/>
                              <a:pt x="19" y="210"/>
                              <a:pt x="18" y="211"/>
                            </a:cubicBezTo>
                            <a:cubicBezTo>
                              <a:pt x="16" y="212"/>
                              <a:pt x="18" y="213"/>
                              <a:pt x="18" y="213"/>
                            </a:cubicBezTo>
                            <a:cubicBezTo>
                              <a:pt x="18" y="214"/>
                              <a:pt x="17" y="215"/>
                              <a:pt x="17" y="215"/>
                            </a:cubicBezTo>
                            <a:cubicBezTo>
                              <a:pt x="17" y="216"/>
                              <a:pt x="17" y="216"/>
                              <a:pt x="17" y="217"/>
                            </a:cubicBezTo>
                            <a:cubicBezTo>
                              <a:pt x="17" y="219"/>
                              <a:pt x="24" y="217"/>
                              <a:pt x="24" y="219"/>
                            </a:cubicBezTo>
                            <a:cubicBezTo>
                              <a:pt x="24" y="219"/>
                              <a:pt x="22" y="221"/>
                              <a:pt x="23" y="221"/>
                            </a:cubicBezTo>
                            <a:cubicBezTo>
                              <a:pt x="22" y="222"/>
                              <a:pt x="14" y="221"/>
                              <a:pt x="15" y="222"/>
                            </a:cubicBezTo>
                            <a:cubicBezTo>
                              <a:pt x="16" y="224"/>
                              <a:pt x="18" y="223"/>
                              <a:pt x="19" y="223"/>
                            </a:cubicBezTo>
                            <a:cubicBezTo>
                              <a:pt x="20" y="224"/>
                              <a:pt x="21" y="225"/>
                              <a:pt x="21" y="226"/>
                            </a:cubicBezTo>
                            <a:cubicBezTo>
                              <a:pt x="22" y="226"/>
                              <a:pt x="22" y="226"/>
                              <a:pt x="21" y="227"/>
                            </a:cubicBezTo>
                            <a:cubicBezTo>
                              <a:pt x="20" y="229"/>
                              <a:pt x="19" y="228"/>
                              <a:pt x="18" y="229"/>
                            </a:cubicBezTo>
                            <a:cubicBezTo>
                              <a:pt x="17" y="230"/>
                              <a:pt x="17" y="232"/>
                              <a:pt x="18" y="232"/>
                            </a:cubicBezTo>
                            <a:cubicBezTo>
                              <a:pt x="20" y="232"/>
                              <a:pt x="18" y="234"/>
                              <a:pt x="16" y="235"/>
                            </a:cubicBezTo>
                            <a:cubicBezTo>
                              <a:pt x="17" y="235"/>
                              <a:pt x="20" y="238"/>
                              <a:pt x="18" y="240"/>
                            </a:cubicBezTo>
                            <a:cubicBezTo>
                              <a:pt x="17" y="241"/>
                              <a:pt x="16" y="241"/>
                              <a:pt x="16" y="241"/>
                            </a:cubicBezTo>
                            <a:cubicBezTo>
                              <a:pt x="15" y="242"/>
                              <a:pt x="16" y="242"/>
                              <a:pt x="15" y="243"/>
                            </a:cubicBezTo>
                            <a:cubicBezTo>
                              <a:pt x="15" y="244"/>
                              <a:pt x="16" y="244"/>
                              <a:pt x="16" y="245"/>
                            </a:cubicBezTo>
                            <a:cubicBezTo>
                              <a:pt x="14" y="245"/>
                              <a:pt x="12" y="249"/>
                              <a:pt x="11" y="250"/>
                            </a:cubicBezTo>
                            <a:cubicBezTo>
                              <a:pt x="10" y="251"/>
                              <a:pt x="10" y="252"/>
                              <a:pt x="11" y="253"/>
                            </a:cubicBezTo>
                            <a:cubicBezTo>
                              <a:pt x="12" y="253"/>
                              <a:pt x="13" y="255"/>
                              <a:pt x="12" y="256"/>
                            </a:cubicBezTo>
                            <a:cubicBezTo>
                              <a:pt x="12" y="256"/>
                              <a:pt x="9" y="256"/>
                              <a:pt x="9" y="257"/>
                            </a:cubicBezTo>
                            <a:cubicBezTo>
                              <a:pt x="10" y="258"/>
                              <a:pt x="10" y="260"/>
                              <a:pt x="8" y="261"/>
                            </a:cubicBezTo>
                            <a:cubicBezTo>
                              <a:pt x="8" y="262"/>
                              <a:pt x="7" y="261"/>
                              <a:pt x="6" y="262"/>
                            </a:cubicBezTo>
                            <a:cubicBezTo>
                              <a:pt x="5" y="262"/>
                              <a:pt x="5" y="263"/>
                              <a:pt x="5" y="263"/>
                            </a:cubicBezTo>
                            <a:cubicBezTo>
                              <a:pt x="4" y="264"/>
                              <a:pt x="3" y="265"/>
                              <a:pt x="2" y="265"/>
                            </a:cubicBezTo>
                            <a:cubicBezTo>
                              <a:pt x="1" y="266"/>
                              <a:pt x="0" y="267"/>
                              <a:pt x="0" y="268"/>
                            </a:cubicBezTo>
                            <a:cubicBezTo>
                              <a:pt x="0" y="268"/>
                              <a:pt x="1" y="269"/>
                              <a:pt x="1" y="269"/>
                            </a:cubicBezTo>
                            <a:cubicBezTo>
                              <a:pt x="1" y="270"/>
                              <a:pt x="1" y="270"/>
                              <a:pt x="1" y="271"/>
                            </a:cubicBezTo>
                            <a:cubicBezTo>
                              <a:pt x="1" y="271"/>
                              <a:pt x="1" y="272"/>
                              <a:pt x="1" y="272"/>
                            </a:cubicBezTo>
                            <a:cubicBezTo>
                              <a:pt x="0" y="274"/>
                              <a:pt x="3" y="275"/>
                              <a:pt x="3" y="276"/>
                            </a:cubicBezTo>
                            <a:cubicBezTo>
                              <a:pt x="3" y="277"/>
                              <a:pt x="3" y="280"/>
                              <a:pt x="5" y="279"/>
                            </a:cubicBezTo>
                            <a:cubicBezTo>
                              <a:pt x="6" y="279"/>
                              <a:pt x="7" y="278"/>
                              <a:pt x="8" y="278"/>
                            </a:cubicBezTo>
                            <a:cubicBezTo>
                              <a:pt x="9" y="278"/>
                              <a:pt x="9" y="278"/>
                              <a:pt x="10" y="278"/>
                            </a:cubicBezTo>
                            <a:cubicBezTo>
                              <a:pt x="12" y="277"/>
                              <a:pt x="13" y="279"/>
                              <a:pt x="13" y="280"/>
                            </a:cubicBezTo>
                            <a:cubicBezTo>
                              <a:pt x="13" y="281"/>
                              <a:pt x="11" y="282"/>
                              <a:pt x="12" y="283"/>
                            </a:cubicBezTo>
                            <a:cubicBezTo>
                              <a:pt x="13" y="284"/>
                              <a:pt x="12" y="286"/>
                              <a:pt x="11" y="287"/>
                            </a:cubicBezTo>
                            <a:cubicBezTo>
                              <a:pt x="13" y="287"/>
                              <a:pt x="14" y="290"/>
                              <a:pt x="15" y="291"/>
                            </a:cubicBezTo>
                            <a:cubicBezTo>
                              <a:pt x="16" y="292"/>
                              <a:pt x="20" y="291"/>
                              <a:pt x="22" y="291"/>
                            </a:cubicBezTo>
                            <a:cubicBezTo>
                              <a:pt x="28" y="291"/>
                              <a:pt x="28" y="291"/>
                              <a:pt x="28" y="291"/>
                            </a:cubicBezTo>
                            <a:cubicBezTo>
                              <a:pt x="33" y="291"/>
                              <a:pt x="38" y="291"/>
                              <a:pt x="41" y="292"/>
                            </a:cubicBezTo>
                            <a:cubicBezTo>
                              <a:pt x="43" y="293"/>
                              <a:pt x="44" y="294"/>
                              <a:pt x="46" y="294"/>
                            </a:cubicBezTo>
                            <a:cubicBezTo>
                              <a:pt x="47" y="294"/>
                              <a:pt x="48" y="294"/>
                              <a:pt x="48" y="295"/>
                            </a:cubicBezTo>
                            <a:cubicBezTo>
                              <a:pt x="49" y="292"/>
                              <a:pt x="47" y="291"/>
                              <a:pt x="45" y="290"/>
                            </a:cubicBezTo>
                            <a:cubicBezTo>
                              <a:pt x="44" y="289"/>
                              <a:pt x="44" y="287"/>
                              <a:pt x="42" y="288"/>
                            </a:cubicBezTo>
                            <a:cubicBezTo>
                              <a:pt x="41" y="288"/>
                              <a:pt x="39" y="287"/>
                              <a:pt x="37" y="287"/>
                            </a:cubicBezTo>
                            <a:cubicBezTo>
                              <a:pt x="39" y="287"/>
                              <a:pt x="43" y="288"/>
                              <a:pt x="43" y="286"/>
                            </a:cubicBezTo>
                            <a:cubicBezTo>
                              <a:pt x="43" y="285"/>
                              <a:pt x="43" y="280"/>
                              <a:pt x="39" y="282"/>
                            </a:cubicBezTo>
                            <a:cubicBezTo>
                              <a:pt x="42" y="280"/>
                              <a:pt x="41" y="278"/>
                              <a:pt x="44" y="276"/>
                            </a:cubicBezTo>
                            <a:cubicBezTo>
                              <a:pt x="45" y="274"/>
                              <a:pt x="48" y="274"/>
                              <a:pt x="49" y="273"/>
                            </a:cubicBezTo>
                            <a:cubicBezTo>
                              <a:pt x="48" y="273"/>
                              <a:pt x="47" y="272"/>
                              <a:pt x="46" y="272"/>
                            </a:cubicBezTo>
                            <a:cubicBezTo>
                              <a:pt x="46" y="272"/>
                              <a:pt x="47" y="271"/>
                              <a:pt x="47" y="271"/>
                            </a:cubicBezTo>
                            <a:cubicBezTo>
                              <a:pt x="48" y="270"/>
                              <a:pt x="47" y="269"/>
                              <a:pt x="46" y="269"/>
                            </a:cubicBezTo>
                            <a:cubicBezTo>
                              <a:pt x="49" y="269"/>
                              <a:pt x="48" y="274"/>
                              <a:pt x="52" y="273"/>
                            </a:cubicBezTo>
                            <a:cubicBezTo>
                              <a:pt x="57" y="272"/>
                              <a:pt x="56" y="267"/>
                              <a:pt x="57" y="265"/>
                            </a:cubicBezTo>
                            <a:cubicBezTo>
                              <a:pt x="56" y="266"/>
                              <a:pt x="55" y="266"/>
                              <a:pt x="55" y="266"/>
                            </a:cubicBezTo>
                            <a:cubicBezTo>
                              <a:pt x="56" y="265"/>
                              <a:pt x="56" y="264"/>
                              <a:pt x="57" y="263"/>
                            </a:cubicBezTo>
                            <a:cubicBezTo>
                              <a:pt x="57" y="262"/>
                              <a:pt x="58" y="262"/>
                              <a:pt x="59" y="261"/>
                            </a:cubicBezTo>
                            <a:cubicBezTo>
                              <a:pt x="61" y="260"/>
                              <a:pt x="62" y="258"/>
                              <a:pt x="64" y="257"/>
                            </a:cubicBezTo>
                            <a:cubicBezTo>
                              <a:pt x="66" y="257"/>
                              <a:pt x="71" y="253"/>
                              <a:pt x="72" y="253"/>
                            </a:cubicBezTo>
                            <a:cubicBezTo>
                              <a:pt x="72" y="253"/>
                              <a:pt x="73" y="252"/>
                              <a:pt x="74" y="252"/>
                            </a:cubicBezTo>
                            <a:cubicBezTo>
                              <a:pt x="73" y="251"/>
                              <a:pt x="73" y="251"/>
                              <a:pt x="71" y="251"/>
                            </a:cubicBezTo>
                            <a:cubicBezTo>
                              <a:pt x="74" y="249"/>
                              <a:pt x="75" y="245"/>
                              <a:pt x="73" y="244"/>
                            </a:cubicBezTo>
                            <a:cubicBezTo>
                              <a:pt x="71" y="243"/>
                              <a:pt x="67" y="244"/>
                              <a:pt x="65" y="243"/>
                            </a:cubicBezTo>
                            <a:cubicBezTo>
                              <a:pt x="63" y="242"/>
                              <a:pt x="62" y="241"/>
                              <a:pt x="60" y="240"/>
                            </a:cubicBezTo>
                            <a:cubicBezTo>
                              <a:pt x="58" y="238"/>
                              <a:pt x="55" y="236"/>
                              <a:pt x="58" y="232"/>
                            </a:cubicBezTo>
                            <a:cubicBezTo>
                              <a:pt x="60" y="229"/>
                              <a:pt x="63" y="225"/>
                              <a:pt x="67" y="226"/>
                            </a:cubicBezTo>
                            <a:cubicBezTo>
                              <a:pt x="66" y="223"/>
                              <a:pt x="75" y="224"/>
                              <a:pt x="76" y="223"/>
                            </a:cubicBezTo>
                            <a:cubicBezTo>
                              <a:pt x="77" y="222"/>
                              <a:pt x="74" y="222"/>
                              <a:pt x="75" y="221"/>
                            </a:cubicBezTo>
                            <a:cubicBezTo>
                              <a:pt x="76" y="220"/>
                              <a:pt x="77" y="219"/>
                              <a:pt x="78" y="219"/>
                            </a:cubicBezTo>
                            <a:cubicBezTo>
                              <a:pt x="78" y="219"/>
                              <a:pt x="79" y="218"/>
                              <a:pt x="79" y="218"/>
                            </a:cubicBezTo>
                            <a:cubicBezTo>
                              <a:pt x="79" y="217"/>
                              <a:pt x="79" y="217"/>
                              <a:pt x="79" y="216"/>
                            </a:cubicBezTo>
                            <a:cubicBezTo>
                              <a:pt x="79" y="216"/>
                              <a:pt x="79" y="215"/>
                              <a:pt x="79" y="215"/>
                            </a:cubicBezTo>
                            <a:cubicBezTo>
                              <a:pt x="79" y="214"/>
                              <a:pt x="79" y="213"/>
                              <a:pt x="79" y="213"/>
                            </a:cubicBezTo>
                            <a:cubicBezTo>
                              <a:pt x="78" y="211"/>
                              <a:pt x="78" y="211"/>
                              <a:pt x="80" y="209"/>
                            </a:cubicBezTo>
                            <a:cubicBezTo>
                              <a:pt x="81" y="207"/>
                              <a:pt x="82" y="207"/>
                              <a:pt x="84" y="206"/>
                            </a:cubicBezTo>
                            <a:cubicBezTo>
                              <a:pt x="85" y="206"/>
                              <a:pt x="87" y="205"/>
                              <a:pt x="88" y="204"/>
                            </a:cubicBezTo>
                            <a:cubicBezTo>
                              <a:pt x="85" y="205"/>
                              <a:pt x="79" y="203"/>
                              <a:pt x="84" y="200"/>
                            </a:cubicBezTo>
                            <a:cubicBezTo>
                              <a:pt x="86" y="199"/>
                              <a:pt x="88" y="200"/>
                              <a:pt x="88" y="201"/>
                            </a:cubicBezTo>
                            <a:cubicBezTo>
                              <a:pt x="89" y="202"/>
                              <a:pt x="88" y="203"/>
                              <a:pt x="90" y="203"/>
                            </a:cubicBezTo>
                            <a:cubicBezTo>
                              <a:pt x="91" y="203"/>
                              <a:pt x="93" y="203"/>
                              <a:pt x="94" y="202"/>
                            </a:cubicBezTo>
                            <a:cubicBezTo>
                              <a:pt x="95" y="201"/>
                              <a:pt x="94" y="200"/>
                              <a:pt x="95" y="199"/>
                            </a:cubicBezTo>
                            <a:cubicBezTo>
                              <a:pt x="95" y="197"/>
                              <a:pt x="94" y="196"/>
                              <a:pt x="92" y="196"/>
                            </a:cubicBezTo>
                            <a:cubicBezTo>
                              <a:pt x="91" y="196"/>
                              <a:pt x="89" y="197"/>
                              <a:pt x="88" y="197"/>
                            </a:cubicBezTo>
                            <a:cubicBezTo>
                              <a:pt x="88" y="197"/>
                              <a:pt x="90" y="197"/>
                              <a:pt x="90" y="198"/>
                            </a:cubicBezTo>
                            <a:cubicBezTo>
                              <a:pt x="90" y="199"/>
                              <a:pt x="85" y="199"/>
                              <a:pt x="85" y="199"/>
                            </a:cubicBezTo>
                            <a:cubicBezTo>
                              <a:pt x="87" y="197"/>
                              <a:pt x="83" y="197"/>
                              <a:pt x="82" y="196"/>
                            </a:cubicBezTo>
                            <a:cubicBezTo>
                              <a:pt x="80" y="195"/>
                              <a:pt x="81" y="193"/>
                              <a:pt x="81" y="191"/>
                            </a:cubicBezTo>
                            <a:cubicBezTo>
                              <a:pt x="82" y="189"/>
                              <a:pt x="79" y="187"/>
                              <a:pt x="80" y="185"/>
                            </a:cubicBezTo>
                            <a:cubicBezTo>
                              <a:pt x="80" y="184"/>
                              <a:pt x="81" y="183"/>
                              <a:pt x="82" y="183"/>
                            </a:cubicBezTo>
                            <a:cubicBezTo>
                              <a:pt x="83" y="182"/>
                              <a:pt x="85" y="183"/>
                              <a:pt x="83" y="183"/>
                            </a:cubicBezTo>
                            <a:cubicBezTo>
                              <a:pt x="88" y="184"/>
                              <a:pt x="91" y="187"/>
                              <a:pt x="96" y="187"/>
                            </a:cubicBezTo>
                            <a:cubicBezTo>
                              <a:pt x="101" y="186"/>
                              <a:pt x="106" y="186"/>
                              <a:pt x="108" y="182"/>
                            </a:cubicBezTo>
                            <a:cubicBezTo>
                              <a:pt x="106" y="182"/>
                              <a:pt x="107" y="181"/>
                              <a:pt x="107" y="180"/>
                            </a:cubicBezTo>
                            <a:cubicBezTo>
                              <a:pt x="106" y="180"/>
                              <a:pt x="106" y="180"/>
                              <a:pt x="105" y="179"/>
                            </a:cubicBezTo>
                            <a:cubicBezTo>
                              <a:pt x="105" y="178"/>
                              <a:pt x="106" y="178"/>
                              <a:pt x="107" y="177"/>
                            </a:cubicBezTo>
                            <a:cubicBezTo>
                              <a:pt x="107" y="176"/>
                              <a:pt x="107" y="175"/>
                              <a:pt x="107" y="174"/>
                            </a:cubicBezTo>
                            <a:cubicBezTo>
                              <a:pt x="109" y="175"/>
                              <a:pt x="109" y="173"/>
                              <a:pt x="109" y="172"/>
                            </a:cubicBezTo>
                            <a:cubicBezTo>
                              <a:pt x="109" y="171"/>
                              <a:pt x="109" y="170"/>
                              <a:pt x="108" y="169"/>
                            </a:cubicBezTo>
                            <a:cubicBezTo>
                              <a:pt x="110" y="170"/>
                              <a:pt x="107" y="168"/>
                              <a:pt x="107" y="167"/>
                            </a:cubicBezTo>
                            <a:cubicBezTo>
                              <a:pt x="106" y="167"/>
                              <a:pt x="107" y="166"/>
                              <a:pt x="107" y="165"/>
                            </a:cubicBezTo>
                            <a:cubicBezTo>
                              <a:pt x="107" y="165"/>
                              <a:pt x="106" y="165"/>
                              <a:pt x="106" y="164"/>
                            </a:cubicBezTo>
                            <a:cubicBezTo>
                              <a:pt x="108" y="164"/>
                              <a:pt x="110" y="166"/>
                              <a:pt x="112" y="166"/>
                            </a:cubicBezTo>
                            <a:cubicBezTo>
                              <a:pt x="114" y="166"/>
                              <a:pt x="116" y="166"/>
                              <a:pt x="118" y="166"/>
                            </a:cubicBezTo>
                            <a:cubicBezTo>
                              <a:pt x="124" y="166"/>
                              <a:pt x="129" y="164"/>
                              <a:pt x="135" y="163"/>
                            </a:cubicBezTo>
                            <a:cubicBezTo>
                              <a:pt x="140" y="163"/>
                              <a:pt x="144" y="161"/>
                              <a:pt x="149" y="159"/>
                            </a:cubicBezTo>
                            <a:cubicBezTo>
                              <a:pt x="151" y="158"/>
                              <a:pt x="151" y="157"/>
                              <a:pt x="152" y="156"/>
                            </a:cubicBezTo>
                            <a:cubicBezTo>
                              <a:pt x="153" y="154"/>
                              <a:pt x="156" y="151"/>
                              <a:pt x="157" y="150"/>
                            </a:cubicBezTo>
                            <a:cubicBezTo>
                              <a:pt x="158" y="148"/>
                              <a:pt x="161" y="146"/>
                              <a:pt x="160" y="144"/>
                            </a:cubicBezTo>
                            <a:cubicBezTo>
                              <a:pt x="160" y="143"/>
                              <a:pt x="161" y="140"/>
                              <a:pt x="159" y="140"/>
                            </a:cubicBezTo>
                            <a:cubicBezTo>
                              <a:pt x="155" y="141"/>
                              <a:pt x="152" y="136"/>
                              <a:pt x="155" y="134"/>
                            </a:cubicBezTo>
                            <a:cubicBezTo>
                              <a:pt x="157" y="130"/>
                              <a:pt x="153" y="128"/>
                              <a:pt x="150" y="127"/>
                            </a:cubicBezTo>
                            <a:cubicBezTo>
                              <a:pt x="148" y="126"/>
                              <a:pt x="147" y="125"/>
                              <a:pt x="145" y="124"/>
                            </a:cubicBezTo>
                            <a:cubicBezTo>
                              <a:pt x="143" y="123"/>
                              <a:pt x="144" y="122"/>
                              <a:pt x="142" y="121"/>
                            </a:cubicBezTo>
                            <a:cubicBezTo>
                              <a:pt x="146" y="121"/>
                              <a:pt x="143" y="116"/>
                              <a:pt x="142" y="115"/>
                            </a:cubicBezTo>
                            <a:cubicBezTo>
                              <a:pt x="142" y="113"/>
                              <a:pt x="144" y="112"/>
                              <a:pt x="144" y="110"/>
                            </a:cubicBezTo>
                            <a:cubicBezTo>
                              <a:pt x="144" y="109"/>
                              <a:pt x="147" y="109"/>
                              <a:pt x="146" y="107"/>
                            </a:cubicBezTo>
                            <a:cubicBezTo>
                              <a:pt x="146" y="106"/>
                              <a:pt x="145" y="104"/>
                              <a:pt x="146" y="103"/>
                            </a:cubicBezTo>
                            <a:cubicBezTo>
                              <a:pt x="147" y="101"/>
                              <a:pt x="146" y="100"/>
                              <a:pt x="146" y="99"/>
                            </a:cubicBezTo>
                            <a:cubicBezTo>
                              <a:pt x="146" y="97"/>
                              <a:pt x="147" y="97"/>
                              <a:pt x="148" y="95"/>
                            </a:cubicBezTo>
                            <a:cubicBezTo>
                              <a:pt x="148" y="94"/>
                              <a:pt x="146" y="94"/>
                              <a:pt x="148" y="93"/>
                            </a:cubicBezTo>
                            <a:cubicBezTo>
                              <a:pt x="148" y="92"/>
                              <a:pt x="149" y="91"/>
                              <a:pt x="149" y="91"/>
                            </a:cubicBezTo>
                            <a:cubicBezTo>
                              <a:pt x="149" y="90"/>
                              <a:pt x="148" y="89"/>
                              <a:pt x="149" y="88"/>
                            </a:cubicBezTo>
                            <a:cubicBezTo>
                              <a:pt x="149" y="88"/>
                              <a:pt x="150" y="88"/>
                              <a:pt x="150" y="87"/>
                            </a:cubicBezTo>
                            <a:cubicBezTo>
                              <a:pt x="150" y="85"/>
                              <a:pt x="148" y="85"/>
                              <a:pt x="150" y="83"/>
                            </a:cubicBezTo>
                            <a:cubicBezTo>
                              <a:pt x="151" y="83"/>
                              <a:pt x="152" y="82"/>
                              <a:pt x="151" y="81"/>
                            </a:cubicBezTo>
                            <a:cubicBezTo>
                              <a:pt x="152" y="81"/>
                              <a:pt x="153" y="81"/>
                              <a:pt x="153" y="80"/>
                            </a:cubicBezTo>
                            <a:cubicBezTo>
                              <a:pt x="154" y="79"/>
                              <a:pt x="154" y="78"/>
                              <a:pt x="156" y="77"/>
                            </a:cubicBezTo>
                            <a:cubicBezTo>
                              <a:pt x="159" y="76"/>
                              <a:pt x="160" y="72"/>
                              <a:pt x="162" y="70"/>
                            </a:cubicBezTo>
                            <a:cubicBezTo>
                              <a:pt x="164" y="69"/>
                              <a:pt x="168" y="63"/>
                              <a:pt x="169" y="64"/>
                            </a:cubicBezTo>
                            <a:cubicBezTo>
                              <a:pt x="170" y="63"/>
                              <a:pt x="170" y="63"/>
                              <a:pt x="169" y="63"/>
                            </a:cubicBezTo>
                            <a:cubicBezTo>
                              <a:pt x="170" y="62"/>
                              <a:pt x="171" y="61"/>
                              <a:pt x="172" y="61"/>
                            </a:cubicBezTo>
                            <a:cubicBezTo>
                              <a:pt x="173" y="60"/>
                              <a:pt x="173" y="59"/>
                              <a:pt x="174" y="59"/>
                            </a:cubicBezTo>
                            <a:cubicBezTo>
                              <a:pt x="175" y="58"/>
                              <a:pt x="177" y="58"/>
                              <a:pt x="177" y="57"/>
                            </a:cubicBezTo>
                            <a:cubicBezTo>
                              <a:pt x="177" y="56"/>
                              <a:pt x="180" y="55"/>
                              <a:pt x="181" y="55"/>
                            </a:cubicBezTo>
                            <a:cubicBezTo>
                              <a:pt x="183" y="54"/>
                              <a:pt x="184" y="53"/>
                              <a:pt x="186" y="52"/>
                            </a:cubicBezTo>
                            <a:cubicBezTo>
                              <a:pt x="186" y="52"/>
                              <a:pt x="187" y="52"/>
                              <a:pt x="187" y="52"/>
                            </a:cubicBezTo>
                            <a:cubicBezTo>
                              <a:pt x="187" y="52"/>
                              <a:pt x="188" y="51"/>
                              <a:pt x="188" y="50"/>
                            </a:cubicBezTo>
                            <a:cubicBezTo>
                              <a:pt x="188" y="49"/>
                              <a:pt x="188" y="48"/>
                              <a:pt x="188" y="47"/>
                            </a:cubicBezTo>
                            <a:cubicBezTo>
                              <a:pt x="189" y="44"/>
                              <a:pt x="188" y="43"/>
                              <a:pt x="188" y="41"/>
                            </a:cubicBezTo>
                            <a:close/>
                            <a:moveTo>
                              <a:pt x="69" y="251"/>
                            </a:moveTo>
                            <a:cubicBezTo>
                              <a:pt x="69" y="251"/>
                              <a:pt x="69" y="251"/>
                              <a:pt x="68" y="251"/>
                            </a:cubicBezTo>
                            <a:cubicBezTo>
                              <a:pt x="69" y="251"/>
                              <a:pt x="69" y="251"/>
                              <a:pt x="69" y="251"/>
                            </a:cubicBezTo>
                            <a:close/>
                            <a:moveTo>
                              <a:pt x="79" y="316"/>
                            </a:moveTo>
                            <a:cubicBezTo>
                              <a:pt x="78" y="316"/>
                              <a:pt x="76" y="316"/>
                              <a:pt x="75" y="316"/>
                            </a:cubicBezTo>
                            <a:cubicBezTo>
                              <a:pt x="73" y="317"/>
                              <a:pt x="70" y="315"/>
                              <a:pt x="68" y="315"/>
                            </a:cubicBezTo>
                            <a:cubicBezTo>
                              <a:pt x="64" y="313"/>
                              <a:pt x="59" y="312"/>
                              <a:pt x="57" y="309"/>
                            </a:cubicBezTo>
                            <a:cubicBezTo>
                              <a:pt x="56" y="308"/>
                              <a:pt x="54" y="307"/>
                              <a:pt x="53" y="306"/>
                            </a:cubicBezTo>
                            <a:cubicBezTo>
                              <a:pt x="52" y="305"/>
                              <a:pt x="52" y="303"/>
                              <a:pt x="50" y="303"/>
                            </a:cubicBezTo>
                            <a:cubicBezTo>
                              <a:pt x="45" y="303"/>
                              <a:pt x="49" y="300"/>
                              <a:pt x="50" y="301"/>
                            </a:cubicBezTo>
                            <a:cubicBezTo>
                              <a:pt x="50" y="300"/>
                              <a:pt x="48" y="299"/>
                              <a:pt x="47" y="297"/>
                            </a:cubicBezTo>
                            <a:cubicBezTo>
                              <a:pt x="46" y="302"/>
                              <a:pt x="47" y="307"/>
                              <a:pt x="47" y="312"/>
                            </a:cubicBezTo>
                            <a:cubicBezTo>
                              <a:pt x="47" y="313"/>
                              <a:pt x="47" y="315"/>
                              <a:pt x="47" y="317"/>
                            </a:cubicBezTo>
                            <a:cubicBezTo>
                              <a:pt x="47" y="319"/>
                              <a:pt x="49" y="317"/>
                              <a:pt x="51" y="318"/>
                            </a:cubicBezTo>
                            <a:cubicBezTo>
                              <a:pt x="53" y="319"/>
                              <a:pt x="57" y="319"/>
                              <a:pt x="60" y="319"/>
                            </a:cubicBezTo>
                            <a:cubicBezTo>
                              <a:pt x="62" y="319"/>
                              <a:pt x="64" y="319"/>
                              <a:pt x="67" y="320"/>
                            </a:cubicBezTo>
                            <a:cubicBezTo>
                              <a:pt x="69" y="320"/>
                              <a:pt x="72" y="318"/>
                              <a:pt x="74" y="319"/>
                            </a:cubicBezTo>
                            <a:cubicBezTo>
                              <a:pt x="75" y="319"/>
                              <a:pt x="77" y="318"/>
                              <a:pt x="78" y="319"/>
                            </a:cubicBezTo>
                            <a:cubicBezTo>
                              <a:pt x="80" y="318"/>
                              <a:pt x="81" y="316"/>
                              <a:pt x="79" y="316"/>
                            </a:cubicBezTo>
                            <a:close/>
                            <a:moveTo>
                              <a:pt x="84" y="318"/>
                            </a:moveTo>
                            <a:cubicBezTo>
                              <a:pt x="84" y="318"/>
                              <a:pt x="84" y="319"/>
                              <a:pt x="85" y="319"/>
                            </a:cubicBezTo>
                            <a:cubicBezTo>
                              <a:pt x="87" y="317"/>
                              <a:pt x="90" y="318"/>
                              <a:pt x="92" y="317"/>
                            </a:cubicBezTo>
                            <a:cubicBezTo>
                              <a:pt x="90" y="317"/>
                              <a:pt x="87" y="317"/>
                              <a:pt x="84" y="318"/>
                            </a:cubicBez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38" name="Freeform 208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2823" y="2356"/>
                        <a:ext cx="153" cy="170"/>
                      </a:xfrm>
                      <a:custGeom>
                        <a:avLst/>
                        <a:gdLst>
                          <a:gd name="T0" fmla="*/ 25 w 95"/>
                          <a:gd name="T1" fmla="*/ 60 h 105"/>
                          <a:gd name="T2" fmla="*/ 12 w 95"/>
                          <a:gd name="T3" fmla="*/ 55 h 105"/>
                          <a:gd name="T4" fmla="*/ 9 w 95"/>
                          <a:gd name="T5" fmla="*/ 64 h 105"/>
                          <a:gd name="T6" fmla="*/ 25 w 95"/>
                          <a:gd name="T7" fmla="*/ 63 h 105"/>
                          <a:gd name="T8" fmla="*/ 7 w 95"/>
                          <a:gd name="T9" fmla="*/ 32 h 105"/>
                          <a:gd name="T10" fmla="*/ 7 w 95"/>
                          <a:gd name="T11" fmla="*/ 33 h 105"/>
                          <a:gd name="T12" fmla="*/ 12 w 95"/>
                          <a:gd name="T13" fmla="*/ 29 h 105"/>
                          <a:gd name="T14" fmla="*/ 17 w 95"/>
                          <a:gd name="T15" fmla="*/ 24 h 105"/>
                          <a:gd name="T16" fmla="*/ 10 w 95"/>
                          <a:gd name="T17" fmla="*/ 28 h 105"/>
                          <a:gd name="T18" fmla="*/ 16 w 95"/>
                          <a:gd name="T19" fmla="*/ 51 h 105"/>
                          <a:gd name="T20" fmla="*/ 23 w 95"/>
                          <a:gd name="T21" fmla="*/ 35 h 105"/>
                          <a:gd name="T22" fmla="*/ 18 w 95"/>
                          <a:gd name="T23" fmla="*/ 36 h 105"/>
                          <a:gd name="T24" fmla="*/ 81 w 95"/>
                          <a:gd name="T25" fmla="*/ 78 h 105"/>
                          <a:gd name="T26" fmla="*/ 77 w 95"/>
                          <a:gd name="T27" fmla="*/ 65 h 105"/>
                          <a:gd name="T28" fmla="*/ 51 w 95"/>
                          <a:gd name="T29" fmla="*/ 47 h 105"/>
                          <a:gd name="T30" fmla="*/ 46 w 95"/>
                          <a:gd name="T31" fmla="*/ 44 h 105"/>
                          <a:gd name="T32" fmla="*/ 44 w 95"/>
                          <a:gd name="T33" fmla="*/ 31 h 105"/>
                          <a:gd name="T34" fmla="*/ 36 w 95"/>
                          <a:gd name="T35" fmla="*/ 29 h 105"/>
                          <a:gd name="T36" fmla="*/ 36 w 95"/>
                          <a:gd name="T37" fmla="*/ 23 h 105"/>
                          <a:gd name="T38" fmla="*/ 29 w 95"/>
                          <a:gd name="T39" fmla="*/ 25 h 105"/>
                          <a:gd name="T40" fmla="*/ 24 w 95"/>
                          <a:gd name="T41" fmla="*/ 33 h 105"/>
                          <a:gd name="T42" fmla="*/ 26 w 95"/>
                          <a:gd name="T43" fmla="*/ 37 h 105"/>
                          <a:gd name="T44" fmla="*/ 24 w 95"/>
                          <a:gd name="T45" fmla="*/ 41 h 105"/>
                          <a:gd name="T46" fmla="*/ 20 w 95"/>
                          <a:gd name="T47" fmla="*/ 44 h 105"/>
                          <a:gd name="T48" fmla="*/ 30 w 95"/>
                          <a:gd name="T49" fmla="*/ 41 h 105"/>
                          <a:gd name="T50" fmla="*/ 25 w 95"/>
                          <a:gd name="T51" fmla="*/ 44 h 105"/>
                          <a:gd name="T52" fmla="*/ 25 w 95"/>
                          <a:gd name="T53" fmla="*/ 53 h 105"/>
                          <a:gd name="T54" fmla="*/ 30 w 95"/>
                          <a:gd name="T55" fmla="*/ 50 h 105"/>
                          <a:gd name="T56" fmla="*/ 34 w 95"/>
                          <a:gd name="T57" fmla="*/ 48 h 105"/>
                          <a:gd name="T58" fmla="*/ 31 w 95"/>
                          <a:gd name="T59" fmla="*/ 61 h 105"/>
                          <a:gd name="T60" fmla="*/ 49 w 95"/>
                          <a:gd name="T61" fmla="*/ 57 h 105"/>
                          <a:gd name="T62" fmla="*/ 51 w 95"/>
                          <a:gd name="T63" fmla="*/ 65 h 105"/>
                          <a:gd name="T64" fmla="*/ 38 w 95"/>
                          <a:gd name="T65" fmla="*/ 74 h 105"/>
                          <a:gd name="T66" fmla="*/ 39 w 95"/>
                          <a:gd name="T67" fmla="*/ 79 h 105"/>
                          <a:gd name="T68" fmla="*/ 29 w 95"/>
                          <a:gd name="T69" fmla="*/ 89 h 105"/>
                          <a:gd name="T70" fmla="*/ 37 w 95"/>
                          <a:gd name="T71" fmla="*/ 89 h 105"/>
                          <a:gd name="T72" fmla="*/ 49 w 95"/>
                          <a:gd name="T73" fmla="*/ 92 h 105"/>
                          <a:gd name="T74" fmla="*/ 34 w 95"/>
                          <a:gd name="T75" fmla="*/ 96 h 105"/>
                          <a:gd name="T76" fmla="*/ 24 w 95"/>
                          <a:gd name="T77" fmla="*/ 105 h 105"/>
                          <a:gd name="T78" fmla="*/ 45 w 95"/>
                          <a:gd name="T79" fmla="*/ 99 h 105"/>
                          <a:gd name="T80" fmla="*/ 64 w 95"/>
                          <a:gd name="T81" fmla="*/ 97 h 105"/>
                          <a:gd name="T82" fmla="*/ 84 w 95"/>
                          <a:gd name="T83" fmla="*/ 97 h 105"/>
                          <a:gd name="T84" fmla="*/ 81 w 95"/>
                          <a:gd name="T85" fmla="*/ 91 h 105"/>
                          <a:gd name="T86" fmla="*/ 88 w 95"/>
                          <a:gd name="T87" fmla="*/ 86 h 105"/>
                          <a:gd name="T88" fmla="*/ 18 w 95"/>
                          <a:gd name="T89" fmla="*/ 38 h 105"/>
                          <a:gd name="T90" fmla="*/ 21 w 95"/>
                          <a:gd name="T91" fmla="*/ 49 h 105"/>
                          <a:gd name="T92" fmla="*/ 27 w 95"/>
                          <a:gd name="T93" fmla="*/ 50 h 105"/>
                          <a:gd name="T94" fmla="*/ 47 w 95"/>
                          <a:gd name="T95" fmla="*/ 21 h 105"/>
                          <a:gd name="T96" fmla="*/ 50 w 95"/>
                          <a:gd name="T97" fmla="*/ 21 h 105"/>
                          <a:gd name="T98" fmla="*/ 50 w 95"/>
                          <a:gd name="T99" fmla="*/ 16 h 105"/>
                          <a:gd name="T100" fmla="*/ 65 w 95"/>
                          <a:gd name="T101" fmla="*/ 9 h 105"/>
                          <a:gd name="T102" fmla="*/ 65 w 95"/>
                          <a:gd name="T103" fmla="*/ 3 h 105"/>
                          <a:gd name="T104" fmla="*/ 67 w 95"/>
                          <a:gd name="T105" fmla="*/ 4 h 105"/>
                          <a:gd name="T106" fmla="*/ 69 w 95"/>
                          <a:gd name="T107" fmla="*/ 4 h 105"/>
                          <a:gd name="T108" fmla="*/ 67 w 95"/>
                          <a:gd name="T109" fmla="*/ 98 h 1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</a:cxnLst>
                        <a:rect l="0" t="0" r="r" b="b"/>
                        <a:pathLst>
                          <a:path w="95" h="105">
                            <a:moveTo>
                              <a:pt x="25" y="63"/>
                            </a:moveTo>
                            <a:cubicBezTo>
                              <a:pt x="25" y="63"/>
                              <a:pt x="24" y="63"/>
                              <a:pt x="24" y="63"/>
                            </a:cubicBezTo>
                            <a:cubicBezTo>
                              <a:pt x="24" y="63"/>
                              <a:pt x="24" y="62"/>
                              <a:pt x="23" y="61"/>
                            </a:cubicBezTo>
                            <a:cubicBezTo>
                              <a:pt x="25" y="61"/>
                              <a:pt x="25" y="62"/>
                              <a:pt x="25" y="63"/>
                            </a:cubicBezTo>
                            <a:cubicBezTo>
                              <a:pt x="27" y="63"/>
                              <a:pt x="26" y="61"/>
                              <a:pt x="25" y="60"/>
                            </a:cubicBezTo>
                            <a:cubicBezTo>
                              <a:pt x="24" y="60"/>
                              <a:pt x="22" y="60"/>
                              <a:pt x="22" y="60"/>
                            </a:cubicBezTo>
                            <a:cubicBezTo>
                              <a:pt x="22" y="60"/>
                              <a:pt x="24" y="59"/>
                              <a:pt x="24" y="59"/>
                            </a:cubicBezTo>
                            <a:cubicBezTo>
                              <a:pt x="24" y="59"/>
                              <a:pt x="22" y="58"/>
                              <a:pt x="22" y="58"/>
                            </a:cubicBezTo>
                            <a:cubicBezTo>
                              <a:pt x="21" y="57"/>
                              <a:pt x="20" y="56"/>
                              <a:pt x="19" y="55"/>
                            </a:cubicBezTo>
                            <a:cubicBezTo>
                              <a:pt x="17" y="54"/>
                              <a:pt x="14" y="56"/>
                              <a:pt x="12" y="55"/>
                            </a:cubicBezTo>
                            <a:cubicBezTo>
                              <a:pt x="11" y="57"/>
                              <a:pt x="9" y="56"/>
                              <a:pt x="8" y="57"/>
                            </a:cubicBezTo>
                            <a:cubicBezTo>
                              <a:pt x="6" y="58"/>
                              <a:pt x="6" y="61"/>
                              <a:pt x="3" y="60"/>
                            </a:cubicBezTo>
                            <a:cubicBezTo>
                              <a:pt x="3" y="60"/>
                              <a:pt x="4" y="61"/>
                              <a:pt x="4" y="61"/>
                            </a:cubicBezTo>
                            <a:cubicBezTo>
                              <a:pt x="3" y="61"/>
                              <a:pt x="1" y="61"/>
                              <a:pt x="0" y="63"/>
                            </a:cubicBezTo>
                            <a:cubicBezTo>
                              <a:pt x="3" y="64"/>
                              <a:pt x="9" y="68"/>
                              <a:pt x="9" y="64"/>
                            </a:cubicBezTo>
                            <a:cubicBezTo>
                              <a:pt x="9" y="61"/>
                              <a:pt x="14" y="65"/>
                              <a:pt x="14" y="65"/>
                            </a:cubicBezTo>
                            <a:cubicBezTo>
                              <a:pt x="14" y="66"/>
                              <a:pt x="16" y="67"/>
                              <a:pt x="17" y="66"/>
                            </a:cubicBezTo>
                            <a:cubicBezTo>
                              <a:pt x="18" y="65"/>
                              <a:pt x="18" y="66"/>
                              <a:pt x="20" y="66"/>
                            </a:cubicBezTo>
                            <a:cubicBezTo>
                              <a:pt x="22" y="67"/>
                              <a:pt x="21" y="65"/>
                              <a:pt x="23" y="64"/>
                            </a:cubicBezTo>
                            <a:cubicBezTo>
                              <a:pt x="23" y="64"/>
                              <a:pt x="25" y="64"/>
                              <a:pt x="25" y="63"/>
                            </a:cubicBezTo>
                            <a:close/>
                            <a:moveTo>
                              <a:pt x="9" y="35"/>
                            </a:moveTo>
                            <a:cubicBezTo>
                              <a:pt x="7" y="32"/>
                              <a:pt x="6" y="37"/>
                              <a:pt x="9" y="37"/>
                            </a:cubicBezTo>
                            <a:cubicBezTo>
                              <a:pt x="7" y="36"/>
                              <a:pt x="8" y="35"/>
                              <a:pt x="9" y="35"/>
                            </a:cubicBezTo>
                            <a:close/>
                            <a:moveTo>
                              <a:pt x="10" y="31"/>
                            </a:moveTo>
                            <a:cubicBezTo>
                              <a:pt x="9" y="31"/>
                              <a:pt x="6" y="31"/>
                              <a:pt x="7" y="32"/>
                            </a:cubicBezTo>
                            <a:cubicBezTo>
                              <a:pt x="7" y="32"/>
                              <a:pt x="8" y="32"/>
                              <a:pt x="9" y="33"/>
                            </a:cubicBezTo>
                            <a:cubicBezTo>
                              <a:pt x="9" y="33"/>
                              <a:pt x="11" y="32"/>
                              <a:pt x="10" y="31"/>
                            </a:cubicBezTo>
                            <a:close/>
                            <a:moveTo>
                              <a:pt x="7" y="33"/>
                            </a:moveTo>
                            <a:cubicBezTo>
                              <a:pt x="8" y="34"/>
                              <a:pt x="8" y="34"/>
                              <a:pt x="8" y="34"/>
                            </a:cubicBezTo>
                            <a:cubicBezTo>
                              <a:pt x="9" y="33"/>
                              <a:pt x="8" y="33"/>
                              <a:pt x="7" y="33"/>
                            </a:cubicBezTo>
                            <a:close/>
                            <a:moveTo>
                              <a:pt x="12" y="43"/>
                            </a:moveTo>
                            <a:cubicBezTo>
                              <a:pt x="13" y="43"/>
                              <a:pt x="13" y="42"/>
                              <a:pt x="14" y="42"/>
                            </a:cubicBezTo>
                            <a:cubicBezTo>
                              <a:pt x="13" y="42"/>
                              <a:pt x="12" y="42"/>
                              <a:pt x="12" y="43"/>
                            </a:cubicBezTo>
                            <a:close/>
                            <a:moveTo>
                              <a:pt x="10" y="28"/>
                            </a:moveTo>
                            <a:cubicBezTo>
                              <a:pt x="11" y="28"/>
                              <a:pt x="12" y="29"/>
                              <a:pt x="12" y="29"/>
                            </a:cubicBezTo>
                            <a:cubicBezTo>
                              <a:pt x="12" y="29"/>
                              <a:pt x="11" y="30"/>
                              <a:pt x="10" y="30"/>
                            </a:cubicBezTo>
                            <a:cubicBezTo>
                              <a:pt x="12" y="32"/>
                              <a:pt x="14" y="29"/>
                              <a:pt x="14" y="28"/>
                            </a:cubicBezTo>
                            <a:cubicBezTo>
                              <a:pt x="16" y="30"/>
                              <a:pt x="18" y="27"/>
                              <a:pt x="16" y="27"/>
                            </a:cubicBezTo>
                            <a:cubicBezTo>
                              <a:pt x="17" y="27"/>
                              <a:pt x="20" y="26"/>
                              <a:pt x="18" y="25"/>
                            </a:cubicBezTo>
                            <a:cubicBezTo>
                              <a:pt x="20" y="25"/>
                              <a:pt x="19" y="23"/>
                              <a:pt x="17" y="24"/>
                            </a:cubicBezTo>
                            <a:cubicBezTo>
                              <a:pt x="16" y="24"/>
                              <a:pt x="15" y="24"/>
                              <a:pt x="14" y="25"/>
                            </a:cubicBezTo>
                            <a:cubicBezTo>
                              <a:pt x="13" y="26"/>
                              <a:pt x="14" y="27"/>
                              <a:pt x="12" y="27"/>
                            </a:cubicBezTo>
                            <a:cubicBezTo>
                              <a:pt x="12" y="27"/>
                              <a:pt x="12" y="26"/>
                              <a:pt x="12" y="26"/>
                            </a:cubicBezTo>
                            <a:cubicBezTo>
                              <a:pt x="11" y="26"/>
                              <a:pt x="10" y="26"/>
                              <a:pt x="10" y="27"/>
                            </a:cubicBezTo>
                            <a:cubicBezTo>
                              <a:pt x="11" y="27"/>
                              <a:pt x="12" y="28"/>
                              <a:pt x="10" y="28"/>
                            </a:cubicBezTo>
                            <a:close/>
                            <a:moveTo>
                              <a:pt x="14" y="42"/>
                            </a:moveTo>
                            <a:cubicBezTo>
                              <a:pt x="15" y="42"/>
                              <a:pt x="16" y="41"/>
                              <a:pt x="16" y="41"/>
                            </a:cubicBezTo>
                            <a:cubicBezTo>
                              <a:pt x="15" y="41"/>
                              <a:pt x="15" y="41"/>
                              <a:pt x="14" y="42"/>
                            </a:cubicBezTo>
                            <a:close/>
                            <a:moveTo>
                              <a:pt x="19" y="48"/>
                            </a:moveTo>
                            <a:cubicBezTo>
                              <a:pt x="17" y="48"/>
                              <a:pt x="16" y="50"/>
                              <a:pt x="16" y="51"/>
                            </a:cubicBezTo>
                            <a:cubicBezTo>
                              <a:pt x="17" y="50"/>
                              <a:pt x="17" y="50"/>
                              <a:pt x="18" y="50"/>
                            </a:cubicBezTo>
                            <a:cubicBezTo>
                              <a:pt x="18" y="50"/>
                              <a:pt x="18" y="51"/>
                              <a:pt x="18" y="52"/>
                            </a:cubicBezTo>
                            <a:cubicBezTo>
                              <a:pt x="20" y="51"/>
                              <a:pt x="21" y="50"/>
                              <a:pt x="19" y="48"/>
                            </a:cubicBezTo>
                            <a:close/>
                            <a:moveTo>
                              <a:pt x="21" y="38"/>
                            </a:moveTo>
                            <a:cubicBezTo>
                              <a:pt x="22" y="37"/>
                              <a:pt x="24" y="36"/>
                              <a:pt x="23" y="35"/>
                            </a:cubicBezTo>
                            <a:cubicBezTo>
                              <a:pt x="19" y="36"/>
                              <a:pt x="20" y="32"/>
                              <a:pt x="17" y="31"/>
                            </a:cubicBezTo>
                            <a:cubicBezTo>
                              <a:pt x="17" y="32"/>
                              <a:pt x="17" y="32"/>
                              <a:pt x="17" y="33"/>
                            </a:cubicBezTo>
                            <a:cubicBezTo>
                              <a:pt x="15" y="32"/>
                              <a:pt x="15" y="34"/>
                              <a:pt x="14" y="33"/>
                            </a:cubicBezTo>
                            <a:cubicBezTo>
                              <a:pt x="14" y="35"/>
                              <a:pt x="16" y="34"/>
                              <a:pt x="17" y="35"/>
                            </a:cubicBezTo>
                            <a:cubicBezTo>
                              <a:pt x="15" y="35"/>
                              <a:pt x="18" y="36"/>
                              <a:pt x="18" y="36"/>
                            </a:cubicBezTo>
                            <a:cubicBezTo>
                              <a:pt x="20" y="36"/>
                              <a:pt x="21" y="36"/>
                              <a:pt x="22" y="36"/>
                            </a:cubicBezTo>
                            <a:cubicBezTo>
                              <a:pt x="21" y="36"/>
                              <a:pt x="20" y="37"/>
                              <a:pt x="21" y="38"/>
                            </a:cubicBezTo>
                            <a:close/>
                            <a:moveTo>
                              <a:pt x="91" y="77"/>
                            </a:moveTo>
                            <a:cubicBezTo>
                              <a:pt x="89" y="77"/>
                              <a:pt x="84" y="76"/>
                              <a:pt x="83" y="77"/>
                            </a:cubicBezTo>
                            <a:cubicBezTo>
                              <a:pt x="82" y="77"/>
                              <a:pt x="82" y="78"/>
                              <a:pt x="81" y="78"/>
                            </a:cubicBezTo>
                            <a:cubicBezTo>
                              <a:pt x="80" y="79"/>
                              <a:pt x="79" y="77"/>
                              <a:pt x="78" y="77"/>
                            </a:cubicBezTo>
                            <a:cubicBezTo>
                              <a:pt x="79" y="75"/>
                              <a:pt x="83" y="75"/>
                              <a:pt x="79" y="72"/>
                            </a:cubicBezTo>
                            <a:cubicBezTo>
                              <a:pt x="77" y="70"/>
                              <a:pt x="74" y="70"/>
                              <a:pt x="71" y="69"/>
                            </a:cubicBezTo>
                            <a:cubicBezTo>
                              <a:pt x="73" y="69"/>
                              <a:pt x="77" y="69"/>
                              <a:pt x="79" y="71"/>
                            </a:cubicBezTo>
                            <a:cubicBezTo>
                              <a:pt x="78" y="69"/>
                              <a:pt x="73" y="66"/>
                              <a:pt x="77" y="65"/>
                            </a:cubicBezTo>
                            <a:cubicBezTo>
                              <a:pt x="75" y="65"/>
                              <a:pt x="74" y="63"/>
                              <a:pt x="72" y="62"/>
                            </a:cubicBezTo>
                            <a:cubicBezTo>
                              <a:pt x="71" y="61"/>
                              <a:pt x="69" y="61"/>
                              <a:pt x="67" y="61"/>
                            </a:cubicBezTo>
                            <a:cubicBezTo>
                              <a:pt x="64" y="61"/>
                              <a:pt x="63" y="55"/>
                              <a:pt x="63" y="53"/>
                            </a:cubicBezTo>
                            <a:cubicBezTo>
                              <a:pt x="62" y="51"/>
                              <a:pt x="57" y="48"/>
                              <a:pt x="54" y="47"/>
                            </a:cubicBezTo>
                            <a:cubicBezTo>
                              <a:pt x="53" y="47"/>
                              <a:pt x="52" y="46"/>
                              <a:pt x="51" y="47"/>
                            </a:cubicBezTo>
                            <a:cubicBezTo>
                              <a:pt x="50" y="47"/>
                              <a:pt x="50" y="48"/>
                              <a:pt x="49" y="48"/>
                            </a:cubicBezTo>
                            <a:cubicBezTo>
                              <a:pt x="46" y="48"/>
                              <a:pt x="43" y="48"/>
                              <a:pt x="41" y="46"/>
                            </a:cubicBezTo>
                            <a:cubicBezTo>
                              <a:pt x="45" y="48"/>
                              <a:pt x="47" y="45"/>
                              <a:pt x="51" y="45"/>
                            </a:cubicBezTo>
                            <a:cubicBezTo>
                              <a:pt x="53" y="45"/>
                              <a:pt x="52" y="44"/>
                              <a:pt x="51" y="43"/>
                            </a:cubicBezTo>
                            <a:cubicBezTo>
                              <a:pt x="49" y="42"/>
                              <a:pt x="48" y="44"/>
                              <a:pt x="46" y="44"/>
                            </a:cubicBezTo>
                            <a:cubicBezTo>
                              <a:pt x="50" y="43"/>
                              <a:pt x="54" y="42"/>
                              <a:pt x="56" y="39"/>
                            </a:cubicBezTo>
                            <a:cubicBezTo>
                              <a:pt x="57" y="38"/>
                              <a:pt x="57" y="36"/>
                              <a:pt x="58" y="35"/>
                            </a:cubicBezTo>
                            <a:cubicBezTo>
                              <a:pt x="59" y="34"/>
                              <a:pt x="61" y="34"/>
                              <a:pt x="60" y="32"/>
                            </a:cubicBezTo>
                            <a:cubicBezTo>
                              <a:pt x="59" y="30"/>
                              <a:pt x="53" y="31"/>
                              <a:pt x="51" y="31"/>
                            </a:cubicBezTo>
                            <a:cubicBezTo>
                              <a:pt x="48" y="31"/>
                              <a:pt x="46" y="31"/>
                              <a:pt x="44" y="31"/>
                            </a:cubicBezTo>
                            <a:cubicBezTo>
                              <a:pt x="42" y="32"/>
                              <a:pt x="39" y="33"/>
                              <a:pt x="37" y="33"/>
                            </a:cubicBezTo>
                            <a:cubicBezTo>
                              <a:pt x="38" y="32"/>
                              <a:pt x="39" y="32"/>
                              <a:pt x="39" y="31"/>
                            </a:cubicBezTo>
                            <a:cubicBezTo>
                              <a:pt x="38" y="31"/>
                              <a:pt x="37" y="32"/>
                              <a:pt x="36" y="32"/>
                            </a:cubicBezTo>
                            <a:cubicBezTo>
                              <a:pt x="37" y="31"/>
                              <a:pt x="40" y="31"/>
                              <a:pt x="41" y="30"/>
                            </a:cubicBezTo>
                            <a:cubicBezTo>
                              <a:pt x="39" y="30"/>
                              <a:pt x="37" y="30"/>
                              <a:pt x="36" y="29"/>
                            </a:cubicBezTo>
                            <a:cubicBezTo>
                              <a:pt x="38" y="30"/>
                              <a:pt x="38" y="29"/>
                              <a:pt x="40" y="28"/>
                            </a:cubicBezTo>
                            <a:cubicBezTo>
                              <a:pt x="41" y="28"/>
                              <a:pt x="42" y="27"/>
                              <a:pt x="44" y="27"/>
                            </a:cubicBezTo>
                            <a:cubicBezTo>
                              <a:pt x="44" y="26"/>
                              <a:pt x="51" y="22"/>
                              <a:pt x="47" y="22"/>
                            </a:cubicBezTo>
                            <a:cubicBezTo>
                              <a:pt x="45" y="22"/>
                              <a:pt x="42" y="22"/>
                              <a:pt x="40" y="23"/>
                            </a:cubicBezTo>
                            <a:cubicBezTo>
                              <a:pt x="39" y="23"/>
                              <a:pt x="37" y="23"/>
                              <a:pt x="36" y="23"/>
                            </a:cubicBezTo>
                            <a:cubicBezTo>
                              <a:pt x="36" y="23"/>
                              <a:pt x="35" y="23"/>
                              <a:pt x="35" y="23"/>
                            </a:cubicBezTo>
                            <a:cubicBezTo>
                              <a:pt x="34" y="22"/>
                              <a:pt x="33" y="23"/>
                              <a:pt x="33" y="24"/>
                            </a:cubicBezTo>
                            <a:cubicBezTo>
                              <a:pt x="34" y="22"/>
                              <a:pt x="33" y="23"/>
                              <a:pt x="32" y="23"/>
                            </a:cubicBezTo>
                            <a:cubicBezTo>
                              <a:pt x="31" y="23"/>
                              <a:pt x="31" y="22"/>
                              <a:pt x="30" y="22"/>
                            </a:cubicBezTo>
                            <a:cubicBezTo>
                              <a:pt x="29" y="22"/>
                              <a:pt x="30" y="24"/>
                              <a:pt x="29" y="25"/>
                            </a:cubicBezTo>
                            <a:cubicBezTo>
                              <a:pt x="29" y="25"/>
                              <a:pt x="30" y="25"/>
                              <a:pt x="30" y="26"/>
                            </a:cubicBezTo>
                            <a:cubicBezTo>
                              <a:pt x="27" y="25"/>
                              <a:pt x="28" y="27"/>
                              <a:pt x="26" y="28"/>
                            </a:cubicBezTo>
                            <a:cubicBezTo>
                              <a:pt x="27" y="28"/>
                              <a:pt x="28" y="29"/>
                              <a:pt x="28" y="29"/>
                            </a:cubicBezTo>
                            <a:cubicBezTo>
                              <a:pt x="27" y="30"/>
                              <a:pt x="23" y="28"/>
                              <a:pt x="24" y="30"/>
                            </a:cubicBezTo>
                            <a:cubicBezTo>
                              <a:pt x="23" y="29"/>
                              <a:pt x="21" y="31"/>
                              <a:pt x="24" y="33"/>
                            </a:cubicBezTo>
                            <a:cubicBezTo>
                              <a:pt x="23" y="33"/>
                              <a:pt x="23" y="33"/>
                              <a:pt x="22" y="33"/>
                            </a:cubicBezTo>
                            <a:cubicBezTo>
                              <a:pt x="22" y="34"/>
                              <a:pt x="24" y="34"/>
                              <a:pt x="25" y="34"/>
                            </a:cubicBezTo>
                            <a:cubicBezTo>
                              <a:pt x="25" y="34"/>
                              <a:pt x="24" y="35"/>
                              <a:pt x="23" y="35"/>
                            </a:cubicBezTo>
                            <a:cubicBezTo>
                              <a:pt x="24" y="35"/>
                              <a:pt x="25" y="35"/>
                              <a:pt x="25" y="35"/>
                            </a:cubicBezTo>
                            <a:cubicBezTo>
                              <a:pt x="24" y="35"/>
                              <a:pt x="23" y="37"/>
                              <a:pt x="26" y="37"/>
                            </a:cubicBezTo>
                            <a:cubicBezTo>
                              <a:pt x="26" y="37"/>
                              <a:pt x="22" y="37"/>
                              <a:pt x="23" y="38"/>
                            </a:cubicBezTo>
                            <a:cubicBezTo>
                              <a:pt x="22" y="38"/>
                              <a:pt x="21" y="39"/>
                              <a:pt x="23" y="39"/>
                            </a:cubicBezTo>
                            <a:cubicBezTo>
                              <a:pt x="22" y="39"/>
                              <a:pt x="22" y="39"/>
                              <a:pt x="22" y="40"/>
                            </a:cubicBezTo>
                            <a:cubicBezTo>
                              <a:pt x="21" y="40"/>
                              <a:pt x="19" y="40"/>
                              <a:pt x="18" y="41"/>
                            </a:cubicBezTo>
                            <a:cubicBezTo>
                              <a:pt x="20" y="41"/>
                              <a:pt x="22" y="40"/>
                              <a:pt x="24" y="41"/>
                            </a:cubicBezTo>
                            <a:cubicBezTo>
                              <a:pt x="23" y="40"/>
                              <a:pt x="22" y="41"/>
                              <a:pt x="21" y="41"/>
                            </a:cubicBezTo>
                            <a:cubicBezTo>
                              <a:pt x="21" y="41"/>
                              <a:pt x="21" y="42"/>
                              <a:pt x="21" y="42"/>
                            </a:cubicBezTo>
                            <a:cubicBezTo>
                              <a:pt x="20" y="41"/>
                              <a:pt x="18" y="41"/>
                              <a:pt x="18" y="42"/>
                            </a:cubicBezTo>
                            <a:cubicBezTo>
                              <a:pt x="18" y="42"/>
                              <a:pt x="19" y="42"/>
                              <a:pt x="20" y="43"/>
                            </a:cubicBezTo>
                            <a:cubicBezTo>
                              <a:pt x="19" y="43"/>
                              <a:pt x="18" y="44"/>
                              <a:pt x="20" y="44"/>
                            </a:cubicBezTo>
                            <a:cubicBezTo>
                              <a:pt x="19" y="44"/>
                              <a:pt x="19" y="44"/>
                              <a:pt x="18" y="45"/>
                            </a:cubicBezTo>
                            <a:cubicBezTo>
                              <a:pt x="20" y="45"/>
                              <a:pt x="22" y="44"/>
                              <a:pt x="24" y="44"/>
                            </a:cubicBezTo>
                            <a:cubicBezTo>
                              <a:pt x="24" y="43"/>
                              <a:pt x="23" y="43"/>
                              <a:pt x="23" y="42"/>
                            </a:cubicBezTo>
                            <a:cubicBezTo>
                              <a:pt x="25" y="43"/>
                              <a:pt x="28" y="40"/>
                              <a:pt x="29" y="39"/>
                            </a:cubicBezTo>
                            <a:cubicBezTo>
                              <a:pt x="28" y="40"/>
                              <a:pt x="28" y="41"/>
                              <a:pt x="30" y="41"/>
                            </a:cubicBezTo>
                            <a:cubicBezTo>
                              <a:pt x="29" y="41"/>
                              <a:pt x="25" y="42"/>
                              <a:pt x="27" y="42"/>
                            </a:cubicBezTo>
                            <a:cubicBezTo>
                              <a:pt x="27" y="42"/>
                              <a:pt x="27" y="43"/>
                              <a:pt x="26" y="43"/>
                            </a:cubicBezTo>
                            <a:cubicBezTo>
                              <a:pt x="27" y="43"/>
                              <a:pt x="28" y="43"/>
                              <a:pt x="29" y="43"/>
                            </a:cubicBezTo>
                            <a:cubicBezTo>
                              <a:pt x="28" y="43"/>
                              <a:pt x="26" y="43"/>
                              <a:pt x="26" y="43"/>
                            </a:cubicBezTo>
                            <a:cubicBezTo>
                              <a:pt x="26" y="44"/>
                              <a:pt x="25" y="44"/>
                              <a:pt x="25" y="44"/>
                            </a:cubicBezTo>
                            <a:cubicBezTo>
                              <a:pt x="24" y="44"/>
                              <a:pt x="25" y="45"/>
                              <a:pt x="25" y="46"/>
                            </a:cubicBezTo>
                            <a:cubicBezTo>
                              <a:pt x="25" y="46"/>
                              <a:pt x="23" y="49"/>
                              <a:pt x="24" y="47"/>
                            </a:cubicBezTo>
                            <a:cubicBezTo>
                              <a:pt x="24" y="48"/>
                              <a:pt x="24" y="50"/>
                              <a:pt x="26" y="49"/>
                            </a:cubicBezTo>
                            <a:cubicBezTo>
                              <a:pt x="24" y="50"/>
                              <a:pt x="24" y="52"/>
                              <a:pt x="23" y="53"/>
                            </a:cubicBezTo>
                            <a:cubicBezTo>
                              <a:pt x="22" y="54"/>
                              <a:pt x="25" y="55"/>
                              <a:pt x="25" y="53"/>
                            </a:cubicBezTo>
                            <a:cubicBezTo>
                              <a:pt x="25" y="52"/>
                              <a:pt x="27" y="50"/>
                              <a:pt x="26" y="49"/>
                            </a:cubicBezTo>
                            <a:cubicBezTo>
                              <a:pt x="25" y="47"/>
                              <a:pt x="28" y="46"/>
                              <a:pt x="30" y="45"/>
                            </a:cubicBezTo>
                            <a:cubicBezTo>
                              <a:pt x="29" y="46"/>
                              <a:pt x="27" y="47"/>
                              <a:pt x="27" y="48"/>
                            </a:cubicBezTo>
                            <a:cubicBezTo>
                              <a:pt x="27" y="49"/>
                              <a:pt x="28" y="49"/>
                              <a:pt x="28" y="49"/>
                            </a:cubicBezTo>
                            <a:cubicBezTo>
                              <a:pt x="29" y="49"/>
                              <a:pt x="29" y="50"/>
                              <a:pt x="30" y="50"/>
                            </a:cubicBezTo>
                            <a:cubicBezTo>
                              <a:pt x="30" y="49"/>
                              <a:pt x="29" y="49"/>
                              <a:pt x="29" y="48"/>
                            </a:cubicBezTo>
                            <a:cubicBezTo>
                              <a:pt x="29" y="47"/>
                              <a:pt x="30" y="48"/>
                              <a:pt x="30" y="49"/>
                            </a:cubicBezTo>
                            <a:cubicBezTo>
                              <a:pt x="32" y="48"/>
                              <a:pt x="30" y="46"/>
                              <a:pt x="32" y="46"/>
                            </a:cubicBezTo>
                            <a:cubicBezTo>
                              <a:pt x="31" y="46"/>
                              <a:pt x="31" y="47"/>
                              <a:pt x="32" y="48"/>
                            </a:cubicBezTo>
                            <a:cubicBezTo>
                              <a:pt x="32" y="46"/>
                              <a:pt x="33" y="48"/>
                              <a:pt x="34" y="48"/>
                            </a:cubicBezTo>
                            <a:cubicBezTo>
                              <a:pt x="33" y="48"/>
                              <a:pt x="31" y="47"/>
                              <a:pt x="31" y="48"/>
                            </a:cubicBezTo>
                            <a:cubicBezTo>
                              <a:pt x="31" y="50"/>
                              <a:pt x="32" y="50"/>
                              <a:pt x="33" y="52"/>
                            </a:cubicBezTo>
                            <a:cubicBezTo>
                              <a:pt x="35" y="54"/>
                              <a:pt x="29" y="55"/>
                              <a:pt x="30" y="58"/>
                            </a:cubicBezTo>
                            <a:cubicBezTo>
                              <a:pt x="30" y="58"/>
                              <a:pt x="28" y="57"/>
                              <a:pt x="28" y="57"/>
                            </a:cubicBezTo>
                            <a:cubicBezTo>
                              <a:pt x="28" y="58"/>
                              <a:pt x="31" y="60"/>
                              <a:pt x="31" y="61"/>
                            </a:cubicBezTo>
                            <a:cubicBezTo>
                              <a:pt x="30" y="59"/>
                              <a:pt x="31" y="58"/>
                              <a:pt x="34" y="59"/>
                            </a:cubicBezTo>
                            <a:cubicBezTo>
                              <a:pt x="36" y="60"/>
                              <a:pt x="36" y="60"/>
                              <a:pt x="36" y="58"/>
                            </a:cubicBezTo>
                            <a:cubicBezTo>
                              <a:pt x="38" y="60"/>
                              <a:pt x="40" y="59"/>
                              <a:pt x="42" y="58"/>
                            </a:cubicBezTo>
                            <a:cubicBezTo>
                              <a:pt x="43" y="58"/>
                              <a:pt x="44" y="58"/>
                              <a:pt x="44" y="57"/>
                            </a:cubicBezTo>
                            <a:cubicBezTo>
                              <a:pt x="45" y="57"/>
                              <a:pt x="47" y="57"/>
                              <a:pt x="49" y="57"/>
                            </a:cubicBezTo>
                            <a:cubicBezTo>
                              <a:pt x="47" y="58"/>
                              <a:pt x="45" y="58"/>
                              <a:pt x="44" y="60"/>
                            </a:cubicBezTo>
                            <a:cubicBezTo>
                              <a:pt x="43" y="61"/>
                              <a:pt x="45" y="65"/>
                              <a:pt x="47" y="64"/>
                            </a:cubicBezTo>
                            <a:cubicBezTo>
                              <a:pt x="47" y="65"/>
                              <a:pt x="47" y="65"/>
                              <a:pt x="48" y="66"/>
                            </a:cubicBezTo>
                            <a:cubicBezTo>
                              <a:pt x="48" y="66"/>
                              <a:pt x="48" y="65"/>
                              <a:pt x="49" y="64"/>
                            </a:cubicBezTo>
                            <a:cubicBezTo>
                              <a:pt x="49" y="66"/>
                              <a:pt x="50" y="65"/>
                              <a:pt x="51" y="65"/>
                            </a:cubicBezTo>
                            <a:cubicBezTo>
                              <a:pt x="50" y="65"/>
                              <a:pt x="50" y="66"/>
                              <a:pt x="50" y="67"/>
                            </a:cubicBezTo>
                            <a:cubicBezTo>
                              <a:pt x="49" y="68"/>
                              <a:pt x="47" y="70"/>
                              <a:pt x="50" y="69"/>
                            </a:cubicBezTo>
                            <a:cubicBezTo>
                              <a:pt x="48" y="70"/>
                              <a:pt x="48" y="73"/>
                              <a:pt x="50" y="73"/>
                            </a:cubicBezTo>
                            <a:cubicBezTo>
                              <a:pt x="49" y="73"/>
                              <a:pt x="46" y="71"/>
                              <a:pt x="48" y="74"/>
                            </a:cubicBezTo>
                            <a:cubicBezTo>
                              <a:pt x="45" y="72"/>
                              <a:pt x="41" y="74"/>
                              <a:pt x="38" y="74"/>
                            </a:cubicBezTo>
                            <a:cubicBezTo>
                              <a:pt x="39" y="73"/>
                              <a:pt x="35" y="72"/>
                              <a:pt x="34" y="72"/>
                            </a:cubicBezTo>
                            <a:cubicBezTo>
                              <a:pt x="33" y="74"/>
                              <a:pt x="36" y="75"/>
                              <a:pt x="38" y="74"/>
                            </a:cubicBezTo>
                            <a:cubicBezTo>
                              <a:pt x="36" y="76"/>
                              <a:pt x="34" y="77"/>
                              <a:pt x="32" y="78"/>
                            </a:cubicBezTo>
                            <a:cubicBezTo>
                              <a:pt x="34" y="78"/>
                              <a:pt x="36" y="76"/>
                              <a:pt x="38" y="77"/>
                            </a:cubicBezTo>
                            <a:cubicBezTo>
                              <a:pt x="38" y="78"/>
                              <a:pt x="38" y="79"/>
                              <a:pt x="39" y="79"/>
                            </a:cubicBezTo>
                            <a:cubicBezTo>
                              <a:pt x="38" y="79"/>
                              <a:pt x="39" y="81"/>
                              <a:pt x="40" y="81"/>
                            </a:cubicBezTo>
                            <a:cubicBezTo>
                              <a:pt x="39" y="81"/>
                              <a:pt x="39" y="82"/>
                              <a:pt x="38" y="82"/>
                            </a:cubicBezTo>
                            <a:cubicBezTo>
                              <a:pt x="38" y="83"/>
                              <a:pt x="37" y="84"/>
                              <a:pt x="35" y="84"/>
                            </a:cubicBezTo>
                            <a:cubicBezTo>
                              <a:pt x="33" y="85"/>
                              <a:pt x="29" y="85"/>
                              <a:pt x="28" y="87"/>
                            </a:cubicBezTo>
                            <a:cubicBezTo>
                              <a:pt x="29" y="87"/>
                              <a:pt x="29" y="88"/>
                              <a:pt x="29" y="89"/>
                            </a:cubicBezTo>
                            <a:cubicBezTo>
                              <a:pt x="30" y="89"/>
                              <a:pt x="31" y="89"/>
                              <a:pt x="32" y="88"/>
                            </a:cubicBezTo>
                            <a:cubicBezTo>
                              <a:pt x="31" y="89"/>
                              <a:pt x="30" y="89"/>
                              <a:pt x="29" y="89"/>
                            </a:cubicBezTo>
                            <a:cubicBezTo>
                              <a:pt x="31" y="90"/>
                              <a:pt x="35" y="89"/>
                              <a:pt x="36" y="88"/>
                            </a:cubicBezTo>
                            <a:cubicBezTo>
                              <a:pt x="36" y="89"/>
                              <a:pt x="38" y="89"/>
                              <a:pt x="39" y="89"/>
                            </a:cubicBezTo>
                            <a:cubicBezTo>
                              <a:pt x="39" y="89"/>
                              <a:pt x="38" y="90"/>
                              <a:pt x="37" y="89"/>
                            </a:cubicBezTo>
                            <a:cubicBezTo>
                              <a:pt x="38" y="91"/>
                              <a:pt x="39" y="90"/>
                              <a:pt x="40" y="90"/>
                            </a:cubicBezTo>
                            <a:cubicBezTo>
                              <a:pt x="42" y="89"/>
                              <a:pt x="43" y="91"/>
                              <a:pt x="44" y="92"/>
                            </a:cubicBezTo>
                            <a:cubicBezTo>
                              <a:pt x="47" y="93"/>
                              <a:pt x="47" y="91"/>
                              <a:pt x="49" y="90"/>
                            </a:cubicBezTo>
                            <a:cubicBezTo>
                              <a:pt x="52" y="90"/>
                              <a:pt x="53" y="89"/>
                              <a:pt x="55" y="88"/>
                            </a:cubicBezTo>
                            <a:cubicBezTo>
                              <a:pt x="53" y="90"/>
                              <a:pt x="51" y="91"/>
                              <a:pt x="49" y="92"/>
                            </a:cubicBezTo>
                            <a:cubicBezTo>
                              <a:pt x="48" y="93"/>
                              <a:pt x="49" y="93"/>
                              <a:pt x="48" y="94"/>
                            </a:cubicBezTo>
                            <a:cubicBezTo>
                              <a:pt x="47" y="94"/>
                              <a:pt x="46" y="94"/>
                              <a:pt x="45" y="94"/>
                            </a:cubicBezTo>
                            <a:cubicBezTo>
                              <a:pt x="43" y="93"/>
                              <a:pt x="40" y="93"/>
                              <a:pt x="38" y="94"/>
                            </a:cubicBezTo>
                            <a:cubicBezTo>
                              <a:pt x="37" y="94"/>
                              <a:pt x="37" y="95"/>
                              <a:pt x="36" y="95"/>
                            </a:cubicBezTo>
                            <a:cubicBezTo>
                              <a:pt x="35" y="96"/>
                              <a:pt x="35" y="94"/>
                              <a:pt x="34" y="96"/>
                            </a:cubicBezTo>
                            <a:cubicBezTo>
                              <a:pt x="34" y="97"/>
                              <a:pt x="32" y="100"/>
                              <a:pt x="31" y="100"/>
                            </a:cubicBezTo>
                            <a:cubicBezTo>
                              <a:pt x="30" y="100"/>
                              <a:pt x="30" y="100"/>
                              <a:pt x="30" y="101"/>
                            </a:cubicBezTo>
                            <a:cubicBezTo>
                              <a:pt x="29" y="102"/>
                              <a:pt x="28" y="102"/>
                              <a:pt x="26" y="103"/>
                            </a:cubicBezTo>
                            <a:cubicBezTo>
                              <a:pt x="25" y="103"/>
                              <a:pt x="24" y="103"/>
                              <a:pt x="24" y="104"/>
                            </a:cubicBezTo>
                            <a:cubicBezTo>
                              <a:pt x="23" y="104"/>
                              <a:pt x="24" y="105"/>
                              <a:pt x="24" y="105"/>
                            </a:cubicBezTo>
                            <a:cubicBezTo>
                              <a:pt x="25" y="105"/>
                              <a:pt x="27" y="104"/>
                              <a:pt x="28" y="105"/>
                            </a:cubicBezTo>
                            <a:cubicBezTo>
                              <a:pt x="29" y="105"/>
                              <a:pt x="31" y="103"/>
                              <a:pt x="32" y="103"/>
                            </a:cubicBezTo>
                            <a:cubicBezTo>
                              <a:pt x="33" y="102"/>
                              <a:pt x="37" y="103"/>
                              <a:pt x="38" y="101"/>
                            </a:cubicBezTo>
                            <a:cubicBezTo>
                              <a:pt x="38" y="102"/>
                              <a:pt x="41" y="103"/>
                              <a:pt x="42" y="103"/>
                            </a:cubicBezTo>
                            <a:cubicBezTo>
                              <a:pt x="44" y="103"/>
                              <a:pt x="45" y="100"/>
                              <a:pt x="45" y="99"/>
                            </a:cubicBezTo>
                            <a:cubicBezTo>
                              <a:pt x="45" y="100"/>
                              <a:pt x="48" y="99"/>
                              <a:pt x="48" y="98"/>
                            </a:cubicBezTo>
                            <a:cubicBezTo>
                              <a:pt x="51" y="98"/>
                              <a:pt x="53" y="99"/>
                              <a:pt x="55" y="100"/>
                            </a:cubicBezTo>
                            <a:cubicBezTo>
                              <a:pt x="55" y="99"/>
                              <a:pt x="56" y="99"/>
                              <a:pt x="57" y="99"/>
                            </a:cubicBezTo>
                            <a:cubicBezTo>
                              <a:pt x="58" y="99"/>
                              <a:pt x="61" y="99"/>
                              <a:pt x="58" y="98"/>
                            </a:cubicBezTo>
                            <a:cubicBezTo>
                              <a:pt x="59" y="98"/>
                              <a:pt x="67" y="98"/>
                              <a:pt x="64" y="97"/>
                            </a:cubicBezTo>
                            <a:cubicBezTo>
                              <a:pt x="66" y="98"/>
                              <a:pt x="67" y="97"/>
                              <a:pt x="69" y="97"/>
                            </a:cubicBezTo>
                            <a:cubicBezTo>
                              <a:pt x="69" y="97"/>
                              <a:pt x="69" y="97"/>
                              <a:pt x="69" y="98"/>
                            </a:cubicBezTo>
                            <a:cubicBezTo>
                              <a:pt x="69" y="98"/>
                              <a:pt x="72" y="97"/>
                              <a:pt x="72" y="97"/>
                            </a:cubicBezTo>
                            <a:cubicBezTo>
                              <a:pt x="74" y="97"/>
                              <a:pt x="76" y="97"/>
                              <a:pt x="78" y="98"/>
                            </a:cubicBezTo>
                            <a:cubicBezTo>
                              <a:pt x="80" y="98"/>
                              <a:pt x="83" y="97"/>
                              <a:pt x="84" y="97"/>
                            </a:cubicBezTo>
                            <a:cubicBezTo>
                              <a:pt x="86" y="96"/>
                              <a:pt x="86" y="96"/>
                              <a:pt x="87" y="95"/>
                            </a:cubicBezTo>
                            <a:cubicBezTo>
                              <a:pt x="88" y="94"/>
                              <a:pt x="91" y="94"/>
                              <a:pt x="91" y="93"/>
                            </a:cubicBezTo>
                            <a:cubicBezTo>
                              <a:pt x="92" y="92"/>
                              <a:pt x="84" y="92"/>
                              <a:pt x="83" y="91"/>
                            </a:cubicBezTo>
                            <a:cubicBezTo>
                              <a:pt x="83" y="91"/>
                              <a:pt x="84" y="91"/>
                              <a:pt x="84" y="91"/>
                            </a:cubicBezTo>
                            <a:cubicBezTo>
                              <a:pt x="83" y="91"/>
                              <a:pt x="82" y="91"/>
                              <a:pt x="81" y="91"/>
                            </a:cubicBezTo>
                            <a:cubicBezTo>
                              <a:pt x="82" y="90"/>
                              <a:pt x="83" y="91"/>
                              <a:pt x="85" y="90"/>
                            </a:cubicBezTo>
                            <a:cubicBezTo>
                              <a:pt x="87" y="90"/>
                              <a:pt x="86" y="89"/>
                              <a:pt x="84" y="88"/>
                            </a:cubicBezTo>
                            <a:cubicBezTo>
                              <a:pt x="85" y="89"/>
                              <a:pt x="86" y="88"/>
                              <a:pt x="86" y="88"/>
                            </a:cubicBezTo>
                            <a:cubicBezTo>
                              <a:pt x="87" y="87"/>
                              <a:pt x="88" y="88"/>
                              <a:pt x="90" y="87"/>
                            </a:cubicBezTo>
                            <a:cubicBezTo>
                              <a:pt x="89" y="87"/>
                              <a:pt x="89" y="86"/>
                              <a:pt x="88" y="86"/>
                            </a:cubicBezTo>
                            <a:cubicBezTo>
                              <a:pt x="89" y="86"/>
                              <a:pt x="91" y="86"/>
                              <a:pt x="89" y="86"/>
                            </a:cubicBezTo>
                            <a:cubicBezTo>
                              <a:pt x="92" y="86"/>
                              <a:pt x="92" y="85"/>
                              <a:pt x="93" y="83"/>
                            </a:cubicBezTo>
                            <a:cubicBezTo>
                              <a:pt x="95" y="81"/>
                              <a:pt x="94" y="79"/>
                              <a:pt x="91" y="77"/>
                            </a:cubicBezTo>
                            <a:close/>
                            <a:moveTo>
                              <a:pt x="16" y="38"/>
                            </a:moveTo>
                            <a:cubicBezTo>
                              <a:pt x="17" y="38"/>
                              <a:pt x="17" y="38"/>
                              <a:pt x="18" y="38"/>
                            </a:cubicBezTo>
                            <a:cubicBezTo>
                              <a:pt x="18" y="38"/>
                              <a:pt x="18" y="38"/>
                              <a:pt x="18" y="38"/>
                            </a:cubicBezTo>
                            <a:cubicBezTo>
                              <a:pt x="18" y="37"/>
                              <a:pt x="17" y="37"/>
                              <a:pt x="16" y="38"/>
                            </a:cubicBezTo>
                            <a:close/>
                            <a:moveTo>
                              <a:pt x="23" y="46"/>
                            </a:moveTo>
                            <a:cubicBezTo>
                              <a:pt x="22" y="47"/>
                              <a:pt x="21" y="48"/>
                              <a:pt x="20" y="49"/>
                            </a:cubicBezTo>
                            <a:cubicBezTo>
                              <a:pt x="20" y="49"/>
                              <a:pt x="20" y="49"/>
                              <a:pt x="21" y="49"/>
                            </a:cubicBezTo>
                            <a:cubicBezTo>
                              <a:pt x="22" y="48"/>
                              <a:pt x="23" y="47"/>
                              <a:pt x="23" y="46"/>
                            </a:cubicBezTo>
                            <a:close/>
                            <a:moveTo>
                              <a:pt x="21" y="33"/>
                            </a:moveTo>
                            <a:cubicBezTo>
                              <a:pt x="20" y="33"/>
                              <a:pt x="20" y="34"/>
                              <a:pt x="20" y="35"/>
                            </a:cubicBezTo>
                            <a:cubicBezTo>
                              <a:pt x="20" y="34"/>
                              <a:pt x="20" y="33"/>
                              <a:pt x="21" y="33"/>
                            </a:cubicBezTo>
                            <a:close/>
                            <a:moveTo>
                              <a:pt x="27" y="50"/>
                            </a:moveTo>
                            <a:cubicBezTo>
                              <a:pt x="26" y="50"/>
                              <a:pt x="27" y="53"/>
                              <a:pt x="28" y="53"/>
                            </a:cubicBezTo>
                            <a:cubicBezTo>
                              <a:pt x="30" y="52"/>
                              <a:pt x="29" y="50"/>
                              <a:pt x="27" y="50"/>
                            </a:cubicBezTo>
                            <a:close/>
                            <a:moveTo>
                              <a:pt x="47" y="21"/>
                            </a:moveTo>
                            <a:cubicBezTo>
                              <a:pt x="47" y="20"/>
                              <a:pt x="47" y="19"/>
                              <a:pt x="46" y="19"/>
                            </a:cubicBezTo>
                            <a:cubicBezTo>
                              <a:pt x="45" y="20"/>
                              <a:pt x="46" y="20"/>
                              <a:pt x="47" y="21"/>
                            </a:cubicBezTo>
                            <a:close/>
                            <a:moveTo>
                              <a:pt x="47" y="19"/>
                            </a:moveTo>
                            <a:cubicBezTo>
                              <a:pt x="48" y="20"/>
                              <a:pt x="51" y="20"/>
                              <a:pt x="52" y="19"/>
                            </a:cubicBezTo>
                            <a:cubicBezTo>
                              <a:pt x="51" y="19"/>
                              <a:pt x="49" y="19"/>
                              <a:pt x="48" y="18"/>
                            </a:cubicBezTo>
                            <a:cubicBezTo>
                              <a:pt x="48" y="17"/>
                              <a:pt x="45" y="18"/>
                              <a:pt x="47" y="19"/>
                            </a:cubicBezTo>
                            <a:close/>
                            <a:moveTo>
                              <a:pt x="50" y="21"/>
                            </a:moveTo>
                            <a:cubicBezTo>
                              <a:pt x="50" y="21"/>
                              <a:pt x="50" y="20"/>
                              <a:pt x="50" y="20"/>
                            </a:cubicBezTo>
                            <a:cubicBezTo>
                              <a:pt x="49" y="20"/>
                              <a:pt x="49" y="20"/>
                              <a:pt x="50" y="21"/>
                            </a:cubicBezTo>
                            <a:close/>
                            <a:moveTo>
                              <a:pt x="50" y="16"/>
                            </a:moveTo>
                            <a:cubicBezTo>
                              <a:pt x="50" y="16"/>
                              <a:pt x="50" y="15"/>
                              <a:pt x="49" y="15"/>
                            </a:cubicBezTo>
                            <a:cubicBezTo>
                              <a:pt x="49" y="16"/>
                              <a:pt x="49" y="16"/>
                              <a:pt x="50" y="16"/>
                            </a:cubicBezTo>
                            <a:close/>
                            <a:moveTo>
                              <a:pt x="52" y="17"/>
                            </a:moveTo>
                            <a:cubicBezTo>
                              <a:pt x="53" y="16"/>
                              <a:pt x="53" y="16"/>
                              <a:pt x="54" y="16"/>
                            </a:cubicBezTo>
                            <a:cubicBezTo>
                              <a:pt x="53" y="16"/>
                              <a:pt x="52" y="16"/>
                              <a:pt x="52" y="17"/>
                            </a:cubicBezTo>
                            <a:close/>
                            <a:moveTo>
                              <a:pt x="64" y="7"/>
                            </a:moveTo>
                            <a:cubicBezTo>
                              <a:pt x="65" y="7"/>
                              <a:pt x="66" y="8"/>
                              <a:pt x="65" y="9"/>
                            </a:cubicBezTo>
                            <a:cubicBezTo>
                              <a:pt x="65" y="9"/>
                              <a:pt x="65" y="10"/>
                              <a:pt x="64" y="10"/>
                            </a:cubicBezTo>
                            <a:cubicBezTo>
                              <a:pt x="67" y="10"/>
                              <a:pt x="67" y="7"/>
                              <a:pt x="67" y="5"/>
                            </a:cubicBezTo>
                            <a:cubicBezTo>
                              <a:pt x="67" y="5"/>
                              <a:pt x="66" y="5"/>
                              <a:pt x="66" y="4"/>
                            </a:cubicBezTo>
                            <a:cubicBezTo>
                              <a:pt x="66" y="4"/>
                              <a:pt x="65" y="5"/>
                              <a:pt x="65" y="5"/>
                            </a:cubicBezTo>
                            <a:cubicBezTo>
                              <a:pt x="65" y="4"/>
                              <a:pt x="65" y="4"/>
                              <a:pt x="65" y="3"/>
                            </a:cubicBezTo>
                            <a:cubicBezTo>
                              <a:pt x="64" y="3"/>
                              <a:pt x="64" y="4"/>
                              <a:pt x="63" y="4"/>
                            </a:cubicBezTo>
                            <a:cubicBezTo>
                              <a:pt x="63" y="5"/>
                              <a:pt x="64" y="5"/>
                              <a:pt x="65" y="5"/>
                            </a:cubicBezTo>
                            <a:cubicBezTo>
                              <a:pt x="64" y="6"/>
                              <a:pt x="63" y="6"/>
                              <a:pt x="62" y="6"/>
                            </a:cubicBezTo>
                            <a:cubicBezTo>
                              <a:pt x="62" y="8"/>
                              <a:pt x="62" y="6"/>
                              <a:pt x="64" y="7"/>
                            </a:cubicBezTo>
                            <a:close/>
                            <a:moveTo>
                              <a:pt x="67" y="4"/>
                            </a:moveTo>
                            <a:cubicBezTo>
                              <a:pt x="68" y="4"/>
                              <a:pt x="69" y="2"/>
                              <a:pt x="67" y="2"/>
                            </a:cubicBezTo>
                            <a:cubicBezTo>
                              <a:pt x="67" y="3"/>
                              <a:pt x="66" y="4"/>
                              <a:pt x="67" y="4"/>
                            </a:cubicBezTo>
                            <a:close/>
                            <a:moveTo>
                              <a:pt x="70" y="2"/>
                            </a:moveTo>
                            <a:cubicBezTo>
                              <a:pt x="71" y="0"/>
                              <a:pt x="66" y="2"/>
                              <a:pt x="70" y="2"/>
                            </a:cubicBezTo>
                            <a:close/>
                            <a:moveTo>
                              <a:pt x="69" y="4"/>
                            </a:moveTo>
                            <a:cubicBezTo>
                              <a:pt x="70" y="3"/>
                              <a:pt x="70" y="3"/>
                              <a:pt x="70" y="3"/>
                            </a:cubicBezTo>
                            <a:cubicBezTo>
                              <a:pt x="69" y="3"/>
                              <a:pt x="69" y="3"/>
                              <a:pt x="69" y="4"/>
                            </a:cubicBezTo>
                            <a:close/>
                            <a:moveTo>
                              <a:pt x="63" y="99"/>
                            </a:moveTo>
                            <a:cubicBezTo>
                              <a:pt x="64" y="99"/>
                              <a:pt x="65" y="99"/>
                              <a:pt x="65" y="100"/>
                            </a:cubicBezTo>
                            <a:cubicBezTo>
                              <a:pt x="66" y="99"/>
                              <a:pt x="67" y="99"/>
                              <a:pt x="67" y="98"/>
                            </a:cubicBezTo>
                            <a:cubicBezTo>
                              <a:pt x="66" y="98"/>
                              <a:pt x="65" y="98"/>
                              <a:pt x="63" y="99"/>
                            </a:cubicBez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39" name="Freeform 2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0" y="3130"/>
                        <a:ext cx="51" cy="50"/>
                      </a:xfrm>
                      <a:custGeom>
                        <a:avLst/>
                        <a:gdLst>
                          <a:gd name="T0" fmla="*/ 1 w 32"/>
                          <a:gd name="T1" fmla="*/ 8 h 31"/>
                          <a:gd name="T2" fmla="*/ 3 w 32"/>
                          <a:gd name="T3" fmla="*/ 5 h 31"/>
                          <a:gd name="T4" fmla="*/ 1 w 32"/>
                          <a:gd name="T5" fmla="*/ 3 h 31"/>
                          <a:gd name="T6" fmla="*/ 3 w 32"/>
                          <a:gd name="T7" fmla="*/ 0 h 31"/>
                          <a:gd name="T8" fmla="*/ 7 w 32"/>
                          <a:gd name="T9" fmla="*/ 2 h 31"/>
                          <a:gd name="T10" fmla="*/ 12 w 32"/>
                          <a:gd name="T11" fmla="*/ 2 h 31"/>
                          <a:gd name="T12" fmla="*/ 15 w 32"/>
                          <a:gd name="T13" fmla="*/ 2 h 31"/>
                          <a:gd name="T14" fmla="*/ 18 w 32"/>
                          <a:gd name="T15" fmla="*/ 4 h 31"/>
                          <a:gd name="T16" fmla="*/ 22 w 32"/>
                          <a:gd name="T17" fmla="*/ 3 h 31"/>
                          <a:gd name="T18" fmla="*/ 22 w 32"/>
                          <a:gd name="T19" fmla="*/ 5 h 31"/>
                          <a:gd name="T20" fmla="*/ 24 w 32"/>
                          <a:gd name="T21" fmla="*/ 8 h 31"/>
                          <a:gd name="T22" fmla="*/ 28 w 32"/>
                          <a:gd name="T23" fmla="*/ 12 h 31"/>
                          <a:gd name="T24" fmla="*/ 31 w 32"/>
                          <a:gd name="T25" fmla="*/ 16 h 31"/>
                          <a:gd name="T26" fmla="*/ 31 w 32"/>
                          <a:gd name="T27" fmla="*/ 17 h 31"/>
                          <a:gd name="T28" fmla="*/ 29 w 32"/>
                          <a:gd name="T29" fmla="*/ 16 h 31"/>
                          <a:gd name="T30" fmla="*/ 28 w 32"/>
                          <a:gd name="T31" fmla="*/ 20 h 31"/>
                          <a:gd name="T32" fmla="*/ 30 w 32"/>
                          <a:gd name="T33" fmla="*/ 23 h 31"/>
                          <a:gd name="T34" fmla="*/ 29 w 32"/>
                          <a:gd name="T35" fmla="*/ 27 h 31"/>
                          <a:gd name="T36" fmla="*/ 29 w 32"/>
                          <a:gd name="T37" fmla="*/ 31 h 31"/>
                          <a:gd name="T38" fmla="*/ 28 w 32"/>
                          <a:gd name="T39" fmla="*/ 29 h 31"/>
                          <a:gd name="T40" fmla="*/ 26 w 32"/>
                          <a:gd name="T41" fmla="*/ 28 h 31"/>
                          <a:gd name="T42" fmla="*/ 27 w 32"/>
                          <a:gd name="T43" fmla="*/ 27 h 31"/>
                          <a:gd name="T44" fmla="*/ 23 w 32"/>
                          <a:gd name="T45" fmla="*/ 24 h 31"/>
                          <a:gd name="T46" fmla="*/ 25 w 32"/>
                          <a:gd name="T47" fmla="*/ 27 h 31"/>
                          <a:gd name="T48" fmla="*/ 21 w 32"/>
                          <a:gd name="T49" fmla="*/ 25 h 31"/>
                          <a:gd name="T50" fmla="*/ 22 w 32"/>
                          <a:gd name="T51" fmla="*/ 22 h 31"/>
                          <a:gd name="T52" fmla="*/ 18 w 32"/>
                          <a:gd name="T53" fmla="*/ 18 h 31"/>
                          <a:gd name="T54" fmla="*/ 15 w 32"/>
                          <a:gd name="T55" fmla="*/ 17 h 31"/>
                          <a:gd name="T56" fmla="*/ 12 w 32"/>
                          <a:gd name="T57" fmla="*/ 15 h 31"/>
                          <a:gd name="T58" fmla="*/ 6 w 32"/>
                          <a:gd name="T59" fmla="*/ 9 h 31"/>
                          <a:gd name="T60" fmla="*/ 7 w 32"/>
                          <a:gd name="T61" fmla="*/ 11 h 31"/>
                          <a:gd name="T62" fmla="*/ 9 w 32"/>
                          <a:gd name="T63" fmla="*/ 12 h 31"/>
                          <a:gd name="T64" fmla="*/ 8 w 32"/>
                          <a:gd name="T65" fmla="*/ 15 h 31"/>
                          <a:gd name="T66" fmla="*/ 5 w 32"/>
                          <a:gd name="T67" fmla="*/ 13 h 31"/>
                          <a:gd name="T68" fmla="*/ 1 w 32"/>
                          <a:gd name="T69" fmla="*/ 8 h 3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32" h="31">
                            <a:moveTo>
                              <a:pt x="1" y="8"/>
                            </a:moveTo>
                            <a:cubicBezTo>
                              <a:pt x="1" y="8"/>
                              <a:pt x="2" y="6"/>
                              <a:pt x="3" y="5"/>
                            </a:cubicBezTo>
                            <a:cubicBezTo>
                              <a:pt x="3" y="5"/>
                              <a:pt x="0" y="3"/>
                              <a:pt x="1" y="3"/>
                            </a:cubicBezTo>
                            <a:cubicBezTo>
                              <a:pt x="2" y="2"/>
                              <a:pt x="2" y="1"/>
                              <a:pt x="3" y="0"/>
                            </a:cubicBezTo>
                            <a:cubicBezTo>
                              <a:pt x="3" y="0"/>
                              <a:pt x="7" y="1"/>
                              <a:pt x="7" y="2"/>
                            </a:cubicBezTo>
                            <a:cubicBezTo>
                              <a:pt x="10" y="3"/>
                              <a:pt x="10" y="2"/>
                              <a:pt x="12" y="2"/>
                            </a:cubicBezTo>
                            <a:cubicBezTo>
                              <a:pt x="13" y="1"/>
                              <a:pt x="14" y="3"/>
                              <a:pt x="15" y="2"/>
                            </a:cubicBezTo>
                            <a:cubicBezTo>
                              <a:pt x="16" y="3"/>
                              <a:pt x="16" y="4"/>
                              <a:pt x="18" y="4"/>
                            </a:cubicBezTo>
                            <a:cubicBezTo>
                              <a:pt x="19" y="5"/>
                              <a:pt x="22" y="5"/>
                              <a:pt x="22" y="3"/>
                            </a:cubicBezTo>
                            <a:cubicBezTo>
                              <a:pt x="22" y="4"/>
                              <a:pt x="22" y="4"/>
                              <a:pt x="22" y="5"/>
                            </a:cubicBezTo>
                            <a:cubicBezTo>
                              <a:pt x="23" y="6"/>
                              <a:pt x="24" y="7"/>
                              <a:pt x="24" y="8"/>
                            </a:cubicBezTo>
                            <a:cubicBezTo>
                              <a:pt x="25" y="10"/>
                              <a:pt x="26" y="11"/>
                              <a:pt x="28" y="12"/>
                            </a:cubicBezTo>
                            <a:cubicBezTo>
                              <a:pt x="29" y="13"/>
                              <a:pt x="30" y="15"/>
                              <a:pt x="31" y="16"/>
                            </a:cubicBezTo>
                            <a:cubicBezTo>
                              <a:pt x="32" y="16"/>
                              <a:pt x="32" y="17"/>
                              <a:pt x="31" y="17"/>
                            </a:cubicBezTo>
                            <a:cubicBezTo>
                              <a:pt x="30" y="16"/>
                              <a:pt x="30" y="15"/>
                              <a:pt x="29" y="16"/>
                            </a:cubicBezTo>
                            <a:cubicBezTo>
                              <a:pt x="30" y="17"/>
                              <a:pt x="28" y="19"/>
                              <a:pt x="28" y="20"/>
                            </a:cubicBezTo>
                            <a:cubicBezTo>
                              <a:pt x="28" y="21"/>
                              <a:pt x="31" y="21"/>
                              <a:pt x="30" y="23"/>
                            </a:cubicBezTo>
                            <a:cubicBezTo>
                              <a:pt x="28" y="24"/>
                              <a:pt x="30" y="26"/>
                              <a:pt x="29" y="27"/>
                            </a:cubicBezTo>
                            <a:cubicBezTo>
                              <a:pt x="27" y="28"/>
                              <a:pt x="29" y="29"/>
                              <a:pt x="29" y="31"/>
                            </a:cubicBezTo>
                            <a:cubicBezTo>
                              <a:pt x="29" y="30"/>
                              <a:pt x="28" y="29"/>
                              <a:pt x="28" y="29"/>
                            </a:cubicBezTo>
                            <a:cubicBezTo>
                              <a:pt x="27" y="28"/>
                              <a:pt x="27" y="28"/>
                              <a:pt x="26" y="28"/>
                            </a:cubicBezTo>
                            <a:cubicBezTo>
                              <a:pt x="27" y="27"/>
                              <a:pt x="27" y="27"/>
                              <a:pt x="27" y="27"/>
                            </a:cubicBezTo>
                            <a:cubicBezTo>
                              <a:pt x="26" y="26"/>
                              <a:pt x="25" y="23"/>
                              <a:pt x="23" y="24"/>
                            </a:cubicBezTo>
                            <a:cubicBezTo>
                              <a:pt x="24" y="25"/>
                              <a:pt x="25" y="26"/>
                              <a:pt x="25" y="27"/>
                            </a:cubicBezTo>
                            <a:cubicBezTo>
                              <a:pt x="24" y="27"/>
                              <a:pt x="22" y="27"/>
                              <a:pt x="21" y="25"/>
                            </a:cubicBezTo>
                            <a:cubicBezTo>
                              <a:pt x="21" y="24"/>
                              <a:pt x="22" y="23"/>
                              <a:pt x="22" y="22"/>
                            </a:cubicBezTo>
                            <a:cubicBezTo>
                              <a:pt x="22" y="20"/>
                              <a:pt x="19" y="19"/>
                              <a:pt x="18" y="18"/>
                            </a:cubicBezTo>
                            <a:cubicBezTo>
                              <a:pt x="16" y="17"/>
                              <a:pt x="16" y="17"/>
                              <a:pt x="15" y="17"/>
                            </a:cubicBezTo>
                            <a:cubicBezTo>
                              <a:pt x="13" y="17"/>
                              <a:pt x="12" y="16"/>
                              <a:pt x="12" y="15"/>
                            </a:cubicBezTo>
                            <a:cubicBezTo>
                              <a:pt x="12" y="11"/>
                              <a:pt x="8" y="11"/>
                              <a:pt x="6" y="9"/>
                            </a:cubicBezTo>
                            <a:cubicBezTo>
                              <a:pt x="7" y="10"/>
                              <a:pt x="7" y="10"/>
                              <a:pt x="7" y="11"/>
                            </a:cubicBezTo>
                            <a:cubicBezTo>
                              <a:pt x="8" y="12"/>
                              <a:pt x="8" y="12"/>
                              <a:pt x="9" y="12"/>
                            </a:cubicBezTo>
                            <a:cubicBezTo>
                              <a:pt x="10" y="13"/>
                              <a:pt x="9" y="15"/>
                              <a:pt x="8" y="15"/>
                            </a:cubicBezTo>
                            <a:cubicBezTo>
                              <a:pt x="7" y="16"/>
                              <a:pt x="6" y="13"/>
                              <a:pt x="5" y="13"/>
                            </a:cubicBezTo>
                            <a:cubicBezTo>
                              <a:pt x="2" y="13"/>
                              <a:pt x="0" y="10"/>
                              <a:pt x="1" y="8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40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0" y="3130"/>
                        <a:ext cx="51" cy="50"/>
                      </a:xfrm>
                      <a:custGeom>
                        <a:avLst/>
                        <a:gdLst>
                          <a:gd name="T0" fmla="*/ 1 w 32"/>
                          <a:gd name="T1" fmla="*/ 8 h 31"/>
                          <a:gd name="T2" fmla="*/ 3 w 32"/>
                          <a:gd name="T3" fmla="*/ 5 h 31"/>
                          <a:gd name="T4" fmla="*/ 1 w 32"/>
                          <a:gd name="T5" fmla="*/ 3 h 31"/>
                          <a:gd name="T6" fmla="*/ 3 w 32"/>
                          <a:gd name="T7" fmla="*/ 0 h 31"/>
                          <a:gd name="T8" fmla="*/ 7 w 32"/>
                          <a:gd name="T9" fmla="*/ 2 h 31"/>
                          <a:gd name="T10" fmla="*/ 12 w 32"/>
                          <a:gd name="T11" fmla="*/ 2 h 31"/>
                          <a:gd name="T12" fmla="*/ 15 w 32"/>
                          <a:gd name="T13" fmla="*/ 2 h 31"/>
                          <a:gd name="T14" fmla="*/ 18 w 32"/>
                          <a:gd name="T15" fmla="*/ 4 h 31"/>
                          <a:gd name="T16" fmla="*/ 22 w 32"/>
                          <a:gd name="T17" fmla="*/ 3 h 31"/>
                          <a:gd name="T18" fmla="*/ 22 w 32"/>
                          <a:gd name="T19" fmla="*/ 5 h 31"/>
                          <a:gd name="T20" fmla="*/ 24 w 32"/>
                          <a:gd name="T21" fmla="*/ 8 h 31"/>
                          <a:gd name="T22" fmla="*/ 28 w 32"/>
                          <a:gd name="T23" fmla="*/ 12 h 31"/>
                          <a:gd name="T24" fmla="*/ 31 w 32"/>
                          <a:gd name="T25" fmla="*/ 16 h 31"/>
                          <a:gd name="T26" fmla="*/ 31 w 32"/>
                          <a:gd name="T27" fmla="*/ 17 h 31"/>
                          <a:gd name="T28" fmla="*/ 29 w 32"/>
                          <a:gd name="T29" fmla="*/ 16 h 31"/>
                          <a:gd name="T30" fmla="*/ 28 w 32"/>
                          <a:gd name="T31" fmla="*/ 20 h 31"/>
                          <a:gd name="T32" fmla="*/ 30 w 32"/>
                          <a:gd name="T33" fmla="*/ 23 h 31"/>
                          <a:gd name="T34" fmla="*/ 29 w 32"/>
                          <a:gd name="T35" fmla="*/ 27 h 31"/>
                          <a:gd name="T36" fmla="*/ 29 w 32"/>
                          <a:gd name="T37" fmla="*/ 31 h 31"/>
                          <a:gd name="T38" fmla="*/ 28 w 32"/>
                          <a:gd name="T39" fmla="*/ 29 h 31"/>
                          <a:gd name="T40" fmla="*/ 26 w 32"/>
                          <a:gd name="T41" fmla="*/ 28 h 31"/>
                          <a:gd name="T42" fmla="*/ 27 w 32"/>
                          <a:gd name="T43" fmla="*/ 27 h 31"/>
                          <a:gd name="T44" fmla="*/ 23 w 32"/>
                          <a:gd name="T45" fmla="*/ 24 h 31"/>
                          <a:gd name="T46" fmla="*/ 25 w 32"/>
                          <a:gd name="T47" fmla="*/ 27 h 31"/>
                          <a:gd name="T48" fmla="*/ 21 w 32"/>
                          <a:gd name="T49" fmla="*/ 25 h 31"/>
                          <a:gd name="T50" fmla="*/ 22 w 32"/>
                          <a:gd name="T51" fmla="*/ 22 h 31"/>
                          <a:gd name="T52" fmla="*/ 18 w 32"/>
                          <a:gd name="T53" fmla="*/ 18 h 31"/>
                          <a:gd name="T54" fmla="*/ 15 w 32"/>
                          <a:gd name="T55" fmla="*/ 17 h 31"/>
                          <a:gd name="T56" fmla="*/ 12 w 32"/>
                          <a:gd name="T57" fmla="*/ 15 h 31"/>
                          <a:gd name="T58" fmla="*/ 6 w 32"/>
                          <a:gd name="T59" fmla="*/ 9 h 31"/>
                          <a:gd name="T60" fmla="*/ 7 w 32"/>
                          <a:gd name="T61" fmla="*/ 11 h 31"/>
                          <a:gd name="T62" fmla="*/ 9 w 32"/>
                          <a:gd name="T63" fmla="*/ 12 h 31"/>
                          <a:gd name="T64" fmla="*/ 8 w 32"/>
                          <a:gd name="T65" fmla="*/ 15 h 31"/>
                          <a:gd name="T66" fmla="*/ 5 w 32"/>
                          <a:gd name="T67" fmla="*/ 13 h 31"/>
                          <a:gd name="T68" fmla="*/ 1 w 32"/>
                          <a:gd name="T69" fmla="*/ 8 h 3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32" h="31">
                            <a:moveTo>
                              <a:pt x="1" y="8"/>
                            </a:moveTo>
                            <a:cubicBezTo>
                              <a:pt x="1" y="8"/>
                              <a:pt x="2" y="6"/>
                              <a:pt x="3" y="5"/>
                            </a:cubicBezTo>
                            <a:cubicBezTo>
                              <a:pt x="3" y="5"/>
                              <a:pt x="0" y="3"/>
                              <a:pt x="1" y="3"/>
                            </a:cubicBezTo>
                            <a:cubicBezTo>
                              <a:pt x="2" y="2"/>
                              <a:pt x="2" y="1"/>
                              <a:pt x="3" y="0"/>
                            </a:cubicBezTo>
                            <a:cubicBezTo>
                              <a:pt x="3" y="0"/>
                              <a:pt x="7" y="1"/>
                              <a:pt x="7" y="2"/>
                            </a:cubicBezTo>
                            <a:cubicBezTo>
                              <a:pt x="10" y="3"/>
                              <a:pt x="10" y="2"/>
                              <a:pt x="12" y="2"/>
                            </a:cubicBezTo>
                            <a:cubicBezTo>
                              <a:pt x="13" y="1"/>
                              <a:pt x="14" y="3"/>
                              <a:pt x="15" y="2"/>
                            </a:cubicBezTo>
                            <a:cubicBezTo>
                              <a:pt x="16" y="3"/>
                              <a:pt x="16" y="4"/>
                              <a:pt x="18" y="4"/>
                            </a:cubicBezTo>
                            <a:cubicBezTo>
                              <a:pt x="19" y="5"/>
                              <a:pt x="22" y="5"/>
                              <a:pt x="22" y="3"/>
                            </a:cubicBezTo>
                            <a:cubicBezTo>
                              <a:pt x="22" y="4"/>
                              <a:pt x="22" y="4"/>
                              <a:pt x="22" y="5"/>
                            </a:cubicBezTo>
                            <a:cubicBezTo>
                              <a:pt x="23" y="6"/>
                              <a:pt x="24" y="7"/>
                              <a:pt x="24" y="8"/>
                            </a:cubicBezTo>
                            <a:cubicBezTo>
                              <a:pt x="25" y="10"/>
                              <a:pt x="26" y="11"/>
                              <a:pt x="28" y="12"/>
                            </a:cubicBezTo>
                            <a:cubicBezTo>
                              <a:pt x="29" y="13"/>
                              <a:pt x="30" y="15"/>
                              <a:pt x="31" y="16"/>
                            </a:cubicBezTo>
                            <a:cubicBezTo>
                              <a:pt x="32" y="16"/>
                              <a:pt x="32" y="17"/>
                              <a:pt x="31" y="17"/>
                            </a:cubicBezTo>
                            <a:cubicBezTo>
                              <a:pt x="30" y="16"/>
                              <a:pt x="30" y="15"/>
                              <a:pt x="29" y="16"/>
                            </a:cubicBezTo>
                            <a:cubicBezTo>
                              <a:pt x="30" y="17"/>
                              <a:pt x="28" y="19"/>
                              <a:pt x="28" y="20"/>
                            </a:cubicBezTo>
                            <a:cubicBezTo>
                              <a:pt x="28" y="21"/>
                              <a:pt x="31" y="21"/>
                              <a:pt x="30" y="23"/>
                            </a:cubicBezTo>
                            <a:cubicBezTo>
                              <a:pt x="28" y="24"/>
                              <a:pt x="30" y="26"/>
                              <a:pt x="29" y="27"/>
                            </a:cubicBezTo>
                            <a:cubicBezTo>
                              <a:pt x="27" y="28"/>
                              <a:pt x="29" y="29"/>
                              <a:pt x="29" y="31"/>
                            </a:cubicBezTo>
                            <a:cubicBezTo>
                              <a:pt x="29" y="30"/>
                              <a:pt x="28" y="29"/>
                              <a:pt x="28" y="29"/>
                            </a:cubicBezTo>
                            <a:cubicBezTo>
                              <a:pt x="27" y="28"/>
                              <a:pt x="27" y="28"/>
                              <a:pt x="26" y="28"/>
                            </a:cubicBezTo>
                            <a:cubicBezTo>
                              <a:pt x="27" y="27"/>
                              <a:pt x="27" y="27"/>
                              <a:pt x="27" y="27"/>
                            </a:cubicBezTo>
                            <a:cubicBezTo>
                              <a:pt x="26" y="26"/>
                              <a:pt x="25" y="23"/>
                              <a:pt x="23" y="24"/>
                            </a:cubicBezTo>
                            <a:cubicBezTo>
                              <a:pt x="24" y="25"/>
                              <a:pt x="25" y="26"/>
                              <a:pt x="25" y="27"/>
                            </a:cubicBezTo>
                            <a:cubicBezTo>
                              <a:pt x="24" y="27"/>
                              <a:pt x="22" y="27"/>
                              <a:pt x="21" y="25"/>
                            </a:cubicBezTo>
                            <a:cubicBezTo>
                              <a:pt x="21" y="24"/>
                              <a:pt x="22" y="23"/>
                              <a:pt x="22" y="22"/>
                            </a:cubicBezTo>
                            <a:cubicBezTo>
                              <a:pt x="22" y="20"/>
                              <a:pt x="19" y="19"/>
                              <a:pt x="18" y="18"/>
                            </a:cubicBezTo>
                            <a:cubicBezTo>
                              <a:pt x="16" y="17"/>
                              <a:pt x="16" y="17"/>
                              <a:pt x="15" y="17"/>
                            </a:cubicBezTo>
                            <a:cubicBezTo>
                              <a:pt x="13" y="17"/>
                              <a:pt x="12" y="16"/>
                              <a:pt x="12" y="15"/>
                            </a:cubicBezTo>
                            <a:cubicBezTo>
                              <a:pt x="12" y="11"/>
                              <a:pt x="8" y="11"/>
                              <a:pt x="6" y="9"/>
                            </a:cubicBezTo>
                            <a:cubicBezTo>
                              <a:pt x="7" y="10"/>
                              <a:pt x="7" y="10"/>
                              <a:pt x="7" y="11"/>
                            </a:cubicBezTo>
                            <a:cubicBezTo>
                              <a:pt x="8" y="12"/>
                              <a:pt x="8" y="12"/>
                              <a:pt x="9" y="12"/>
                            </a:cubicBezTo>
                            <a:cubicBezTo>
                              <a:pt x="10" y="13"/>
                              <a:pt x="9" y="15"/>
                              <a:pt x="8" y="15"/>
                            </a:cubicBezTo>
                            <a:cubicBezTo>
                              <a:pt x="7" y="16"/>
                              <a:pt x="6" y="13"/>
                              <a:pt x="5" y="13"/>
                            </a:cubicBezTo>
                            <a:cubicBezTo>
                              <a:pt x="2" y="13"/>
                              <a:pt x="0" y="10"/>
                              <a:pt x="1" y="8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41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87" y="3604"/>
                        <a:ext cx="128" cy="129"/>
                      </a:xfrm>
                      <a:custGeom>
                        <a:avLst/>
                        <a:gdLst>
                          <a:gd name="T0" fmla="*/ 0 w 79"/>
                          <a:gd name="T1" fmla="*/ 29 h 80"/>
                          <a:gd name="T2" fmla="*/ 3 w 79"/>
                          <a:gd name="T3" fmla="*/ 19 h 80"/>
                          <a:gd name="T4" fmla="*/ 3 w 79"/>
                          <a:gd name="T5" fmla="*/ 14 h 80"/>
                          <a:gd name="T6" fmla="*/ 6 w 79"/>
                          <a:gd name="T7" fmla="*/ 9 h 80"/>
                          <a:gd name="T8" fmla="*/ 11 w 79"/>
                          <a:gd name="T9" fmla="*/ 3 h 80"/>
                          <a:gd name="T10" fmla="*/ 22 w 79"/>
                          <a:gd name="T11" fmla="*/ 1 h 80"/>
                          <a:gd name="T12" fmla="*/ 38 w 79"/>
                          <a:gd name="T13" fmla="*/ 3 h 80"/>
                          <a:gd name="T14" fmla="*/ 43 w 79"/>
                          <a:gd name="T15" fmla="*/ 8 h 80"/>
                          <a:gd name="T16" fmla="*/ 45 w 79"/>
                          <a:gd name="T17" fmla="*/ 14 h 80"/>
                          <a:gd name="T18" fmla="*/ 46 w 79"/>
                          <a:gd name="T19" fmla="*/ 16 h 80"/>
                          <a:gd name="T20" fmla="*/ 45 w 79"/>
                          <a:gd name="T21" fmla="*/ 20 h 80"/>
                          <a:gd name="T22" fmla="*/ 44 w 79"/>
                          <a:gd name="T23" fmla="*/ 22 h 80"/>
                          <a:gd name="T24" fmla="*/ 45 w 79"/>
                          <a:gd name="T25" fmla="*/ 24 h 80"/>
                          <a:gd name="T26" fmla="*/ 43 w 79"/>
                          <a:gd name="T27" fmla="*/ 27 h 80"/>
                          <a:gd name="T28" fmla="*/ 51 w 79"/>
                          <a:gd name="T29" fmla="*/ 29 h 80"/>
                          <a:gd name="T30" fmla="*/ 55 w 79"/>
                          <a:gd name="T31" fmla="*/ 30 h 80"/>
                          <a:gd name="T32" fmla="*/ 58 w 79"/>
                          <a:gd name="T33" fmla="*/ 28 h 80"/>
                          <a:gd name="T34" fmla="*/ 63 w 79"/>
                          <a:gd name="T35" fmla="*/ 30 h 80"/>
                          <a:gd name="T36" fmla="*/ 65 w 79"/>
                          <a:gd name="T37" fmla="*/ 31 h 80"/>
                          <a:gd name="T38" fmla="*/ 66 w 79"/>
                          <a:gd name="T39" fmla="*/ 35 h 80"/>
                          <a:gd name="T40" fmla="*/ 67 w 79"/>
                          <a:gd name="T41" fmla="*/ 40 h 80"/>
                          <a:gd name="T42" fmla="*/ 71 w 79"/>
                          <a:gd name="T43" fmla="*/ 46 h 80"/>
                          <a:gd name="T44" fmla="*/ 76 w 79"/>
                          <a:gd name="T45" fmla="*/ 44 h 80"/>
                          <a:gd name="T46" fmla="*/ 79 w 79"/>
                          <a:gd name="T47" fmla="*/ 46 h 80"/>
                          <a:gd name="T48" fmla="*/ 79 w 79"/>
                          <a:gd name="T49" fmla="*/ 48 h 80"/>
                          <a:gd name="T50" fmla="*/ 78 w 79"/>
                          <a:gd name="T51" fmla="*/ 51 h 80"/>
                          <a:gd name="T52" fmla="*/ 77 w 79"/>
                          <a:gd name="T53" fmla="*/ 56 h 80"/>
                          <a:gd name="T54" fmla="*/ 76 w 79"/>
                          <a:gd name="T55" fmla="*/ 61 h 80"/>
                          <a:gd name="T56" fmla="*/ 76 w 79"/>
                          <a:gd name="T57" fmla="*/ 68 h 80"/>
                          <a:gd name="T58" fmla="*/ 74 w 79"/>
                          <a:gd name="T59" fmla="*/ 71 h 80"/>
                          <a:gd name="T60" fmla="*/ 71 w 79"/>
                          <a:gd name="T61" fmla="*/ 74 h 80"/>
                          <a:gd name="T62" fmla="*/ 69 w 79"/>
                          <a:gd name="T63" fmla="*/ 74 h 80"/>
                          <a:gd name="T64" fmla="*/ 67 w 79"/>
                          <a:gd name="T65" fmla="*/ 76 h 80"/>
                          <a:gd name="T66" fmla="*/ 64 w 79"/>
                          <a:gd name="T67" fmla="*/ 78 h 80"/>
                          <a:gd name="T68" fmla="*/ 59 w 79"/>
                          <a:gd name="T69" fmla="*/ 80 h 80"/>
                          <a:gd name="T70" fmla="*/ 57 w 79"/>
                          <a:gd name="T71" fmla="*/ 79 h 80"/>
                          <a:gd name="T72" fmla="*/ 55 w 79"/>
                          <a:gd name="T73" fmla="*/ 79 h 80"/>
                          <a:gd name="T74" fmla="*/ 52 w 79"/>
                          <a:gd name="T75" fmla="*/ 79 h 80"/>
                          <a:gd name="T76" fmla="*/ 49 w 79"/>
                          <a:gd name="T77" fmla="*/ 79 h 80"/>
                          <a:gd name="T78" fmla="*/ 40 w 79"/>
                          <a:gd name="T79" fmla="*/ 77 h 80"/>
                          <a:gd name="T80" fmla="*/ 38 w 79"/>
                          <a:gd name="T81" fmla="*/ 77 h 80"/>
                          <a:gd name="T82" fmla="*/ 39 w 79"/>
                          <a:gd name="T83" fmla="*/ 74 h 80"/>
                          <a:gd name="T84" fmla="*/ 44 w 79"/>
                          <a:gd name="T85" fmla="*/ 66 h 80"/>
                          <a:gd name="T86" fmla="*/ 47 w 79"/>
                          <a:gd name="T87" fmla="*/ 61 h 80"/>
                          <a:gd name="T88" fmla="*/ 45 w 79"/>
                          <a:gd name="T89" fmla="*/ 56 h 80"/>
                          <a:gd name="T90" fmla="*/ 40 w 79"/>
                          <a:gd name="T91" fmla="*/ 54 h 80"/>
                          <a:gd name="T92" fmla="*/ 37 w 79"/>
                          <a:gd name="T93" fmla="*/ 53 h 80"/>
                          <a:gd name="T94" fmla="*/ 34 w 79"/>
                          <a:gd name="T95" fmla="*/ 52 h 80"/>
                          <a:gd name="T96" fmla="*/ 27 w 79"/>
                          <a:gd name="T97" fmla="*/ 48 h 80"/>
                          <a:gd name="T98" fmla="*/ 20 w 79"/>
                          <a:gd name="T99" fmla="*/ 45 h 80"/>
                          <a:gd name="T100" fmla="*/ 14 w 79"/>
                          <a:gd name="T101" fmla="*/ 42 h 80"/>
                          <a:gd name="T102" fmla="*/ 8 w 79"/>
                          <a:gd name="T103" fmla="*/ 38 h 80"/>
                          <a:gd name="T104" fmla="*/ 4 w 79"/>
                          <a:gd name="T105" fmla="*/ 33 h 80"/>
                          <a:gd name="T106" fmla="*/ 0 w 79"/>
                          <a:gd name="T107" fmla="*/ 29 h 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</a:cxnLst>
                        <a:rect l="0" t="0" r="r" b="b"/>
                        <a:pathLst>
                          <a:path w="79" h="80">
                            <a:moveTo>
                              <a:pt x="0" y="29"/>
                            </a:moveTo>
                            <a:cubicBezTo>
                              <a:pt x="1" y="26"/>
                              <a:pt x="2" y="22"/>
                              <a:pt x="3" y="19"/>
                            </a:cubicBezTo>
                            <a:cubicBezTo>
                              <a:pt x="3" y="17"/>
                              <a:pt x="3" y="16"/>
                              <a:pt x="3" y="14"/>
                            </a:cubicBezTo>
                            <a:cubicBezTo>
                              <a:pt x="4" y="12"/>
                              <a:pt x="5" y="10"/>
                              <a:pt x="6" y="9"/>
                            </a:cubicBezTo>
                            <a:cubicBezTo>
                              <a:pt x="7" y="7"/>
                              <a:pt x="7" y="4"/>
                              <a:pt x="11" y="3"/>
                            </a:cubicBezTo>
                            <a:cubicBezTo>
                              <a:pt x="14" y="3"/>
                              <a:pt x="18" y="2"/>
                              <a:pt x="22" y="1"/>
                            </a:cubicBezTo>
                            <a:cubicBezTo>
                              <a:pt x="28" y="0"/>
                              <a:pt x="33" y="0"/>
                              <a:pt x="38" y="3"/>
                            </a:cubicBezTo>
                            <a:cubicBezTo>
                              <a:pt x="40" y="4"/>
                              <a:pt x="43" y="5"/>
                              <a:pt x="43" y="8"/>
                            </a:cubicBezTo>
                            <a:cubicBezTo>
                              <a:pt x="42" y="9"/>
                              <a:pt x="43" y="14"/>
                              <a:pt x="45" y="14"/>
                            </a:cubicBezTo>
                            <a:cubicBezTo>
                              <a:pt x="44" y="15"/>
                              <a:pt x="45" y="16"/>
                              <a:pt x="46" y="16"/>
                            </a:cubicBezTo>
                            <a:cubicBezTo>
                              <a:pt x="46" y="17"/>
                              <a:pt x="45" y="19"/>
                              <a:pt x="45" y="20"/>
                            </a:cubicBezTo>
                            <a:cubicBezTo>
                              <a:pt x="45" y="21"/>
                              <a:pt x="45" y="21"/>
                              <a:pt x="44" y="22"/>
                            </a:cubicBezTo>
                            <a:cubicBezTo>
                              <a:pt x="44" y="22"/>
                              <a:pt x="45" y="23"/>
                              <a:pt x="45" y="24"/>
                            </a:cubicBezTo>
                            <a:cubicBezTo>
                              <a:pt x="44" y="25"/>
                              <a:pt x="43" y="26"/>
                              <a:pt x="43" y="27"/>
                            </a:cubicBezTo>
                            <a:cubicBezTo>
                              <a:pt x="43" y="28"/>
                              <a:pt x="50" y="29"/>
                              <a:pt x="51" y="29"/>
                            </a:cubicBezTo>
                            <a:cubicBezTo>
                              <a:pt x="52" y="29"/>
                              <a:pt x="54" y="30"/>
                              <a:pt x="55" y="30"/>
                            </a:cubicBezTo>
                            <a:cubicBezTo>
                              <a:pt x="57" y="30"/>
                              <a:pt x="57" y="27"/>
                              <a:pt x="58" y="28"/>
                            </a:cubicBezTo>
                            <a:cubicBezTo>
                              <a:pt x="60" y="29"/>
                              <a:pt x="62" y="30"/>
                              <a:pt x="63" y="30"/>
                            </a:cubicBezTo>
                            <a:cubicBezTo>
                              <a:pt x="64" y="30"/>
                              <a:pt x="65" y="30"/>
                              <a:pt x="65" y="31"/>
                            </a:cubicBezTo>
                            <a:cubicBezTo>
                              <a:pt x="65" y="33"/>
                              <a:pt x="66" y="34"/>
                              <a:pt x="66" y="35"/>
                            </a:cubicBezTo>
                            <a:cubicBezTo>
                              <a:pt x="66" y="37"/>
                              <a:pt x="67" y="38"/>
                              <a:pt x="67" y="40"/>
                            </a:cubicBezTo>
                            <a:cubicBezTo>
                              <a:pt x="67" y="42"/>
                              <a:pt x="67" y="46"/>
                              <a:pt x="71" y="46"/>
                            </a:cubicBezTo>
                            <a:cubicBezTo>
                              <a:pt x="73" y="46"/>
                              <a:pt x="74" y="44"/>
                              <a:pt x="76" y="44"/>
                            </a:cubicBezTo>
                            <a:cubicBezTo>
                              <a:pt x="77" y="44"/>
                              <a:pt x="78" y="45"/>
                              <a:pt x="79" y="46"/>
                            </a:cubicBezTo>
                            <a:cubicBezTo>
                              <a:pt x="79" y="47"/>
                              <a:pt x="79" y="47"/>
                              <a:pt x="79" y="48"/>
                            </a:cubicBezTo>
                            <a:cubicBezTo>
                              <a:pt x="79" y="49"/>
                              <a:pt x="78" y="50"/>
                              <a:pt x="78" y="51"/>
                            </a:cubicBezTo>
                            <a:cubicBezTo>
                              <a:pt x="79" y="52"/>
                              <a:pt x="77" y="54"/>
                              <a:pt x="77" y="56"/>
                            </a:cubicBezTo>
                            <a:cubicBezTo>
                              <a:pt x="77" y="57"/>
                              <a:pt x="76" y="59"/>
                              <a:pt x="76" y="61"/>
                            </a:cubicBezTo>
                            <a:cubicBezTo>
                              <a:pt x="76" y="68"/>
                              <a:pt x="76" y="68"/>
                              <a:pt x="76" y="68"/>
                            </a:cubicBezTo>
                            <a:cubicBezTo>
                              <a:pt x="76" y="69"/>
                              <a:pt x="75" y="71"/>
                              <a:pt x="74" y="71"/>
                            </a:cubicBezTo>
                            <a:cubicBezTo>
                              <a:pt x="73" y="71"/>
                              <a:pt x="71" y="73"/>
                              <a:pt x="71" y="74"/>
                            </a:cubicBezTo>
                            <a:cubicBezTo>
                              <a:pt x="71" y="74"/>
                              <a:pt x="69" y="74"/>
                              <a:pt x="69" y="74"/>
                            </a:cubicBezTo>
                            <a:cubicBezTo>
                              <a:pt x="68" y="74"/>
                              <a:pt x="68" y="75"/>
                              <a:pt x="67" y="76"/>
                            </a:cubicBezTo>
                            <a:cubicBezTo>
                              <a:pt x="67" y="76"/>
                              <a:pt x="65" y="79"/>
                              <a:pt x="64" y="78"/>
                            </a:cubicBezTo>
                            <a:cubicBezTo>
                              <a:pt x="62" y="77"/>
                              <a:pt x="61" y="78"/>
                              <a:pt x="59" y="80"/>
                            </a:cubicBezTo>
                            <a:cubicBezTo>
                              <a:pt x="58" y="80"/>
                              <a:pt x="58" y="79"/>
                              <a:pt x="57" y="79"/>
                            </a:cubicBezTo>
                            <a:cubicBezTo>
                              <a:pt x="56" y="79"/>
                              <a:pt x="56" y="79"/>
                              <a:pt x="55" y="79"/>
                            </a:cubicBezTo>
                            <a:cubicBezTo>
                              <a:pt x="54" y="78"/>
                              <a:pt x="53" y="79"/>
                              <a:pt x="52" y="79"/>
                            </a:cubicBezTo>
                            <a:cubicBezTo>
                              <a:pt x="51" y="79"/>
                              <a:pt x="50" y="79"/>
                              <a:pt x="49" y="79"/>
                            </a:cubicBezTo>
                            <a:cubicBezTo>
                              <a:pt x="46" y="78"/>
                              <a:pt x="44" y="77"/>
                              <a:pt x="40" y="77"/>
                            </a:cubicBezTo>
                            <a:cubicBezTo>
                              <a:pt x="39" y="77"/>
                              <a:pt x="38" y="78"/>
                              <a:pt x="38" y="77"/>
                            </a:cubicBezTo>
                            <a:cubicBezTo>
                              <a:pt x="37" y="76"/>
                              <a:pt x="39" y="74"/>
                              <a:pt x="39" y="74"/>
                            </a:cubicBezTo>
                            <a:cubicBezTo>
                              <a:pt x="43" y="72"/>
                              <a:pt x="40" y="67"/>
                              <a:pt x="44" y="66"/>
                            </a:cubicBezTo>
                            <a:cubicBezTo>
                              <a:pt x="45" y="65"/>
                              <a:pt x="46" y="63"/>
                              <a:pt x="47" y="61"/>
                            </a:cubicBezTo>
                            <a:cubicBezTo>
                              <a:pt x="49" y="59"/>
                              <a:pt x="47" y="58"/>
                              <a:pt x="45" y="56"/>
                            </a:cubicBezTo>
                            <a:cubicBezTo>
                              <a:pt x="44" y="55"/>
                              <a:pt x="41" y="55"/>
                              <a:pt x="40" y="54"/>
                            </a:cubicBezTo>
                            <a:cubicBezTo>
                              <a:pt x="39" y="54"/>
                              <a:pt x="38" y="54"/>
                              <a:pt x="37" y="53"/>
                            </a:cubicBezTo>
                            <a:cubicBezTo>
                              <a:pt x="36" y="53"/>
                              <a:pt x="35" y="52"/>
                              <a:pt x="34" y="52"/>
                            </a:cubicBezTo>
                            <a:cubicBezTo>
                              <a:pt x="32" y="50"/>
                              <a:pt x="30" y="49"/>
                              <a:pt x="27" y="48"/>
                            </a:cubicBezTo>
                            <a:cubicBezTo>
                              <a:pt x="25" y="46"/>
                              <a:pt x="23" y="46"/>
                              <a:pt x="20" y="45"/>
                            </a:cubicBezTo>
                            <a:cubicBezTo>
                              <a:pt x="18" y="45"/>
                              <a:pt x="15" y="44"/>
                              <a:pt x="14" y="42"/>
                            </a:cubicBezTo>
                            <a:cubicBezTo>
                              <a:pt x="14" y="41"/>
                              <a:pt x="9" y="39"/>
                              <a:pt x="8" y="38"/>
                            </a:cubicBezTo>
                            <a:cubicBezTo>
                              <a:pt x="6" y="36"/>
                              <a:pt x="5" y="35"/>
                              <a:pt x="4" y="33"/>
                            </a:cubicBezTo>
                            <a:cubicBezTo>
                              <a:pt x="3" y="31"/>
                              <a:pt x="1" y="31"/>
                              <a:pt x="0" y="2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42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87" y="3604"/>
                        <a:ext cx="128" cy="129"/>
                      </a:xfrm>
                      <a:custGeom>
                        <a:avLst/>
                        <a:gdLst>
                          <a:gd name="T0" fmla="*/ 0 w 79"/>
                          <a:gd name="T1" fmla="*/ 29 h 80"/>
                          <a:gd name="T2" fmla="*/ 3 w 79"/>
                          <a:gd name="T3" fmla="*/ 19 h 80"/>
                          <a:gd name="T4" fmla="*/ 3 w 79"/>
                          <a:gd name="T5" fmla="*/ 14 h 80"/>
                          <a:gd name="T6" fmla="*/ 6 w 79"/>
                          <a:gd name="T7" fmla="*/ 9 h 80"/>
                          <a:gd name="T8" fmla="*/ 11 w 79"/>
                          <a:gd name="T9" fmla="*/ 3 h 80"/>
                          <a:gd name="T10" fmla="*/ 22 w 79"/>
                          <a:gd name="T11" fmla="*/ 1 h 80"/>
                          <a:gd name="T12" fmla="*/ 38 w 79"/>
                          <a:gd name="T13" fmla="*/ 3 h 80"/>
                          <a:gd name="T14" fmla="*/ 43 w 79"/>
                          <a:gd name="T15" fmla="*/ 8 h 80"/>
                          <a:gd name="T16" fmla="*/ 45 w 79"/>
                          <a:gd name="T17" fmla="*/ 14 h 80"/>
                          <a:gd name="T18" fmla="*/ 46 w 79"/>
                          <a:gd name="T19" fmla="*/ 16 h 80"/>
                          <a:gd name="T20" fmla="*/ 45 w 79"/>
                          <a:gd name="T21" fmla="*/ 20 h 80"/>
                          <a:gd name="T22" fmla="*/ 44 w 79"/>
                          <a:gd name="T23" fmla="*/ 22 h 80"/>
                          <a:gd name="T24" fmla="*/ 45 w 79"/>
                          <a:gd name="T25" fmla="*/ 24 h 80"/>
                          <a:gd name="T26" fmla="*/ 43 w 79"/>
                          <a:gd name="T27" fmla="*/ 27 h 80"/>
                          <a:gd name="T28" fmla="*/ 51 w 79"/>
                          <a:gd name="T29" fmla="*/ 29 h 80"/>
                          <a:gd name="T30" fmla="*/ 55 w 79"/>
                          <a:gd name="T31" fmla="*/ 30 h 80"/>
                          <a:gd name="T32" fmla="*/ 58 w 79"/>
                          <a:gd name="T33" fmla="*/ 28 h 80"/>
                          <a:gd name="T34" fmla="*/ 63 w 79"/>
                          <a:gd name="T35" fmla="*/ 30 h 80"/>
                          <a:gd name="T36" fmla="*/ 65 w 79"/>
                          <a:gd name="T37" fmla="*/ 31 h 80"/>
                          <a:gd name="T38" fmla="*/ 66 w 79"/>
                          <a:gd name="T39" fmla="*/ 35 h 80"/>
                          <a:gd name="T40" fmla="*/ 67 w 79"/>
                          <a:gd name="T41" fmla="*/ 40 h 80"/>
                          <a:gd name="T42" fmla="*/ 71 w 79"/>
                          <a:gd name="T43" fmla="*/ 46 h 80"/>
                          <a:gd name="T44" fmla="*/ 76 w 79"/>
                          <a:gd name="T45" fmla="*/ 44 h 80"/>
                          <a:gd name="T46" fmla="*/ 79 w 79"/>
                          <a:gd name="T47" fmla="*/ 46 h 80"/>
                          <a:gd name="T48" fmla="*/ 79 w 79"/>
                          <a:gd name="T49" fmla="*/ 48 h 80"/>
                          <a:gd name="T50" fmla="*/ 78 w 79"/>
                          <a:gd name="T51" fmla="*/ 51 h 80"/>
                          <a:gd name="T52" fmla="*/ 77 w 79"/>
                          <a:gd name="T53" fmla="*/ 56 h 80"/>
                          <a:gd name="T54" fmla="*/ 76 w 79"/>
                          <a:gd name="T55" fmla="*/ 61 h 80"/>
                          <a:gd name="T56" fmla="*/ 76 w 79"/>
                          <a:gd name="T57" fmla="*/ 68 h 80"/>
                          <a:gd name="T58" fmla="*/ 74 w 79"/>
                          <a:gd name="T59" fmla="*/ 71 h 80"/>
                          <a:gd name="T60" fmla="*/ 71 w 79"/>
                          <a:gd name="T61" fmla="*/ 74 h 80"/>
                          <a:gd name="T62" fmla="*/ 69 w 79"/>
                          <a:gd name="T63" fmla="*/ 74 h 80"/>
                          <a:gd name="T64" fmla="*/ 67 w 79"/>
                          <a:gd name="T65" fmla="*/ 76 h 80"/>
                          <a:gd name="T66" fmla="*/ 64 w 79"/>
                          <a:gd name="T67" fmla="*/ 78 h 80"/>
                          <a:gd name="T68" fmla="*/ 59 w 79"/>
                          <a:gd name="T69" fmla="*/ 80 h 80"/>
                          <a:gd name="T70" fmla="*/ 57 w 79"/>
                          <a:gd name="T71" fmla="*/ 79 h 80"/>
                          <a:gd name="T72" fmla="*/ 55 w 79"/>
                          <a:gd name="T73" fmla="*/ 79 h 80"/>
                          <a:gd name="T74" fmla="*/ 52 w 79"/>
                          <a:gd name="T75" fmla="*/ 79 h 80"/>
                          <a:gd name="T76" fmla="*/ 49 w 79"/>
                          <a:gd name="T77" fmla="*/ 79 h 80"/>
                          <a:gd name="T78" fmla="*/ 40 w 79"/>
                          <a:gd name="T79" fmla="*/ 77 h 80"/>
                          <a:gd name="T80" fmla="*/ 38 w 79"/>
                          <a:gd name="T81" fmla="*/ 77 h 80"/>
                          <a:gd name="T82" fmla="*/ 39 w 79"/>
                          <a:gd name="T83" fmla="*/ 74 h 80"/>
                          <a:gd name="T84" fmla="*/ 44 w 79"/>
                          <a:gd name="T85" fmla="*/ 66 h 80"/>
                          <a:gd name="T86" fmla="*/ 47 w 79"/>
                          <a:gd name="T87" fmla="*/ 61 h 80"/>
                          <a:gd name="T88" fmla="*/ 45 w 79"/>
                          <a:gd name="T89" fmla="*/ 56 h 80"/>
                          <a:gd name="T90" fmla="*/ 40 w 79"/>
                          <a:gd name="T91" fmla="*/ 54 h 80"/>
                          <a:gd name="T92" fmla="*/ 37 w 79"/>
                          <a:gd name="T93" fmla="*/ 53 h 80"/>
                          <a:gd name="T94" fmla="*/ 34 w 79"/>
                          <a:gd name="T95" fmla="*/ 52 h 80"/>
                          <a:gd name="T96" fmla="*/ 27 w 79"/>
                          <a:gd name="T97" fmla="*/ 48 h 80"/>
                          <a:gd name="T98" fmla="*/ 20 w 79"/>
                          <a:gd name="T99" fmla="*/ 45 h 80"/>
                          <a:gd name="T100" fmla="*/ 14 w 79"/>
                          <a:gd name="T101" fmla="*/ 42 h 80"/>
                          <a:gd name="T102" fmla="*/ 8 w 79"/>
                          <a:gd name="T103" fmla="*/ 38 h 80"/>
                          <a:gd name="T104" fmla="*/ 4 w 79"/>
                          <a:gd name="T105" fmla="*/ 33 h 80"/>
                          <a:gd name="T106" fmla="*/ 0 w 79"/>
                          <a:gd name="T107" fmla="*/ 29 h 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</a:cxnLst>
                        <a:rect l="0" t="0" r="r" b="b"/>
                        <a:pathLst>
                          <a:path w="79" h="80">
                            <a:moveTo>
                              <a:pt x="0" y="29"/>
                            </a:moveTo>
                            <a:cubicBezTo>
                              <a:pt x="1" y="26"/>
                              <a:pt x="2" y="22"/>
                              <a:pt x="3" y="19"/>
                            </a:cubicBezTo>
                            <a:cubicBezTo>
                              <a:pt x="3" y="17"/>
                              <a:pt x="3" y="16"/>
                              <a:pt x="3" y="14"/>
                            </a:cubicBezTo>
                            <a:cubicBezTo>
                              <a:pt x="4" y="12"/>
                              <a:pt x="5" y="10"/>
                              <a:pt x="6" y="9"/>
                            </a:cubicBezTo>
                            <a:cubicBezTo>
                              <a:pt x="7" y="7"/>
                              <a:pt x="7" y="4"/>
                              <a:pt x="11" y="3"/>
                            </a:cubicBezTo>
                            <a:cubicBezTo>
                              <a:pt x="14" y="3"/>
                              <a:pt x="18" y="2"/>
                              <a:pt x="22" y="1"/>
                            </a:cubicBezTo>
                            <a:cubicBezTo>
                              <a:pt x="28" y="0"/>
                              <a:pt x="33" y="0"/>
                              <a:pt x="38" y="3"/>
                            </a:cubicBezTo>
                            <a:cubicBezTo>
                              <a:pt x="40" y="4"/>
                              <a:pt x="43" y="5"/>
                              <a:pt x="43" y="8"/>
                            </a:cubicBezTo>
                            <a:cubicBezTo>
                              <a:pt x="42" y="9"/>
                              <a:pt x="43" y="14"/>
                              <a:pt x="45" y="14"/>
                            </a:cubicBezTo>
                            <a:cubicBezTo>
                              <a:pt x="44" y="15"/>
                              <a:pt x="45" y="16"/>
                              <a:pt x="46" y="16"/>
                            </a:cubicBezTo>
                            <a:cubicBezTo>
                              <a:pt x="46" y="17"/>
                              <a:pt x="45" y="19"/>
                              <a:pt x="45" y="20"/>
                            </a:cubicBezTo>
                            <a:cubicBezTo>
                              <a:pt x="45" y="21"/>
                              <a:pt x="45" y="21"/>
                              <a:pt x="44" y="22"/>
                            </a:cubicBezTo>
                            <a:cubicBezTo>
                              <a:pt x="44" y="22"/>
                              <a:pt x="45" y="23"/>
                              <a:pt x="45" y="24"/>
                            </a:cubicBezTo>
                            <a:cubicBezTo>
                              <a:pt x="44" y="25"/>
                              <a:pt x="43" y="26"/>
                              <a:pt x="43" y="27"/>
                            </a:cubicBezTo>
                            <a:cubicBezTo>
                              <a:pt x="43" y="28"/>
                              <a:pt x="50" y="29"/>
                              <a:pt x="51" y="29"/>
                            </a:cubicBezTo>
                            <a:cubicBezTo>
                              <a:pt x="52" y="29"/>
                              <a:pt x="54" y="30"/>
                              <a:pt x="55" y="30"/>
                            </a:cubicBezTo>
                            <a:cubicBezTo>
                              <a:pt x="57" y="30"/>
                              <a:pt x="57" y="27"/>
                              <a:pt x="58" y="28"/>
                            </a:cubicBezTo>
                            <a:cubicBezTo>
                              <a:pt x="60" y="29"/>
                              <a:pt x="62" y="30"/>
                              <a:pt x="63" y="30"/>
                            </a:cubicBezTo>
                            <a:cubicBezTo>
                              <a:pt x="64" y="30"/>
                              <a:pt x="65" y="30"/>
                              <a:pt x="65" y="31"/>
                            </a:cubicBezTo>
                            <a:cubicBezTo>
                              <a:pt x="65" y="33"/>
                              <a:pt x="66" y="34"/>
                              <a:pt x="66" y="35"/>
                            </a:cubicBezTo>
                            <a:cubicBezTo>
                              <a:pt x="66" y="37"/>
                              <a:pt x="67" y="38"/>
                              <a:pt x="67" y="40"/>
                            </a:cubicBezTo>
                            <a:cubicBezTo>
                              <a:pt x="67" y="42"/>
                              <a:pt x="67" y="46"/>
                              <a:pt x="71" y="46"/>
                            </a:cubicBezTo>
                            <a:cubicBezTo>
                              <a:pt x="73" y="46"/>
                              <a:pt x="74" y="44"/>
                              <a:pt x="76" y="44"/>
                            </a:cubicBezTo>
                            <a:cubicBezTo>
                              <a:pt x="77" y="44"/>
                              <a:pt x="78" y="45"/>
                              <a:pt x="79" y="46"/>
                            </a:cubicBezTo>
                            <a:cubicBezTo>
                              <a:pt x="79" y="47"/>
                              <a:pt x="79" y="47"/>
                              <a:pt x="79" y="48"/>
                            </a:cubicBezTo>
                            <a:cubicBezTo>
                              <a:pt x="79" y="49"/>
                              <a:pt x="78" y="50"/>
                              <a:pt x="78" y="51"/>
                            </a:cubicBezTo>
                            <a:cubicBezTo>
                              <a:pt x="79" y="52"/>
                              <a:pt x="77" y="54"/>
                              <a:pt x="77" y="56"/>
                            </a:cubicBezTo>
                            <a:cubicBezTo>
                              <a:pt x="77" y="57"/>
                              <a:pt x="76" y="59"/>
                              <a:pt x="76" y="61"/>
                            </a:cubicBezTo>
                            <a:cubicBezTo>
                              <a:pt x="76" y="68"/>
                              <a:pt x="76" y="68"/>
                              <a:pt x="76" y="68"/>
                            </a:cubicBezTo>
                            <a:cubicBezTo>
                              <a:pt x="76" y="69"/>
                              <a:pt x="75" y="71"/>
                              <a:pt x="74" y="71"/>
                            </a:cubicBezTo>
                            <a:cubicBezTo>
                              <a:pt x="73" y="71"/>
                              <a:pt x="71" y="73"/>
                              <a:pt x="71" y="74"/>
                            </a:cubicBezTo>
                            <a:cubicBezTo>
                              <a:pt x="71" y="74"/>
                              <a:pt x="69" y="74"/>
                              <a:pt x="69" y="74"/>
                            </a:cubicBezTo>
                            <a:cubicBezTo>
                              <a:pt x="68" y="74"/>
                              <a:pt x="68" y="75"/>
                              <a:pt x="67" y="76"/>
                            </a:cubicBezTo>
                            <a:cubicBezTo>
                              <a:pt x="67" y="76"/>
                              <a:pt x="65" y="79"/>
                              <a:pt x="64" y="78"/>
                            </a:cubicBezTo>
                            <a:cubicBezTo>
                              <a:pt x="62" y="77"/>
                              <a:pt x="61" y="78"/>
                              <a:pt x="59" y="80"/>
                            </a:cubicBezTo>
                            <a:cubicBezTo>
                              <a:pt x="58" y="80"/>
                              <a:pt x="58" y="79"/>
                              <a:pt x="57" y="79"/>
                            </a:cubicBezTo>
                            <a:cubicBezTo>
                              <a:pt x="56" y="79"/>
                              <a:pt x="56" y="79"/>
                              <a:pt x="55" y="79"/>
                            </a:cubicBezTo>
                            <a:cubicBezTo>
                              <a:pt x="54" y="78"/>
                              <a:pt x="53" y="79"/>
                              <a:pt x="52" y="79"/>
                            </a:cubicBezTo>
                            <a:cubicBezTo>
                              <a:pt x="51" y="79"/>
                              <a:pt x="50" y="79"/>
                              <a:pt x="49" y="79"/>
                            </a:cubicBezTo>
                            <a:cubicBezTo>
                              <a:pt x="46" y="78"/>
                              <a:pt x="44" y="77"/>
                              <a:pt x="40" y="77"/>
                            </a:cubicBezTo>
                            <a:cubicBezTo>
                              <a:pt x="39" y="77"/>
                              <a:pt x="38" y="78"/>
                              <a:pt x="38" y="77"/>
                            </a:cubicBezTo>
                            <a:cubicBezTo>
                              <a:pt x="37" y="76"/>
                              <a:pt x="39" y="74"/>
                              <a:pt x="39" y="74"/>
                            </a:cubicBezTo>
                            <a:cubicBezTo>
                              <a:pt x="43" y="72"/>
                              <a:pt x="40" y="67"/>
                              <a:pt x="44" y="66"/>
                            </a:cubicBezTo>
                            <a:cubicBezTo>
                              <a:pt x="45" y="65"/>
                              <a:pt x="46" y="63"/>
                              <a:pt x="47" y="61"/>
                            </a:cubicBezTo>
                            <a:cubicBezTo>
                              <a:pt x="49" y="59"/>
                              <a:pt x="47" y="58"/>
                              <a:pt x="45" y="56"/>
                            </a:cubicBezTo>
                            <a:cubicBezTo>
                              <a:pt x="44" y="55"/>
                              <a:pt x="41" y="55"/>
                              <a:pt x="40" y="54"/>
                            </a:cubicBezTo>
                            <a:cubicBezTo>
                              <a:pt x="39" y="54"/>
                              <a:pt x="38" y="54"/>
                              <a:pt x="37" y="53"/>
                            </a:cubicBezTo>
                            <a:cubicBezTo>
                              <a:pt x="36" y="53"/>
                              <a:pt x="35" y="52"/>
                              <a:pt x="34" y="52"/>
                            </a:cubicBezTo>
                            <a:cubicBezTo>
                              <a:pt x="32" y="50"/>
                              <a:pt x="30" y="49"/>
                              <a:pt x="27" y="48"/>
                            </a:cubicBezTo>
                            <a:cubicBezTo>
                              <a:pt x="25" y="46"/>
                              <a:pt x="23" y="46"/>
                              <a:pt x="20" y="45"/>
                            </a:cubicBezTo>
                            <a:cubicBezTo>
                              <a:pt x="18" y="45"/>
                              <a:pt x="15" y="44"/>
                              <a:pt x="14" y="42"/>
                            </a:cubicBezTo>
                            <a:cubicBezTo>
                              <a:pt x="14" y="41"/>
                              <a:pt x="9" y="39"/>
                              <a:pt x="8" y="38"/>
                            </a:cubicBezTo>
                            <a:cubicBezTo>
                              <a:pt x="6" y="36"/>
                              <a:pt x="5" y="35"/>
                              <a:pt x="4" y="33"/>
                            </a:cubicBezTo>
                            <a:cubicBezTo>
                              <a:pt x="3" y="31"/>
                              <a:pt x="1" y="31"/>
                              <a:pt x="0" y="2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43" name="Freeform 2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17" y="3135"/>
                        <a:ext cx="2" cy="1"/>
                      </a:xfrm>
                      <a:custGeom>
                        <a:avLst/>
                        <a:gdLst>
                          <a:gd name="T0" fmla="*/ 0 w 1"/>
                          <a:gd name="T1" fmla="*/ 0 h 1"/>
                          <a:gd name="T2" fmla="*/ 1 w 1"/>
                          <a:gd name="T3" fmla="*/ 1 h 1"/>
                          <a:gd name="T4" fmla="*/ 1 w 1"/>
                          <a:gd name="T5" fmla="*/ 0 h 1"/>
                          <a:gd name="T6" fmla="*/ 0 w 1"/>
                          <a:gd name="T7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0" y="0"/>
                            </a:moveTo>
                            <a:cubicBezTo>
                              <a:pt x="0" y="0"/>
                              <a:pt x="0" y="1"/>
                              <a:pt x="1" y="1"/>
                            </a:cubicBezTo>
                            <a:cubicBezTo>
                              <a:pt x="1" y="1"/>
                              <a:pt x="1" y="0"/>
                              <a:pt x="1" y="0"/>
                            </a:cubicBezTo>
                            <a:cubicBezTo>
                              <a:pt x="1" y="0"/>
                              <a:pt x="1" y="0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44" name="Freeform 2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17" y="3135"/>
                        <a:ext cx="2" cy="1"/>
                      </a:xfrm>
                      <a:custGeom>
                        <a:avLst/>
                        <a:gdLst>
                          <a:gd name="T0" fmla="*/ 0 w 1"/>
                          <a:gd name="T1" fmla="*/ 0 h 1"/>
                          <a:gd name="T2" fmla="*/ 1 w 1"/>
                          <a:gd name="T3" fmla="*/ 1 h 1"/>
                          <a:gd name="T4" fmla="*/ 1 w 1"/>
                          <a:gd name="T5" fmla="*/ 0 h 1"/>
                          <a:gd name="T6" fmla="*/ 0 w 1"/>
                          <a:gd name="T7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0" y="0"/>
                            </a:moveTo>
                            <a:cubicBezTo>
                              <a:pt x="0" y="0"/>
                              <a:pt x="0" y="1"/>
                              <a:pt x="1" y="1"/>
                            </a:cubicBezTo>
                            <a:cubicBezTo>
                              <a:pt x="1" y="1"/>
                              <a:pt x="1" y="0"/>
                              <a:pt x="1" y="0"/>
                            </a:cubicBezTo>
                            <a:cubicBezTo>
                              <a:pt x="1" y="0"/>
                              <a:pt x="1" y="0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45" name="Freeform 2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17" y="3107"/>
                        <a:ext cx="114" cy="86"/>
                      </a:xfrm>
                      <a:custGeom>
                        <a:avLst/>
                        <a:gdLst>
                          <a:gd name="T0" fmla="*/ 3 w 70"/>
                          <a:gd name="T1" fmla="*/ 12 h 53"/>
                          <a:gd name="T2" fmla="*/ 11 w 70"/>
                          <a:gd name="T3" fmla="*/ 10 h 53"/>
                          <a:gd name="T4" fmla="*/ 10 w 70"/>
                          <a:gd name="T5" fmla="*/ 5 h 53"/>
                          <a:gd name="T6" fmla="*/ 16 w 70"/>
                          <a:gd name="T7" fmla="*/ 0 h 53"/>
                          <a:gd name="T8" fmla="*/ 20 w 70"/>
                          <a:gd name="T9" fmla="*/ 2 h 53"/>
                          <a:gd name="T10" fmla="*/ 26 w 70"/>
                          <a:gd name="T11" fmla="*/ 3 h 53"/>
                          <a:gd name="T12" fmla="*/ 35 w 70"/>
                          <a:gd name="T13" fmla="*/ 3 h 53"/>
                          <a:gd name="T14" fmla="*/ 39 w 70"/>
                          <a:gd name="T15" fmla="*/ 4 h 53"/>
                          <a:gd name="T16" fmla="*/ 50 w 70"/>
                          <a:gd name="T17" fmla="*/ 6 h 53"/>
                          <a:gd name="T18" fmla="*/ 54 w 70"/>
                          <a:gd name="T19" fmla="*/ 4 h 53"/>
                          <a:gd name="T20" fmla="*/ 58 w 70"/>
                          <a:gd name="T21" fmla="*/ 4 h 53"/>
                          <a:gd name="T22" fmla="*/ 60 w 70"/>
                          <a:gd name="T23" fmla="*/ 10 h 53"/>
                          <a:gd name="T24" fmla="*/ 62 w 70"/>
                          <a:gd name="T25" fmla="*/ 14 h 53"/>
                          <a:gd name="T26" fmla="*/ 63 w 70"/>
                          <a:gd name="T27" fmla="*/ 16 h 53"/>
                          <a:gd name="T28" fmla="*/ 65 w 70"/>
                          <a:gd name="T29" fmla="*/ 21 h 53"/>
                          <a:gd name="T30" fmla="*/ 66 w 70"/>
                          <a:gd name="T31" fmla="*/ 26 h 53"/>
                          <a:gd name="T32" fmla="*/ 68 w 70"/>
                          <a:gd name="T33" fmla="*/ 31 h 53"/>
                          <a:gd name="T34" fmla="*/ 67 w 70"/>
                          <a:gd name="T35" fmla="*/ 37 h 53"/>
                          <a:gd name="T36" fmla="*/ 65 w 70"/>
                          <a:gd name="T37" fmla="*/ 41 h 53"/>
                          <a:gd name="T38" fmla="*/ 66 w 70"/>
                          <a:gd name="T39" fmla="*/ 48 h 53"/>
                          <a:gd name="T40" fmla="*/ 62 w 70"/>
                          <a:gd name="T41" fmla="*/ 48 h 53"/>
                          <a:gd name="T42" fmla="*/ 56 w 70"/>
                          <a:gd name="T43" fmla="*/ 53 h 53"/>
                          <a:gd name="T44" fmla="*/ 54 w 70"/>
                          <a:gd name="T45" fmla="*/ 47 h 53"/>
                          <a:gd name="T46" fmla="*/ 51 w 70"/>
                          <a:gd name="T47" fmla="*/ 40 h 53"/>
                          <a:gd name="T48" fmla="*/ 47 w 70"/>
                          <a:gd name="T49" fmla="*/ 40 h 53"/>
                          <a:gd name="T50" fmla="*/ 41 w 70"/>
                          <a:gd name="T51" fmla="*/ 42 h 53"/>
                          <a:gd name="T52" fmla="*/ 41 w 70"/>
                          <a:gd name="T53" fmla="*/ 34 h 53"/>
                          <a:gd name="T54" fmla="*/ 40 w 70"/>
                          <a:gd name="T55" fmla="*/ 31 h 53"/>
                          <a:gd name="T56" fmla="*/ 32 w 70"/>
                          <a:gd name="T57" fmla="*/ 26 h 53"/>
                          <a:gd name="T58" fmla="*/ 24 w 70"/>
                          <a:gd name="T59" fmla="*/ 28 h 53"/>
                          <a:gd name="T60" fmla="*/ 19 w 70"/>
                          <a:gd name="T61" fmla="*/ 34 h 53"/>
                          <a:gd name="T62" fmla="*/ 18 w 70"/>
                          <a:gd name="T63" fmla="*/ 34 h 53"/>
                          <a:gd name="T64" fmla="*/ 16 w 70"/>
                          <a:gd name="T65" fmla="*/ 34 h 53"/>
                          <a:gd name="T66" fmla="*/ 15 w 70"/>
                          <a:gd name="T67" fmla="*/ 32 h 53"/>
                          <a:gd name="T68" fmla="*/ 13 w 70"/>
                          <a:gd name="T69" fmla="*/ 27 h 53"/>
                          <a:gd name="T70" fmla="*/ 13 w 70"/>
                          <a:gd name="T71" fmla="*/ 26 h 53"/>
                          <a:gd name="T72" fmla="*/ 10 w 70"/>
                          <a:gd name="T73" fmla="*/ 24 h 53"/>
                          <a:gd name="T74" fmla="*/ 5 w 70"/>
                          <a:gd name="T75" fmla="*/ 21 h 53"/>
                          <a:gd name="T76" fmla="*/ 5 w 70"/>
                          <a:gd name="T77" fmla="*/ 17 h 53"/>
                          <a:gd name="T78" fmla="*/ 3 w 70"/>
                          <a:gd name="T79" fmla="*/ 19 h 53"/>
                          <a:gd name="T80" fmla="*/ 0 w 70"/>
                          <a:gd name="T81" fmla="*/ 16 h 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</a:cxnLst>
                        <a:rect l="0" t="0" r="r" b="b"/>
                        <a:pathLst>
                          <a:path w="70" h="53">
                            <a:moveTo>
                              <a:pt x="0" y="16"/>
                            </a:moveTo>
                            <a:cubicBezTo>
                              <a:pt x="2" y="15"/>
                              <a:pt x="1" y="13"/>
                              <a:pt x="3" y="12"/>
                            </a:cubicBezTo>
                            <a:cubicBezTo>
                              <a:pt x="4" y="11"/>
                              <a:pt x="6" y="11"/>
                              <a:pt x="7" y="10"/>
                            </a:cubicBezTo>
                            <a:cubicBezTo>
                              <a:pt x="9" y="9"/>
                              <a:pt x="10" y="10"/>
                              <a:pt x="11" y="10"/>
                            </a:cubicBezTo>
                            <a:cubicBezTo>
                              <a:pt x="12" y="9"/>
                              <a:pt x="13" y="8"/>
                              <a:pt x="13" y="8"/>
                            </a:cubicBezTo>
                            <a:cubicBezTo>
                              <a:pt x="12" y="6"/>
                              <a:pt x="11" y="6"/>
                              <a:pt x="10" y="5"/>
                            </a:cubicBezTo>
                            <a:cubicBezTo>
                              <a:pt x="10" y="5"/>
                              <a:pt x="13" y="3"/>
                              <a:pt x="13" y="2"/>
                            </a:cubicBezTo>
                            <a:cubicBezTo>
                              <a:pt x="13" y="0"/>
                              <a:pt x="13" y="0"/>
                              <a:pt x="16" y="0"/>
                            </a:cubicBezTo>
                            <a:cubicBezTo>
                              <a:pt x="16" y="0"/>
                              <a:pt x="19" y="0"/>
                              <a:pt x="19" y="1"/>
                            </a:cubicBezTo>
                            <a:cubicBezTo>
                              <a:pt x="19" y="2"/>
                              <a:pt x="19" y="2"/>
                              <a:pt x="20" y="2"/>
                            </a:cubicBezTo>
                            <a:cubicBezTo>
                              <a:pt x="21" y="1"/>
                              <a:pt x="23" y="3"/>
                              <a:pt x="23" y="3"/>
                            </a:cubicBezTo>
                            <a:cubicBezTo>
                              <a:pt x="23" y="3"/>
                              <a:pt x="26" y="3"/>
                              <a:pt x="26" y="3"/>
                            </a:cubicBezTo>
                            <a:cubicBezTo>
                              <a:pt x="27" y="3"/>
                              <a:pt x="28" y="3"/>
                              <a:pt x="29" y="3"/>
                            </a:cubicBezTo>
                            <a:cubicBezTo>
                              <a:pt x="31" y="3"/>
                              <a:pt x="33" y="2"/>
                              <a:pt x="35" y="3"/>
                            </a:cubicBezTo>
                            <a:cubicBezTo>
                              <a:pt x="34" y="4"/>
                              <a:pt x="33" y="5"/>
                              <a:pt x="36" y="6"/>
                            </a:cubicBezTo>
                            <a:cubicBezTo>
                              <a:pt x="37" y="7"/>
                              <a:pt x="38" y="4"/>
                              <a:pt x="39" y="4"/>
                            </a:cubicBezTo>
                            <a:cubicBezTo>
                              <a:pt x="41" y="5"/>
                              <a:pt x="40" y="9"/>
                              <a:pt x="43" y="6"/>
                            </a:cubicBezTo>
                            <a:cubicBezTo>
                              <a:pt x="46" y="3"/>
                              <a:pt x="47" y="6"/>
                              <a:pt x="50" y="6"/>
                            </a:cubicBezTo>
                            <a:cubicBezTo>
                              <a:pt x="51" y="6"/>
                              <a:pt x="51" y="5"/>
                              <a:pt x="52" y="5"/>
                            </a:cubicBezTo>
                            <a:cubicBezTo>
                              <a:pt x="52" y="4"/>
                              <a:pt x="54" y="4"/>
                              <a:pt x="54" y="4"/>
                            </a:cubicBezTo>
                            <a:cubicBezTo>
                              <a:pt x="55" y="3"/>
                              <a:pt x="53" y="1"/>
                              <a:pt x="55" y="2"/>
                            </a:cubicBezTo>
                            <a:cubicBezTo>
                              <a:pt x="56" y="2"/>
                              <a:pt x="58" y="3"/>
                              <a:pt x="58" y="4"/>
                            </a:cubicBezTo>
                            <a:cubicBezTo>
                              <a:pt x="58" y="4"/>
                              <a:pt x="58" y="6"/>
                              <a:pt x="58" y="6"/>
                            </a:cubicBezTo>
                            <a:cubicBezTo>
                              <a:pt x="60" y="7"/>
                              <a:pt x="59" y="11"/>
                              <a:pt x="60" y="10"/>
                            </a:cubicBezTo>
                            <a:cubicBezTo>
                              <a:pt x="60" y="11"/>
                              <a:pt x="63" y="11"/>
                              <a:pt x="63" y="13"/>
                            </a:cubicBezTo>
                            <a:cubicBezTo>
                              <a:pt x="63" y="14"/>
                              <a:pt x="62" y="13"/>
                              <a:pt x="62" y="14"/>
                            </a:cubicBezTo>
                            <a:cubicBezTo>
                              <a:pt x="61" y="15"/>
                              <a:pt x="61" y="16"/>
                              <a:pt x="60" y="17"/>
                            </a:cubicBezTo>
                            <a:cubicBezTo>
                              <a:pt x="61" y="17"/>
                              <a:pt x="62" y="15"/>
                              <a:pt x="63" y="16"/>
                            </a:cubicBezTo>
                            <a:cubicBezTo>
                              <a:pt x="65" y="16"/>
                              <a:pt x="64" y="18"/>
                              <a:pt x="64" y="19"/>
                            </a:cubicBezTo>
                            <a:cubicBezTo>
                              <a:pt x="64" y="19"/>
                              <a:pt x="64" y="21"/>
                              <a:pt x="65" y="21"/>
                            </a:cubicBezTo>
                            <a:cubicBezTo>
                              <a:pt x="65" y="21"/>
                              <a:pt x="67" y="23"/>
                              <a:pt x="67" y="23"/>
                            </a:cubicBezTo>
                            <a:cubicBezTo>
                              <a:pt x="67" y="24"/>
                              <a:pt x="67" y="25"/>
                              <a:pt x="66" y="26"/>
                            </a:cubicBezTo>
                            <a:cubicBezTo>
                              <a:pt x="65" y="26"/>
                              <a:pt x="66" y="27"/>
                              <a:pt x="66" y="28"/>
                            </a:cubicBezTo>
                            <a:cubicBezTo>
                              <a:pt x="66" y="29"/>
                              <a:pt x="65" y="33"/>
                              <a:pt x="68" y="31"/>
                            </a:cubicBezTo>
                            <a:cubicBezTo>
                              <a:pt x="68" y="33"/>
                              <a:pt x="68" y="33"/>
                              <a:pt x="69" y="35"/>
                            </a:cubicBezTo>
                            <a:cubicBezTo>
                              <a:pt x="68" y="35"/>
                              <a:pt x="68" y="36"/>
                              <a:pt x="67" y="37"/>
                            </a:cubicBezTo>
                            <a:cubicBezTo>
                              <a:pt x="70" y="38"/>
                              <a:pt x="69" y="40"/>
                              <a:pt x="70" y="41"/>
                            </a:cubicBezTo>
                            <a:cubicBezTo>
                              <a:pt x="69" y="41"/>
                              <a:pt x="66" y="39"/>
                              <a:pt x="65" y="41"/>
                            </a:cubicBezTo>
                            <a:cubicBezTo>
                              <a:pt x="64" y="42"/>
                              <a:pt x="66" y="44"/>
                              <a:pt x="67" y="45"/>
                            </a:cubicBezTo>
                            <a:cubicBezTo>
                              <a:pt x="65" y="44"/>
                              <a:pt x="66" y="47"/>
                              <a:pt x="66" y="48"/>
                            </a:cubicBezTo>
                            <a:cubicBezTo>
                              <a:pt x="65" y="49"/>
                              <a:pt x="65" y="49"/>
                              <a:pt x="64" y="49"/>
                            </a:cubicBezTo>
                            <a:cubicBezTo>
                              <a:pt x="63" y="49"/>
                              <a:pt x="62" y="49"/>
                              <a:pt x="62" y="48"/>
                            </a:cubicBezTo>
                            <a:cubicBezTo>
                              <a:pt x="61" y="46"/>
                              <a:pt x="60" y="49"/>
                              <a:pt x="59" y="50"/>
                            </a:cubicBezTo>
                            <a:cubicBezTo>
                              <a:pt x="59" y="52"/>
                              <a:pt x="58" y="52"/>
                              <a:pt x="56" y="53"/>
                            </a:cubicBezTo>
                            <a:cubicBezTo>
                              <a:pt x="56" y="51"/>
                              <a:pt x="54" y="51"/>
                              <a:pt x="53" y="51"/>
                            </a:cubicBezTo>
                            <a:cubicBezTo>
                              <a:pt x="53" y="50"/>
                              <a:pt x="54" y="49"/>
                              <a:pt x="54" y="47"/>
                            </a:cubicBezTo>
                            <a:cubicBezTo>
                              <a:pt x="54" y="47"/>
                              <a:pt x="54" y="44"/>
                              <a:pt x="53" y="45"/>
                            </a:cubicBezTo>
                            <a:cubicBezTo>
                              <a:pt x="54" y="43"/>
                              <a:pt x="52" y="41"/>
                              <a:pt x="51" y="40"/>
                            </a:cubicBezTo>
                            <a:cubicBezTo>
                              <a:pt x="50" y="40"/>
                              <a:pt x="50" y="39"/>
                              <a:pt x="49" y="40"/>
                            </a:cubicBezTo>
                            <a:cubicBezTo>
                              <a:pt x="48" y="41"/>
                              <a:pt x="48" y="40"/>
                              <a:pt x="47" y="40"/>
                            </a:cubicBezTo>
                            <a:cubicBezTo>
                              <a:pt x="46" y="40"/>
                              <a:pt x="45" y="40"/>
                              <a:pt x="44" y="41"/>
                            </a:cubicBezTo>
                            <a:cubicBezTo>
                              <a:pt x="43" y="41"/>
                              <a:pt x="41" y="42"/>
                              <a:pt x="41" y="42"/>
                            </a:cubicBezTo>
                            <a:cubicBezTo>
                              <a:pt x="41" y="41"/>
                              <a:pt x="43" y="40"/>
                              <a:pt x="43" y="38"/>
                            </a:cubicBezTo>
                            <a:cubicBezTo>
                              <a:pt x="43" y="37"/>
                              <a:pt x="42" y="35"/>
                              <a:pt x="41" y="34"/>
                            </a:cubicBezTo>
                            <a:cubicBezTo>
                              <a:pt x="41" y="34"/>
                              <a:pt x="42" y="33"/>
                              <a:pt x="41" y="33"/>
                            </a:cubicBezTo>
                            <a:cubicBezTo>
                              <a:pt x="41" y="32"/>
                              <a:pt x="40" y="32"/>
                              <a:pt x="40" y="31"/>
                            </a:cubicBezTo>
                            <a:cubicBezTo>
                              <a:pt x="39" y="29"/>
                              <a:pt x="38" y="27"/>
                              <a:pt x="36" y="26"/>
                            </a:cubicBezTo>
                            <a:cubicBezTo>
                              <a:pt x="35" y="26"/>
                              <a:pt x="33" y="26"/>
                              <a:pt x="32" y="26"/>
                            </a:cubicBezTo>
                            <a:cubicBezTo>
                              <a:pt x="30" y="26"/>
                              <a:pt x="30" y="27"/>
                              <a:pt x="28" y="27"/>
                            </a:cubicBezTo>
                            <a:cubicBezTo>
                              <a:pt x="26" y="27"/>
                              <a:pt x="26" y="26"/>
                              <a:pt x="24" y="28"/>
                            </a:cubicBezTo>
                            <a:cubicBezTo>
                              <a:pt x="23" y="29"/>
                              <a:pt x="23" y="32"/>
                              <a:pt x="21" y="32"/>
                            </a:cubicBezTo>
                            <a:cubicBezTo>
                              <a:pt x="20" y="33"/>
                              <a:pt x="20" y="33"/>
                              <a:pt x="19" y="34"/>
                            </a:cubicBezTo>
                            <a:cubicBezTo>
                              <a:pt x="19" y="35"/>
                              <a:pt x="17" y="34"/>
                              <a:pt x="17" y="35"/>
                            </a:cubicBezTo>
                            <a:cubicBezTo>
                              <a:pt x="16" y="34"/>
                              <a:pt x="17" y="34"/>
                              <a:pt x="18" y="34"/>
                            </a:cubicBezTo>
                            <a:cubicBezTo>
                              <a:pt x="18" y="33"/>
                              <a:pt x="17" y="33"/>
                              <a:pt x="17" y="33"/>
                            </a:cubicBezTo>
                            <a:cubicBezTo>
                              <a:pt x="17" y="33"/>
                              <a:pt x="17" y="33"/>
                              <a:pt x="16" y="34"/>
                            </a:cubicBezTo>
                            <a:cubicBezTo>
                              <a:pt x="16" y="33"/>
                              <a:pt x="16" y="33"/>
                              <a:pt x="16" y="32"/>
                            </a:cubicBezTo>
                            <a:cubicBezTo>
                              <a:pt x="16" y="32"/>
                              <a:pt x="16" y="32"/>
                              <a:pt x="15" y="32"/>
                            </a:cubicBezTo>
                            <a:cubicBezTo>
                              <a:pt x="16" y="31"/>
                              <a:pt x="14" y="31"/>
                              <a:pt x="15" y="30"/>
                            </a:cubicBezTo>
                            <a:cubicBezTo>
                              <a:pt x="13" y="31"/>
                              <a:pt x="14" y="28"/>
                              <a:pt x="13" y="27"/>
                            </a:cubicBezTo>
                            <a:cubicBezTo>
                              <a:pt x="13" y="28"/>
                              <a:pt x="13" y="28"/>
                              <a:pt x="12" y="28"/>
                            </a:cubicBezTo>
                            <a:cubicBezTo>
                              <a:pt x="13" y="27"/>
                              <a:pt x="13" y="27"/>
                              <a:pt x="13" y="26"/>
                            </a:cubicBezTo>
                            <a:cubicBezTo>
                              <a:pt x="12" y="27"/>
                              <a:pt x="12" y="27"/>
                              <a:pt x="11" y="26"/>
                            </a:cubicBezTo>
                            <a:cubicBezTo>
                              <a:pt x="10" y="26"/>
                              <a:pt x="10" y="25"/>
                              <a:pt x="10" y="24"/>
                            </a:cubicBezTo>
                            <a:cubicBezTo>
                              <a:pt x="9" y="24"/>
                              <a:pt x="9" y="25"/>
                              <a:pt x="9" y="25"/>
                            </a:cubicBezTo>
                            <a:cubicBezTo>
                              <a:pt x="8" y="23"/>
                              <a:pt x="4" y="23"/>
                              <a:pt x="5" y="21"/>
                            </a:cubicBezTo>
                            <a:cubicBezTo>
                              <a:pt x="4" y="21"/>
                              <a:pt x="4" y="21"/>
                              <a:pt x="4" y="21"/>
                            </a:cubicBezTo>
                            <a:cubicBezTo>
                              <a:pt x="4" y="20"/>
                              <a:pt x="5" y="19"/>
                              <a:pt x="5" y="17"/>
                            </a:cubicBezTo>
                            <a:cubicBezTo>
                              <a:pt x="5" y="18"/>
                              <a:pt x="4" y="18"/>
                              <a:pt x="4" y="19"/>
                            </a:cubicBezTo>
                            <a:cubicBezTo>
                              <a:pt x="4" y="18"/>
                              <a:pt x="3" y="18"/>
                              <a:pt x="3" y="19"/>
                            </a:cubicBezTo>
                            <a:cubicBezTo>
                              <a:pt x="2" y="18"/>
                              <a:pt x="2" y="16"/>
                              <a:pt x="4" y="16"/>
                            </a:cubicBezTo>
                            <a:cubicBezTo>
                              <a:pt x="3" y="16"/>
                              <a:pt x="1" y="16"/>
                              <a:pt x="0" y="16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46" name="Freeform 2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17" y="3107"/>
                        <a:ext cx="114" cy="86"/>
                      </a:xfrm>
                      <a:custGeom>
                        <a:avLst/>
                        <a:gdLst>
                          <a:gd name="T0" fmla="*/ 3 w 70"/>
                          <a:gd name="T1" fmla="*/ 12 h 53"/>
                          <a:gd name="T2" fmla="*/ 11 w 70"/>
                          <a:gd name="T3" fmla="*/ 10 h 53"/>
                          <a:gd name="T4" fmla="*/ 10 w 70"/>
                          <a:gd name="T5" fmla="*/ 5 h 53"/>
                          <a:gd name="T6" fmla="*/ 16 w 70"/>
                          <a:gd name="T7" fmla="*/ 0 h 53"/>
                          <a:gd name="T8" fmla="*/ 20 w 70"/>
                          <a:gd name="T9" fmla="*/ 2 h 53"/>
                          <a:gd name="T10" fmla="*/ 26 w 70"/>
                          <a:gd name="T11" fmla="*/ 3 h 53"/>
                          <a:gd name="T12" fmla="*/ 35 w 70"/>
                          <a:gd name="T13" fmla="*/ 3 h 53"/>
                          <a:gd name="T14" fmla="*/ 39 w 70"/>
                          <a:gd name="T15" fmla="*/ 4 h 53"/>
                          <a:gd name="T16" fmla="*/ 50 w 70"/>
                          <a:gd name="T17" fmla="*/ 6 h 53"/>
                          <a:gd name="T18" fmla="*/ 54 w 70"/>
                          <a:gd name="T19" fmla="*/ 4 h 53"/>
                          <a:gd name="T20" fmla="*/ 58 w 70"/>
                          <a:gd name="T21" fmla="*/ 4 h 53"/>
                          <a:gd name="T22" fmla="*/ 60 w 70"/>
                          <a:gd name="T23" fmla="*/ 10 h 53"/>
                          <a:gd name="T24" fmla="*/ 62 w 70"/>
                          <a:gd name="T25" fmla="*/ 14 h 53"/>
                          <a:gd name="T26" fmla="*/ 63 w 70"/>
                          <a:gd name="T27" fmla="*/ 16 h 53"/>
                          <a:gd name="T28" fmla="*/ 65 w 70"/>
                          <a:gd name="T29" fmla="*/ 21 h 53"/>
                          <a:gd name="T30" fmla="*/ 66 w 70"/>
                          <a:gd name="T31" fmla="*/ 26 h 53"/>
                          <a:gd name="T32" fmla="*/ 68 w 70"/>
                          <a:gd name="T33" fmla="*/ 31 h 53"/>
                          <a:gd name="T34" fmla="*/ 67 w 70"/>
                          <a:gd name="T35" fmla="*/ 37 h 53"/>
                          <a:gd name="T36" fmla="*/ 65 w 70"/>
                          <a:gd name="T37" fmla="*/ 41 h 53"/>
                          <a:gd name="T38" fmla="*/ 66 w 70"/>
                          <a:gd name="T39" fmla="*/ 48 h 53"/>
                          <a:gd name="T40" fmla="*/ 62 w 70"/>
                          <a:gd name="T41" fmla="*/ 48 h 53"/>
                          <a:gd name="T42" fmla="*/ 56 w 70"/>
                          <a:gd name="T43" fmla="*/ 53 h 53"/>
                          <a:gd name="T44" fmla="*/ 54 w 70"/>
                          <a:gd name="T45" fmla="*/ 47 h 53"/>
                          <a:gd name="T46" fmla="*/ 51 w 70"/>
                          <a:gd name="T47" fmla="*/ 40 h 53"/>
                          <a:gd name="T48" fmla="*/ 47 w 70"/>
                          <a:gd name="T49" fmla="*/ 40 h 53"/>
                          <a:gd name="T50" fmla="*/ 41 w 70"/>
                          <a:gd name="T51" fmla="*/ 42 h 53"/>
                          <a:gd name="T52" fmla="*/ 41 w 70"/>
                          <a:gd name="T53" fmla="*/ 34 h 53"/>
                          <a:gd name="T54" fmla="*/ 40 w 70"/>
                          <a:gd name="T55" fmla="*/ 31 h 53"/>
                          <a:gd name="T56" fmla="*/ 32 w 70"/>
                          <a:gd name="T57" fmla="*/ 26 h 53"/>
                          <a:gd name="T58" fmla="*/ 24 w 70"/>
                          <a:gd name="T59" fmla="*/ 28 h 53"/>
                          <a:gd name="T60" fmla="*/ 19 w 70"/>
                          <a:gd name="T61" fmla="*/ 34 h 53"/>
                          <a:gd name="T62" fmla="*/ 18 w 70"/>
                          <a:gd name="T63" fmla="*/ 34 h 53"/>
                          <a:gd name="T64" fmla="*/ 16 w 70"/>
                          <a:gd name="T65" fmla="*/ 34 h 53"/>
                          <a:gd name="T66" fmla="*/ 15 w 70"/>
                          <a:gd name="T67" fmla="*/ 32 h 53"/>
                          <a:gd name="T68" fmla="*/ 13 w 70"/>
                          <a:gd name="T69" fmla="*/ 27 h 53"/>
                          <a:gd name="T70" fmla="*/ 13 w 70"/>
                          <a:gd name="T71" fmla="*/ 26 h 53"/>
                          <a:gd name="T72" fmla="*/ 10 w 70"/>
                          <a:gd name="T73" fmla="*/ 24 h 53"/>
                          <a:gd name="T74" fmla="*/ 5 w 70"/>
                          <a:gd name="T75" fmla="*/ 21 h 53"/>
                          <a:gd name="T76" fmla="*/ 5 w 70"/>
                          <a:gd name="T77" fmla="*/ 17 h 53"/>
                          <a:gd name="T78" fmla="*/ 3 w 70"/>
                          <a:gd name="T79" fmla="*/ 19 h 53"/>
                          <a:gd name="T80" fmla="*/ 0 w 70"/>
                          <a:gd name="T81" fmla="*/ 16 h 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</a:cxnLst>
                        <a:rect l="0" t="0" r="r" b="b"/>
                        <a:pathLst>
                          <a:path w="70" h="53">
                            <a:moveTo>
                              <a:pt x="0" y="16"/>
                            </a:moveTo>
                            <a:cubicBezTo>
                              <a:pt x="2" y="15"/>
                              <a:pt x="1" y="13"/>
                              <a:pt x="3" y="12"/>
                            </a:cubicBezTo>
                            <a:cubicBezTo>
                              <a:pt x="4" y="11"/>
                              <a:pt x="6" y="11"/>
                              <a:pt x="7" y="10"/>
                            </a:cubicBezTo>
                            <a:cubicBezTo>
                              <a:pt x="9" y="9"/>
                              <a:pt x="10" y="10"/>
                              <a:pt x="11" y="10"/>
                            </a:cubicBezTo>
                            <a:cubicBezTo>
                              <a:pt x="12" y="9"/>
                              <a:pt x="13" y="8"/>
                              <a:pt x="13" y="8"/>
                            </a:cubicBezTo>
                            <a:cubicBezTo>
                              <a:pt x="12" y="6"/>
                              <a:pt x="11" y="6"/>
                              <a:pt x="10" y="5"/>
                            </a:cubicBezTo>
                            <a:cubicBezTo>
                              <a:pt x="10" y="5"/>
                              <a:pt x="13" y="3"/>
                              <a:pt x="13" y="2"/>
                            </a:cubicBezTo>
                            <a:cubicBezTo>
                              <a:pt x="13" y="0"/>
                              <a:pt x="13" y="0"/>
                              <a:pt x="16" y="0"/>
                            </a:cubicBezTo>
                            <a:cubicBezTo>
                              <a:pt x="16" y="0"/>
                              <a:pt x="19" y="0"/>
                              <a:pt x="19" y="1"/>
                            </a:cubicBezTo>
                            <a:cubicBezTo>
                              <a:pt x="19" y="2"/>
                              <a:pt x="19" y="2"/>
                              <a:pt x="20" y="2"/>
                            </a:cubicBezTo>
                            <a:cubicBezTo>
                              <a:pt x="21" y="1"/>
                              <a:pt x="23" y="3"/>
                              <a:pt x="23" y="3"/>
                            </a:cubicBezTo>
                            <a:cubicBezTo>
                              <a:pt x="23" y="3"/>
                              <a:pt x="26" y="3"/>
                              <a:pt x="26" y="3"/>
                            </a:cubicBezTo>
                            <a:cubicBezTo>
                              <a:pt x="27" y="3"/>
                              <a:pt x="28" y="3"/>
                              <a:pt x="29" y="3"/>
                            </a:cubicBezTo>
                            <a:cubicBezTo>
                              <a:pt x="31" y="3"/>
                              <a:pt x="33" y="2"/>
                              <a:pt x="35" y="3"/>
                            </a:cubicBezTo>
                            <a:cubicBezTo>
                              <a:pt x="34" y="4"/>
                              <a:pt x="33" y="5"/>
                              <a:pt x="36" y="6"/>
                            </a:cubicBezTo>
                            <a:cubicBezTo>
                              <a:pt x="37" y="7"/>
                              <a:pt x="38" y="4"/>
                              <a:pt x="39" y="4"/>
                            </a:cubicBezTo>
                            <a:cubicBezTo>
                              <a:pt x="41" y="5"/>
                              <a:pt x="40" y="9"/>
                              <a:pt x="43" y="6"/>
                            </a:cubicBezTo>
                            <a:cubicBezTo>
                              <a:pt x="46" y="3"/>
                              <a:pt x="47" y="6"/>
                              <a:pt x="50" y="6"/>
                            </a:cubicBezTo>
                            <a:cubicBezTo>
                              <a:pt x="51" y="6"/>
                              <a:pt x="51" y="5"/>
                              <a:pt x="52" y="5"/>
                            </a:cubicBezTo>
                            <a:cubicBezTo>
                              <a:pt x="52" y="4"/>
                              <a:pt x="54" y="4"/>
                              <a:pt x="54" y="4"/>
                            </a:cubicBezTo>
                            <a:cubicBezTo>
                              <a:pt x="55" y="3"/>
                              <a:pt x="53" y="1"/>
                              <a:pt x="55" y="2"/>
                            </a:cubicBezTo>
                            <a:cubicBezTo>
                              <a:pt x="56" y="2"/>
                              <a:pt x="58" y="3"/>
                              <a:pt x="58" y="4"/>
                            </a:cubicBezTo>
                            <a:cubicBezTo>
                              <a:pt x="58" y="4"/>
                              <a:pt x="58" y="6"/>
                              <a:pt x="58" y="6"/>
                            </a:cubicBezTo>
                            <a:cubicBezTo>
                              <a:pt x="60" y="7"/>
                              <a:pt x="59" y="11"/>
                              <a:pt x="60" y="10"/>
                            </a:cubicBezTo>
                            <a:cubicBezTo>
                              <a:pt x="60" y="11"/>
                              <a:pt x="63" y="11"/>
                              <a:pt x="63" y="13"/>
                            </a:cubicBezTo>
                            <a:cubicBezTo>
                              <a:pt x="63" y="14"/>
                              <a:pt x="62" y="13"/>
                              <a:pt x="62" y="14"/>
                            </a:cubicBezTo>
                            <a:cubicBezTo>
                              <a:pt x="61" y="15"/>
                              <a:pt x="61" y="16"/>
                              <a:pt x="60" y="17"/>
                            </a:cubicBezTo>
                            <a:cubicBezTo>
                              <a:pt x="61" y="17"/>
                              <a:pt x="62" y="15"/>
                              <a:pt x="63" y="16"/>
                            </a:cubicBezTo>
                            <a:cubicBezTo>
                              <a:pt x="65" y="16"/>
                              <a:pt x="64" y="18"/>
                              <a:pt x="64" y="19"/>
                            </a:cubicBezTo>
                            <a:cubicBezTo>
                              <a:pt x="64" y="19"/>
                              <a:pt x="64" y="21"/>
                              <a:pt x="65" y="21"/>
                            </a:cubicBezTo>
                            <a:cubicBezTo>
                              <a:pt x="65" y="21"/>
                              <a:pt x="67" y="23"/>
                              <a:pt x="67" y="23"/>
                            </a:cubicBezTo>
                            <a:cubicBezTo>
                              <a:pt x="67" y="24"/>
                              <a:pt x="67" y="25"/>
                              <a:pt x="66" y="26"/>
                            </a:cubicBezTo>
                            <a:cubicBezTo>
                              <a:pt x="65" y="26"/>
                              <a:pt x="66" y="27"/>
                              <a:pt x="66" y="28"/>
                            </a:cubicBezTo>
                            <a:cubicBezTo>
                              <a:pt x="66" y="29"/>
                              <a:pt x="65" y="33"/>
                              <a:pt x="68" y="31"/>
                            </a:cubicBezTo>
                            <a:cubicBezTo>
                              <a:pt x="68" y="33"/>
                              <a:pt x="68" y="33"/>
                              <a:pt x="69" y="35"/>
                            </a:cubicBezTo>
                            <a:cubicBezTo>
                              <a:pt x="68" y="35"/>
                              <a:pt x="68" y="36"/>
                              <a:pt x="67" y="37"/>
                            </a:cubicBezTo>
                            <a:cubicBezTo>
                              <a:pt x="70" y="38"/>
                              <a:pt x="69" y="40"/>
                              <a:pt x="70" y="41"/>
                            </a:cubicBezTo>
                            <a:cubicBezTo>
                              <a:pt x="69" y="41"/>
                              <a:pt x="66" y="39"/>
                              <a:pt x="65" y="41"/>
                            </a:cubicBezTo>
                            <a:cubicBezTo>
                              <a:pt x="64" y="42"/>
                              <a:pt x="66" y="44"/>
                              <a:pt x="67" y="45"/>
                            </a:cubicBezTo>
                            <a:cubicBezTo>
                              <a:pt x="65" y="44"/>
                              <a:pt x="66" y="47"/>
                              <a:pt x="66" y="48"/>
                            </a:cubicBezTo>
                            <a:cubicBezTo>
                              <a:pt x="65" y="49"/>
                              <a:pt x="65" y="49"/>
                              <a:pt x="64" y="49"/>
                            </a:cubicBezTo>
                            <a:cubicBezTo>
                              <a:pt x="63" y="49"/>
                              <a:pt x="62" y="49"/>
                              <a:pt x="62" y="48"/>
                            </a:cubicBezTo>
                            <a:cubicBezTo>
                              <a:pt x="61" y="46"/>
                              <a:pt x="60" y="49"/>
                              <a:pt x="59" y="50"/>
                            </a:cubicBezTo>
                            <a:cubicBezTo>
                              <a:pt x="59" y="52"/>
                              <a:pt x="58" y="52"/>
                              <a:pt x="56" y="53"/>
                            </a:cubicBezTo>
                            <a:cubicBezTo>
                              <a:pt x="56" y="51"/>
                              <a:pt x="54" y="51"/>
                              <a:pt x="53" y="51"/>
                            </a:cubicBezTo>
                            <a:cubicBezTo>
                              <a:pt x="53" y="50"/>
                              <a:pt x="54" y="49"/>
                              <a:pt x="54" y="47"/>
                            </a:cubicBezTo>
                            <a:cubicBezTo>
                              <a:pt x="54" y="47"/>
                              <a:pt x="54" y="44"/>
                              <a:pt x="53" y="45"/>
                            </a:cubicBezTo>
                            <a:cubicBezTo>
                              <a:pt x="54" y="43"/>
                              <a:pt x="52" y="41"/>
                              <a:pt x="51" y="40"/>
                            </a:cubicBezTo>
                            <a:cubicBezTo>
                              <a:pt x="50" y="40"/>
                              <a:pt x="50" y="39"/>
                              <a:pt x="49" y="40"/>
                            </a:cubicBezTo>
                            <a:cubicBezTo>
                              <a:pt x="48" y="41"/>
                              <a:pt x="48" y="40"/>
                              <a:pt x="47" y="40"/>
                            </a:cubicBezTo>
                            <a:cubicBezTo>
                              <a:pt x="46" y="40"/>
                              <a:pt x="45" y="40"/>
                              <a:pt x="44" y="41"/>
                            </a:cubicBezTo>
                            <a:cubicBezTo>
                              <a:pt x="43" y="41"/>
                              <a:pt x="41" y="42"/>
                              <a:pt x="41" y="42"/>
                            </a:cubicBezTo>
                            <a:cubicBezTo>
                              <a:pt x="41" y="41"/>
                              <a:pt x="43" y="40"/>
                              <a:pt x="43" y="38"/>
                            </a:cubicBezTo>
                            <a:cubicBezTo>
                              <a:pt x="43" y="37"/>
                              <a:pt x="42" y="35"/>
                              <a:pt x="41" y="34"/>
                            </a:cubicBezTo>
                            <a:cubicBezTo>
                              <a:pt x="41" y="34"/>
                              <a:pt x="42" y="33"/>
                              <a:pt x="41" y="33"/>
                            </a:cubicBezTo>
                            <a:cubicBezTo>
                              <a:pt x="41" y="32"/>
                              <a:pt x="40" y="32"/>
                              <a:pt x="40" y="31"/>
                            </a:cubicBezTo>
                            <a:cubicBezTo>
                              <a:pt x="39" y="29"/>
                              <a:pt x="38" y="27"/>
                              <a:pt x="36" y="26"/>
                            </a:cubicBezTo>
                            <a:cubicBezTo>
                              <a:pt x="35" y="26"/>
                              <a:pt x="33" y="26"/>
                              <a:pt x="32" y="26"/>
                            </a:cubicBezTo>
                            <a:cubicBezTo>
                              <a:pt x="30" y="26"/>
                              <a:pt x="30" y="27"/>
                              <a:pt x="28" y="27"/>
                            </a:cubicBezTo>
                            <a:cubicBezTo>
                              <a:pt x="26" y="27"/>
                              <a:pt x="26" y="26"/>
                              <a:pt x="24" y="28"/>
                            </a:cubicBezTo>
                            <a:cubicBezTo>
                              <a:pt x="23" y="29"/>
                              <a:pt x="23" y="32"/>
                              <a:pt x="21" y="32"/>
                            </a:cubicBezTo>
                            <a:cubicBezTo>
                              <a:pt x="20" y="33"/>
                              <a:pt x="20" y="33"/>
                              <a:pt x="19" y="34"/>
                            </a:cubicBezTo>
                            <a:cubicBezTo>
                              <a:pt x="19" y="35"/>
                              <a:pt x="17" y="34"/>
                              <a:pt x="17" y="35"/>
                            </a:cubicBezTo>
                            <a:cubicBezTo>
                              <a:pt x="16" y="34"/>
                              <a:pt x="17" y="34"/>
                              <a:pt x="18" y="34"/>
                            </a:cubicBezTo>
                            <a:cubicBezTo>
                              <a:pt x="18" y="33"/>
                              <a:pt x="17" y="33"/>
                              <a:pt x="17" y="33"/>
                            </a:cubicBezTo>
                            <a:cubicBezTo>
                              <a:pt x="17" y="33"/>
                              <a:pt x="17" y="33"/>
                              <a:pt x="16" y="34"/>
                            </a:cubicBezTo>
                            <a:cubicBezTo>
                              <a:pt x="16" y="33"/>
                              <a:pt x="16" y="33"/>
                              <a:pt x="16" y="32"/>
                            </a:cubicBezTo>
                            <a:cubicBezTo>
                              <a:pt x="16" y="32"/>
                              <a:pt x="16" y="32"/>
                              <a:pt x="15" y="32"/>
                            </a:cubicBezTo>
                            <a:cubicBezTo>
                              <a:pt x="16" y="31"/>
                              <a:pt x="14" y="31"/>
                              <a:pt x="15" y="30"/>
                            </a:cubicBezTo>
                            <a:cubicBezTo>
                              <a:pt x="13" y="31"/>
                              <a:pt x="14" y="28"/>
                              <a:pt x="13" y="27"/>
                            </a:cubicBezTo>
                            <a:cubicBezTo>
                              <a:pt x="13" y="28"/>
                              <a:pt x="13" y="28"/>
                              <a:pt x="12" y="28"/>
                            </a:cubicBezTo>
                            <a:cubicBezTo>
                              <a:pt x="13" y="27"/>
                              <a:pt x="13" y="27"/>
                              <a:pt x="13" y="26"/>
                            </a:cubicBezTo>
                            <a:cubicBezTo>
                              <a:pt x="12" y="27"/>
                              <a:pt x="12" y="27"/>
                              <a:pt x="11" y="26"/>
                            </a:cubicBezTo>
                            <a:cubicBezTo>
                              <a:pt x="10" y="26"/>
                              <a:pt x="10" y="25"/>
                              <a:pt x="10" y="24"/>
                            </a:cubicBezTo>
                            <a:cubicBezTo>
                              <a:pt x="9" y="24"/>
                              <a:pt x="9" y="25"/>
                              <a:pt x="9" y="25"/>
                            </a:cubicBezTo>
                            <a:cubicBezTo>
                              <a:pt x="8" y="23"/>
                              <a:pt x="4" y="23"/>
                              <a:pt x="5" y="21"/>
                            </a:cubicBezTo>
                            <a:cubicBezTo>
                              <a:pt x="4" y="21"/>
                              <a:pt x="4" y="21"/>
                              <a:pt x="4" y="21"/>
                            </a:cubicBezTo>
                            <a:cubicBezTo>
                              <a:pt x="4" y="20"/>
                              <a:pt x="5" y="19"/>
                              <a:pt x="5" y="17"/>
                            </a:cubicBezTo>
                            <a:cubicBezTo>
                              <a:pt x="5" y="18"/>
                              <a:pt x="4" y="18"/>
                              <a:pt x="4" y="19"/>
                            </a:cubicBezTo>
                            <a:cubicBezTo>
                              <a:pt x="4" y="18"/>
                              <a:pt x="3" y="18"/>
                              <a:pt x="3" y="19"/>
                            </a:cubicBezTo>
                            <a:cubicBezTo>
                              <a:pt x="2" y="18"/>
                              <a:pt x="2" y="16"/>
                              <a:pt x="4" y="16"/>
                            </a:cubicBezTo>
                            <a:cubicBezTo>
                              <a:pt x="3" y="16"/>
                              <a:pt x="1" y="16"/>
                              <a:pt x="0" y="16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47" name="Freeform 217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2787" y="2443"/>
                        <a:ext cx="70" cy="60"/>
                      </a:xfrm>
                      <a:custGeom>
                        <a:avLst/>
                        <a:gdLst>
                          <a:gd name="T0" fmla="*/ 19 w 43"/>
                          <a:gd name="T1" fmla="*/ 3 h 37"/>
                          <a:gd name="T2" fmla="*/ 2 w 43"/>
                          <a:gd name="T3" fmla="*/ 13 h 37"/>
                          <a:gd name="T4" fmla="*/ 2 w 43"/>
                          <a:gd name="T5" fmla="*/ 13 h 37"/>
                          <a:gd name="T6" fmla="*/ 40 w 43"/>
                          <a:gd name="T7" fmla="*/ 15 h 37"/>
                          <a:gd name="T8" fmla="*/ 41 w 43"/>
                          <a:gd name="T9" fmla="*/ 12 h 37"/>
                          <a:gd name="T10" fmla="*/ 36 w 43"/>
                          <a:gd name="T11" fmla="*/ 11 h 37"/>
                          <a:gd name="T12" fmla="*/ 31 w 43"/>
                          <a:gd name="T13" fmla="*/ 10 h 37"/>
                          <a:gd name="T14" fmla="*/ 24 w 43"/>
                          <a:gd name="T15" fmla="*/ 10 h 37"/>
                          <a:gd name="T16" fmla="*/ 25 w 43"/>
                          <a:gd name="T17" fmla="*/ 6 h 37"/>
                          <a:gd name="T18" fmla="*/ 33 w 43"/>
                          <a:gd name="T19" fmla="*/ 1 h 37"/>
                          <a:gd name="T20" fmla="*/ 27 w 43"/>
                          <a:gd name="T21" fmla="*/ 3 h 37"/>
                          <a:gd name="T22" fmla="*/ 26 w 43"/>
                          <a:gd name="T23" fmla="*/ 1 h 37"/>
                          <a:gd name="T24" fmla="*/ 20 w 43"/>
                          <a:gd name="T25" fmla="*/ 5 h 37"/>
                          <a:gd name="T26" fmla="*/ 16 w 43"/>
                          <a:gd name="T27" fmla="*/ 6 h 37"/>
                          <a:gd name="T28" fmla="*/ 18 w 43"/>
                          <a:gd name="T29" fmla="*/ 9 h 37"/>
                          <a:gd name="T30" fmla="*/ 13 w 43"/>
                          <a:gd name="T31" fmla="*/ 11 h 37"/>
                          <a:gd name="T32" fmla="*/ 5 w 43"/>
                          <a:gd name="T33" fmla="*/ 10 h 37"/>
                          <a:gd name="T34" fmla="*/ 5 w 43"/>
                          <a:gd name="T35" fmla="*/ 11 h 37"/>
                          <a:gd name="T36" fmla="*/ 7 w 43"/>
                          <a:gd name="T37" fmla="*/ 13 h 37"/>
                          <a:gd name="T38" fmla="*/ 8 w 43"/>
                          <a:gd name="T39" fmla="*/ 15 h 37"/>
                          <a:gd name="T40" fmla="*/ 7 w 43"/>
                          <a:gd name="T41" fmla="*/ 16 h 37"/>
                          <a:gd name="T42" fmla="*/ 3 w 43"/>
                          <a:gd name="T43" fmla="*/ 17 h 37"/>
                          <a:gd name="T44" fmla="*/ 4 w 43"/>
                          <a:gd name="T45" fmla="*/ 18 h 37"/>
                          <a:gd name="T46" fmla="*/ 6 w 43"/>
                          <a:gd name="T47" fmla="*/ 19 h 37"/>
                          <a:gd name="T48" fmla="*/ 15 w 43"/>
                          <a:gd name="T49" fmla="*/ 20 h 37"/>
                          <a:gd name="T50" fmla="*/ 6 w 43"/>
                          <a:gd name="T51" fmla="*/ 26 h 37"/>
                          <a:gd name="T52" fmla="*/ 17 w 43"/>
                          <a:gd name="T53" fmla="*/ 25 h 37"/>
                          <a:gd name="T54" fmla="*/ 5 w 43"/>
                          <a:gd name="T55" fmla="*/ 28 h 37"/>
                          <a:gd name="T56" fmla="*/ 4 w 43"/>
                          <a:gd name="T57" fmla="*/ 29 h 37"/>
                          <a:gd name="T58" fmla="*/ 0 w 43"/>
                          <a:gd name="T59" fmla="*/ 31 h 37"/>
                          <a:gd name="T60" fmla="*/ 2 w 43"/>
                          <a:gd name="T61" fmla="*/ 34 h 37"/>
                          <a:gd name="T62" fmla="*/ 4 w 43"/>
                          <a:gd name="T63" fmla="*/ 36 h 37"/>
                          <a:gd name="T64" fmla="*/ 10 w 43"/>
                          <a:gd name="T65" fmla="*/ 35 h 37"/>
                          <a:gd name="T66" fmla="*/ 9 w 43"/>
                          <a:gd name="T67" fmla="*/ 36 h 37"/>
                          <a:gd name="T68" fmla="*/ 13 w 43"/>
                          <a:gd name="T69" fmla="*/ 36 h 37"/>
                          <a:gd name="T70" fmla="*/ 19 w 43"/>
                          <a:gd name="T71" fmla="*/ 35 h 37"/>
                          <a:gd name="T72" fmla="*/ 20 w 43"/>
                          <a:gd name="T73" fmla="*/ 33 h 37"/>
                          <a:gd name="T74" fmla="*/ 26 w 43"/>
                          <a:gd name="T75" fmla="*/ 32 h 37"/>
                          <a:gd name="T76" fmla="*/ 33 w 43"/>
                          <a:gd name="T77" fmla="*/ 29 h 37"/>
                          <a:gd name="T78" fmla="*/ 38 w 43"/>
                          <a:gd name="T79" fmla="*/ 28 h 37"/>
                          <a:gd name="T80" fmla="*/ 40 w 43"/>
                          <a:gd name="T81" fmla="*/ 19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</a:cxnLst>
                        <a:rect l="0" t="0" r="r" b="b"/>
                        <a:pathLst>
                          <a:path w="43" h="37">
                            <a:moveTo>
                              <a:pt x="19" y="3"/>
                            </a:moveTo>
                            <a:cubicBezTo>
                              <a:pt x="19" y="3"/>
                              <a:pt x="19" y="3"/>
                              <a:pt x="19" y="3"/>
                            </a:cubicBezTo>
                            <a:cubicBezTo>
                              <a:pt x="19" y="3"/>
                              <a:pt x="19" y="4"/>
                              <a:pt x="19" y="3"/>
                            </a:cubicBezTo>
                            <a:close/>
                            <a:moveTo>
                              <a:pt x="2" y="13"/>
                            </a:moveTo>
                            <a:cubicBezTo>
                              <a:pt x="3" y="13"/>
                              <a:pt x="4" y="13"/>
                              <a:pt x="5" y="14"/>
                            </a:cubicBezTo>
                            <a:cubicBezTo>
                              <a:pt x="6" y="13"/>
                              <a:pt x="3" y="13"/>
                              <a:pt x="2" y="13"/>
                            </a:cubicBezTo>
                            <a:close/>
                            <a:moveTo>
                              <a:pt x="40" y="19"/>
                            </a:moveTo>
                            <a:cubicBezTo>
                              <a:pt x="43" y="18"/>
                              <a:pt x="40" y="16"/>
                              <a:pt x="40" y="15"/>
                            </a:cubicBezTo>
                            <a:cubicBezTo>
                              <a:pt x="40" y="14"/>
                              <a:pt x="39" y="13"/>
                              <a:pt x="39" y="13"/>
                            </a:cubicBezTo>
                            <a:cubicBezTo>
                              <a:pt x="40" y="13"/>
                              <a:pt x="41" y="13"/>
                              <a:pt x="41" y="12"/>
                            </a:cubicBezTo>
                            <a:cubicBezTo>
                              <a:pt x="40" y="11"/>
                              <a:pt x="40" y="12"/>
                              <a:pt x="39" y="12"/>
                            </a:cubicBezTo>
                            <a:cubicBezTo>
                              <a:pt x="38" y="12"/>
                              <a:pt x="36" y="12"/>
                              <a:pt x="36" y="11"/>
                            </a:cubicBezTo>
                            <a:cubicBezTo>
                              <a:pt x="35" y="11"/>
                              <a:pt x="35" y="9"/>
                              <a:pt x="33" y="9"/>
                            </a:cubicBezTo>
                            <a:cubicBezTo>
                              <a:pt x="32" y="9"/>
                              <a:pt x="31" y="9"/>
                              <a:pt x="31" y="10"/>
                            </a:cubicBezTo>
                            <a:cubicBezTo>
                              <a:pt x="31" y="12"/>
                              <a:pt x="30" y="11"/>
                              <a:pt x="28" y="11"/>
                            </a:cubicBezTo>
                            <a:cubicBezTo>
                              <a:pt x="27" y="11"/>
                              <a:pt x="25" y="10"/>
                              <a:pt x="24" y="10"/>
                            </a:cubicBezTo>
                            <a:cubicBezTo>
                              <a:pt x="21" y="8"/>
                              <a:pt x="25" y="8"/>
                              <a:pt x="26" y="7"/>
                            </a:cubicBezTo>
                            <a:cubicBezTo>
                              <a:pt x="26" y="7"/>
                              <a:pt x="25" y="6"/>
                              <a:pt x="25" y="6"/>
                            </a:cubicBezTo>
                            <a:cubicBezTo>
                              <a:pt x="27" y="6"/>
                              <a:pt x="29" y="5"/>
                              <a:pt x="29" y="3"/>
                            </a:cubicBezTo>
                            <a:cubicBezTo>
                              <a:pt x="30" y="2"/>
                              <a:pt x="32" y="2"/>
                              <a:pt x="33" y="1"/>
                            </a:cubicBezTo>
                            <a:cubicBezTo>
                              <a:pt x="31" y="0"/>
                              <a:pt x="30" y="0"/>
                              <a:pt x="28" y="1"/>
                            </a:cubicBezTo>
                            <a:cubicBezTo>
                              <a:pt x="29" y="2"/>
                              <a:pt x="29" y="3"/>
                              <a:pt x="27" y="3"/>
                            </a:cubicBezTo>
                            <a:cubicBezTo>
                              <a:pt x="27" y="2"/>
                              <a:pt x="28" y="2"/>
                              <a:pt x="27" y="1"/>
                            </a:cubicBezTo>
                            <a:cubicBezTo>
                              <a:pt x="27" y="0"/>
                              <a:pt x="25" y="0"/>
                              <a:pt x="26" y="1"/>
                            </a:cubicBezTo>
                            <a:cubicBezTo>
                              <a:pt x="25" y="2"/>
                              <a:pt x="23" y="1"/>
                              <a:pt x="21" y="2"/>
                            </a:cubicBezTo>
                            <a:cubicBezTo>
                              <a:pt x="20" y="2"/>
                              <a:pt x="19" y="4"/>
                              <a:pt x="20" y="5"/>
                            </a:cubicBezTo>
                            <a:cubicBezTo>
                              <a:pt x="19" y="4"/>
                              <a:pt x="19" y="5"/>
                              <a:pt x="19" y="5"/>
                            </a:cubicBezTo>
                            <a:cubicBezTo>
                              <a:pt x="18" y="5"/>
                              <a:pt x="17" y="5"/>
                              <a:pt x="16" y="6"/>
                            </a:cubicBezTo>
                            <a:cubicBezTo>
                              <a:pt x="18" y="7"/>
                              <a:pt x="20" y="7"/>
                              <a:pt x="22" y="7"/>
                            </a:cubicBezTo>
                            <a:cubicBezTo>
                              <a:pt x="22" y="8"/>
                              <a:pt x="19" y="8"/>
                              <a:pt x="18" y="9"/>
                            </a:cubicBezTo>
                            <a:cubicBezTo>
                              <a:pt x="18" y="10"/>
                              <a:pt x="19" y="10"/>
                              <a:pt x="19" y="10"/>
                            </a:cubicBezTo>
                            <a:cubicBezTo>
                              <a:pt x="17" y="11"/>
                              <a:pt x="13" y="9"/>
                              <a:pt x="13" y="11"/>
                            </a:cubicBezTo>
                            <a:cubicBezTo>
                              <a:pt x="12" y="10"/>
                              <a:pt x="10" y="9"/>
                              <a:pt x="9" y="10"/>
                            </a:cubicBezTo>
                            <a:cubicBezTo>
                              <a:pt x="7" y="10"/>
                              <a:pt x="5" y="11"/>
                              <a:pt x="5" y="10"/>
                            </a:cubicBezTo>
                            <a:cubicBezTo>
                              <a:pt x="4" y="10"/>
                              <a:pt x="4" y="11"/>
                              <a:pt x="4" y="11"/>
                            </a:cubicBezTo>
                            <a:cubicBezTo>
                              <a:pt x="4" y="11"/>
                              <a:pt x="4" y="11"/>
                              <a:pt x="5" y="11"/>
                            </a:cubicBezTo>
                            <a:cubicBezTo>
                              <a:pt x="5" y="11"/>
                              <a:pt x="5" y="11"/>
                              <a:pt x="5" y="12"/>
                            </a:cubicBezTo>
                            <a:cubicBezTo>
                              <a:pt x="7" y="11"/>
                              <a:pt x="6" y="13"/>
                              <a:pt x="7" y="13"/>
                            </a:cubicBezTo>
                            <a:cubicBezTo>
                              <a:pt x="6" y="13"/>
                              <a:pt x="5" y="13"/>
                              <a:pt x="6" y="14"/>
                            </a:cubicBezTo>
                            <a:cubicBezTo>
                              <a:pt x="5" y="14"/>
                              <a:pt x="11" y="14"/>
                              <a:pt x="8" y="15"/>
                            </a:cubicBezTo>
                            <a:cubicBezTo>
                              <a:pt x="8" y="15"/>
                              <a:pt x="7" y="15"/>
                              <a:pt x="6" y="15"/>
                            </a:cubicBezTo>
                            <a:cubicBezTo>
                              <a:pt x="5" y="16"/>
                              <a:pt x="6" y="17"/>
                              <a:pt x="7" y="16"/>
                            </a:cubicBezTo>
                            <a:cubicBezTo>
                              <a:pt x="7" y="16"/>
                              <a:pt x="6" y="16"/>
                              <a:pt x="5" y="16"/>
                            </a:cubicBezTo>
                            <a:cubicBezTo>
                              <a:pt x="4" y="17"/>
                              <a:pt x="5" y="17"/>
                              <a:pt x="3" y="17"/>
                            </a:cubicBezTo>
                            <a:cubicBezTo>
                              <a:pt x="4" y="17"/>
                              <a:pt x="4" y="18"/>
                              <a:pt x="5" y="18"/>
                            </a:cubicBezTo>
                            <a:cubicBezTo>
                              <a:pt x="4" y="18"/>
                              <a:pt x="4" y="18"/>
                              <a:pt x="4" y="18"/>
                            </a:cubicBezTo>
                            <a:cubicBezTo>
                              <a:pt x="5" y="19"/>
                              <a:pt x="5" y="18"/>
                              <a:pt x="6" y="18"/>
                            </a:cubicBezTo>
                            <a:cubicBezTo>
                              <a:pt x="6" y="19"/>
                              <a:pt x="6" y="19"/>
                              <a:pt x="6" y="19"/>
                            </a:cubicBezTo>
                            <a:cubicBezTo>
                              <a:pt x="7" y="19"/>
                              <a:pt x="9" y="20"/>
                              <a:pt x="10" y="20"/>
                            </a:cubicBezTo>
                            <a:cubicBezTo>
                              <a:pt x="12" y="20"/>
                              <a:pt x="13" y="20"/>
                              <a:pt x="15" y="20"/>
                            </a:cubicBezTo>
                            <a:cubicBezTo>
                              <a:pt x="14" y="21"/>
                              <a:pt x="10" y="21"/>
                              <a:pt x="11" y="23"/>
                            </a:cubicBezTo>
                            <a:cubicBezTo>
                              <a:pt x="11" y="24"/>
                              <a:pt x="7" y="26"/>
                              <a:pt x="6" y="26"/>
                            </a:cubicBezTo>
                            <a:cubicBezTo>
                              <a:pt x="10" y="26"/>
                              <a:pt x="12" y="26"/>
                              <a:pt x="15" y="24"/>
                            </a:cubicBezTo>
                            <a:cubicBezTo>
                              <a:pt x="15" y="25"/>
                              <a:pt x="16" y="25"/>
                              <a:pt x="17" y="25"/>
                            </a:cubicBezTo>
                            <a:cubicBezTo>
                              <a:pt x="14" y="26"/>
                              <a:pt x="12" y="26"/>
                              <a:pt x="10" y="26"/>
                            </a:cubicBezTo>
                            <a:cubicBezTo>
                              <a:pt x="8" y="26"/>
                              <a:pt x="7" y="28"/>
                              <a:pt x="5" y="28"/>
                            </a:cubicBezTo>
                            <a:cubicBezTo>
                              <a:pt x="6" y="28"/>
                              <a:pt x="6" y="29"/>
                              <a:pt x="7" y="29"/>
                            </a:cubicBezTo>
                            <a:cubicBezTo>
                              <a:pt x="6" y="30"/>
                              <a:pt x="4" y="29"/>
                              <a:pt x="4" y="29"/>
                            </a:cubicBezTo>
                            <a:cubicBezTo>
                              <a:pt x="4" y="29"/>
                              <a:pt x="3" y="29"/>
                              <a:pt x="2" y="29"/>
                            </a:cubicBezTo>
                            <a:cubicBezTo>
                              <a:pt x="1" y="30"/>
                              <a:pt x="0" y="30"/>
                              <a:pt x="0" y="31"/>
                            </a:cubicBezTo>
                            <a:cubicBezTo>
                              <a:pt x="2" y="31"/>
                              <a:pt x="5" y="30"/>
                              <a:pt x="7" y="31"/>
                            </a:cubicBezTo>
                            <a:cubicBezTo>
                              <a:pt x="5" y="30"/>
                              <a:pt x="0" y="33"/>
                              <a:pt x="2" y="34"/>
                            </a:cubicBezTo>
                            <a:cubicBezTo>
                              <a:pt x="3" y="35"/>
                              <a:pt x="6" y="33"/>
                              <a:pt x="8" y="33"/>
                            </a:cubicBezTo>
                            <a:cubicBezTo>
                              <a:pt x="6" y="34"/>
                              <a:pt x="5" y="35"/>
                              <a:pt x="4" y="36"/>
                            </a:cubicBezTo>
                            <a:cubicBezTo>
                              <a:pt x="4" y="36"/>
                              <a:pt x="4" y="36"/>
                              <a:pt x="5" y="36"/>
                            </a:cubicBezTo>
                            <a:cubicBezTo>
                              <a:pt x="6" y="35"/>
                              <a:pt x="8" y="34"/>
                              <a:pt x="10" y="35"/>
                            </a:cubicBezTo>
                            <a:cubicBezTo>
                              <a:pt x="9" y="35"/>
                              <a:pt x="7" y="35"/>
                              <a:pt x="7" y="36"/>
                            </a:cubicBezTo>
                            <a:cubicBezTo>
                              <a:pt x="7" y="36"/>
                              <a:pt x="8" y="36"/>
                              <a:pt x="9" y="36"/>
                            </a:cubicBezTo>
                            <a:cubicBezTo>
                              <a:pt x="8" y="36"/>
                              <a:pt x="7" y="36"/>
                              <a:pt x="7" y="37"/>
                            </a:cubicBezTo>
                            <a:cubicBezTo>
                              <a:pt x="9" y="36"/>
                              <a:pt x="11" y="37"/>
                              <a:pt x="13" y="36"/>
                            </a:cubicBezTo>
                            <a:cubicBezTo>
                              <a:pt x="14" y="36"/>
                              <a:pt x="16" y="36"/>
                              <a:pt x="17" y="35"/>
                            </a:cubicBezTo>
                            <a:cubicBezTo>
                              <a:pt x="18" y="35"/>
                              <a:pt x="18" y="36"/>
                              <a:pt x="19" y="35"/>
                            </a:cubicBezTo>
                            <a:cubicBezTo>
                              <a:pt x="19" y="35"/>
                              <a:pt x="19" y="35"/>
                              <a:pt x="20" y="34"/>
                            </a:cubicBezTo>
                            <a:cubicBezTo>
                              <a:pt x="21" y="34"/>
                              <a:pt x="21" y="33"/>
                              <a:pt x="20" y="33"/>
                            </a:cubicBezTo>
                            <a:cubicBezTo>
                              <a:pt x="20" y="33"/>
                              <a:pt x="23" y="32"/>
                              <a:pt x="22" y="34"/>
                            </a:cubicBezTo>
                            <a:cubicBezTo>
                              <a:pt x="24" y="34"/>
                              <a:pt x="24" y="32"/>
                              <a:pt x="26" y="32"/>
                            </a:cubicBezTo>
                            <a:cubicBezTo>
                              <a:pt x="28" y="32"/>
                              <a:pt x="27" y="31"/>
                              <a:pt x="28" y="31"/>
                            </a:cubicBezTo>
                            <a:cubicBezTo>
                              <a:pt x="29" y="30"/>
                              <a:pt x="34" y="31"/>
                              <a:pt x="33" y="29"/>
                            </a:cubicBezTo>
                            <a:cubicBezTo>
                              <a:pt x="34" y="31"/>
                              <a:pt x="36" y="30"/>
                              <a:pt x="37" y="30"/>
                            </a:cubicBezTo>
                            <a:cubicBezTo>
                              <a:pt x="39" y="30"/>
                              <a:pt x="40" y="29"/>
                              <a:pt x="38" y="28"/>
                            </a:cubicBezTo>
                            <a:cubicBezTo>
                              <a:pt x="40" y="29"/>
                              <a:pt x="41" y="26"/>
                              <a:pt x="41" y="25"/>
                            </a:cubicBezTo>
                            <a:cubicBezTo>
                              <a:pt x="42" y="23"/>
                              <a:pt x="43" y="21"/>
                              <a:pt x="40" y="19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48" name="Freeform 2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59" y="3233"/>
                        <a:ext cx="2" cy="4"/>
                      </a:xfrm>
                      <a:custGeom>
                        <a:avLst/>
                        <a:gdLst>
                          <a:gd name="T0" fmla="*/ 0 w 1"/>
                          <a:gd name="T1" fmla="*/ 2 h 2"/>
                          <a:gd name="T2" fmla="*/ 0 w 1"/>
                          <a:gd name="T3" fmla="*/ 0 h 2"/>
                          <a:gd name="T4" fmla="*/ 0 w 1"/>
                          <a:gd name="T5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2">
                            <a:moveTo>
                              <a:pt x="0" y="2"/>
                            </a:moveTo>
                            <a:cubicBezTo>
                              <a:pt x="1" y="2"/>
                              <a:pt x="1" y="1"/>
                              <a:pt x="0" y="0"/>
                            </a:cubicBezTo>
                            <a:cubicBezTo>
                              <a:pt x="0" y="1"/>
                              <a:pt x="0" y="1"/>
                              <a:pt x="0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49" name="Freeform 2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59" y="3233"/>
                        <a:ext cx="2" cy="4"/>
                      </a:xfrm>
                      <a:custGeom>
                        <a:avLst/>
                        <a:gdLst>
                          <a:gd name="T0" fmla="*/ 0 w 1"/>
                          <a:gd name="T1" fmla="*/ 2 h 2"/>
                          <a:gd name="T2" fmla="*/ 0 w 1"/>
                          <a:gd name="T3" fmla="*/ 0 h 2"/>
                          <a:gd name="T4" fmla="*/ 0 w 1"/>
                          <a:gd name="T5" fmla="*/ 2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2">
                            <a:moveTo>
                              <a:pt x="0" y="2"/>
                            </a:moveTo>
                            <a:cubicBezTo>
                              <a:pt x="1" y="2"/>
                              <a:pt x="1" y="1"/>
                              <a:pt x="0" y="0"/>
                            </a:cubicBezTo>
                            <a:cubicBezTo>
                              <a:pt x="0" y="1"/>
                              <a:pt x="0" y="1"/>
                              <a:pt x="0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50" name="Freeform 2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61" y="3235"/>
                        <a:ext cx="3" cy="0"/>
                      </a:xfrm>
                      <a:custGeom>
                        <a:avLst/>
                        <a:gdLst>
                          <a:gd name="T0" fmla="*/ 1 w 2"/>
                          <a:gd name="T1" fmla="*/ 2 w 2"/>
                          <a:gd name="T2" fmla="*/ 0 w 2"/>
                          <a:gd name="T3" fmla="*/ 1 w 2"/>
                        </a:gdLst>
                        <a:ahLst/>
                        <a:cxnLst>
                          <a:cxn ang="0">
                            <a:pos x="T0" y="0"/>
                          </a:cxn>
                          <a:cxn ang="0">
                            <a:pos x="T1" y="0"/>
                          </a:cxn>
                          <a:cxn ang="0">
                            <a:pos x="T2" y="0"/>
                          </a:cxn>
                          <a:cxn ang="0">
                            <a:pos x="T3" y="0"/>
                          </a:cxn>
                        </a:cxnLst>
                        <a:rect l="0" t="0" r="r" b="b"/>
                        <a:pathLst>
                          <a:path w="2">
                            <a:moveTo>
                              <a:pt x="1" y="0"/>
                            </a:moveTo>
                            <a:cubicBezTo>
                              <a:pt x="1" y="0"/>
                              <a:pt x="2" y="0"/>
                              <a:pt x="2" y="0"/>
                            </a:cubicBezTo>
                            <a:cubicBezTo>
                              <a:pt x="1" y="0"/>
                              <a:pt x="1" y="0"/>
                              <a:pt x="0" y="0"/>
                            </a:cubicBezTo>
                            <a:cubicBezTo>
                              <a:pt x="0" y="0"/>
                              <a:pt x="1" y="0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51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61" y="3235"/>
                        <a:ext cx="3" cy="0"/>
                      </a:xfrm>
                      <a:custGeom>
                        <a:avLst/>
                        <a:gdLst>
                          <a:gd name="T0" fmla="*/ 1 w 2"/>
                          <a:gd name="T1" fmla="*/ 2 w 2"/>
                          <a:gd name="T2" fmla="*/ 0 w 2"/>
                          <a:gd name="T3" fmla="*/ 1 w 2"/>
                        </a:gdLst>
                        <a:ahLst/>
                        <a:cxnLst>
                          <a:cxn ang="0">
                            <a:pos x="T0" y="0"/>
                          </a:cxn>
                          <a:cxn ang="0">
                            <a:pos x="T1" y="0"/>
                          </a:cxn>
                          <a:cxn ang="0">
                            <a:pos x="T2" y="0"/>
                          </a:cxn>
                          <a:cxn ang="0">
                            <a:pos x="T3" y="0"/>
                          </a:cxn>
                        </a:cxnLst>
                        <a:rect l="0" t="0" r="r" b="b"/>
                        <a:pathLst>
                          <a:path w="2">
                            <a:moveTo>
                              <a:pt x="1" y="0"/>
                            </a:moveTo>
                            <a:cubicBezTo>
                              <a:pt x="1" y="0"/>
                              <a:pt x="2" y="0"/>
                              <a:pt x="2" y="0"/>
                            </a:cubicBezTo>
                            <a:cubicBezTo>
                              <a:pt x="1" y="0"/>
                              <a:pt x="1" y="0"/>
                              <a:pt x="0" y="0"/>
                            </a:cubicBezTo>
                            <a:cubicBezTo>
                              <a:pt x="0" y="0"/>
                              <a:pt x="1" y="0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52" name="Freeform 2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9" y="3088"/>
                        <a:ext cx="187" cy="152"/>
                      </a:xfrm>
                      <a:custGeom>
                        <a:avLst/>
                        <a:gdLst>
                          <a:gd name="T0" fmla="*/ 1 w 115"/>
                          <a:gd name="T1" fmla="*/ 47 h 94"/>
                          <a:gd name="T2" fmla="*/ 5 w 115"/>
                          <a:gd name="T3" fmla="*/ 42 h 94"/>
                          <a:gd name="T4" fmla="*/ 9 w 115"/>
                          <a:gd name="T5" fmla="*/ 36 h 94"/>
                          <a:gd name="T6" fmla="*/ 10 w 115"/>
                          <a:gd name="T7" fmla="*/ 30 h 94"/>
                          <a:gd name="T8" fmla="*/ 8 w 115"/>
                          <a:gd name="T9" fmla="*/ 25 h 94"/>
                          <a:gd name="T10" fmla="*/ 9 w 115"/>
                          <a:gd name="T11" fmla="*/ 15 h 94"/>
                          <a:gd name="T12" fmla="*/ 14 w 115"/>
                          <a:gd name="T13" fmla="*/ 6 h 94"/>
                          <a:gd name="T14" fmla="*/ 21 w 115"/>
                          <a:gd name="T15" fmla="*/ 2 h 94"/>
                          <a:gd name="T16" fmla="*/ 31 w 115"/>
                          <a:gd name="T17" fmla="*/ 2 h 94"/>
                          <a:gd name="T18" fmla="*/ 39 w 115"/>
                          <a:gd name="T19" fmla="*/ 8 h 94"/>
                          <a:gd name="T20" fmla="*/ 43 w 115"/>
                          <a:gd name="T21" fmla="*/ 8 h 94"/>
                          <a:gd name="T22" fmla="*/ 54 w 115"/>
                          <a:gd name="T23" fmla="*/ 8 h 94"/>
                          <a:gd name="T24" fmla="*/ 61 w 115"/>
                          <a:gd name="T25" fmla="*/ 10 h 94"/>
                          <a:gd name="T26" fmla="*/ 69 w 115"/>
                          <a:gd name="T27" fmla="*/ 7 h 94"/>
                          <a:gd name="T28" fmla="*/ 87 w 115"/>
                          <a:gd name="T29" fmla="*/ 7 h 94"/>
                          <a:gd name="T30" fmla="*/ 97 w 115"/>
                          <a:gd name="T31" fmla="*/ 5 h 94"/>
                          <a:gd name="T32" fmla="*/ 100 w 115"/>
                          <a:gd name="T33" fmla="*/ 3 h 94"/>
                          <a:gd name="T34" fmla="*/ 109 w 115"/>
                          <a:gd name="T35" fmla="*/ 12 h 94"/>
                          <a:gd name="T36" fmla="*/ 112 w 115"/>
                          <a:gd name="T37" fmla="*/ 15 h 94"/>
                          <a:gd name="T38" fmla="*/ 108 w 115"/>
                          <a:gd name="T39" fmla="*/ 26 h 94"/>
                          <a:gd name="T40" fmla="*/ 102 w 115"/>
                          <a:gd name="T41" fmla="*/ 36 h 94"/>
                          <a:gd name="T42" fmla="*/ 100 w 115"/>
                          <a:gd name="T43" fmla="*/ 42 h 94"/>
                          <a:gd name="T44" fmla="*/ 96 w 115"/>
                          <a:gd name="T45" fmla="*/ 48 h 94"/>
                          <a:gd name="T46" fmla="*/ 91 w 115"/>
                          <a:gd name="T47" fmla="*/ 53 h 94"/>
                          <a:gd name="T48" fmla="*/ 87 w 115"/>
                          <a:gd name="T49" fmla="*/ 63 h 94"/>
                          <a:gd name="T50" fmla="*/ 84 w 115"/>
                          <a:gd name="T51" fmla="*/ 70 h 94"/>
                          <a:gd name="T52" fmla="*/ 80 w 115"/>
                          <a:gd name="T53" fmla="*/ 72 h 94"/>
                          <a:gd name="T54" fmla="*/ 78 w 115"/>
                          <a:gd name="T55" fmla="*/ 68 h 94"/>
                          <a:gd name="T56" fmla="*/ 74 w 115"/>
                          <a:gd name="T57" fmla="*/ 68 h 94"/>
                          <a:gd name="T58" fmla="*/ 65 w 115"/>
                          <a:gd name="T59" fmla="*/ 72 h 94"/>
                          <a:gd name="T60" fmla="*/ 58 w 115"/>
                          <a:gd name="T61" fmla="*/ 84 h 94"/>
                          <a:gd name="T62" fmla="*/ 54 w 115"/>
                          <a:gd name="T63" fmla="*/ 87 h 94"/>
                          <a:gd name="T64" fmla="*/ 51 w 115"/>
                          <a:gd name="T65" fmla="*/ 90 h 94"/>
                          <a:gd name="T66" fmla="*/ 44 w 115"/>
                          <a:gd name="T67" fmla="*/ 90 h 94"/>
                          <a:gd name="T68" fmla="*/ 41 w 115"/>
                          <a:gd name="T69" fmla="*/ 91 h 94"/>
                          <a:gd name="T70" fmla="*/ 41 w 115"/>
                          <a:gd name="T71" fmla="*/ 92 h 94"/>
                          <a:gd name="T72" fmla="*/ 39 w 115"/>
                          <a:gd name="T73" fmla="*/ 92 h 94"/>
                          <a:gd name="T74" fmla="*/ 38 w 115"/>
                          <a:gd name="T75" fmla="*/ 90 h 94"/>
                          <a:gd name="T76" fmla="*/ 37 w 115"/>
                          <a:gd name="T77" fmla="*/ 91 h 94"/>
                          <a:gd name="T78" fmla="*/ 34 w 115"/>
                          <a:gd name="T79" fmla="*/ 91 h 94"/>
                          <a:gd name="T80" fmla="*/ 30 w 115"/>
                          <a:gd name="T81" fmla="*/ 91 h 94"/>
                          <a:gd name="T82" fmla="*/ 26 w 115"/>
                          <a:gd name="T83" fmla="*/ 85 h 94"/>
                          <a:gd name="T84" fmla="*/ 26 w 115"/>
                          <a:gd name="T85" fmla="*/ 83 h 94"/>
                          <a:gd name="T86" fmla="*/ 25 w 115"/>
                          <a:gd name="T87" fmla="*/ 82 h 94"/>
                          <a:gd name="T88" fmla="*/ 25 w 115"/>
                          <a:gd name="T89" fmla="*/ 80 h 94"/>
                          <a:gd name="T90" fmla="*/ 23 w 115"/>
                          <a:gd name="T91" fmla="*/ 79 h 94"/>
                          <a:gd name="T92" fmla="*/ 23 w 115"/>
                          <a:gd name="T93" fmla="*/ 78 h 94"/>
                          <a:gd name="T94" fmla="*/ 11 w 115"/>
                          <a:gd name="T95" fmla="*/ 72 h 94"/>
                          <a:gd name="T96" fmla="*/ 11 w 115"/>
                          <a:gd name="T97" fmla="*/ 70 h 94"/>
                          <a:gd name="T98" fmla="*/ 7 w 115"/>
                          <a:gd name="T99" fmla="*/ 72 h 94"/>
                          <a:gd name="T100" fmla="*/ 1 w 115"/>
                          <a:gd name="T101" fmla="*/ 69 h 94"/>
                          <a:gd name="T102" fmla="*/ 0 w 115"/>
                          <a:gd name="T103" fmla="*/ 58 h 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</a:cxnLst>
                        <a:rect l="0" t="0" r="r" b="b"/>
                        <a:pathLst>
                          <a:path w="115" h="94">
                            <a:moveTo>
                              <a:pt x="0" y="58"/>
                            </a:moveTo>
                            <a:cubicBezTo>
                              <a:pt x="1" y="55"/>
                              <a:pt x="0" y="50"/>
                              <a:pt x="1" y="47"/>
                            </a:cubicBezTo>
                            <a:cubicBezTo>
                              <a:pt x="2" y="46"/>
                              <a:pt x="3" y="47"/>
                              <a:pt x="4" y="46"/>
                            </a:cubicBezTo>
                            <a:cubicBezTo>
                              <a:pt x="5" y="45"/>
                              <a:pt x="4" y="43"/>
                              <a:pt x="5" y="42"/>
                            </a:cubicBezTo>
                            <a:cubicBezTo>
                              <a:pt x="6" y="41"/>
                              <a:pt x="6" y="40"/>
                              <a:pt x="7" y="39"/>
                            </a:cubicBezTo>
                            <a:cubicBezTo>
                              <a:pt x="8" y="39"/>
                              <a:pt x="10" y="37"/>
                              <a:pt x="9" y="36"/>
                            </a:cubicBezTo>
                            <a:cubicBezTo>
                              <a:pt x="9" y="35"/>
                              <a:pt x="8" y="34"/>
                              <a:pt x="10" y="34"/>
                            </a:cubicBezTo>
                            <a:cubicBezTo>
                              <a:pt x="12" y="33"/>
                              <a:pt x="10" y="30"/>
                              <a:pt x="10" y="30"/>
                            </a:cubicBezTo>
                            <a:cubicBezTo>
                              <a:pt x="10" y="29"/>
                              <a:pt x="10" y="28"/>
                              <a:pt x="10" y="27"/>
                            </a:cubicBezTo>
                            <a:cubicBezTo>
                              <a:pt x="9" y="26"/>
                              <a:pt x="9" y="26"/>
                              <a:pt x="8" y="25"/>
                            </a:cubicBezTo>
                            <a:cubicBezTo>
                              <a:pt x="7" y="23"/>
                              <a:pt x="9" y="22"/>
                              <a:pt x="9" y="21"/>
                            </a:cubicBezTo>
                            <a:cubicBezTo>
                              <a:pt x="10" y="19"/>
                              <a:pt x="9" y="17"/>
                              <a:pt x="9" y="15"/>
                            </a:cubicBezTo>
                            <a:cubicBezTo>
                              <a:pt x="9" y="13"/>
                              <a:pt x="10" y="13"/>
                              <a:pt x="12" y="11"/>
                            </a:cubicBezTo>
                            <a:cubicBezTo>
                              <a:pt x="13" y="10"/>
                              <a:pt x="14" y="8"/>
                              <a:pt x="14" y="6"/>
                            </a:cubicBezTo>
                            <a:cubicBezTo>
                              <a:pt x="14" y="5"/>
                              <a:pt x="15" y="4"/>
                              <a:pt x="16" y="3"/>
                            </a:cubicBezTo>
                            <a:cubicBezTo>
                              <a:pt x="18" y="2"/>
                              <a:pt x="19" y="2"/>
                              <a:pt x="21" y="2"/>
                            </a:cubicBezTo>
                            <a:cubicBezTo>
                              <a:pt x="23" y="2"/>
                              <a:pt x="25" y="1"/>
                              <a:pt x="27" y="0"/>
                            </a:cubicBezTo>
                            <a:cubicBezTo>
                              <a:pt x="28" y="0"/>
                              <a:pt x="30" y="1"/>
                              <a:pt x="31" y="2"/>
                            </a:cubicBezTo>
                            <a:cubicBezTo>
                              <a:pt x="33" y="3"/>
                              <a:pt x="34" y="2"/>
                              <a:pt x="36" y="4"/>
                            </a:cubicBezTo>
                            <a:cubicBezTo>
                              <a:pt x="37" y="5"/>
                              <a:pt x="38" y="6"/>
                              <a:pt x="39" y="8"/>
                            </a:cubicBezTo>
                            <a:cubicBezTo>
                              <a:pt x="39" y="8"/>
                              <a:pt x="40" y="9"/>
                              <a:pt x="41" y="9"/>
                            </a:cubicBezTo>
                            <a:cubicBezTo>
                              <a:pt x="42" y="9"/>
                              <a:pt x="42" y="8"/>
                              <a:pt x="43" y="8"/>
                            </a:cubicBezTo>
                            <a:cubicBezTo>
                              <a:pt x="47" y="7"/>
                              <a:pt x="49" y="4"/>
                              <a:pt x="53" y="7"/>
                            </a:cubicBezTo>
                            <a:cubicBezTo>
                              <a:pt x="53" y="7"/>
                              <a:pt x="54" y="8"/>
                              <a:pt x="54" y="8"/>
                            </a:cubicBezTo>
                            <a:cubicBezTo>
                              <a:pt x="55" y="8"/>
                              <a:pt x="56" y="8"/>
                              <a:pt x="56" y="8"/>
                            </a:cubicBezTo>
                            <a:cubicBezTo>
                              <a:pt x="58" y="9"/>
                              <a:pt x="58" y="10"/>
                              <a:pt x="61" y="10"/>
                            </a:cubicBezTo>
                            <a:cubicBezTo>
                              <a:pt x="62" y="10"/>
                              <a:pt x="65" y="11"/>
                              <a:pt x="66" y="11"/>
                            </a:cubicBezTo>
                            <a:cubicBezTo>
                              <a:pt x="67" y="10"/>
                              <a:pt x="68" y="8"/>
                              <a:pt x="69" y="7"/>
                            </a:cubicBezTo>
                            <a:cubicBezTo>
                              <a:pt x="73" y="5"/>
                              <a:pt x="78" y="5"/>
                              <a:pt x="81" y="5"/>
                            </a:cubicBezTo>
                            <a:cubicBezTo>
                              <a:pt x="84" y="5"/>
                              <a:pt x="85" y="6"/>
                              <a:pt x="87" y="7"/>
                            </a:cubicBezTo>
                            <a:cubicBezTo>
                              <a:pt x="89" y="7"/>
                              <a:pt x="91" y="9"/>
                              <a:pt x="93" y="8"/>
                            </a:cubicBezTo>
                            <a:cubicBezTo>
                              <a:pt x="94" y="7"/>
                              <a:pt x="95" y="6"/>
                              <a:pt x="97" y="5"/>
                            </a:cubicBezTo>
                            <a:cubicBezTo>
                              <a:pt x="97" y="4"/>
                              <a:pt x="98" y="4"/>
                              <a:pt x="99" y="4"/>
                            </a:cubicBezTo>
                            <a:cubicBezTo>
                              <a:pt x="101" y="4"/>
                              <a:pt x="100" y="3"/>
                              <a:pt x="100" y="3"/>
                            </a:cubicBezTo>
                            <a:cubicBezTo>
                              <a:pt x="103" y="1"/>
                              <a:pt x="104" y="3"/>
                              <a:pt x="106" y="5"/>
                            </a:cubicBezTo>
                            <a:cubicBezTo>
                              <a:pt x="108" y="7"/>
                              <a:pt x="109" y="10"/>
                              <a:pt x="109" y="12"/>
                            </a:cubicBezTo>
                            <a:cubicBezTo>
                              <a:pt x="109" y="13"/>
                              <a:pt x="109" y="15"/>
                              <a:pt x="109" y="15"/>
                            </a:cubicBezTo>
                            <a:cubicBezTo>
                              <a:pt x="110" y="15"/>
                              <a:pt x="111" y="15"/>
                              <a:pt x="112" y="15"/>
                            </a:cubicBezTo>
                            <a:cubicBezTo>
                              <a:pt x="115" y="17"/>
                              <a:pt x="112" y="20"/>
                              <a:pt x="113" y="22"/>
                            </a:cubicBezTo>
                            <a:cubicBezTo>
                              <a:pt x="114" y="23"/>
                              <a:pt x="109" y="26"/>
                              <a:pt x="108" y="26"/>
                            </a:cubicBezTo>
                            <a:cubicBezTo>
                              <a:pt x="105" y="26"/>
                              <a:pt x="104" y="30"/>
                              <a:pt x="103" y="32"/>
                            </a:cubicBezTo>
                            <a:cubicBezTo>
                              <a:pt x="103" y="33"/>
                              <a:pt x="103" y="35"/>
                              <a:pt x="102" y="36"/>
                            </a:cubicBezTo>
                            <a:cubicBezTo>
                              <a:pt x="102" y="37"/>
                              <a:pt x="100" y="37"/>
                              <a:pt x="100" y="38"/>
                            </a:cubicBezTo>
                            <a:cubicBezTo>
                              <a:pt x="100" y="40"/>
                              <a:pt x="101" y="41"/>
                              <a:pt x="100" y="42"/>
                            </a:cubicBezTo>
                            <a:cubicBezTo>
                              <a:pt x="99" y="43"/>
                              <a:pt x="98" y="43"/>
                              <a:pt x="96" y="44"/>
                            </a:cubicBezTo>
                            <a:cubicBezTo>
                              <a:pt x="98" y="44"/>
                              <a:pt x="96" y="47"/>
                              <a:pt x="96" y="48"/>
                            </a:cubicBezTo>
                            <a:cubicBezTo>
                              <a:pt x="96" y="50"/>
                              <a:pt x="95" y="51"/>
                              <a:pt x="92" y="51"/>
                            </a:cubicBezTo>
                            <a:cubicBezTo>
                              <a:pt x="93" y="52"/>
                              <a:pt x="92" y="52"/>
                              <a:pt x="91" y="53"/>
                            </a:cubicBezTo>
                            <a:cubicBezTo>
                              <a:pt x="90" y="54"/>
                              <a:pt x="90" y="55"/>
                              <a:pt x="90" y="56"/>
                            </a:cubicBezTo>
                            <a:cubicBezTo>
                              <a:pt x="90" y="58"/>
                              <a:pt x="89" y="61"/>
                              <a:pt x="87" y="63"/>
                            </a:cubicBezTo>
                            <a:cubicBezTo>
                              <a:pt x="86" y="64"/>
                              <a:pt x="87" y="66"/>
                              <a:pt x="85" y="67"/>
                            </a:cubicBezTo>
                            <a:cubicBezTo>
                              <a:pt x="84" y="68"/>
                              <a:pt x="85" y="69"/>
                              <a:pt x="84" y="70"/>
                            </a:cubicBezTo>
                            <a:cubicBezTo>
                              <a:pt x="84" y="71"/>
                              <a:pt x="83" y="71"/>
                              <a:pt x="82" y="72"/>
                            </a:cubicBezTo>
                            <a:cubicBezTo>
                              <a:pt x="82" y="72"/>
                              <a:pt x="81" y="72"/>
                              <a:pt x="80" y="72"/>
                            </a:cubicBezTo>
                            <a:cubicBezTo>
                              <a:pt x="79" y="72"/>
                              <a:pt x="80" y="70"/>
                              <a:pt x="80" y="69"/>
                            </a:cubicBezTo>
                            <a:cubicBezTo>
                              <a:pt x="79" y="69"/>
                              <a:pt x="78" y="68"/>
                              <a:pt x="78" y="68"/>
                            </a:cubicBezTo>
                            <a:cubicBezTo>
                              <a:pt x="77" y="66"/>
                              <a:pt x="75" y="67"/>
                              <a:pt x="75" y="65"/>
                            </a:cubicBezTo>
                            <a:cubicBezTo>
                              <a:pt x="75" y="66"/>
                              <a:pt x="75" y="68"/>
                              <a:pt x="74" y="68"/>
                            </a:cubicBezTo>
                            <a:cubicBezTo>
                              <a:pt x="72" y="68"/>
                              <a:pt x="71" y="67"/>
                              <a:pt x="70" y="67"/>
                            </a:cubicBezTo>
                            <a:cubicBezTo>
                              <a:pt x="68" y="68"/>
                              <a:pt x="67" y="71"/>
                              <a:pt x="65" y="72"/>
                            </a:cubicBezTo>
                            <a:cubicBezTo>
                              <a:pt x="64" y="73"/>
                              <a:pt x="57" y="78"/>
                              <a:pt x="59" y="80"/>
                            </a:cubicBezTo>
                            <a:cubicBezTo>
                              <a:pt x="60" y="80"/>
                              <a:pt x="58" y="83"/>
                              <a:pt x="58" y="84"/>
                            </a:cubicBezTo>
                            <a:cubicBezTo>
                              <a:pt x="57" y="86"/>
                              <a:pt x="56" y="87"/>
                              <a:pt x="55" y="89"/>
                            </a:cubicBezTo>
                            <a:cubicBezTo>
                              <a:pt x="54" y="88"/>
                              <a:pt x="54" y="88"/>
                              <a:pt x="54" y="87"/>
                            </a:cubicBezTo>
                            <a:cubicBezTo>
                              <a:pt x="54" y="88"/>
                              <a:pt x="53" y="87"/>
                              <a:pt x="53" y="86"/>
                            </a:cubicBezTo>
                            <a:cubicBezTo>
                              <a:pt x="53" y="89"/>
                              <a:pt x="54" y="90"/>
                              <a:pt x="51" y="90"/>
                            </a:cubicBezTo>
                            <a:cubicBezTo>
                              <a:pt x="49" y="90"/>
                              <a:pt x="45" y="91"/>
                              <a:pt x="46" y="89"/>
                            </a:cubicBezTo>
                            <a:cubicBezTo>
                              <a:pt x="46" y="90"/>
                              <a:pt x="46" y="90"/>
                              <a:pt x="44" y="90"/>
                            </a:cubicBezTo>
                            <a:cubicBezTo>
                              <a:pt x="43" y="90"/>
                              <a:pt x="43" y="89"/>
                              <a:pt x="42" y="89"/>
                            </a:cubicBezTo>
                            <a:cubicBezTo>
                              <a:pt x="42" y="89"/>
                              <a:pt x="43" y="91"/>
                              <a:pt x="41" y="91"/>
                            </a:cubicBezTo>
                            <a:cubicBezTo>
                              <a:pt x="40" y="90"/>
                              <a:pt x="42" y="88"/>
                              <a:pt x="40" y="89"/>
                            </a:cubicBezTo>
                            <a:cubicBezTo>
                              <a:pt x="41" y="90"/>
                              <a:pt x="41" y="91"/>
                              <a:pt x="41" y="92"/>
                            </a:cubicBezTo>
                            <a:cubicBezTo>
                              <a:pt x="40" y="92"/>
                              <a:pt x="39" y="89"/>
                              <a:pt x="39" y="88"/>
                            </a:cubicBezTo>
                            <a:cubicBezTo>
                              <a:pt x="38" y="89"/>
                              <a:pt x="40" y="91"/>
                              <a:pt x="39" y="92"/>
                            </a:cubicBezTo>
                            <a:cubicBezTo>
                              <a:pt x="38" y="93"/>
                              <a:pt x="38" y="90"/>
                              <a:pt x="38" y="90"/>
                            </a:cubicBezTo>
                            <a:cubicBezTo>
                              <a:pt x="38" y="90"/>
                              <a:pt x="38" y="92"/>
                              <a:pt x="38" y="90"/>
                            </a:cubicBezTo>
                            <a:cubicBezTo>
                              <a:pt x="38" y="91"/>
                              <a:pt x="38" y="92"/>
                              <a:pt x="37" y="92"/>
                            </a:cubicBezTo>
                            <a:cubicBezTo>
                              <a:pt x="37" y="92"/>
                              <a:pt x="37" y="91"/>
                              <a:pt x="37" y="91"/>
                            </a:cubicBezTo>
                            <a:cubicBezTo>
                              <a:pt x="37" y="91"/>
                              <a:pt x="37" y="92"/>
                              <a:pt x="36" y="92"/>
                            </a:cubicBezTo>
                            <a:cubicBezTo>
                              <a:pt x="34" y="92"/>
                              <a:pt x="34" y="93"/>
                              <a:pt x="34" y="91"/>
                            </a:cubicBezTo>
                            <a:cubicBezTo>
                              <a:pt x="34" y="92"/>
                              <a:pt x="32" y="94"/>
                              <a:pt x="32" y="91"/>
                            </a:cubicBezTo>
                            <a:cubicBezTo>
                              <a:pt x="32" y="93"/>
                              <a:pt x="32" y="92"/>
                              <a:pt x="30" y="91"/>
                            </a:cubicBezTo>
                            <a:cubicBezTo>
                              <a:pt x="29" y="91"/>
                              <a:pt x="28" y="90"/>
                              <a:pt x="27" y="89"/>
                            </a:cubicBezTo>
                            <a:cubicBezTo>
                              <a:pt x="27" y="88"/>
                              <a:pt x="26" y="86"/>
                              <a:pt x="26" y="85"/>
                            </a:cubicBezTo>
                            <a:cubicBezTo>
                              <a:pt x="27" y="85"/>
                              <a:pt x="27" y="84"/>
                              <a:pt x="25" y="84"/>
                            </a:cubicBezTo>
                            <a:cubicBezTo>
                              <a:pt x="25" y="83"/>
                              <a:pt x="25" y="83"/>
                              <a:pt x="26" y="83"/>
                            </a:cubicBezTo>
                            <a:cubicBezTo>
                              <a:pt x="28" y="82"/>
                              <a:pt x="26" y="82"/>
                              <a:pt x="28" y="81"/>
                            </a:cubicBezTo>
                            <a:cubicBezTo>
                              <a:pt x="27" y="81"/>
                              <a:pt x="26" y="82"/>
                              <a:pt x="25" y="82"/>
                            </a:cubicBezTo>
                            <a:cubicBezTo>
                              <a:pt x="22" y="81"/>
                              <a:pt x="26" y="80"/>
                              <a:pt x="27" y="80"/>
                            </a:cubicBezTo>
                            <a:cubicBezTo>
                              <a:pt x="26" y="80"/>
                              <a:pt x="26" y="80"/>
                              <a:pt x="25" y="80"/>
                            </a:cubicBezTo>
                            <a:cubicBezTo>
                              <a:pt x="25" y="80"/>
                              <a:pt x="25" y="79"/>
                              <a:pt x="25" y="79"/>
                            </a:cubicBezTo>
                            <a:cubicBezTo>
                              <a:pt x="25" y="80"/>
                              <a:pt x="24" y="81"/>
                              <a:pt x="23" y="79"/>
                            </a:cubicBezTo>
                            <a:cubicBezTo>
                              <a:pt x="23" y="78"/>
                              <a:pt x="24" y="78"/>
                              <a:pt x="25" y="77"/>
                            </a:cubicBezTo>
                            <a:cubicBezTo>
                              <a:pt x="24" y="77"/>
                              <a:pt x="23" y="78"/>
                              <a:pt x="23" y="78"/>
                            </a:cubicBezTo>
                            <a:cubicBezTo>
                              <a:pt x="21" y="76"/>
                              <a:pt x="19" y="73"/>
                              <a:pt x="16" y="73"/>
                            </a:cubicBezTo>
                            <a:cubicBezTo>
                              <a:pt x="14" y="72"/>
                              <a:pt x="12" y="72"/>
                              <a:pt x="11" y="72"/>
                            </a:cubicBezTo>
                            <a:cubicBezTo>
                              <a:pt x="10" y="72"/>
                              <a:pt x="8" y="73"/>
                              <a:pt x="7" y="72"/>
                            </a:cubicBezTo>
                            <a:cubicBezTo>
                              <a:pt x="8" y="72"/>
                              <a:pt x="10" y="71"/>
                              <a:pt x="11" y="70"/>
                            </a:cubicBezTo>
                            <a:cubicBezTo>
                              <a:pt x="9" y="70"/>
                              <a:pt x="8" y="72"/>
                              <a:pt x="7" y="71"/>
                            </a:cubicBezTo>
                            <a:cubicBezTo>
                              <a:pt x="7" y="71"/>
                              <a:pt x="7" y="72"/>
                              <a:pt x="7" y="72"/>
                            </a:cubicBezTo>
                            <a:cubicBezTo>
                              <a:pt x="5" y="73"/>
                              <a:pt x="2" y="72"/>
                              <a:pt x="0" y="73"/>
                            </a:cubicBezTo>
                            <a:cubicBezTo>
                              <a:pt x="0" y="72"/>
                              <a:pt x="1" y="70"/>
                              <a:pt x="1" y="69"/>
                            </a:cubicBezTo>
                            <a:cubicBezTo>
                              <a:pt x="1" y="68"/>
                              <a:pt x="0" y="67"/>
                              <a:pt x="1" y="66"/>
                            </a:cubicBezTo>
                            <a:cubicBezTo>
                              <a:pt x="1" y="64"/>
                              <a:pt x="1" y="60"/>
                              <a:pt x="0" y="58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53" name="Freeform 2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9" y="3088"/>
                        <a:ext cx="187" cy="152"/>
                      </a:xfrm>
                      <a:custGeom>
                        <a:avLst/>
                        <a:gdLst>
                          <a:gd name="T0" fmla="*/ 1 w 115"/>
                          <a:gd name="T1" fmla="*/ 47 h 94"/>
                          <a:gd name="T2" fmla="*/ 5 w 115"/>
                          <a:gd name="T3" fmla="*/ 42 h 94"/>
                          <a:gd name="T4" fmla="*/ 9 w 115"/>
                          <a:gd name="T5" fmla="*/ 36 h 94"/>
                          <a:gd name="T6" fmla="*/ 10 w 115"/>
                          <a:gd name="T7" fmla="*/ 30 h 94"/>
                          <a:gd name="T8" fmla="*/ 8 w 115"/>
                          <a:gd name="T9" fmla="*/ 25 h 94"/>
                          <a:gd name="T10" fmla="*/ 9 w 115"/>
                          <a:gd name="T11" fmla="*/ 15 h 94"/>
                          <a:gd name="T12" fmla="*/ 14 w 115"/>
                          <a:gd name="T13" fmla="*/ 6 h 94"/>
                          <a:gd name="T14" fmla="*/ 21 w 115"/>
                          <a:gd name="T15" fmla="*/ 2 h 94"/>
                          <a:gd name="T16" fmla="*/ 31 w 115"/>
                          <a:gd name="T17" fmla="*/ 2 h 94"/>
                          <a:gd name="T18" fmla="*/ 39 w 115"/>
                          <a:gd name="T19" fmla="*/ 8 h 94"/>
                          <a:gd name="T20" fmla="*/ 43 w 115"/>
                          <a:gd name="T21" fmla="*/ 8 h 94"/>
                          <a:gd name="T22" fmla="*/ 54 w 115"/>
                          <a:gd name="T23" fmla="*/ 8 h 94"/>
                          <a:gd name="T24" fmla="*/ 61 w 115"/>
                          <a:gd name="T25" fmla="*/ 10 h 94"/>
                          <a:gd name="T26" fmla="*/ 69 w 115"/>
                          <a:gd name="T27" fmla="*/ 7 h 94"/>
                          <a:gd name="T28" fmla="*/ 87 w 115"/>
                          <a:gd name="T29" fmla="*/ 7 h 94"/>
                          <a:gd name="T30" fmla="*/ 97 w 115"/>
                          <a:gd name="T31" fmla="*/ 5 h 94"/>
                          <a:gd name="T32" fmla="*/ 100 w 115"/>
                          <a:gd name="T33" fmla="*/ 3 h 94"/>
                          <a:gd name="T34" fmla="*/ 109 w 115"/>
                          <a:gd name="T35" fmla="*/ 12 h 94"/>
                          <a:gd name="T36" fmla="*/ 112 w 115"/>
                          <a:gd name="T37" fmla="*/ 15 h 94"/>
                          <a:gd name="T38" fmla="*/ 108 w 115"/>
                          <a:gd name="T39" fmla="*/ 26 h 94"/>
                          <a:gd name="T40" fmla="*/ 102 w 115"/>
                          <a:gd name="T41" fmla="*/ 36 h 94"/>
                          <a:gd name="T42" fmla="*/ 100 w 115"/>
                          <a:gd name="T43" fmla="*/ 42 h 94"/>
                          <a:gd name="T44" fmla="*/ 96 w 115"/>
                          <a:gd name="T45" fmla="*/ 48 h 94"/>
                          <a:gd name="T46" fmla="*/ 91 w 115"/>
                          <a:gd name="T47" fmla="*/ 53 h 94"/>
                          <a:gd name="T48" fmla="*/ 87 w 115"/>
                          <a:gd name="T49" fmla="*/ 63 h 94"/>
                          <a:gd name="T50" fmla="*/ 84 w 115"/>
                          <a:gd name="T51" fmla="*/ 70 h 94"/>
                          <a:gd name="T52" fmla="*/ 80 w 115"/>
                          <a:gd name="T53" fmla="*/ 72 h 94"/>
                          <a:gd name="T54" fmla="*/ 78 w 115"/>
                          <a:gd name="T55" fmla="*/ 68 h 94"/>
                          <a:gd name="T56" fmla="*/ 74 w 115"/>
                          <a:gd name="T57" fmla="*/ 68 h 94"/>
                          <a:gd name="T58" fmla="*/ 65 w 115"/>
                          <a:gd name="T59" fmla="*/ 72 h 94"/>
                          <a:gd name="T60" fmla="*/ 58 w 115"/>
                          <a:gd name="T61" fmla="*/ 84 h 94"/>
                          <a:gd name="T62" fmla="*/ 54 w 115"/>
                          <a:gd name="T63" fmla="*/ 87 h 94"/>
                          <a:gd name="T64" fmla="*/ 51 w 115"/>
                          <a:gd name="T65" fmla="*/ 90 h 94"/>
                          <a:gd name="T66" fmla="*/ 44 w 115"/>
                          <a:gd name="T67" fmla="*/ 90 h 94"/>
                          <a:gd name="T68" fmla="*/ 41 w 115"/>
                          <a:gd name="T69" fmla="*/ 91 h 94"/>
                          <a:gd name="T70" fmla="*/ 41 w 115"/>
                          <a:gd name="T71" fmla="*/ 92 h 94"/>
                          <a:gd name="T72" fmla="*/ 39 w 115"/>
                          <a:gd name="T73" fmla="*/ 92 h 94"/>
                          <a:gd name="T74" fmla="*/ 38 w 115"/>
                          <a:gd name="T75" fmla="*/ 90 h 94"/>
                          <a:gd name="T76" fmla="*/ 37 w 115"/>
                          <a:gd name="T77" fmla="*/ 91 h 94"/>
                          <a:gd name="T78" fmla="*/ 34 w 115"/>
                          <a:gd name="T79" fmla="*/ 91 h 94"/>
                          <a:gd name="T80" fmla="*/ 30 w 115"/>
                          <a:gd name="T81" fmla="*/ 91 h 94"/>
                          <a:gd name="T82" fmla="*/ 26 w 115"/>
                          <a:gd name="T83" fmla="*/ 85 h 94"/>
                          <a:gd name="T84" fmla="*/ 26 w 115"/>
                          <a:gd name="T85" fmla="*/ 83 h 94"/>
                          <a:gd name="T86" fmla="*/ 25 w 115"/>
                          <a:gd name="T87" fmla="*/ 82 h 94"/>
                          <a:gd name="T88" fmla="*/ 25 w 115"/>
                          <a:gd name="T89" fmla="*/ 80 h 94"/>
                          <a:gd name="T90" fmla="*/ 23 w 115"/>
                          <a:gd name="T91" fmla="*/ 79 h 94"/>
                          <a:gd name="T92" fmla="*/ 23 w 115"/>
                          <a:gd name="T93" fmla="*/ 78 h 94"/>
                          <a:gd name="T94" fmla="*/ 11 w 115"/>
                          <a:gd name="T95" fmla="*/ 72 h 94"/>
                          <a:gd name="T96" fmla="*/ 11 w 115"/>
                          <a:gd name="T97" fmla="*/ 70 h 94"/>
                          <a:gd name="T98" fmla="*/ 7 w 115"/>
                          <a:gd name="T99" fmla="*/ 72 h 94"/>
                          <a:gd name="T100" fmla="*/ 1 w 115"/>
                          <a:gd name="T101" fmla="*/ 69 h 94"/>
                          <a:gd name="T102" fmla="*/ 0 w 115"/>
                          <a:gd name="T103" fmla="*/ 58 h 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</a:cxnLst>
                        <a:rect l="0" t="0" r="r" b="b"/>
                        <a:pathLst>
                          <a:path w="115" h="94">
                            <a:moveTo>
                              <a:pt x="0" y="58"/>
                            </a:moveTo>
                            <a:cubicBezTo>
                              <a:pt x="1" y="55"/>
                              <a:pt x="0" y="50"/>
                              <a:pt x="1" y="47"/>
                            </a:cubicBezTo>
                            <a:cubicBezTo>
                              <a:pt x="2" y="46"/>
                              <a:pt x="3" y="47"/>
                              <a:pt x="4" y="46"/>
                            </a:cubicBezTo>
                            <a:cubicBezTo>
                              <a:pt x="5" y="45"/>
                              <a:pt x="4" y="43"/>
                              <a:pt x="5" y="42"/>
                            </a:cubicBezTo>
                            <a:cubicBezTo>
                              <a:pt x="6" y="41"/>
                              <a:pt x="6" y="40"/>
                              <a:pt x="7" y="39"/>
                            </a:cubicBezTo>
                            <a:cubicBezTo>
                              <a:pt x="8" y="39"/>
                              <a:pt x="10" y="37"/>
                              <a:pt x="9" y="36"/>
                            </a:cubicBezTo>
                            <a:cubicBezTo>
                              <a:pt x="9" y="35"/>
                              <a:pt x="8" y="34"/>
                              <a:pt x="10" y="34"/>
                            </a:cubicBezTo>
                            <a:cubicBezTo>
                              <a:pt x="12" y="33"/>
                              <a:pt x="10" y="30"/>
                              <a:pt x="10" y="30"/>
                            </a:cubicBezTo>
                            <a:cubicBezTo>
                              <a:pt x="10" y="29"/>
                              <a:pt x="10" y="28"/>
                              <a:pt x="10" y="27"/>
                            </a:cubicBezTo>
                            <a:cubicBezTo>
                              <a:pt x="9" y="26"/>
                              <a:pt x="9" y="26"/>
                              <a:pt x="8" y="25"/>
                            </a:cubicBezTo>
                            <a:cubicBezTo>
                              <a:pt x="7" y="23"/>
                              <a:pt x="9" y="22"/>
                              <a:pt x="9" y="21"/>
                            </a:cubicBezTo>
                            <a:cubicBezTo>
                              <a:pt x="10" y="19"/>
                              <a:pt x="9" y="17"/>
                              <a:pt x="9" y="15"/>
                            </a:cubicBezTo>
                            <a:cubicBezTo>
                              <a:pt x="9" y="13"/>
                              <a:pt x="10" y="13"/>
                              <a:pt x="12" y="11"/>
                            </a:cubicBezTo>
                            <a:cubicBezTo>
                              <a:pt x="13" y="10"/>
                              <a:pt x="14" y="8"/>
                              <a:pt x="14" y="6"/>
                            </a:cubicBezTo>
                            <a:cubicBezTo>
                              <a:pt x="14" y="5"/>
                              <a:pt x="15" y="4"/>
                              <a:pt x="16" y="3"/>
                            </a:cubicBezTo>
                            <a:cubicBezTo>
                              <a:pt x="18" y="2"/>
                              <a:pt x="19" y="2"/>
                              <a:pt x="21" y="2"/>
                            </a:cubicBezTo>
                            <a:cubicBezTo>
                              <a:pt x="23" y="2"/>
                              <a:pt x="25" y="1"/>
                              <a:pt x="27" y="0"/>
                            </a:cubicBezTo>
                            <a:cubicBezTo>
                              <a:pt x="28" y="0"/>
                              <a:pt x="30" y="1"/>
                              <a:pt x="31" y="2"/>
                            </a:cubicBezTo>
                            <a:cubicBezTo>
                              <a:pt x="33" y="3"/>
                              <a:pt x="34" y="2"/>
                              <a:pt x="36" y="4"/>
                            </a:cubicBezTo>
                            <a:cubicBezTo>
                              <a:pt x="37" y="5"/>
                              <a:pt x="38" y="6"/>
                              <a:pt x="39" y="8"/>
                            </a:cubicBezTo>
                            <a:cubicBezTo>
                              <a:pt x="39" y="8"/>
                              <a:pt x="40" y="9"/>
                              <a:pt x="41" y="9"/>
                            </a:cubicBezTo>
                            <a:cubicBezTo>
                              <a:pt x="42" y="9"/>
                              <a:pt x="42" y="8"/>
                              <a:pt x="43" y="8"/>
                            </a:cubicBezTo>
                            <a:cubicBezTo>
                              <a:pt x="47" y="7"/>
                              <a:pt x="49" y="4"/>
                              <a:pt x="53" y="7"/>
                            </a:cubicBezTo>
                            <a:cubicBezTo>
                              <a:pt x="53" y="7"/>
                              <a:pt x="54" y="8"/>
                              <a:pt x="54" y="8"/>
                            </a:cubicBezTo>
                            <a:cubicBezTo>
                              <a:pt x="55" y="8"/>
                              <a:pt x="56" y="8"/>
                              <a:pt x="56" y="8"/>
                            </a:cubicBezTo>
                            <a:cubicBezTo>
                              <a:pt x="58" y="9"/>
                              <a:pt x="58" y="10"/>
                              <a:pt x="61" y="10"/>
                            </a:cubicBezTo>
                            <a:cubicBezTo>
                              <a:pt x="62" y="10"/>
                              <a:pt x="65" y="11"/>
                              <a:pt x="66" y="11"/>
                            </a:cubicBezTo>
                            <a:cubicBezTo>
                              <a:pt x="67" y="10"/>
                              <a:pt x="68" y="8"/>
                              <a:pt x="69" y="7"/>
                            </a:cubicBezTo>
                            <a:cubicBezTo>
                              <a:pt x="73" y="5"/>
                              <a:pt x="78" y="5"/>
                              <a:pt x="81" y="5"/>
                            </a:cubicBezTo>
                            <a:cubicBezTo>
                              <a:pt x="84" y="5"/>
                              <a:pt x="85" y="6"/>
                              <a:pt x="87" y="7"/>
                            </a:cubicBezTo>
                            <a:cubicBezTo>
                              <a:pt x="89" y="7"/>
                              <a:pt x="91" y="9"/>
                              <a:pt x="93" y="8"/>
                            </a:cubicBezTo>
                            <a:cubicBezTo>
                              <a:pt x="94" y="7"/>
                              <a:pt x="95" y="6"/>
                              <a:pt x="97" y="5"/>
                            </a:cubicBezTo>
                            <a:cubicBezTo>
                              <a:pt x="97" y="4"/>
                              <a:pt x="98" y="4"/>
                              <a:pt x="99" y="4"/>
                            </a:cubicBezTo>
                            <a:cubicBezTo>
                              <a:pt x="101" y="4"/>
                              <a:pt x="100" y="3"/>
                              <a:pt x="100" y="3"/>
                            </a:cubicBezTo>
                            <a:cubicBezTo>
                              <a:pt x="103" y="1"/>
                              <a:pt x="104" y="3"/>
                              <a:pt x="106" y="5"/>
                            </a:cubicBezTo>
                            <a:cubicBezTo>
                              <a:pt x="108" y="7"/>
                              <a:pt x="109" y="10"/>
                              <a:pt x="109" y="12"/>
                            </a:cubicBezTo>
                            <a:cubicBezTo>
                              <a:pt x="109" y="13"/>
                              <a:pt x="109" y="15"/>
                              <a:pt x="109" y="15"/>
                            </a:cubicBezTo>
                            <a:cubicBezTo>
                              <a:pt x="110" y="15"/>
                              <a:pt x="111" y="15"/>
                              <a:pt x="112" y="15"/>
                            </a:cubicBezTo>
                            <a:cubicBezTo>
                              <a:pt x="115" y="17"/>
                              <a:pt x="112" y="20"/>
                              <a:pt x="113" y="22"/>
                            </a:cubicBezTo>
                            <a:cubicBezTo>
                              <a:pt x="114" y="23"/>
                              <a:pt x="109" y="26"/>
                              <a:pt x="108" y="26"/>
                            </a:cubicBezTo>
                            <a:cubicBezTo>
                              <a:pt x="105" y="26"/>
                              <a:pt x="104" y="30"/>
                              <a:pt x="103" y="32"/>
                            </a:cubicBezTo>
                            <a:cubicBezTo>
                              <a:pt x="103" y="33"/>
                              <a:pt x="103" y="35"/>
                              <a:pt x="102" y="36"/>
                            </a:cubicBezTo>
                            <a:cubicBezTo>
                              <a:pt x="102" y="37"/>
                              <a:pt x="100" y="37"/>
                              <a:pt x="100" y="38"/>
                            </a:cubicBezTo>
                            <a:cubicBezTo>
                              <a:pt x="100" y="40"/>
                              <a:pt x="101" y="41"/>
                              <a:pt x="100" y="42"/>
                            </a:cubicBezTo>
                            <a:cubicBezTo>
                              <a:pt x="99" y="43"/>
                              <a:pt x="98" y="43"/>
                              <a:pt x="96" y="44"/>
                            </a:cubicBezTo>
                            <a:cubicBezTo>
                              <a:pt x="98" y="44"/>
                              <a:pt x="96" y="47"/>
                              <a:pt x="96" y="48"/>
                            </a:cubicBezTo>
                            <a:cubicBezTo>
                              <a:pt x="96" y="50"/>
                              <a:pt x="95" y="51"/>
                              <a:pt x="92" y="51"/>
                            </a:cubicBezTo>
                            <a:cubicBezTo>
                              <a:pt x="93" y="52"/>
                              <a:pt x="92" y="52"/>
                              <a:pt x="91" y="53"/>
                            </a:cubicBezTo>
                            <a:cubicBezTo>
                              <a:pt x="90" y="54"/>
                              <a:pt x="90" y="55"/>
                              <a:pt x="90" y="56"/>
                            </a:cubicBezTo>
                            <a:cubicBezTo>
                              <a:pt x="90" y="58"/>
                              <a:pt x="89" y="61"/>
                              <a:pt x="87" y="63"/>
                            </a:cubicBezTo>
                            <a:cubicBezTo>
                              <a:pt x="86" y="64"/>
                              <a:pt x="87" y="66"/>
                              <a:pt x="85" y="67"/>
                            </a:cubicBezTo>
                            <a:cubicBezTo>
                              <a:pt x="84" y="68"/>
                              <a:pt x="85" y="69"/>
                              <a:pt x="84" y="70"/>
                            </a:cubicBezTo>
                            <a:cubicBezTo>
                              <a:pt x="84" y="71"/>
                              <a:pt x="83" y="71"/>
                              <a:pt x="82" y="72"/>
                            </a:cubicBezTo>
                            <a:cubicBezTo>
                              <a:pt x="82" y="72"/>
                              <a:pt x="81" y="72"/>
                              <a:pt x="80" y="72"/>
                            </a:cubicBezTo>
                            <a:cubicBezTo>
                              <a:pt x="79" y="72"/>
                              <a:pt x="80" y="70"/>
                              <a:pt x="80" y="69"/>
                            </a:cubicBezTo>
                            <a:cubicBezTo>
                              <a:pt x="79" y="69"/>
                              <a:pt x="78" y="68"/>
                              <a:pt x="78" y="68"/>
                            </a:cubicBezTo>
                            <a:cubicBezTo>
                              <a:pt x="77" y="66"/>
                              <a:pt x="75" y="67"/>
                              <a:pt x="75" y="65"/>
                            </a:cubicBezTo>
                            <a:cubicBezTo>
                              <a:pt x="75" y="66"/>
                              <a:pt x="75" y="68"/>
                              <a:pt x="74" y="68"/>
                            </a:cubicBezTo>
                            <a:cubicBezTo>
                              <a:pt x="72" y="68"/>
                              <a:pt x="71" y="67"/>
                              <a:pt x="70" y="67"/>
                            </a:cubicBezTo>
                            <a:cubicBezTo>
                              <a:pt x="68" y="68"/>
                              <a:pt x="67" y="71"/>
                              <a:pt x="65" y="72"/>
                            </a:cubicBezTo>
                            <a:cubicBezTo>
                              <a:pt x="64" y="73"/>
                              <a:pt x="57" y="78"/>
                              <a:pt x="59" y="80"/>
                            </a:cubicBezTo>
                            <a:cubicBezTo>
                              <a:pt x="60" y="80"/>
                              <a:pt x="58" y="83"/>
                              <a:pt x="58" y="84"/>
                            </a:cubicBezTo>
                            <a:cubicBezTo>
                              <a:pt x="57" y="86"/>
                              <a:pt x="56" y="87"/>
                              <a:pt x="55" y="89"/>
                            </a:cubicBezTo>
                            <a:cubicBezTo>
                              <a:pt x="54" y="88"/>
                              <a:pt x="54" y="88"/>
                              <a:pt x="54" y="87"/>
                            </a:cubicBezTo>
                            <a:cubicBezTo>
                              <a:pt x="54" y="88"/>
                              <a:pt x="53" y="87"/>
                              <a:pt x="53" y="86"/>
                            </a:cubicBezTo>
                            <a:cubicBezTo>
                              <a:pt x="53" y="89"/>
                              <a:pt x="54" y="90"/>
                              <a:pt x="51" y="90"/>
                            </a:cubicBezTo>
                            <a:cubicBezTo>
                              <a:pt x="49" y="90"/>
                              <a:pt x="45" y="91"/>
                              <a:pt x="46" y="89"/>
                            </a:cubicBezTo>
                            <a:cubicBezTo>
                              <a:pt x="46" y="90"/>
                              <a:pt x="46" y="90"/>
                              <a:pt x="44" y="90"/>
                            </a:cubicBezTo>
                            <a:cubicBezTo>
                              <a:pt x="43" y="90"/>
                              <a:pt x="43" y="89"/>
                              <a:pt x="42" y="89"/>
                            </a:cubicBezTo>
                            <a:cubicBezTo>
                              <a:pt x="42" y="89"/>
                              <a:pt x="43" y="91"/>
                              <a:pt x="41" y="91"/>
                            </a:cubicBezTo>
                            <a:cubicBezTo>
                              <a:pt x="40" y="90"/>
                              <a:pt x="42" y="88"/>
                              <a:pt x="40" y="89"/>
                            </a:cubicBezTo>
                            <a:cubicBezTo>
                              <a:pt x="41" y="90"/>
                              <a:pt x="41" y="91"/>
                              <a:pt x="41" y="92"/>
                            </a:cubicBezTo>
                            <a:cubicBezTo>
                              <a:pt x="40" y="92"/>
                              <a:pt x="39" y="89"/>
                              <a:pt x="39" y="88"/>
                            </a:cubicBezTo>
                            <a:cubicBezTo>
                              <a:pt x="38" y="89"/>
                              <a:pt x="40" y="91"/>
                              <a:pt x="39" y="92"/>
                            </a:cubicBezTo>
                            <a:cubicBezTo>
                              <a:pt x="38" y="93"/>
                              <a:pt x="38" y="90"/>
                              <a:pt x="38" y="90"/>
                            </a:cubicBezTo>
                            <a:cubicBezTo>
                              <a:pt x="38" y="90"/>
                              <a:pt x="38" y="92"/>
                              <a:pt x="38" y="90"/>
                            </a:cubicBezTo>
                            <a:cubicBezTo>
                              <a:pt x="38" y="91"/>
                              <a:pt x="38" y="92"/>
                              <a:pt x="37" y="92"/>
                            </a:cubicBezTo>
                            <a:cubicBezTo>
                              <a:pt x="37" y="92"/>
                              <a:pt x="37" y="91"/>
                              <a:pt x="37" y="91"/>
                            </a:cubicBezTo>
                            <a:cubicBezTo>
                              <a:pt x="37" y="91"/>
                              <a:pt x="37" y="92"/>
                              <a:pt x="36" y="92"/>
                            </a:cubicBezTo>
                            <a:cubicBezTo>
                              <a:pt x="34" y="92"/>
                              <a:pt x="34" y="93"/>
                              <a:pt x="34" y="91"/>
                            </a:cubicBezTo>
                            <a:cubicBezTo>
                              <a:pt x="34" y="92"/>
                              <a:pt x="32" y="94"/>
                              <a:pt x="32" y="91"/>
                            </a:cubicBezTo>
                            <a:cubicBezTo>
                              <a:pt x="32" y="93"/>
                              <a:pt x="32" y="92"/>
                              <a:pt x="30" y="91"/>
                            </a:cubicBezTo>
                            <a:cubicBezTo>
                              <a:pt x="29" y="91"/>
                              <a:pt x="28" y="90"/>
                              <a:pt x="27" y="89"/>
                            </a:cubicBezTo>
                            <a:cubicBezTo>
                              <a:pt x="27" y="88"/>
                              <a:pt x="26" y="86"/>
                              <a:pt x="26" y="85"/>
                            </a:cubicBezTo>
                            <a:cubicBezTo>
                              <a:pt x="27" y="85"/>
                              <a:pt x="27" y="84"/>
                              <a:pt x="25" y="84"/>
                            </a:cubicBezTo>
                            <a:cubicBezTo>
                              <a:pt x="25" y="83"/>
                              <a:pt x="25" y="83"/>
                              <a:pt x="26" y="83"/>
                            </a:cubicBezTo>
                            <a:cubicBezTo>
                              <a:pt x="28" y="82"/>
                              <a:pt x="26" y="82"/>
                              <a:pt x="28" y="81"/>
                            </a:cubicBezTo>
                            <a:cubicBezTo>
                              <a:pt x="27" y="81"/>
                              <a:pt x="26" y="82"/>
                              <a:pt x="25" y="82"/>
                            </a:cubicBezTo>
                            <a:cubicBezTo>
                              <a:pt x="22" y="81"/>
                              <a:pt x="26" y="80"/>
                              <a:pt x="27" y="80"/>
                            </a:cubicBezTo>
                            <a:cubicBezTo>
                              <a:pt x="26" y="80"/>
                              <a:pt x="26" y="80"/>
                              <a:pt x="25" y="80"/>
                            </a:cubicBezTo>
                            <a:cubicBezTo>
                              <a:pt x="25" y="80"/>
                              <a:pt x="25" y="79"/>
                              <a:pt x="25" y="79"/>
                            </a:cubicBezTo>
                            <a:cubicBezTo>
                              <a:pt x="25" y="80"/>
                              <a:pt x="24" y="81"/>
                              <a:pt x="23" y="79"/>
                            </a:cubicBezTo>
                            <a:cubicBezTo>
                              <a:pt x="23" y="78"/>
                              <a:pt x="24" y="78"/>
                              <a:pt x="25" y="77"/>
                            </a:cubicBezTo>
                            <a:cubicBezTo>
                              <a:pt x="24" y="77"/>
                              <a:pt x="23" y="78"/>
                              <a:pt x="23" y="78"/>
                            </a:cubicBezTo>
                            <a:cubicBezTo>
                              <a:pt x="21" y="76"/>
                              <a:pt x="19" y="73"/>
                              <a:pt x="16" y="73"/>
                            </a:cubicBezTo>
                            <a:cubicBezTo>
                              <a:pt x="14" y="72"/>
                              <a:pt x="12" y="72"/>
                              <a:pt x="11" y="72"/>
                            </a:cubicBezTo>
                            <a:cubicBezTo>
                              <a:pt x="10" y="72"/>
                              <a:pt x="8" y="73"/>
                              <a:pt x="7" y="72"/>
                            </a:cubicBezTo>
                            <a:cubicBezTo>
                              <a:pt x="8" y="72"/>
                              <a:pt x="10" y="71"/>
                              <a:pt x="11" y="70"/>
                            </a:cubicBezTo>
                            <a:cubicBezTo>
                              <a:pt x="9" y="70"/>
                              <a:pt x="8" y="72"/>
                              <a:pt x="7" y="71"/>
                            </a:cubicBezTo>
                            <a:cubicBezTo>
                              <a:pt x="7" y="71"/>
                              <a:pt x="7" y="72"/>
                              <a:pt x="7" y="72"/>
                            </a:cubicBezTo>
                            <a:cubicBezTo>
                              <a:pt x="5" y="73"/>
                              <a:pt x="2" y="72"/>
                              <a:pt x="0" y="73"/>
                            </a:cubicBezTo>
                            <a:cubicBezTo>
                              <a:pt x="0" y="72"/>
                              <a:pt x="1" y="70"/>
                              <a:pt x="1" y="69"/>
                            </a:cubicBezTo>
                            <a:cubicBezTo>
                              <a:pt x="1" y="68"/>
                              <a:pt x="0" y="67"/>
                              <a:pt x="1" y="66"/>
                            </a:cubicBezTo>
                            <a:cubicBezTo>
                              <a:pt x="1" y="64"/>
                              <a:pt x="1" y="60"/>
                              <a:pt x="0" y="58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54" name="Freeform 224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064" y="2723"/>
                        <a:ext cx="63" cy="111"/>
                      </a:xfrm>
                      <a:custGeom>
                        <a:avLst/>
                        <a:gdLst>
                          <a:gd name="T0" fmla="*/ 37 w 39"/>
                          <a:gd name="T1" fmla="*/ 45 h 68"/>
                          <a:gd name="T2" fmla="*/ 38 w 39"/>
                          <a:gd name="T3" fmla="*/ 40 h 68"/>
                          <a:gd name="T4" fmla="*/ 34 w 39"/>
                          <a:gd name="T5" fmla="*/ 39 h 68"/>
                          <a:gd name="T6" fmla="*/ 34 w 39"/>
                          <a:gd name="T7" fmla="*/ 37 h 68"/>
                          <a:gd name="T8" fmla="*/ 33 w 39"/>
                          <a:gd name="T9" fmla="*/ 36 h 68"/>
                          <a:gd name="T10" fmla="*/ 30 w 39"/>
                          <a:gd name="T11" fmla="*/ 37 h 68"/>
                          <a:gd name="T12" fmla="*/ 30 w 39"/>
                          <a:gd name="T13" fmla="*/ 35 h 68"/>
                          <a:gd name="T14" fmla="*/ 27 w 39"/>
                          <a:gd name="T15" fmla="*/ 35 h 68"/>
                          <a:gd name="T16" fmla="*/ 25 w 39"/>
                          <a:gd name="T17" fmla="*/ 33 h 68"/>
                          <a:gd name="T18" fmla="*/ 29 w 39"/>
                          <a:gd name="T19" fmla="*/ 27 h 68"/>
                          <a:gd name="T20" fmla="*/ 33 w 39"/>
                          <a:gd name="T21" fmla="*/ 19 h 68"/>
                          <a:gd name="T22" fmla="*/ 30 w 39"/>
                          <a:gd name="T23" fmla="*/ 15 h 68"/>
                          <a:gd name="T24" fmla="*/ 28 w 39"/>
                          <a:gd name="T25" fmla="*/ 11 h 68"/>
                          <a:gd name="T26" fmla="*/ 33 w 39"/>
                          <a:gd name="T27" fmla="*/ 5 h 68"/>
                          <a:gd name="T28" fmla="*/ 33 w 39"/>
                          <a:gd name="T29" fmla="*/ 3 h 68"/>
                          <a:gd name="T30" fmla="*/ 30 w 39"/>
                          <a:gd name="T31" fmla="*/ 4 h 68"/>
                          <a:gd name="T32" fmla="*/ 28 w 39"/>
                          <a:gd name="T33" fmla="*/ 6 h 68"/>
                          <a:gd name="T34" fmla="*/ 26 w 39"/>
                          <a:gd name="T35" fmla="*/ 5 h 68"/>
                          <a:gd name="T36" fmla="*/ 26 w 39"/>
                          <a:gd name="T37" fmla="*/ 3 h 68"/>
                          <a:gd name="T38" fmla="*/ 25 w 39"/>
                          <a:gd name="T39" fmla="*/ 2 h 68"/>
                          <a:gd name="T40" fmla="*/ 22 w 39"/>
                          <a:gd name="T41" fmla="*/ 1 h 68"/>
                          <a:gd name="T42" fmla="*/ 22 w 39"/>
                          <a:gd name="T43" fmla="*/ 2 h 68"/>
                          <a:gd name="T44" fmla="*/ 21 w 39"/>
                          <a:gd name="T45" fmla="*/ 0 h 68"/>
                          <a:gd name="T46" fmla="*/ 18 w 39"/>
                          <a:gd name="T47" fmla="*/ 1 h 68"/>
                          <a:gd name="T48" fmla="*/ 13 w 39"/>
                          <a:gd name="T49" fmla="*/ 3 h 68"/>
                          <a:gd name="T50" fmla="*/ 11 w 39"/>
                          <a:gd name="T51" fmla="*/ 4 h 68"/>
                          <a:gd name="T52" fmla="*/ 10 w 39"/>
                          <a:gd name="T53" fmla="*/ 5 h 68"/>
                          <a:gd name="T54" fmla="*/ 6 w 39"/>
                          <a:gd name="T55" fmla="*/ 8 h 68"/>
                          <a:gd name="T56" fmla="*/ 7 w 39"/>
                          <a:gd name="T57" fmla="*/ 13 h 68"/>
                          <a:gd name="T58" fmla="*/ 8 w 39"/>
                          <a:gd name="T59" fmla="*/ 17 h 68"/>
                          <a:gd name="T60" fmla="*/ 8 w 39"/>
                          <a:gd name="T61" fmla="*/ 20 h 68"/>
                          <a:gd name="T62" fmla="*/ 7 w 39"/>
                          <a:gd name="T63" fmla="*/ 24 h 68"/>
                          <a:gd name="T64" fmla="*/ 5 w 39"/>
                          <a:gd name="T65" fmla="*/ 27 h 68"/>
                          <a:gd name="T66" fmla="*/ 2 w 39"/>
                          <a:gd name="T67" fmla="*/ 30 h 68"/>
                          <a:gd name="T68" fmla="*/ 0 w 39"/>
                          <a:gd name="T69" fmla="*/ 31 h 68"/>
                          <a:gd name="T70" fmla="*/ 1 w 39"/>
                          <a:gd name="T71" fmla="*/ 36 h 68"/>
                          <a:gd name="T72" fmla="*/ 2 w 39"/>
                          <a:gd name="T73" fmla="*/ 39 h 68"/>
                          <a:gd name="T74" fmla="*/ 4 w 39"/>
                          <a:gd name="T75" fmla="*/ 40 h 68"/>
                          <a:gd name="T76" fmla="*/ 7 w 39"/>
                          <a:gd name="T77" fmla="*/ 44 h 68"/>
                          <a:gd name="T78" fmla="*/ 11 w 39"/>
                          <a:gd name="T79" fmla="*/ 48 h 68"/>
                          <a:gd name="T80" fmla="*/ 16 w 39"/>
                          <a:gd name="T81" fmla="*/ 56 h 68"/>
                          <a:gd name="T82" fmla="*/ 19 w 39"/>
                          <a:gd name="T83" fmla="*/ 68 h 68"/>
                          <a:gd name="T84" fmla="*/ 25 w 39"/>
                          <a:gd name="T85" fmla="*/ 64 h 68"/>
                          <a:gd name="T86" fmla="*/ 25 w 39"/>
                          <a:gd name="T87" fmla="*/ 58 h 68"/>
                          <a:gd name="T88" fmla="*/ 28 w 39"/>
                          <a:gd name="T89" fmla="*/ 53 h 68"/>
                          <a:gd name="T90" fmla="*/ 30 w 39"/>
                          <a:gd name="T91" fmla="*/ 52 h 68"/>
                          <a:gd name="T92" fmla="*/ 31 w 39"/>
                          <a:gd name="T93" fmla="*/ 51 h 68"/>
                          <a:gd name="T94" fmla="*/ 37 w 39"/>
                          <a:gd name="T95" fmla="*/ 48 h 68"/>
                          <a:gd name="T96" fmla="*/ 37 w 39"/>
                          <a:gd name="T97" fmla="*/ 45 h 68"/>
                          <a:gd name="T98" fmla="*/ 30 w 39"/>
                          <a:gd name="T99" fmla="*/ 35 h 68"/>
                          <a:gd name="T100" fmla="*/ 32 w 39"/>
                          <a:gd name="T101" fmla="*/ 35 h 68"/>
                          <a:gd name="T102" fmla="*/ 32 w 39"/>
                          <a:gd name="T103" fmla="*/ 33 h 68"/>
                          <a:gd name="T104" fmla="*/ 30 w 39"/>
                          <a:gd name="T105" fmla="*/ 35 h 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39" h="68">
                            <a:moveTo>
                              <a:pt x="37" y="45"/>
                            </a:moveTo>
                            <a:cubicBezTo>
                              <a:pt x="37" y="43"/>
                              <a:pt x="38" y="41"/>
                              <a:pt x="38" y="40"/>
                            </a:cubicBezTo>
                            <a:cubicBezTo>
                              <a:pt x="37" y="39"/>
                              <a:pt x="35" y="40"/>
                              <a:pt x="34" y="39"/>
                            </a:cubicBezTo>
                            <a:cubicBezTo>
                              <a:pt x="36" y="39"/>
                              <a:pt x="34" y="38"/>
                              <a:pt x="34" y="37"/>
                            </a:cubicBezTo>
                            <a:cubicBezTo>
                              <a:pt x="34" y="37"/>
                              <a:pt x="34" y="36"/>
                              <a:pt x="33" y="36"/>
                            </a:cubicBezTo>
                            <a:cubicBezTo>
                              <a:pt x="32" y="35"/>
                              <a:pt x="31" y="38"/>
                              <a:pt x="30" y="37"/>
                            </a:cubicBezTo>
                            <a:cubicBezTo>
                              <a:pt x="30" y="37"/>
                              <a:pt x="30" y="35"/>
                              <a:pt x="30" y="35"/>
                            </a:cubicBezTo>
                            <a:cubicBezTo>
                              <a:pt x="29" y="35"/>
                              <a:pt x="28" y="36"/>
                              <a:pt x="27" y="35"/>
                            </a:cubicBezTo>
                            <a:cubicBezTo>
                              <a:pt x="26" y="35"/>
                              <a:pt x="25" y="34"/>
                              <a:pt x="25" y="33"/>
                            </a:cubicBezTo>
                            <a:cubicBezTo>
                              <a:pt x="22" y="30"/>
                              <a:pt x="26" y="29"/>
                              <a:pt x="29" y="27"/>
                            </a:cubicBezTo>
                            <a:cubicBezTo>
                              <a:pt x="32" y="25"/>
                              <a:pt x="34" y="22"/>
                              <a:pt x="33" y="19"/>
                            </a:cubicBezTo>
                            <a:cubicBezTo>
                              <a:pt x="33" y="16"/>
                              <a:pt x="33" y="16"/>
                              <a:pt x="30" y="15"/>
                            </a:cubicBezTo>
                            <a:cubicBezTo>
                              <a:pt x="29" y="14"/>
                              <a:pt x="28" y="12"/>
                              <a:pt x="28" y="11"/>
                            </a:cubicBezTo>
                            <a:cubicBezTo>
                              <a:pt x="28" y="9"/>
                              <a:pt x="32" y="7"/>
                              <a:pt x="33" y="5"/>
                            </a:cubicBezTo>
                            <a:cubicBezTo>
                              <a:pt x="34" y="4"/>
                              <a:pt x="34" y="3"/>
                              <a:pt x="33" y="3"/>
                            </a:cubicBezTo>
                            <a:cubicBezTo>
                              <a:pt x="32" y="2"/>
                              <a:pt x="31" y="4"/>
                              <a:pt x="30" y="4"/>
                            </a:cubicBezTo>
                            <a:cubicBezTo>
                              <a:pt x="30" y="4"/>
                              <a:pt x="29" y="5"/>
                              <a:pt x="28" y="6"/>
                            </a:cubicBezTo>
                            <a:cubicBezTo>
                              <a:pt x="27" y="6"/>
                              <a:pt x="26" y="5"/>
                              <a:pt x="26" y="5"/>
                            </a:cubicBezTo>
                            <a:cubicBezTo>
                              <a:pt x="27" y="5"/>
                              <a:pt x="26" y="4"/>
                              <a:pt x="26" y="3"/>
                            </a:cubicBezTo>
                            <a:cubicBezTo>
                              <a:pt x="25" y="3"/>
                              <a:pt x="26" y="3"/>
                              <a:pt x="25" y="2"/>
                            </a:cubicBezTo>
                            <a:cubicBezTo>
                              <a:pt x="25" y="1"/>
                              <a:pt x="24" y="1"/>
                              <a:pt x="22" y="1"/>
                            </a:cubicBezTo>
                            <a:cubicBezTo>
                              <a:pt x="23" y="1"/>
                              <a:pt x="23" y="2"/>
                              <a:pt x="22" y="2"/>
                            </a:cubicBezTo>
                            <a:cubicBezTo>
                              <a:pt x="21" y="1"/>
                              <a:pt x="23" y="0"/>
                              <a:pt x="21" y="0"/>
                            </a:cubicBezTo>
                            <a:cubicBezTo>
                              <a:pt x="20" y="0"/>
                              <a:pt x="19" y="0"/>
                              <a:pt x="18" y="1"/>
                            </a:cubicBezTo>
                            <a:cubicBezTo>
                              <a:pt x="16" y="1"/>
                              <a:pt x="14" y="2"/>
                              <a:pt x="13" y="3"/>
                            </a:cubicBezTo>
                            <a:cubicBezTo>
                              <a:pt x="12" y="4"/>
                              <a:pt x="12" y="3"/>
                              <a:pt x="11" y="4"/>
                            </a:cubicBezTo>
                            <a:cubicBezTo>
                              <a:pt x="10" y="4"/>
                              <a:pt x="10" y="5"/>
                              <a:pt x="10" y="5"/>
                            </a:cubicBezTo>
                            <a:cubicBezTo>
                              <a:pt x="9" y="6"/>
                              <a:pt x="7" y="7"/>
                              <a:pt x="6" y="8"/>
                            </a:cubicBezTo>
                            <a:cubicBezTo>
                              <a:pt x="9" y="9"/>
                              <a:pt x="7" y="12"/>
                              <a:pt x="7" y="13"/>
                            </a:cubicBezTo>
                            <a:cubicBezTo>
                              <a:pt x="7" y="15"/>
                              <a:pt x="8" y="16"/>
                              <a:pt x="8" y="17"/>
                            </a:cubicBezTo>
                            <a:cubicBezTo>
                              <a:pt x="7" y="19"/>
                              <a:pt x="8" y="19"/>
                              <a:pt x="8" y="20"/>
                            </a:cubicBezTo>
                            <a:cubicBezTo>
                              <a:pt x="9" y="21"/>
                              <a:pt x="7" y="23"/>
                              <a:pt x="7" y="24"/>
                            </a:cubicBezTo>
                            <a:cubicBezTo>
                              <a:pt x="7" y="25"/>
                              <a:pt x="6" y="27"/>
                              <a:pt x="5" y="27"/>
                            </a:cubicBezTo>
                            <a:cubicBezTo>
                              <a:pt x="3" y="28"/>
                              <a:pt x="3" y="29"/>
                              <a:pt x="2" y="30"/>
                            </a:cubicBezTo>
                            <a:cubicBezTo>
                              <a:pt x="1" y="30"/>
                              <a:pt x="0" y="31"/>
                              <a:pt x="0" y="31"/>
                            </a:cubicBezTo>
                            <a:cubicBezTo>
                              <a:pt x="0" y="33"/>
                              <a:pt x="0" y="35"/>
                              <a:pt x="1" y="36"/>
                            </a:cubicBezTo>
                            <a:cubicBezTo>
                              <a:pt x="2" y="37"/>
                              <a:pt x="1" y="38"/>
                              <a:pt x="2" y="39"/>
                            </a:cubicBezTo>
                            <a:cubicBezTo>
                              <a:pt x="3" y="40"/>
                              <a:pt x="4" y="40"/>
                              <a:pt x="4" y="40"/>
                            </a:cubicBezTo>
                            <a:cubicBezTo>
                              <a:pt x="6" y="41"/>
                              <a:pt x="7" y="43"/>
                              <a:pt x="7" y="44"/>
                            </a:cubicBezTo>
                            <a:cubicBezTo>
                              <a:pt x="8" y="46"/>
                              <a:pt x="9" y="47"/>
                              <a:pt x="11" y="48"/>
                            </a:cubicBezTo>
                            <a:cubicBezTo>
                              <a:pt x="15" y="50"/>
                              <a:pt x="15" y="52"/>
                              <a:pt x="16" y="56"/>
                            </a:cubicBezTo>
                            <a:cubicBezTo>
                              <a:pt x="17" y="60"/>
                              <a:pt x="18" y="64"/>
                              <a:pt x="19" y="68"/>
                            </a:cubicBezTo>
                            <a:cubicBezTo>
                              <a:pt x="22" y="67"/>
                              <a:pt x="23" y="66"/>
                              <a:pt x="25" y="64"/>
                            </a:cubicBezTo>
                            <a:cubicBezTo>
                              <a:pt x="27" y="62"/>
                              <a:pt x="26" y="60"/>
                              <a:pt x="25" y="58"/>
                            </a:cubicBezTo>
                            <a:cubicBezTo>
                              <a:pt x="24" y="55"/>
                              <a:pt x="26" y="55"/>
                              <a:pt x="28" y="53"/>
                            </a:cubicBezTo>
                            <a:cubicBezTo>
                              <a:pt x="29" y="53"/>
                              <a:pt x="29" y="52"/>
                              <a:pt x="30" y="52"/>
                            </a:cubicBezTo>
                            <a:cubicBezTo>
                              <a:pt x="30" y="51"/>
                              <a:pt x="31" y="51"/>
                              <a:pt x="31" y="51"/>
                            </a:cubicBezTo>
                            <a:cubicBezTo>
                              <a:pt x="32" y="49"/>
                              <a:pt x="35" y="49"/>
                              <a:pt x="37" y="48"/>
                            </a:cubicBezTo>
                            <a:cubicBezTo>
                              <a:pt x="39" y="47"/>
                              <a:pt x="38" y="46"/>
                              <a:pt x="37" y="45"/>
                            </a:cubicBezTo>
                            <a:close/>
                            <a:moveTo>
                              <a:pt x="30" y="35"/>
                            </a:moveTo>
                            <a:cubicBezTo>
                              <a:pt x="31" y="35"/>
                              <a:pt x="31" y="34"/>
                              <a:pt x="32" y="35"/>
                            </a:cubicBezTo>
                            <a:cubicBezTo>
                              <a:pt x="33" y="35"/>
                              <a:pt x="34" y="33"/>
                              <a:pt x="32" y="33"/>
                            </a:cubicBezTo>
                            <a:cubicBezTo>
                              <a:pt x="30" y="33"/>
                              <a:pt x="30" y="33"/>
                              <a:pt x="30" y="35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55" name="Freeform 2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2450"/>
                        <a:ext cx="154" cy="92"/>
                      </a:xfrm>
                      <a:custGeom>
                        <a:avLst/>
                        <a:gdLst>
                          <a:gd name="T0" fmla="*/ 0 w 95"/>
                          <a:gd name="T1" fmla="*/ 20 h 57"/>
                          <a:gd name="T2" fmla="*/ 2 w 95"/>
                          <a:gd name="T3" fmla="*/ 15 h 57"/>
                          <a:gd name="T4" fmla="*/ 1 w 95"/>
                          <a:gd name="T5" fmla="*/ 12 h 57"/>
                          <a:gd name="T6" fmla="*/ 4 w 95"/>
                          <a:gd name="T7" fmla="*/ 12 h 57"/>
                          <a:gd name="T8" fmla="*/ 4 w 95"/>
                          <a:gd name="T9" fmla="*/ 10 h 57"/>
                          <a:gd name="T10" fmla="*/ 4 w 95"/>
                          <a:gd name="T11" fmla="*/ 10 h 57"/>
                          <a:gd name="T12" fmla="*/ 2 w 95"/>
                          <a:gd name="T13" fmla="*/ 10 h 57"/>
                          <a:gd name="T14" fmla="*/ 0 w 95"/>
                          <a:gd name="T15" fmla="*/ 9 h 57"/>
                          <a:gd name="T16" fmla="*/ 9 w 95"/>
                          <a:gd name="T17" fmla="*/ 8 h 57"/>
                          <a:gd name="T18" fmla="*/ 20 w 95"/>
                          <a:gd name="T19" fmla="*/ 5 h 57"/>
                          <a:gd name="T20" fmla="*/ 30 w 95"/>
                          <a:gd name="T21" fmla="*/ 2 h 57"/>
                          <a:gd name="T22" fmla="*/ 43 w 95"/>
                          <a:gd name="T23" fmla="*/ 2 h 57"/>
                          <a:gd name="T24" fmla="*/ 40 w 95"/>
                          <a:gd name="T25" fmla="*/ 2 h 57"/>
                          <a:gd name="T26" fmla="*/ 44 w 95"/>
                          <a:gd name="T27" fmla="*/ 5 h 57"/>
                          <a:gd name="T28" fmla="*/ 52 w 95"/>
                          <a:gd name="T29" fmla="*/ 4 h 57"/>
                          <a:gd name="T30" fmla="*/ 49 w 95"/>
                          <a:gd name="T31" fmla="*/ 5 h 57"/>
                          <a:gd name="T32" fmla="*/ 51 w 95"/>
                          <a:gd name="T33" fmla="*/ 6 h 57"/>
                          <a:gd name="T34" fmla="*/ 62 w 95"/>
                          <a:gd name="T35" fmla="*/ 5 h 57"/>
                          <a:gd name="T36" fmla="*/ 81 w 95"/>
                          <a:gd name="T37" fmla="*/ 5 h 57"/>
                          <a:gd name="T38" fmla="*/ 89 w 95"/>
                          <a:gd name="T39" fmla="*/ 10 h 57"/>
                          <a:gd name="T40" fmla="*/ 92 w 95"/>
                          <a:gd name="T41" fmla="*/ 21 h 57"/>
                          <a:gd name="T42" fmla="*/ 87 w 95"/>
                          <a:gd name="T43" fmla="*/ 23 h 57"/>
                          <a:gd name="T44" fmla="*/ 88 w 95"/>
                          <a:gd name="T45" fmla="*/ 26 h 57"/>
                          <a:gd name="T46" fmla="*/ 89 w 95"/>
                          <a:gd name="T47" fmla="*/ 32 h 57"/>
                          <a:gd name="T48" fmla="*/ 95 w 95"/>
                          <a:gd name="T49" fmla="*/ 39 h 57"/>
                          <a:gd name="T50" fmla="*/ 93 w 95"/>
                          <a:gd name="T51" fmla="*/ 40 h 57"/>
                          <a:gd name="T52" fmla="*/ 92 w 95"/>
                          <a:gd name="T53" fmla="*/ 43 h 57"/>
                          <a:gd name="T54" fmla="*/ 85 w 95"/>
                          <a:gd name="T55" fmla="*/ 47 h 57"/>
                          <a:gd name="T56" fmla="*/ 81 w 95"/>
                          <a:gd name="T57" fmla="*/ 53 h 57"/>
                          <a:gd name="T58" fmla="*/ 82 w 95"/>
                          <a:gd name="T59" fmla="*/ 55 h 57"/>
                          <a:gd name="T60" fmla="*/ 83 w 95"/>
                          <a:gd name="T61" fmla="*/ 57 h 57"/>
                          <a:gd name="T62" fmla="*/ 76 w 95"/>
                          <a:gd name="T63" fmla="*/ 55 h 57"/>
                          <a:gd name="T64" fmla="*/ 72 w 95"/>
                          <a:gd name="T65" fmla="*/ 53 h 57"/>
                          <a:gd name="T66" fmla="*/ 66 w 95"/>
                          <a:gd name="T67" fmla="*/ 53 h 57"/>
                          <a:gd name="T68" fmla="*/ 61 w 95"/>
                          <a:gd name="T69" fmla="*/ 53 h 57"/>
                          <a:gd name="T70" fmla="*/ 57 w 95"/>
                          <a:gd name="T71" fmla="*/ 54 h 57"/>
                          <a:gd name="T72" fmla="*/ 55 w 95"/>
                          <a:gd name="T73" fmla="*/ 55 h 57"/>
                          <a:gd name="T74" fmla="*/ 53 w 95"/>
                          <a:gd name="T75" fmla="*/ 53 h 57"/>
                          <a:gd name="T76" fmla="*/ 51 w 95"/>
                          <a:gd name="T77" fmla="*/ 51 h 57"/>
                          <a:gd name="T78" fmla="*/ 46 w 95"/>
                          <a:gd name="T79" fmla="*/ 53 h 57"/>
                          <a:gd name="T80" fmla="*/ 40 w 95"/>
                          <a:gd name="T81" fmla="*/ 48 h 57"/>
                          <a:gd name="T82" fmla="*/ 35 w 95"/>
                          <a:gd name="T83" fmla="*/ 47 h 57"/>
                          <a:gd name="T84" fmla="*/ 34 w 95"/>
                          <a:gd name="T85" fmla="*/ 44 h 57"/>
                          <a:gd name="T86" fmla="*/ 26 w 95"/>
                          <a:gd name="T87" fmla="*/ 43 h 57"/>
                          <a:gd name="T88" fmla="*/ 27 w 95"/>
                          <a:gd name="T89" fmla="*/ 45 h 57"/>
                          <a:gd name="T90" fmla="*/ 22 w 95"/>
                          <a:gd name="T91" fmla="*/ 45 h 57"/>
                          <a:gd name="T92" fmla="*/ 19 w 95"/>
                          <a:gd name="T93" fmla="*/ 43 h 57"/>
                          <a:gd name="T94" fmla="*/ 21 w 95"/>
                          <a:gd name="T95" fmla="*/ 41 h 57"/>
                          <a:gd name="T96" fmla="*/ 17 w 95"/>
                          <a:gd name="T97" fmla="*/ 41 h 57"/>
                          <a:gd name="T98" fmla="*/ 11 w 95"/>
                          <a:gd name="T99" fmla="*/ 39 h 57"/>
                          <a:gd name="T100" fmla="*/ 9 w 95"/>
                          <a:gd name="T101" fmla="val 15552000"/>
                          <a:gd name="T102" fmla="*/ 6 w 95"/>
                          <a:gd name="T103" fmla="*/ 39 h 57"/>
                          <a:gd name="T104" fmla="*/ 6 w 95"/>
                          <a:gd name="T105" fmla="*/ 33 h 57"/>
                          <a:gd name="T106" fmla="*/ 5 w 95"/>
                          <a:gd name="T107" fmla="*/ 30 h 57"/>
                          <a:gd name="T108" fmla="*/ 5 w 95"/>
                          <a:gd name="T109" fmla="*/ 28 h 57"/>
                          <a:gd name="T110" fmla="*/ 5 w 95"/>
                          <a:gd name="T111" fmla="*/ 26 h 57"/>
                          <a:gd name="T112" fmla="*/ 4 w 95"/>
                          <a:gd name="T113" fmla="*/ 24 h 57"/>
                          <a:gd name="T114" fmla="*/ 4 w 95"/>
                          <a:gd name="T115" fmla="*/ 22 h 57"/>
                          <a:gd name="T116" fmla="*/ 0 w 95"/>
                          <a:gd name="T117" fmla="*/ 20 h 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95" h="57">
                            <a:moveTo>
                              <a:pt x="0" y="20"/>
                            </a:moveTo>
                            <a:cubicBezTo>
                              <a:pt x="0" y="18"/>
                              <a:pt x="4" y="17"/>
                              <a:pt x="2" y="15"/>
                            </a:cubicBezTo>
                            <a:cubicBezTo>
                              <a:pt x="2" y="14"/>
                              <a:pt x="1" y="13"/>
                              <a:pt x="1" y="12"/>
                            </a:cubicBezTo>
                            <a:cubicBezTo>
                              <a:pt x="1" y="11"/>
                              <a:pt x="3" y="12"/>
                              <a:pt x="4" y="12"/>
                            </a:cubicBezTo>
                            <a:cubicBezTo>
                              <a:pt x="4" y="11"/>
                              <a:pt x="4" y="11"/>
                              <a:pt x="4" y="10"/>
                            </a:cubicBezTo>
                            <a:cubicBezTo>
                              <a:pt x="4" y="10"/>
                              <a:pt x="4" y="10"/>
                              <a:pt x="4" y="10"/>
                            </a:cubicBezTo>
                            <a:cubicBezTo>
                              <a:pt x="3" y="10"/>
                              <a:pt x="3" y="10"/>
                              <a:pt x="2" y="10"/>
                            </a:cubicBezTo>
                            <a:cubicBezTo>
                              <a:pt x="2" y="11"/>
                              <a:pt x="0" y="10"/>
                              <a:pt x="0" y="9"/>
                            </a:cubicBezTo>
                            <a:cubicBezTo>
                              <a:pt x="3" y="10"/>
                              <a:pt x="7" y="8"/>
                              <a:pt x="9" y="8"/>
                            </a:cubicBezTo>
                            <a:cubicBezTo>
                              <a:pt x="12" y="7"/>
                              <a:pt x="18" y="7"/>
                              <a:pt x="20" y="5"/>
                            </a:cubicBezTo>
                            <a:cubicBezTo>
                              <a:pt x="22" y="3"/>
                              <a:pt x="27" y="2"/>
                              <a:pt x="30" y="2"/>
                            </a:cubicBezTo>
                            <a:cubicBezTo>
                              <a:pt x="34" y="1"/>
                              <a:pt x="40" y="0"/>
                              <a:pt x="43" y="2"/>
                            </a:cubicBezTo>
                            <a:cubicBezTo>
                              <a:pt x="42" y="2"/>
                              <a:pt x="41" y="1"/>
                              <a:pt x="40" y="2"/>
                            </a:cubicBezTo>
                            <a:cubicBezTo>
                              <a:pt x="41" y="3"/>
                              <a:pt x="42" y="5"/>
                              <a:pt x="44" y="5"/>
                            </a:cubicBezTo>
                            <a:cubicBezTo>
                              <a:pt x="46" y="6"/>
                              <a:pt x="50" y="5"/>
                              <a:pt x="52" y="4"/>
                            </a:cubicBezTo>
                            <a:cubicBezTo>
                              <a:pt x="51" y="5"/>
                              <a:pt x="50" y="5"/>
                              <a:pt x="49" y="5"/>
                            </a:cubicBezTo>
                            <a:cubicBezTo>
                              <a:pt x="47" y="6"/>
                              <a:pt x="50" y="6"/>
                              <a:pt x="51" y="6"/>
                            </a:cubicBezTo>
                            <a:cubicBezTo>
                              <a:pt x="55" y="4"/>
                              <a:pt x="58" y="5"/>
                              <a:pt x="62" y="5"/>
                            </a:cubicBezTo>
                            <a:cubicBezTo>
                              <a:pt x="68" y="5"/>
                              <a:pt x="75" y="6"/>
                              <a:pt x="81" y="5"/>
                            </a:cubicBezTo>
                            <a:cubicBezTo>
                              <a:pt x="85" y="5"/>
                              <a:pt x="88" y="7"/>
                              <a:pt x="89" y="10"/>
                            </a:cubicBezTo>
                            <a:cubicBezTo>
                              <a:pt x="90" y="13"/>
                              <a:pt x="94" y="17"/>
                              <a:pt x="92" y="21"/>
                            </a:cubicBezTo>
                            <a:cubicBezTo>
                              <a:pt x="91" y="22"/>
                              <a:pt x="89" y="22"/>
                              <a:pt x="87" y="23"/>
                            </a:cubicBezTo>
                            <a:cubicBezTo>
                              <a:pt x="86" y="24"/>
                              <a:pt x="85" y="26"/>
                              <a:pt x="88" y="26"/>
                            </a:cubicBezTo>
                            <a:cubicBezTo>
                              <a:pt x="92" y="27"/>
                              <a:pt x="88" y="30"/>
                              <a:pt x="89" y="32"/>
                            </a:cubicBezTo>
                            <a:cubicBezTo>
                              <a:pt x="90" y="34"/>
                              <a:pt x="91" y="38"/>
                              <a:pt x="95" y="39"/>
                            </a:cubicBezTo>
                            <a:cubicBezTo>
                              <a:pt x="94" y="39"/>
                              <a:pt x="93" y="39"/>
                              <a:pt x="93" y="40"/>
                            </a:cubicBezTo>
                            <a:cubicBezTo>
                              <a:pt x="94" y="41"/>
                              <a:pt x="95" y="42"/>
                              <a:pt x="92" y="43"/>
                            </a:cubicBezTo>
                            <a:cubicBezTo>
                              <a:pt x="89" y="44"/>
                              <a:pt x="87" y="46"/>
                              <a:pt x="85" y="47"/>
                            </a:cubicBezTo>
                            <a:cubicBezTo>
                              <a:pt x="83" y="49"/>
                              <a:pt x="80" y="50"/>
                              <a:pt x="81" y="53"/>
                            </a:cubicBezTo>
                            <a:cubicBezTo>
                              <a:pt x="81" y="53"/>
                              <a:pt x="81" y="54"/>
                              <a:pt x="82" y="55"/>
                            </a:cubicBezTo>
                            <a:cubicBezTo>
                              <a:pt x="82" y="56"/>
                              <a:pt x="83" y="56"/>
                              <a:pt x="83" y="57"/>
                            </a:cubicBezTo>
                            <a:cubicBezTo>
                              <a:pt x="81" y="56"/>
                              <a:pt x="78" y="56"/>
                              <a:pt x="76" y="55"/>
                            </a:cubicBezTo>
                            <a:cubicBezTo>
                              <a:pt x="75" y="55"/>
                              <a:pt x="74" y="53"/>
                              <a:pt x="72" y="53"/>
                            </a:cubicBezTo>
                            <a:cubicBezTo>
                              <a:pt x="70" y="53"/>
                              <a:pt x="68" y="52"/>
                              <a:pt x="66" y="53"/>
                            </a:cubicBezTo>
                            <a:cubicBezTo>
                              <a:pt x="63" y="54"/>
                              <a:pt x="63" y="53"/>
                              <a:pt x="61" y="53"/>
                            </a:cubicBezTo>
                            <a:cubicBezTo>
                              <a:pt x="59" y="53"/>
                              <a:pt x="58" y="53"/>
                              <a:pt x="57" y="54"/>
                            </a:cubicBezTo>
                            <a:cubicBezTo>
                              <a:pt x="56" y="54"/>
                              <a:pt x="56" y="55"/>
                              <a:pt x="55" y="55"/>
                            </a:cubicBezTo>
                            <a:cubicBezTo>
                              <a:pt x="53" y="55"/>
                              <a:pt x="54" y="54"/>
                              <a:pt x="53" y="53"/>
                            </a:cubicBezTo>
                            <a:cubicBezTo>
                              <a:pt x="53" y="53"/>
                              <a:pt x="52" y="52"/>
                              <a:pt x="51" y="51"/>
                            </a:cubicBezTo>
                            <a:cubicBezTo>
                              <a:pt x="50" y="50"/>
                              <a:pt x="47" y="53"/>
                              <a:pt x="46" y="53"/>
                            </a:cubicBezTo>
                            <a:cubicBezTo>
                              <a:pt x="46" y="52"/>
                              <a:pt x="41" y="48"/>
                              <a:pt x="40" y="48"/>
                            </a:cubicBezTo>
                            <a:cubicBezTo>
                              <a:pt x="38" y="47"/>
                              <a:pt x="37" y="47"/>
                              <a:pt x="35" y="47"/>
                            </a:cubicBezTo>
                            <a:cubicBezTo>
                              <a:pt x="34" y="48"/>
                              <a:pt x="34" y="45"/>
                              <a:pt x="34" y="44"/>
                            </a:cubicBezTo>
                            <a:cubicBezTo>
                              <a:pt x="31" y="45"/>
                              <a:pt x="29" y="43"/>
                              <a:pt x="26" y="43"/>
                            </a:cubicBezTo>
                            <a:cubicBezTo>
                              <a:pt x="26" y="44"/>
                              <a:pt x="26" y="44"/>
                              <a:pt x="27" y="45"/>
                            </a:cubicBezTo>
                            <a:cubicBezTo>
                              <a:pt x="26" y="45"/>
                              <a:pt x="24" y="47"/>
                              <a:pt x="22" y="45"/>
                            </a:cubicBezTo>
                            <a:cubicBezTo>
                              <a:pt x="22" y="44"/>
                              <a:pt x="21" y="44"/>
                              <a:pt x="19" y="43"/>
                            </a:cubicBezTo>
                            <a:cubicBezTo>
                              <a:pt x="20" y="43"/>
                              <a:pt x="21" y="42"/>
                              <a:pt x="21" y="41"/>
                            </a:cubicBezTo>
                            <a:cubicBezTo>
                              <a:pt x="21" y="40"/>
                              <a:pt x="18" y="41"/>
                              <a:pt x="17" y="41"/>
                            </a:cubicBezTo>
                            <a:cubicBezTo>
                              <a:pt x="18" y="39"/>
                              <a:pt x="12" y="41"/>
                              <a:pt x="11" y="39"/>
                            </a:cubicBezTo>
                            <a:cubicBezTo>
                              <a:pt x="10" y="38"/>
                              <a:pt x="11" y="38"/>
                              <a:pt x="9" y="37"/>
                            </a:cubicBezTo>
                            <a:cubicBezTo>
                              <a:pt x="8" y="37"/>
                              <a:pt x="8" y="39"/>
                              <a:pt x="6" y="39"/>
                            </a:cubicBezTo>
                            <a:cubicBezTo>
                              <a:pt x="8" y="36"/>
                              <a:pt x="9" y="34"/>
                              <a:pt x="6" y="33"/>
                            </a:cubicBezTo>
                            <a:cubicBezTo>
                              <a:pt x="5" y="32"/>
                              <a:pt x="6" y="31"/>
                              <a:pt x="5" y="30"/>
                            </a:cubicBezTo>
                            <a:cubicBezTo>
                              <a:pt x="3" y="30"/>
                              <a:pt x="5" y="29"/>
                              <a:pt x="5" y="28"/>
                            </a:cubicBezTo>
                            <a:cubicBezTo>
                              <a:pt x="5" y="27"/>
                              <a:pt x="5" y="26"/>
                              <a:pt x="5" y="26"/>
                            </a:cubicBezTo>
                            <a:cubicBezTo>
                              <a:pt x="5" y="25"/>
                              <a:pt x="3" y="25"/>
                              <a:pt x="4" y="24"/>
                            </a:cubicBezTo>
                            <a:cubicBezTo>
                              <a:pt x="4" y="23"/>
                              <a:pt x="5" y="23"/>
                              <a:pt x="4" y="22"/>
                            </a:cubicBezTo>
                            <a:cubicBezTo>
                              <a:pt x="2" y="21"/>
                              <a:pt x="1" y="20"/>
                              <a:pt x="0" y="2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56" name="Freeform 2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6" y="2450"/>
                        <a:ext cx="154" cy="92"/>
                      </a:xfrm>
                      <a:custGeom>
                        <a:avLst/>
                        <a:gdLst>
                          <a:gd name="T0" fmla="*/ 0 w 95"/>
                          <a:gd name="T1" fmla="*/ 20 h 57"/>
                          <a:gd name="T2" fmla="*/ 2 w 95"/>
                          <a:gd name="T3" fmla="*/ 15 h 57"/>
                          <a:gd name="T4" fmla="*/ 1 w 95"/>
                          <a:gd name="T5" fmla="*/ 12 h 57"/>
                          <a:gd name="T6" fmla="*/ 4 w 95"/>
                          <a:gd name="T7" fmla="*/ 12 h 57"/>
                          <a:gd name="T8" fmla="*/ 4 w 95"/>
                          <a:gd name="T9" fmla="*/ 10 h 57"/>
                          <a:gd name="T10" fmla="*/ 4 w 95"/>
                          <a:gd name="T11" fmla="*/ 10 h 57"/>
                          <a:gd name="T12" fmla="*/ 2 w 95"/>
                          <a:gd name="T13" fmla="*/ 10 h 57"/>
                          <a:gd name="T14" fmla="*/ 0 w 95"/>
                          <a:gd name="T15" fmla="*/ 9 h 57"/>
                          <a:gd name="T16" fmla="*/ 9 w 95"/>
                          <a:gd name="T17" fmla="*/ 8 h 57"/>
                          <a:gd name="T18" fmla="*/ 20 w 95"/>
                          <a:gd name="T19" fmla="*/ 5 h 57"/>
                          <a:gd name="T20" fmla="*/ 30 w 95"/>
                          <a:gd name="T21" fmla="*/ 2 h 57"/>
                          <a:gd name="T22" fmla="*/ 43 w 95"/>
                          <a:gd name="T23" fmla="*/ 2 h 57"/>
                          <a:gd name="T24" fmla="*/ 40 w 95"/>
                          <a:gd name="T25" fmla="*/ 2 h 57"/>
                          <a:gd name="T26" fmla="*/ 44 w 95"/>
                          <a:gd name="T27" fmla="*/ 5 h 57"/>
                          <a:gd name="T28" fmla="*/ 52 w 95"/>
                          <a:gd name="T29" fmla="*/ 4 h 57"/>
                          <a:gd name="T30" fmla="*/ 49 w 95"/>
                          <a:gd name="T31" fmla="*/ 5 h 57"/>
                          <a:gd name="T32" fmla="*/ 51 w 95"/>
                          <a:gd name="T33" fmla="*/ 6 h 57"/>
                          <a:gd name="T34" fmla="*/ 62 w 95"/>
                          <a:gd name="T35" fmla="*/ 5 h 57"/>
                          <a:gd name="T36" fmla="*/ 81 w 95"/>
                          <a:gd name="T37" fmla="*/ 5 h 57"/>
                          <a:gd name="T38" fmla="*/ 89 w 95"/>
                          <a:gd name="T39" fmla="*/ 10 h 57"/>
                          <a:gd name="T40" fmla="*/ 92 w 95"/>
                          <a:gd name="T41" fmla="*/ 21 h 57"/>
                          <a:gd name="T42" fmla="*/ 87 w 95"/>
                          <a:gd name="T43" fmla="*/ 23 h 57"/>
                          <a:gd name="T44" fmla="*/ 88 w 95"/>
                          <a:gd name="T45" fmla="*/ 26 h 57"/>
                          <a:gd name="T46" fmla="*/ 89 w 95"/>
                          <a:gd name="T47" fmla="*/ 32 h 57"/>
                          <a:gd name="T48" fmla="*/ 95 w 95"/>
                          <a:gd name="T49" fmla="*/ 39 h 57"/>
                          <a:gd name="T50" fmla="*/ 93 w 95"/>
                          <a:gd name="T51" fmla="*/ 40 h 57"/>
                          <a:gd name="T52" fmla="*/ 92 w 95"/>
                          <a:gd name="T53" fmla="*/ 43 h 57"/>
                          <a:gd name="T54" fmla="*/ 85 w 95"/>
                          <a:gd name="T55" fmla="*/ 47 h 57"/>
                          <a:gd name="T56" fmla="*/ 81 w 95"/>
                          <a:gd name="T57" fmla="*/ 53 h 57"/>
                          <a:gd name="T58" fmla="*/ 82 w 95"/>
                          <a:gd name="T59" fmla="*/ 55 h 57"/>
                          <a:gd name="T60" fmla="*/ 83 w 95"/>
                          <a:gd name="T61" fmla="*/ 57 h 57"/>
                          <a:gd name="T62" fmla="*/ 76 w 95"/>
                          <a:gd name="T63" fmla="*/ 55 h 57"/>
                          <a:gd name="T64" fmla="*/ 72 w 95"/>
                          <a:gd name="T65" fmla="*/ 53 h 57"/>
                          <a:gd name="T66" fmla="*/ 66 w 95"/>
                          <a:gd name="T67" fmla="*/ 53 h 57"/>
                          <a:gd name="T68" fmla="*/ 61 w 95"/>
                          <a:gd name="T69" fmla="*/ 53 h 57"/>
                          <a:gd name="T70" fmla="*/ 57 w 95"/>
                          <a:gd name="T71" fmla="*/ 54 h 57"/>
                          <a:gd name="T72" fmla="*/ 55 w 95"/>
                          <a:gd name="T73" fmla="*/ 55 h 57"/>
                          <a:gd name="T74" fmla="*/ 53 w 95"/>
                          <a:gd name="T75" fmla="*/ 53 h 57"/>
                          <a:gd name="T76" fmla="*/ 51 w 95"/>
                          <a:gd name="T77" fmla="*/ 51 h 57"/>
                          <a:gd name="T78" fmla="*/ 46 w 95"/>
                          <a:gd name="T79" fmla="*/ 53 h 57"/>
                          <a:gd name="T80" fmla="*/ 40 w 95"/>
                          <a:gd name="T81" fmla="*/ 48 h 57"/>
                          <a:gd name="T82" fmla="*/ 35 w 95"/>
                          <a:gd name="T83" fmla="*/ 47 h 57"/>
                          <a:gd name="T84" fmla="*/ 34 w 95"/>
                          <a:gd name="T85" fmla="*/ 44 h 57"/>
                          <a:gd name="T86" fmla="*/ 26 w 95"/>
                          <a:gd name="T87" fmla="*/ 43 h 57"/>
                          <a:gd name="T88" fmla="*/ 27 w 95"/>
                          <a:gd name="T89" fmla="*/ 45 h 57"/>
                          <a:gd name="T90" fmla="*/ 22 w 95"/>
                          <a:gd name="T91" fmla="*/ 45 h 57"/>
                          <a:gd name="T92" fmla="*/ 19 w 95"/>
                          <a:gd name="T93" fmla="*/ 43 h 57"/>
                          <a:gd name="T94" fmla="*/ 21 w 95"/>
                          <a:gd name="T95" fmla="*/ 41 h 57"/>
                          <a:gd name="T96" fmla="*/ 17 w 95"/>
                          <a:gd name="T97" fmla="*/ 41 h 57"/>
                          <a:gd name="T98" fmla="*/ 11 w 95"/>
                          <a:gd name="T99" fmla="*/ 39 h 57"/>
                          <a:gd name="T100" fmla="*/ 9 w 95"/>
                          <a:gd name="T101" fmla="val 15552000"/>
                          <a:gd name="T102" fmla="*/ 6 w 95"/>
                          <a:gd name="T103" fmla="*/ 39 h 57"/>
                          <a:gd name="T104" fmla="*/ 6 w 95"/>
                          <a:gd name="T105" fmla="*/ 33 h 57"/>
                          <a:gd name="T106" fmla="*/ 5 w 95"/>
                          <a:gd name="T107" fmla="*/ 30 h 57"/>
                          <a:gd name="T108" fmla="*/ 5 w 95"/>
                          <a:gd name="T109" fmla="*/ 28 h 57"/>
                          <a:gd name="T110" fmla="*/ 5 w 95"/>
                          <a:gd name="T111" fmla="*/ 26 h 57"/>
                          <a:gd name="T112" fmla="*/ 4 w 95"/>
                          <a:gd name="T113" fmla="*/ 24 h 57"/>
                          <a:gd name="T114" fmla="*/ 4 w 95"/>
                          <a:gd name="T115" fmla="*/ 22 h 57"/>
                          <a:gd name="T116" fmla="*/ 0 w 95"/>
                          <a:gd name="T117" fmla="*/ 20 h 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95" h="57">
                            <a:moveTo>
                              <a:pt x="0" y="20"/>
                            </a:moveTo>
                            <a:cubicBezTo>
                              <a:pt x="0" y="18"/>
                              <a:pt x="4" y="17"/>
                              <a:pt x="2" y="15"/>
                            </a:cubicBezTo>
                            <a:cubicBezTo>
                              <a:pt x="2" y="14"/>
                              <a:pt x="1" y="13"/>
                              <a:pt x="1" y="12"/>
                            </a:cubicBezTo>
                            <a:cubicBezTo>
                              <a:pt x="1" y="11"/>
                              <a:pt x="3" y="12"/>
                              <a:pt x="4" y="12"/>
                            </a:cubicBezTo>
                            <a:cubicBezTo>
                              <a:pt x="4" y="11"/>
                              <a:pt x="4" y="11"/>
                              <a:pt x="4" y="10"/>
                            </a:cubicBezTo>
                            <a:cubicBezTo>
                              <a:pt x="4" y="10"/>
                              <a:pt x="4" y="10"/>
                              <a:pt x="4" y="10"/>
                            </a:cubicBezTo>
                            <a:cubicBezTo>
                              <a:pt x="3" y="10"/>
                              <a:pt x="3" y="10"/>
                              <a:pt x="2" y="10"/>
                            </a:cubicBezTo>
                            <a:cubicBezTo>
                              <a:pt x="2" y="11"/>
                              <a:pt x="0" y="10"/>
                              <a:pt x="0" y="9"/>
                            </a:cubicBezTo>
                            <a:cubicBezTo>
                              <a:pt x="3" y="10"/>
                              <a:pt x="7" y="8"/>
                              <a:pt x="9" y="8"/>
                            </a:cubicBezTo>
                            <a:cubicBezTo>
                              <a:pt x="12" y="7"/>
                              <a:pt x="18" y="7"/>
                              <a:pt x="20" y="5"/>
                            </a:cubicBezTo>
                            <a:cubicBezTo>
                              <a:pt x="22" y="3"/>
                              <a:pt x="27" y="2"/>
                              <a:pt x="30" y="2"/>
                            </a:cubicBezTo>
                            <a:cubicBezTo>
                              <a:pt x="34" y="1"/>
                              <a:pt x="40" y="0"/>
                              <a:pt x="43" y="2"/>
                            </a:cubicBezTo>
                            <a:cubicBezTo>
                              <a:pt x="42" y="2"/>
                              <a:pt x="41" y="1"/>
                              <a:pt x="40" y="2"/>
                            </a:cubicBezTo>
                            <a:cubicBezTo>
                              <a:pt x="41" y="3"/>
                              <a:pt x="42" y="5"/>
                              <a:pt x="44" y="5"/>
                            </a:cubicBezTo>
                            <a:cubicBezTo>
                              <a:pt x="46" y="6"/>
                              <a:pt x="50" y="5"/>
                              <a:pt x="52" y="4"/>
                            </a:cubicBezTo>
                            <a:cubicBezTo>
                              <a:pt x="51" y="5"/>
                              <a:pt x="50" y="5"/>
                              <a:pt x="49" y="5"/>
                            </a:cubicBezTo>
                            <a:cubicBezTo>
                              <a:pt x="47" y="6"/>
                              <a:pt x="50" y="6"/>
                              <a:pt x="51" y="6"/>
                            </a:cubicBezTo>
                            <a:cubicBezTo>
                              <a:pt x="55" y="4"/>
                              <a:pt x="58" y="5"/>
                              <a:pt x="62" y="5"/>
                            </a:cubicBezTo>
                            <a:cubicBezTo>
                              <a:pt x="68" y="5"/>
                              <a:pt x="75" y="6"/>
                              <a:pt x="81" y="5"/>
                            </a:cubicBezTo>
                            <a:cubicBezTo>
                              <a:pt x="85" y="5"/>
                              <a:pt x="88" y="7"/>
                              <a:pt x="89" y="10"/>
                            </a:cubicBezTo>
                            <a:cubicBezTo>
                              <a:pt x="90" y="13"/>
                              <a:pt x="94" y="17"/>
                              <a:pt x="92" y="21"/>
                            </a:cubicBezTo>
                            <a:cubicBezTo>
                              <a:pt x="91" y="22"/>
                              <a:pt x="89" y="22"/>
                              <a:pt x="87" y="23"/>
                            </a:cubicBezTo>
                            <a:cubicBezTo>
                              <a:pt x="86" y="24"/>
                              <a:pt x="85" y="26"/>
                              <a:pt x="88" y="26"/>
                            </a:cubicBezTo>
                            <a:cubicBezTo>
                              <a:pt x="92" y="27"/>
                              <a:pt x="88" y="30"/>
                              <a:pt x="89" y="32"/>
                            </a:cubicBezTo>
                            <a:cubicBezTo>
                              <a:pt x="90" y="34"/>
                              <a:pt x="91" y="38"/>
                              <a:pt x="95" y="39"/>
                            </a:cubicBezTo>
                            <a:cubicBezTo>
                              <a:pt x="94" y="39"/>
                              <a:pt x="93" y="39"/>
                              <a:pt x="93" y="40"/>
                            </a:cubicBezTo>
                            <a:cubicBezTo>
                              <a:pt x="94" y="41"/>
                              <a:pt x="95" y="42"/>
                              <a:pt x="92" y="43"/>
                            </a:cubicBezTo>
                            <a:cubicBezTo>
                              <a:pt x="89" y="44"/>
                              <a:pt x="87" y="46"/>
                              <a:pt x="85" y="47"/>
                            </a:cubicBezTo>
                            <a:cubicBezTo>
                              <a:pt x="83" y="49"/>
                              <a:pt x="80" y="50"/>
                              <a:pt x="81" y="53"/>
                            </a:cubicBezTo>
                            <a:cubicBezTo>
                              <a:pt x="81" y="53"/>
                              <a:pt x="81" y="54"/>
                              <a:pt x="82" y="55"/>
                            </a:cubicBezTo>
                            <a:cubicBezTo>
                              <a:pt x="82" y="56"/>
                              <a:pt x="83" y="56"/>
                              <a:pt x="83" y="57"/>
                            </a:cubicBezTo>
                            <a:cubicBezTo>
                              <a:pt x="81" y="56"/>
                              <a:pt x="78" y="56"/>
                              <a:pt x="76" y="55"/>
                            </a:cubicBezTo>
                            <a:cubicBezTo>
                              <a:pt x="75" y="55"/>
                              <a:pt x="74" y="53"/>
                              <a:pt x="72" y="53"/>
                            </a:cubicBezTo>
                            <a:cubicBezTo>
                              <a:pt x="70" y="53"/>
                              <a:pt x="68" y="52"/>
                              <a:pt x="66" y="53"/>
                            </a:cubicBezTo>
                            <a:cubicBezTo>
                              <a:pt x="63" y="54"/>
                              <a:pt x="63" y="53"/>
                              <a:pt x="61" y="53"/>
                            </a:cubicBezTo>
                            <a:cubicBezTo>
                              <a:pt x="59" y="53"/>
                              <a:pt x="58" y="53"/>
                              <a:pt x="57" y="54"/>
                            </a:cubicBezTo>
                            <a:cubicBezTo>
                              <a:pt x="56" y="54"/>
                              <a:pt x="56" y="55"/>
                              <a:pt x="55" y="55"/>
                            </a:cubicBezTo>
                            <a:cubicBezTo>
                              <a:pt x="53" y="55"/>
                              <a:pt x="54" y="54"/>
                              <a:pt x="53" y="53"/>
                            </a:cubicBezTo>
                            <a:cubicBezTo>
                              <a:pt x="53" y="53"/>
                              <a:pt x="52" y="52"/>
                              <a:pt x="51" y="51"/>
                            </a:cubicBezTo>
                            <a:cubicBezTo>
                              <a:pt x="50" y="50"/>
                              <a:pt x="47" y="53"/>
                              <a:pt x="46" y="53"/>
                            </a:cubicBezTo>
                            <a:cubicBezTo>
                              <a:pt x="46" y="52"/>
                              <a:pt x="41" y="48"/>
                              <a:pt x="40" y="48"/>
                            </a:cubicBezTo>
                            <a:cubicBezTo>
                              <a:pt x="38" y="47"/>
                              <a:pt x="37" y="47"/>
                              <a:pt x="35" y="47"/>
                            </a:cubicBezTo>
                            <a:cubicBezTo>
                              <a:pt x="34" y="48"/>
                              <a:pt x="34" y="45"/>
                              <a:pt x="34" y="44"/>
                            </a:cubicBezTo>
                            <a:cubicBezTo>
                              <a:pt x="31" y="45"/>
                              <a:pt x="29" y="43"/>
                              <a:pt x="26" y="43"/>
                            </a:cubicBezTo>
                            <a:cubicBezTo>
                              <a:pt x="26" y="44"/>
                              <a:pt x="26" y="44"/>
                              <a:pt x="27" y="45"/>
                            </a:cubicBezTo>
                            <a:cubicBezTo>
                              <a:pt x="26" y="45"/>
                              <a:pt x="24" y="47"/>
                              <a:pt x="22" y="45"/>
                            </a:cubicBezTo>
                            <a:cubicBezTo>
                              <a:pt x="22" y="44"/>
                              <a:pt x="21" y="44"/>
                              <a:pt x="19" y="43"/>
                            </a:cubicBezTo>
                            <a:cubicBezTo>
                              <a:pt x="20" y="43"/>
                              <a:pt x="21" y="42"/>
                              <a:pt x="21" y="41"/>
                            </a:cubicBezTo>
                            <a:cubicBezTo>
                              <a:pt x="21" y="40"/>
                              <a:pt x="18" y="41"/>
                              <a:pt x="17" y="41"/>
                            </a:cubicBezTo>
                            <a:cubicBezTo>
                              <a:pt x="18" y="39"/>
                              <a:pt x="12" y="41"/>
                              <a:pt x="11" y="39"/>
                            </a:cubicBezTo>
                            <a:cubicBezTo>
                              <a:pt x="10" y="38"/>
                              <a:pt x="11" y="38"/>
                              <a:pt x="9" y="37"/>
                            </a:cubicBezTo>
                            <a:cubicBezTo>
                              <a:pt x="8" y="37"/>
                              <a:pt x="8" y="39"/>
                              <a:pt x="6" y="39"/>
                            </a:cubicBezTo>
                            <a:cubicBezTo>
                              <a:pt x="8" y="36"/>
                              <a:pt x="9" y="34"/>
                              <a:pt x="6" y="33"/>
                            </a:cubicBezTo>
                            <a:cubicBezTo>
                              <a:pt x="5" y="32"/>
                              <a:pt x="6" y="31"/>
                              <a:pt x="5" y="30"/>
                            </a:cubicBezTo>
                            <a:cubicBezTo>
                              <a:pt x="3" y="30"/>
                              <a:pt x="5" y="29"/>
                              <a:pt x="5" y="28"/>
                            </a:cubicBezTo>
                            <a:cubicBezTo>
                              <a:pt x="5" y="27"/>
                              <a:pt x="5" y="26"/>
                              <a:pt x="5" y="26"/>
                            </a:cubicBezTo>
                            <a:cubicBezTo>
                              <a:pt x="5" y="25"/>
                              <a:pt x="3" y="25"/>
                              <a:pt x="4" y="24"/>
                            </a:cubicBezTo>
                            <a:cubicBezTo>
                              <a:pt x="4" y="23"/>
                              <a:pt x="5" y="23"/>
                              <a:pt x="4" y="22"/>
                            </a:cubicBezTo>
                            <a:cubicBezTo>
                              <a:pt x="2" y="21"/>
                              <a:pt x="1" y="20"/>
                              <a:pt x="0" y="2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57" name="Freeform 2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9" y="3567"/>
                        <a:ext cx="207" cy="187"/>
                      </a:xfrm>
                      <a:custGeom>
                        <a:avLst/>
                        <a:gdLst>
                          <a:gd name="T0" fmla="*/ 4 w 128"/>
                          <a:gd name="T1" fmla="*/ 3 h 116"/>
                          <a:gd name="T2" fmla="*/ 15 w 128"/>
                          <a:gd name="T3" fmla="*/ 1 h 116"/>
                          <a:gd name="T4" fmla="*/ 29 w 128"/>
                          <a:gd name="T5" fmla="*/ 5 h 116"/>
                          <a:gd name="T6" fmla="*/ 60 w 128"/>
                          <a:gd name="T7" fmla="*/ 5 h 116"/>
                          <a:gd name="T8" fmla="*/ 72 w 128"/>
                          <a:gd name="T9" fmla="*/ 9 h 116"/>
                          <a:gd name="T10" fmla="*/ 84 w 128"/>
                          <a:gd name="T11" fmla="*/ 11 h 116"/>
                          <a:gd name="T12" fmla="*/ 91 w 128"/>
                          <a:gd name="T13" fmla="*/ 11 h 116"/>
                          <a:gd name="T14" fmla="*/ 115 w 128"/>
                          <a:gd name="T15" fmla="*/ 7 h 116"/>
                          <a:gd name="T16" fmla="*/ 122 w 128"/>
                          <a:gd name="T17" fmla="*/ 6 h 116"/>
                          <a:gd name="T18" fmla="*/ 124 w 128"/>
                          <a:gd name="T19" fmla="*/ 9 h 116"/>
                          <a:gd name="T20" fmla="*/ 112 w 128"/>
                          <a:gd name="T21" fmla="*/ 16 h 116"/>
                          <a:gd name="T22" fmla="*/ 99 w 128"/>
                          <a:gd name="T23" fmla="*/ 13 h 116"/>
                          <a:gd name="T24" fmla="*/ 88 w 128"/>
                          <a:gd name="T25" fmla="*/ 20 h 116"/>
                          <a:gd name="T26" fmla="*/ 88 w 128"/>
                          <a:gd name="T27" fmla="*/ 49 h 116"/>
                          <a:gd name="T28" fmla="*/ 78 w 128"/>
                          <a:gd name="T29" fmla="*/ 54 h 116"/>
                          <a:gd name="T30" fmla="*/ 78 w 128"/>
                          <a:gd name="T31" fmla="*/ 88 h 116"/>
                          <a:gd name="T32" fmla="*/ 74 w 128"/>
                          <a:gd name="T33" fmla="*/ 113 h 116"/>
                          <a:gd name="T34" fmla="*/ 72 w 128"/>
                          <a:gd name="T35" fmla="*/ 116 h 116"/>
                          <a:gd name="T36" fmla="*/ 60 w 128"/>
                          <a:gd name="T37" fmla="*/ 116 h 116"/>
                          <a:gd name="T38" fmla="*/ 56 w 128"/>
                          <a:gd name="T39" fmla="*/ 115 h 116"/>
                          <a:gd name="T40" fmla="*/ 53 w 128"/>
                          <a:gd name="T41" fmla="*/ 110 h 116"/>
                          <a:gd name="T42" fmla="*/ 47 w 128"/>
                          <a:gd name="T43" fmla="*/ 112 h 116"/>
                          <a:gd name="T44" fmla="*/ 38 w 128"/>
                          <a:gd name="T45" fmla="*/ 107 h 116"/>
                          <a:gd name="T46" fmla="*/ 33 w 128"/>
                          <a:gd name="T47" fmla="*/ 98 h 116"/>
                          <a:gd name="T48" fmla="*/ 31 w 128"/>
                          <a:gd name="T49" fmla="*/ 91 h 116"/>
                          <a:gd name="T50" fmla="*/ 30 w 128"/>
                          <a:gd name="T51" fmla="*/ 86 h 116"/>
                          <a:gd name="T52" fmla="*/ 29 w 128"/>
                          <a:gd name="T53" fmla="*/ 79 h 116"/>
                          <a:gd name="T54" fmla="*/ 26 w 128"/>
                          <a:gd name="T55" fmla="*/ 65 h 116"/>
                          <a:gd name="T56" fmla="*/ 26 w 128"/>
                          <a:gd name="T57" fmla="*/ 56 h 116"/>
                          <a:gd name="T58" fmla="*/ 21 w 128"/>
                          <a:gd name="T59" fmla="*/ 47 h 116"/>
                          <a:gd name="T60" fmla="*/ 12 w 128"/>
                          <a:gd name="T61" fmla="*/ 30 h 116"/>
                          <a:gd name="T62" fmla="*/ 0 w 128"/>
                          <a:gd name="T63" fmla="*/ 4 h 1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28" h="116">
                            <a:moveTo>
                              <a:pt x="0" y="4"/>
                            </a:moveTo>
                            <a:cubicBezTo>
                              <a:pt x="1" y="4"/>
                              <a:pt x="2" y="3"/>
                              <a:pt x="4" y="3"/>
                            </a:cubicBezTo>
                            <a:cubicBezTo>
                              <a:pt x="5" y="3"/>
                              <a:pt x="6" y="4"/>
                              <a:pt x="7" y="4"/>
                            </a:cubicBezTo>
                            <a:cubicBezTo>
                              <a:pt x="10" y="3"/>
                              <a:pt x="12" y="0"/>
                              <a:pt x="15" y="1"/>
                            </a:cubicBezTo>
                            <a:cubicBezTo>
                              <a:pt x="17" y="2"/>
                              <a:pt x="19" y="4"/>
                              <a:pt x="21" y="5"/>
                            </a:cubicBezTo>
                            <a:cubicBezTo>
                              <a:pt x="23" y="6"/>
                              <a:pt x="27" y="5"/>
                              <a:pt x="29" y="5"/>
                            </a:cubicBezTo>
                            <a:cubicBezTo>
                              <a:pt x="36" y="5"/>
                              <a:pt x="44" y="5"/>
                              <a:pt x="51" y="5"/>
                            </a:cubicBezTo>
                            <a:cubicBezTo>
                              <a:pt x="54" y="5"/>
                              <a:pt x="57" y="5"/>
                              <a:pt x="60" y="5"/>
                            </a:cubicBezTo>
                            <a:cubicBezTo>
                              <a:pt x="63" y="5"/>
                              <a:pt x="63" y="5"/>
                              <a:pt x="65" y="7"/>
                            </a:cubicBezTo>
                            <a:cubicBezTo>
                              <a:pt x="67" y="9"/>
                              <a:pt x="69" y="9"/>
                              <a:pt x="72" y="9"/>
                            </a:cubicBezTo>
                            <a:cubicBezTo>
                              <a:pt x="75" y="10"/>
                              <a:pt x="78" y="10"/>
                              <a:pt x="80" y="10"/>
                            </a:cubicBezTo>
                            <a:cubicBezTo>
                              <a:pt x="82" y="10"/>
                              <a:pt x="83" y="10"/>
                              <a:pt x="84" y="11"/>
                            </a:cubicBezTo>
                            <a:cubicBezTo>
                              <a:pt x="85" y="11"/>
                              <a:pt x="87" y="11"/>
                              <a:pt x="88" y="11"/>
                            </a:cubicBezTo>
                            <a:cubicBezTo>
                              <a:pt x="89" y="10"/>
                              <a:pt x="90" y="10"/>
                              <a:pt x="91" y="11"/>
                            </a:cubicBezTo>
                            <a:cubicBezTo>
                              <a:pt x="92" y="11"/>
                              <a:pt x="94" y="11"/>
                              <a:pt x="95" y="10"/>
                            </a:cubicBezTo>
                            <a:cubicBezTo>
                              <a:pt x="102" y="9"/>
                              <a:pt x="109" y="8"/>
                              <a:pt x="115" y="7"/>
                            </a:cubicBezTo>
                            <a:cubicBezTo>
                              <a:pt x="117" y="6"/>
                              <a:pt x="118" y="6"/>
                              <a:pt x="119" y="6"/>
                            </a:cubicBezTo>
                            <a:cubicBezTo>
                              <a:pt x="120" y="6"/>
                              <a:pt x="121" y="7"/>
                              <a:pt x="122" y="6"/>
                            </a:cubicBezTo>
                            <a:cubicBezTo>
                              <a:pt x="125" y="5"/>
                              <a:pt x="126" y="8"/>
                              <a:pt x="128" y="9"/>
                            </a:cubicBezTo>
                            <a:cubicBezTo>
                              <a:pt x="127" y="9"/>
                              <a:pt x="125" y="9"/>
                              <a:pt x="124" y="9"/>
                            </a:cubicBezTo>
                            <a:cubicBezTo>
                              <a:pt x="122" y="10"/>
                              <a:pt x="122" y="12"/>
                              <a:pt x="121" y="11"/>
                            </a:cubicBezTo>
                            <a:cubicBezTo>
                              <a:pt x="118" y="9"/>
                              <a:pt x="114" y="15"/>
                              <a:pt x="112" y="16"/>
                            </a:cubicBezTo>
                            <a:cubicBezTo>
                              <a:pt x="112" y="14"/>
                              <a:pt x="111" y="11"/>
                              <a:pt x="108" y="11"/>
                            </a:cubicBezTo>
                            <a:cubicBezTo>
                              <a:pt x="105" y="11"/>
                              <a:pt x="102" y="12"/>
                              <a:pt x="99" y="13"/>
                            </a:cubicBezTo>
                            <a:cubicBezTo>
                              <a:pt x="95" y="13"/>
                              <a:pt x="92" y="14"/>
                              <a:pt x="89" y="14"/>
                            </a:cubicBezTo>
                            <a:cubicBezTo>
                              <a:pt x="87" y="14"/>
                              <a:pt x="88" y="19"/>
                              <a:pt x="88" y="20"/>
                            </a:cubicBezTo>
                            <a:cubicBezTo>
                              <a:pt x="88" y="28"/>
                              <a:pt x="88" y="35"/>
                              <a:pt x="88" y="42"/>
                            </a:cubicBezTo>
                            <a:cubicBezTo>
                              <a:pt x="88" y="44"/>
                              <a:pt x="89" y="48"/>
                              <a:pt x="88" y="49"/>
                            </a:cubicBezTo>
                            <a:cubicBezTo>
                              <a:pt x="87" y="50"/>
                              <a:pt x="82" y="49"/>
                              <a:pt x="81" y="49"/>
                            </a:cubicBezTo>
                            <a:cubicBezTo>
                              <a:pt x="77" y="49"/>
                              <a:pt x="78" y="52"/>
                              <a:pt x="78" y="54"/>
                            </a:cubicBezTo>
                            <a:cubicBezTo>
                              <a:pt x="78" y="58"/>
                              <a:pt x="78" y="61"/>
                              <a:pt x="78" y="65"/>
                            </a:cubicBezTo>
                            <a:cubicBezTo>
                              <a:pt x="78" y="72"/>
                              <a:pt x="78" y="80"/>
                              <a:pt x="78" y="88"/>
                            </a:cubicBezTo>
                            <a:cubicBezTo>
                              <a:pt x="78" y="95"/>
                              <a:pt x="78" y="102"/>
                              <a:pt x="78" y="110"/>
                            </a:cubicBezTo>
                            <a:cubicBezTo>
                              <a:pt x="78" y="112"/>
                              <a:pt x="76" y="111"/>
                              <a:pt x="74" y="113"/>
                            </a:cubicBezTo>
                            <a:cubicBezTo>
                              <a:pt x="73" y="113"/>
                              <a:pt x="73" y="114"/>
                              <a:pt x="72" y="114"/>
                            </a:cubicBezTo>
                            <a:cubicBezTo>
                              <a:pt x="71" y="114"/>
                              <a:pt x="71" y="115"/>
                              <a:pt x="72" y="116"/>
                            </a:cubicBezTo>
                            <a:cubicBezTo>
                              <a:pt x="69" y="116"/>
                              <a:pt x="69" y="115"/>
                              <a:pt x="67" y="115"/>
                            </a:cubicBezTo>
                            <a:cubicBezTo>
                              <a:pt x="65" y="115"/>
                              <a:pt x="63" y="116"/>
                              <a:pt x="60" y="116"/>
                            </a:cubicBezTo>
                            <a:cubicBezTo>
                              <a:pt x="59" y="115"/>
                              <a:pt x="59" y="115"/>
                              <a:pt x="58" y="114"/>
                            </a:cubicBezTo>
                            <a:cubicBezTo>
                              <a:pt x="57" y="114"/>
                              <a:pt x="57" y="114"/>
                              <a:pt x="56" y="115"/>
                            </a:cubicBezTo>
                            <a:cubicBezTo>
                              <a:pt x="56" y="114"/>
                              <a:pt x="56" y="114"/>
                              <a:pt x="55" y="114"/>
                            </a:cubicBezTo>
                            <a:cubicBezTo>
                              <a:pt x="53" y="113"/>
                              <a:pt x="54" y="112"/>
                              <a:pt x="53" y="110"/>
                            </a:cubicBezTo>
                            <a:cubicBezTo>
                              <a:pt x="53" y="110"/>
                              <a:pt x="51" y="107"/>
                              <a:pt x="50" y="108"/>
                            </a:cubicBezTo>
                            <a:cubicBezTo>
                              <a:pt x="48" y="108"/>
                              <a:pt x="49" y="111"/>
                              <a:pt x="47" y="112"/>
                            </a:cubicBezTo>
                            <a:cubicBezTo>
                              <a:pt x="46" y="112"/>
                              <a:pt x="45" y="113"/>
                              <a:pt x="43" y="112"/>
                            </a:cubicBezTo>
                            <a:cubicBezTo>
                              <a:pt x="41" y="110"/>
                              <a:pt x="39" y="109"/>
                              <a:pt x="38" y="107"/>
                            </a:cubicBezTo>
                            <a:cubicBezTo>
                              <a:pt x="36" y="105"/>
                              <a:pt x="35" y="103"/>
                              <a:pt x="34" y="101"/>
                            </a:cubicBezTo>
                            <a:cubicBezTo>
                              <a:pt x="34" y="100"/>
                              <a:pt x="34" y="99"/>
                              <a:pt x="33" y="98"/>
                            </a:cubicBezTo>
                            <a:cubicBezTo>
                              <a:pt x="33" y="97"/>
                              <a:pt x="32" y="97"/>
                              <a:pt x="32" y="96"/>
                            </a:cubicBezTo>
                            <a:cubicBezTo>
                              <a:pt x="32" y="94"/>
                              <a:pt x="33" y="93"/>
                              <a:pt x="31" y="91"/>
                            </a:cubicBezTo>
                            <a:cubicBezTo>
                              <a:pt x="30" y="91"/>
                              <a:pt x="31" y="90"/>
                              <a:pt x="31" y="89"/>
                            </a:cubicBezTo>
                            <a:cubicBezTo>
                              <a:pt x="31" y="88"/>
                              <a:pt x="30" y="87"/>
                              <a:pt x="30" y="86"/>
                            </a:cubicBezTo>
                            <a:cubicBezTo>
                              <a:pt x="30" y="85"/>
                              <a:pt x="30" y="84"/>
                              <a:pt x="29" y="83"/>
                            </a:cubicBezTo>
                            <a:cubicBezTo>
                              <a:pt x="29" y="81"/>
                              <a:pt x="30" y="80"/>
                              <a:pt x="29" y="79"/>
                            </a:cubicBezTo>
                            <a:cubicBezTo>
                              <a:pt x="29" y="76"/>
                              <a:pt x="28" y="74"/>
                              <a:pt x="27" y="72"/>
                            </a:cubicBezTo>
                            <a:cubicBezTo>
                              <a:pt x="25" y="70"/>
                              <a:pt x="26" y="68"/>
                              <a:pt x="26" y="65"/>
                            </a:cubicBezTo>
                            <a:cubicBezTo>
                              <a:pt x="26" y="63"/>
                              <a:pt x="25" y="61"/>
                              <a:pt x="26" y="60"/>
                            </a:cubicBezTo>
                            <a:cubicBezTo>
                              <a:pt x="26" y="60"/>
                              <a:pt x="27" y="56"/>
                              <a:pt x="26" y="56"/>
                            </a:cubicBezTo>
                            <a:cubicBezTo>
                              <a:pt x="26" y="54"/>
                              <a:pt x="25" y="52"/>
                              <a:pt x="23" y="50"/>
                            </a:cubicBezTo>
                            <a:cubicBezTo>
                              <a:pt x="23" y="49"/>
                              <a:pt x="22" y="48"/>
                              <a:pt x="21" y="47"/>
                            </a:cubicBezTo>
                            <a:cubicBezTo>
                              <a:pt x="20" y="46"/>
                              <a:pt x="20" y="45"/>
                              <a:pt x="19" y="44"/>
                            </a:cubicBezTo>
                            <a:cubicBezTo>
                              <a:pt x="16" y="40"/>
                              <a:pt x="15" y="35"/>
                              <a:pt x="12" y="30"/>
                            </a:cubicBezTo>
                            <a:cubicBezTo>
                              <a:pt x="10" y="26"/>
                              <a:pt x="9" y="20"/>
                              <a:pt x="5" y="17"/>
                            </a:cubicBezTo>
                            <a:cubicBezTo>
                              <a:pt x="0" y="14"/>
                              <a:pt x="0" y="9"/>
                              <a:pt x="0" y="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58" name="Freeform 2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9" y="3567"/>
                        <a:ext cx="207" cy="187"/>
                      </a:xfrm>
                      <a:custGeom>
                        <a:avLst/>
                        <a:gdLst>
                          <a:gd name="T0" fmla="*/ 4 w 128"/>
                          <a:gd name="T1" fmla="*/ 3 h 116"/>
                          <a:gd name="T2" fmla="*/ 15 w 128"/>
                          <a:gd name="T3" fmla="*/ 1 h 116"/>
                          <a:gd name="T4" fmla="*/ 29 w 128"/>
                          <a:gd name="T5" fmla="*/ 5 h 116"/>
                          <a:gd name="T6" fmla="*/ 60 w 128"/>
                          <a:gd name="T7" fmla="*/ 5 h 116"/>
                          <a:gd name="T8" fmla="*/ 72 w 128"/>
                          <a:gd name="T9" fmla="*/ 9 h 116"/>
                          <a:gd name="T10" fmla="*/ 84 w 128"/>
                          <a:gd name="T11" fmla="*/ 11 h 116"/>
                          <a:gd name="T12" fmla="*/ 91 w 128"/>
                          <a:gd name="T13" fmla="*/ 11 h 116"/>
                          <a:gd name="T14" fmla="*/ 115 w 128"/>
                          <a:gd name="T15" fmla="*/ 7 h 116"/>
                          <a:gd name="T16" fmla="*/ 122 w 128"/>
                          <a:gd name="T17" fmla="*/ 6 h 116"/>
                          <a:gd name="T18" fmla="*/ 124 w 128"/>
                          <a:gd name="T19" fmla="*/ 9 h 116"/>
                          <a:gd name="T20" fmla="*/ 112 w 128"/>
                          <a:gd name="T21" fmla="*/ 16 h 116"/>
                          <a:gd name="T22" fmla="*/ 99 w 128"/>
                          <a:gd name="T23" fmla="*/ 13 h 116"/>
                          <a:gd name="T24" fmla="*/ 88 w 128"/>
                          <a:gd name="T25" fmla="*/ 20 h 116"/>
                          <a:gd name="T26" fmla="*/ 88 w 128"/>
                          <a:gd name="T27" fmla="*/ 49 h 116"/>
                          <a:gd name="T28" fmla="*/ 78 w 128"/>
                          <a:gd name="T29" fmla="*/ 54 h 116"/>
                          <a:gd name="T30" fmla="*/ 78 w 128"/>
                          <a:gd name="T31" fmla="*/ 88 h 116"/>
                          <a:gd name="T32" fmla="*/ 74 w 128"/>
                          <a:gd name="T33" fmla="*/ 113 h 116"/>
                          <a:gd name="T34" fmla="*/ 72 w 128"/>
                          <a:gd name="T35" fmla="*/ 116 h 116"/>
                          <a:gd name="T36" fmla="*/ 60 w 128"/>
                          <a:gd name="T37" fmla="*/ 116 h 116"/>
                          <a:gd name="T38" fmla="*/ 56 w 128"/>
                          <a:gd name="T39" fmla="*/ 115 h 116"/>
                          <a:gd name="T40" fmla="*/ 53 w 128"/>
                          <a:gd name="T41" fmla="*/ 110 h 116"/>
                          <a:gd name="T42" fmla="*/ 47 w 128"/>
                          <a:gd name="T43" fmla="*/ 112 h 116"/>
                          <a:gd name="T44" fmla="*/ 38 w 128"/>
                          <a:gd name="T45" fmla="*/ 107 h 116"/>
                          <a:gd name="T46" fmla="*/ 33 w 128"/>
                          <a:gd name="T47" fmla="*/ 98 h 116"/>
                          <a:gd name="T48" fmla="*/ 31 w 128"/>
                          <a:gd name="T49" fmla="*/ 91 h 116"/>
                          <a:gd name="T50" fmla="*/ 30 w 128"/>
                          <a:gd name="T51" fmla="*/ 86 h 116"/>
                          <a:gd name="T52" fmla="*/ 29 w 128"/>
                          <a:gd name="T53" fmla="*/ 79 h 116"/>
                          <a:gd name="T54" fmla="*/ 26 w 128"/>
                          <a:gd name="T55" fmla="*/ 65 h 116"/>
                          <a:gd name="T56" fmla="*/ 26 w 128"/>
                          <a:gd name="T57" fmla="*/ 56 h 116"/>
                          <a:gd name="T58" fmla="*/ 21 w 128"/>
                          <a:gd name="T59" fmla="*/ 47 h 116"/>
                          <a:gd name="T60" fmla="*/ 12 w 128"/>
                          <a:gd name="T61" fmla="*/ 30 h 116"/>
                          <a:gd name="T62" fmla="*/ 0 w 128"/>
                          <a:gd name="T63" fmla="*/ 4 h 1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28" h="116">
                            <a:moveTo>
                              <a:pt x="0" y="4"/>
                            </a:moveTo>
                            <a:cubicBezTo>
                              <a:pt x="1" y="4"/>
                              <a:pt x="2" y="3"/>
                              <a:pt x="4" y="3"/>
                            </a:cubicBezTo>
                            <a:cubicBezTo>
                              <a:pt x="5" y="3"/>
                              <a:pt x="6" y="4"/>
                              <a:pt x="7" y="4"/>
                            </a:cubicBezTo>
                            <a:cubicBezTo>
                              <a:pt x="10" y="3"/>
                              <a:pt x="12" y="0"/>
                              <a:pt x="15" y="1"/>
                            </a:cubicBezTo>
                            <a:cubicBezTo>
                              <a:pt x="17" y="2"/>
                              <a:pt x="19" y="4"/>
                              <a:pt x="21" y="5"/>
                            </a:cubicBezTo>
                            <a:cubicBezTo>
                              <a:pt x="23" y="6"/>
                              <a:pt x="27" y="5"/>
                              <a:pt x="29" y="5"/>
                            </a:cubicBezTo>
                            <a:cubicBezTo>
                              <a:pt x="36" y="5"/>
                              <a:pt x="44" y="5"/>
                              <a:pt x="51" y="5"/>
                            </a:cubicBezTo>
                            <a:cubicBezTo>
                              <a:pt x="54" y="5"/>
                              <a:pt x="57" y="5"/>
                              <a:pt x="60" y="5"/>
                            </a:cubicBezTo>
                            <a:cubicBezTo>
                              <a:pt x="63" y="5"/>
                              <a:pt x="63" y="5"/>
                              <a:pt x="65" y="7"/>
                            </a:cubicBezTo>
                            <a:cubicBezTo>
                              <a:pt x="67" y="9"/>
                              <a:pt x="69" y="9"/>
                              <a:pt x="72" y="9"/>
                            </a:cubicBezTo>
                            <a:cubicBezTo>
                              <a:pt x="75" y="10"/>
                              <a:pt x="78" y="10"/>
                              <a:pt x="80" y="10"/>
                            </a:cubicBezTo>
                            <a:cubicBezTo>
                              <a:pt x="82" y="10"/>
                              <a:pt x="83" y="10"/>
                              <a:pt x="84" y="11"/>
                            </a:cubicBezTo>
                            <a:cubicBezTo>
                              <a:pt x="85" y="11"/>
                              <a:pt x="87" y="11"/>
                              <a:pt x="88" y="11"/>
                            </a:cubicBezTo>
                            <a:cubicBezTo>
                              <a:pt x="89" y="10"/>
                              <a:pt x="90" y="10"/>
                              <a:pt x="91" y="11"/>
                            </a:cubicBezTo>
                            <a:cubicBezTo>
                              <a:pt x="92" y="11"/>
                              <a:pt x="94" y="11"/>
                              <a:pt x="95" y="10"/>
                            </a:cubicBezTo>
                            <a:cubicBezTo>
                              <a:pt x="102" y="9"/>
                              <a:pt x="109" y="8"/>
                              <a:pt x="115" y="7"/>
                            </a:cubicBezTo>
                            <a:cubicBezTo>
                              <a:pt x="117" y="6"/>
                              <a:pt x="118" y="6"/>
                              <a:pt x="119" y="6"/>
                            </a:cubicBezTo>
                            <a:cubicBezTo>
                              <a:pt x="120" y="6"/>
                              <a:pt x="121" y="7"/>
                              <a:pt x="122" y="6"/>
                            </a:cubicBezTo>
                            <a:cubicBezTo>
                              <a:pt x="125" y="5"/>
                              <a:pt x="126" y="8"/>
                              <a:pt x="128" y="9"/>
                            </a:cubicBezTo>
                            <a:cubicBezTo>
                              <a:pt x="127" y="9"/>
                              <a:pt x="125" y="9"/>
                              <a:pt x="124" y="9"/>
                            </a:cubicBezTo>
                            <a:cubicBezTo>
                              <a:pt x="122" y="10"/>
                              <a:pt x="122" y="12"/>
                              <a:pt x="121" y="11"/>
                            </a:cubicBezTo>
                            <a:cubicBezTo>
                              <a:pt x="118" y="9"/>
                              <a:pt x="114" y="15"/>
                              <a:pt x="112" y="16"/>
                            </a:cubicBezTo>
                            <a:cubicBezTo>
                              <a:pt x="112" y="14"/>
                              <a:pt x="111" y="11"/>
                              <a:pt x="108" y="11"/>
                            </a:cubicBezTo>
                            <a:cubicBezTo>
                              <a:pt x="105" y="11"/>
                              <a:pt x="102" y="12"/>
                              <a:pt x="99" y="13"/>
                            </a:cubicBezTo>
                            <a:cubicBezTo>
                              <a:pt x="95" y="13"/>
                              <a:pt x="92" y="14"/>
                              <a:pt x="89" y="14"/>
                            </a:cubicBezTo>
                            <a:cubicBezTo>
                              <a:pt x="87" y="14"/>
                              <a:pt x="88" y="19"/>
                              <a:pt x="88" y="20"/>
                            </a:cubicBezTo>
                            <a:cubicBezTo>
                              <a:pt x="88" y="28"/>
                              <a:pt x="88" y="35"/>
                              <a:pt x="88" y="42"/>
                            </a:cubicBezTo>
                            <a:cubicBezTo>
                              <a:pt x="88" y="44"/>
                              <a:pt x="89" y="48"/>
                              <a:pt x="88" y="49"/>
                            </a:cubicBezTo>
                            <a:cubicBezTo>
                              <a:pt x="87" y="50"/>
                              <a:pt x="82" y="49"/>
                              <a:pt x="81" y="49"/>
                            </a:cubicBezTo>
                            <a:cubicBezTo>
                              <a:pt x="77" y="49"/>
                              <a:pt x="78" y="52"/>
                              <a:pt x="78" y="54"/>
                            </a:cubicBezTo>
                            <a:cubicBezTo>
                              <a:pt x="78" y="58"/>
                              <a:pt x="78" y="61"/>
                              <a:pt x="78" y="65"/>
                            </a:cubicBezTo>
                            <a:cubicBezTo>
                              <a:pt x="78" y="72"/>
                              <a:pt x="78" y="80"/>
                              <a:pt x="78" y="88"/>
                            </a:cubicBezTo>
                            <a:cubicBezTo>
                              <a:pt x="78" y="95"/>
                              <a:pt x="78" y="102"/>
                              <a:pt x="78" y="110"/>
                            </a:cubicBezTo>
                            <a:cubicBezTo>
                              <a:pt x="78" y="112"/>
                              <a:pt x="76" y="111"/>
                              <a:pt x="74" y="113"/>
                            </a:cubicBezTo>
                            <a:cubicBezTo>
                              <a:pt x="73" y="113"/>
                              <a:pt x="73" y="114"/>
                              <a:pt x="72" y="114"/>
                            </a:cubicBezTo>
                            <a:cubicBezTo>
                              <a:pt x="71" y="114"/>
                              <a:pt x="71" y="115"/>
                              <a:pt x="72" y="116"/>
                            </a:cubicBezTo>
                            <a:cubicBezTo>
                              <a:pt x="69" y="116"/>
                              <a:pt x="69" y="115"/>
                              <a:pt x="67" y="115"/>
                            </a:cubicBezTo>
                            <a:cubicBezTo>
                              <a:pt x="65" y="115"/>
                              <a:pt x="63" y="116"/>
                              <a:pt x="60" y="116"/>
                            </a:cubicBezTo>
                            <a:cubicBezTo>
                              <a:pt x="59" y="115"/>
                              <a:pt x="59" y="115"/>
                              <a:pt x="58" y="114"/>
                            </a:cubicBezTo>
                            <a:cubicBezTo>
                              <a:pt x="57" y="114"/>
                              <a:pt x="57" y="114"/>
                              <a:pt x="56" y="115"/>
                            </a:cubicBezTo>
                            <a:cubicBezTo>
                              <a:pt x="56" y="114"/>
                              <a:pt x="56" y="114"/>
                              <a:pt x="55" y="114"/>
                            </a:cubicBezTo>
                            <a:cubicBezTo>
                              <a:pt x="53" y="113"/>
                              <a:pt x="54" y="112"/>
                              <a:pt x="53" y="110"/>
                            </a:cubicBezTo>
                            <a:cubicBezTo>
                              <a:pt x="53" y="110"/>
                              <a:pt x="51" y="107"/>
                              <a:pt x="50" y="108"/>
                            </a:cubicBezTo>
                            <a:cubicBezTo>
                              <a:pt x="48" y="108"/>
                              <a:pt x="49" y="111"/>
                              <a:pt x="47" y="112"/>
                            </a:cubicBezTo>
                            <a:cubicBezTo>
                              <a:pt x="46" y="112"/>
                              <a:pt x="45" y="113"/>
                              <a:pt x="43" y="112"/>
                            </a:cubicBezTo>
                            <a:cubicBezTo>
                              <a:pt x="41" y="110"/>
                              <a:pt x="39" y="109"/>
                              <a:pt x="38" y="107"/>
                            </a:cubicBezTo>
                            <a:cubicBezTo>
                              <a:pt x="36" y="105"/>
                              <a:pt x="35" y="103"/>
                              <a:pt x="34" y="101"/>
                            </a:cubicBezTo>
                            <a:cubicBezTo>
                              <a:pt x="34" y="100"/>
                              <a:pt x="34" y="99"/>
                              <a:pt x="33" y="98"/>
                            </a:cubicBezTo>
                            <a:cubicBezTo>
                              <a:pt x="33" y="97"/>
                              <a:pt x="32" y="97"/>
                              <a:pt x="32" y="96"/>
                            </a:cubicBezTo>
                            <a:cubicBezTo>
                              <a:pt x="32" y="94"/>
                              <a:pt x="33" y="93"/>
                              <a:pt x="31" y="91"/>
                            </a:cubicBezTo>
                            <a:cubicBezTo>
                              <a:pt x="30" y="91"/>
                              <a:pt x="31" y="90"/>
                              <a:pt x="31" y="89"/>
                            </a:cubicBezTo>
                            <a:cubicBezTo>
                              <a:pt x="31" y="88"/>
                              <a:pt x="30" y="87"/>
                              <a:pt x="30" y="86"/>
                            </a:cubicBezTo>
                            <a:cubicBezTo>
                              <a:pt x="30" y="85"/>
                              <a:pt x="30" y="84"/>
                              <a:pt x="29" y="83"/>
                            </a:cubicBezTo>
                            <a:cubicBezTo>
                              <a:pt x="29" y="81"/>
                              <a:pt x="30" y="80"/>
                              <a:pt x="29" y="79"/>
                            </a:cubicBezTo>
                            <a:cubicBezTo>
                              <a:pt x="29" y="76"/>
                              <a:pt x="28" y="74"/>
                              <a:pt x="27" y="72"/>
                            </a:cubicBezTo>
                            <a:cubicBezTo>
                              <a:pt x="25" y="70"/>
                              <a:pt x="26" y="68"/>
                              <a:pt x="26" y="65"/>
                            </a:cubicBezTo>
                            <a:cubicBezTo>
                              <a:pt x="26" y="63"/>
                              <a:pt x="25" y="61"/>
                              <a:pt x="26" y="60"/>
                            </a:cubicBezTo>
                            <a:cubicBezTo>
                              <a:pt x="26" y="60"/>
                              <a:pt x="27" y="56"/>
                              <a:pt x="26" y="56"/>
                            </a:cubicBezTo>
                            <a:cubicBezTo>
                              <a:pt x="26" y="54"/>
                              <a:pt x="25" y="52"/>
                              <a:pt x="23" y="50"/>
                            </a:cubicBezTo>
                            <a:cubicBezTo>
                              <a:pt x="23" y="49"/>
                              <a:pt x="22" y="48"/>
                              <a:pt x="21" y="47"/>
                            </a:cubicBezTo>
                            <a:cubicBezTo>
                              <a:pt x="20" y="46"/>
                              <a:pt x="20" y="45"/>
                              <a:pt x="19" y="44"/>
                            </a:cubicBezTo>
                            <a:cubicBezTo>
                              <a:pt x="16" y="40"/>
                              <a:pt x="15" y="35"/>
                              <a:pt x="12" y="30"/>
                            </a:cubicBezTo>
                            <a:cubicBezTo>
                              <a:pt x="10" y="26"/>
                              <a:pt x="9" y="20"/>
                              <a:pt x="5" y="17"/>
                            </a:cubicBezTo>
                            <a:cubicBezTo>
                              <a:pt x="0" y="14"/>
                              <a:pt x="0" y="9"/>
                              <a:pt x="0" y="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59" name="Freeform 2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26" y="2812"/>
                        <a:ext cx="172" cy="154"/>
                      </a:xfrm>
                      <a:custGeom>
                        <a:avLst/>
                        <a:gdLst>
                          <a:gd name="T0" fmla="*/ 3 w 106"/>
                          <a:gd name="T1" fmla="*/ 8 h 95"/>
                          <a:gd name="T2" fmla="*/ 9 w 106"/>
                          <a:gd name="T3" fmla="*/ 1 h 95"/>
                          <a:gd name="T4" fmla="*/ 25 w 106"/>
                          <a:gd name="T5" fmla="*/ 2 h 95"/>
                          <a:gd name="T6" fmla="*/ 30 w 106"/>
                          <a:gd name="T7" fmla="*/ 4 h 95"/>
                          <a:gd name="T8" fmla="*/ 35 w 106"/>
                          <a:gd name="T9" fmla="*/ 5 h 95"/>
                          <a:gd name="T10" fmla="*/ 49 w 106"/>
                          <a:gd name="T11" fmla="*/ 5 h 95"/>
                          <a:gd name="T12" fmla="*/ 54 w 106"/>
                          <a:gd name="T13" fmla="*/ 4 h 95"/>
                          <a:gd name="T14" fmla="*/ 55 w 106"/>
                          <a:gd name="T15" fmla="*/ 1 h 95"/>
                          <a:gd name="T16" fmla="*/ 57 w 106"/>
                          <a:gd name="T17" fmla="*/ 2 h 95"/>
                          <a:gd name="T18" fmla="*/ 66 w 106"/>
                          <a:gd name="T19" fmla="*/ 2 h 95"/>
                          <a:gd name="T20" fmla="*/ 72 w 106"/>
                          <a:gd name="T21" fmla="*/ 3 h 95"/>
                          <a:gd name="T22" fmla="*/ 69 w 106"/>
                          <a:gd name="T23" fmla="*/ 4 h 95"/>
                          <a:gd name="T24" fmla="*/ 72 w 106"/>
                          <a:gd name="T25" fmla="*/ 3 h 95"/>
                          <a:gd name="T26" fmla="*/ 81 w 106"/>
                          <a:gd name="T27" fmla="*/ 5 h 95"/>
                          <a:gd name="T28" fmla="*/ 91 w 106"/>
                          <a:gd name="T29" fmla="*/ 3 h 95"/>
                          <a:gd name="T30" fmla="*/ 97 w 106"/>
                          <a:gd name="T31" fmla="*/ 21 h 95"/>
                          <a:gd name="T32" fmla="*/ 93 w 106"/>
                          <a:gd name="T33" fmla="*/ 33 h 95"/>
                          <a:gd name="T34" fmla="*/ 88 w 106"/>
                          <a:gd name="T35" fmla="*/ 36 h 95"/>
                          <a:gd name="T36" fmla="*/ 82 w 106"/>
                          <a:gd name="T37" fmla="*/ 28 h 95"/>
                          <a:gd name="T38" fmla="*/ 75 w 106"/>
                          <a:gd name="T39" fmla="*/ 15 h 95"/>
                          <a:gd name="T40" fmla="*/ 77 w 106"/>
                          <a:gd name="T41" fmla="*/ 27 h 95"/>
                          <a:gd name="T42" fmla="*/ 84 w 106"/>
                          <a:gd name="T43" fmla="*/ 35 h 95"/>
                          <a:gd name="T44" fmla="*/ 85 w 106"/>
                          <a:gd name="T45" fmla="*/ 40 h 95"/>
                          <a:gd name="T46" fmla="*/ 89 w 106"/>
                          <a:gd name="T47" fmla="*/ 46 h 95"/>
                          <a:gd name="T48" fmla="*/ 90 w 106"/>
                          <a:gd name="T49" fmla="*/ 49 h 95"/>
                          <a:gd name="T50" fmla="*/ 99 w 106"/>
                          <a:gd name="T51" fmla="*/ 66 h 95"/>
                          <a:gd name="T52" fmla="*/ 106 w 106"/>
                          <a:gd name="T53" fmla="*/ 74 h 95"/>
                          <a:gd name="T54" fmla="*/ 104 w 106"/>
                          <a:gd name="T55" fmla="*/ 81 h 95"/>
                          <a:gd name="T56" fmla="*/ 98 w 106"/>
                          <a:gd name="T57" fmla="*/ 85 h 95"/>
                          <a:gd name="T58" fmla="*/ 94 w 106"/>
                          <a:gd name="T59" fmla="*/ 90 h 95"/>
                          <a:gd name="T60" fmla="*/ 87 w 106"/>
                          <a:gd name="T61" fmla="*/ 95 h 95"/>
                          <a:gd name="T62" fmla="*/ 65 w 106"/>
                          <a:gd name="T63" fmla="*/ 92 h 95"/>
                          <a:gd name="T64" fmla="*/ 63 w 106"/>
                          <a:gd name="T65" fmla="*/ 92 h 95"/>
                          <a:gd name="T66" fmla="*/ 34 w 106"/>
                          <a:gd name="T67" fmla="*/ 92 h 95"/>
                          <a:gd name="T68" fmla="*/ 4 w 106"/>
                          <a:gd name="T69" fmla="*/ 92 h 95"/>
                          <a:gd name="T70" fmla="*/ 4 w 106"/>
                          <a:gd name="T71" fmla="*/ 50 h 95"/>
                          <a:gd name="T72" fmla="*/ 4 w 106"/>
                          <a:gd name="T73" fmla="*/ 24 h 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106" h="95">
                            <a:moveTo>
                              <a:pt x="2" y="15"/>
                            </a:moveTo>
                            <a:cubicBezTo>
                              <a:pt x="0" y="13"/>
                              <a:pt x="4" y="10"/>
                              <a:pt x="3" y="8"/>
                            </a:cubicBezTo>
                            <a:cubicBezTo>
                              <a:pt x="3" y="5"/>
                              <a:pt x="1" y="2"/>
                              <a:pt x="5" y="0"/>
                            </a:cubicBezTo>
                            <a:cubicBezTo>
                              <a:pt x="5" y="2"/>
                              <a:pt x="8" y="1"/>
                              <a:pt x="9" y="1"/>
                            </a:cubicBezTo>
                            <a:cubicBezTo>
                              <a:pt x="12" y="0"/>
                              <a:pt x="14" y="1"/>
                              <a:pt x="17" y="1"/>
                            </a:cubicBezTo>
                            <a:cubicBezTo>
                              <a:pt x="20" y="1"/>
                              <a:pt x="22" y="2"/>
                              <a:pt x="25" y="2"/>
                            </a:cubicBezTo>
                            <a:cubicBezTo>
                              <a:pt x="26" y="3"/>
                              <a:pt x="26" y="4"/>
                              <a:pt x="27" y="4"/>
                            </a:cubicBezTo>
                            <a:cubicBezTo>
                              <a:pt x="28" y="4"/>
                              <a:pt x="29" y="4"/>
                              <a:pt x="30" y="4"/>
                            </a:cubicBezTo>
                            <a:cubicBezTo>
                              <a:pt x="31" y="4"/>
                              <a:pt x="31" y="5"/>
                              <a:pt x="32" y="5"/>
                            </a:cubicBezTo>
                            <a:cubicBezTo>
                              <a:pt x="33" y="5"/>
                              <a:pt x="34" y="5"/>
                              <a:pt x="35" y="5"/>
                            </a:cubicBezTo>
                            <a:cubicBezTo>
                              <a:pt x="37" y="5"/>
                              <a:pt x="39" y="7"/>
                              <a:pt x="42" y="7"/>
                            </a:cubicBezTo>
                            <a:cubicBezTo>
                              <a:pt x="44" y="8"/>
                              <a:pt x="47" y="6"/>
                              <a:pt x="49" y="5"/>
                            </a:cubicBezTo>
                            <a:cubicBezTo>
                              <a:pt x="50" y="4"/>
                              <a:pt x="51" y="3"/>
                              <a:pt x="52" y="3"/>
                            </a:cubicBezTo>
                            <a:cubicBezTo>
                              <a:pt x="52" y="3"/>
                              <a:pt x="53" y="4"/>
                              <a:pt x="54" y="4"/>
                            </a:cubicBezTo>
                            <a:cubicBezTo>
                              <a:pt x="53" y="3"/>
                              <a:pt x="53" y="3"/>
                              <a:pt x="53" y="3"/>
                            </a:cubicBezTo>
                            <a:cubicBezTo>
                              <a:pt x="54" y="3"/>
                              <a:pt x="55" y="2"/>
                              <a:pt x="55" y="1"/>
                            </a:cubicBezTo>
                            <a:cubicBezTo>
                              <a:pt x="56" y="2"/>
                              <a:pt x="58" y="1"/>
                              <a:pt x="60" y="1"/>
                            </a:cubicBezTo>
                            <a:cubicBezTo>
                              <a:pt x="59" y="1"/>
                              <a:pt x="58" y="1"/>
                              <a:pt x="57" y="2"/>
                            </a:cubicBezTo>
                            <a:cubicBezTo>
                              <a:pt x="57" y="2"/>
                              <a:pt x="64" y="0"/>
                              <a:pt x="60" y="0"/>
                            </a:cubicBezTo>
                            <a:cubicBezTo>
                              <a:pt x="63" y="0"/>
                              <a:pt x="64" y="2"/>
                              <a:pt x="66" y="2"/>
                            </a:cubicBezTo>
                            <a:cubicBezTo>
                              <a:pt x="67" y="1"/>
                              <a:pt x="68" y="1"/>
                              <a:pt x="69" y="1"/>
                            </a:cubicBezTo>
                            <a:cubicBezTo>
                              <a:pt x="70" y="1"/>
                              <a:pt x="71" y="2"/>
                              <a:pt x="72" y="3"/>
                            </a:cubicBezTo>
                            <a:cubicBezTo>
                              <a:pt x="71" y="2"/>
                              <a:pt x="70" y="1"/>
                              <a:pt x="69" y="1"/>
                            </a:cubicBezTo>
                            <a:cubicBezTo>
                              <a:pt x="69" y="2"/>
                              <a:pt x="68" y="4"/>
                              <a:pt x="69" y="4"/>
                            </a:cubicBezTo>
                            <a:cubicBezTo>
                              <a:pt x="71" y="4"/>
                              <a:pt x="70" y="5"/>
                              <a:pt x="71" y="5"/>
                            </a:cubicBezTo>
                            <a:cubicBezTo>
                              <a:pt x="71" y="5"/>
                              <a:pt x="74" y="4"/>
                              <a:pt x="72" y="3"/>
                            </a:cubicBezTo>
                            <a:cubicBezTo>
                              <a:pt x="74" y="4"/>
                              <a:pt x="75" y="5"/>
                              <a:pt x="78" y="5"/>
                            </a:cubicBezTo>
                            <a:cubicBezTo>
                              <a:pt x="79" y="5"/>
                              <a:pt x="81" y="4"/>
                              <a:pt x="81" y="5"/>
                            </a:cubicBezTo>
                            <a:cubicBezTo>
                              <a:pt x="83" y="4"/>
                              <a:pt x="85" y="5"/>
                              <a:pt x="86" y="5"/>
                            </a:cubicBezTo>
                            <a:cubicBezTo>
                              <a:pt x="88" y="4"/>
                              <a:pt x="90" y="4"/>
                              <a:pt x="91" y="3"/>
                            </a:cubicBezTo>
                            <a:cubicBezTo>
                              <a:pt x="92" y="6"/>
                              <a:pt x="94" y="10"/>
                              <a:pt x="95" y="13"/>
                            </a:cubicBezTo>
                            <a:cubicBezTo>
                              <a:pt x="96" y="15"/>
                              <a:pt x="99" y="19"/>
                              <a:pt x="97" y="21"/>
                            </a:cubicBezTo>
                            <a:cubicBezTo>
                              <a:pt x="95" y="23"/>
                              <a:pt x="96" y="27"/>
                              <a:pt x="94" y="29"/>
                            </a:cubicBezTo>
                            <a:cubicBezTo>
                              <a:pt x="93" y="31"/>
                              <a:pt x="93" y="32"/>
                              <a:pt x="93" y="33"/>
                            </a:cubicBezTo>
                            <a:cubicBezTo>
                              <a:pt x="93" y="35"/>
                              <a:pt x="91" y="36"/>
                              <a:pt x="91" y="37"/>
                            </a:cubicBezTo>
                            <a:cubicBezTo>
                              <a:pt x="91" y="37"/>
                              <a:pt x="89" y="36"/>
                              <a:pt x="88" y="36"/>
                            </a:cubicBezTo>
                            <a:cubicBezTo>
                              <a:pt x="87" y="35"/>
                              <a:pt x="86" y="34"/>
                              <a:pt x="85" y="32"/>
                            </a:cubicBezTo>
                            <a:cubicBezTo>
                              <a:pt x="84" y="31"/>
                              <a:pt x="81" y="30"/>
                              <a:pt x="82" y="28"/>
                            </a:cubicBezTo>
                            <a:cubicBezTo>
                              <a:pt x="82" y="26"/>
                              <a:pt x="80" y="24"/>
                              <a:pt x="79" y="23"/>
                            </a:cubicBezTo>
                            <a:cubicBezTo>
                              <a:pt x="77" y="20"/>
                              <a:pt x="76" y="18"/>
                              <a:pt x="75" y="15"/>
                            </a:cubicBezTo>
                            <a:cubicBezTo>
                              <a:pt x="74" y="17"/>
                              <a:pt x="73" y="19"/>
                              <a:pt x="74" y="20"/>
                            </a:cubicBezTo>
                            <a:cubicBezTo>
                              <a:pt x="76" y="22"/>
                              <a:pt x="76" y="25"/>
                              <a:pt x="77" y="27"/>
                            </a:cubicBezTo>
                            <a:cubicBezTo>
                              <a:pt x="79" y="29"/>
                              <a:pt x="80" y="31"/>
                              <a:pt x="82" y="33"/>
                            </a:cubicBezTo>
                            <a:cubicBezTo>
                              <a:pt x="82" y="33"/>
                              <a:pt x="83" y="34"/>
                              <a:pt x="84" y="35"/>
                            </a:cubicBezTo>
                            <a:cubicBezTo>
                              <a:pt x="84" y="35"/>
                              <a:pt x="86" y="38"/>
                              <a:pt x="84" y="36"/>
                            </a:cubicBezTo>
                            <a:cubicBezTo>
                              <a:pt x="86" y="37"/>
                              <a:pt x="84" y="39"/>
                              <a:pt x="85" y="40"/>
                            </a:cubicBezTo>
                            <a:cubicBezTo>
                              <a:pt x="86" y="41"/>
                              <a:pt x="87" y="42"/>
                              <a:pt x="88" y="44"/>
                            </a:cubicBezTo>
                            <a:cubicBezTo>
                              <a:pt x="88" y="44"/>
                              <a:pt x="88" y="45"/>
                              <a:pt x="89" y="46"/>
                            </a:cubicBezTo>
                            <a:cubicBezTo>
                              <a:pt x="89" y="46"/>
                              <a:pt x="88" y="47"/>
                              <a:pt x="88" y="47"/>
                            </a:cubicBezTo>
                            <a:cubicBezTo>
                              <a:pt x="88" y="48"/>
                              <a:pt x="90" y="49"/>
                              <a:pt x="90" y="49"/>
                            </a:cubicBezTo>
                            <a:cubicBezTo>
                              <a:pt x="91" y="51"/>
                              <a:pt x="91" y="52"/>
                              <a:pt x="92" y="53"/>
                            </a:cubicBezTo>
                            <a:cubicBezTo>
                              <a:pt x="94" y="58"/>
                              <a:pt x="97" y="62"/>
                              <a:pt x="99" y="66"/>
                            </a:cubicBezTo>
                            <a:cubicBezTo>
                              <a:pt x="100" y="68"/>
                              <a:pt x="101" y="69"/>
                              <a:pt x="102" y="71"/>
                            </a:cubicBezTo>
                            <a:cubicBezTo>
                              <a:pt x="103" y="72"/>
                              <a:pt x="105" y="72"/>
                              <a:pt x="106" y="74"/>
                            </a:cubicBezTo>
                            <a:cubicBezTo>
                              <a:pt x="105" y="74"/>
                              <a:pt x="104" y="74"/>
                              <a:pt x="103" y="73"/>
                            </a:cubicBezTo>
                            <a:cubicBezTo>
                              <a:pt x="103" y="76"/>
                              <a:pt x="103" y="78"/>
                              <a:pt x="104" y="81"/>
                            </a:cubicBezTo>
                            <a:cubicBezTo>
                              <a:pt x="104" y="82"/>
                              <a:pt x="102" y="85"/>
                              <a:pt x="100" y="85"/>
                            </a:cubicBezTo>
                            <a:cubicBezTo>
                              <a:pt x="99" y="85"/>
                              <a:pt x="98" y="84"/>
                              <a:pt x="98" y="85"/>
                            </a:cubicBezTo>
                            <a:cubicBezTo>
                              <a:pt x="97" y="86"/>
                              <a:pt x="97" y="87"/>
                              <a:pt x="97" y="88"/>
                            </a:cubicBezTo>
                            <a:cubicBezTo>
                              <a:pt x="96" y="89"/>
                              <a:pt x="96" y="90"/>
                              <a:pt x="94" y="90"/>
                            </a:cubicBezTo>
                            <a:cubicBezTo>
                              <a:pt x="93" y="90"/>
                              <a:pt x="91" y="90"/>
                              <a:pt x="90" y="91"/>
                            </a:cubicBezTo>
                            <a:cubicBezTo>
                              <a:pt x="89" y="93"/>
                              <a:pt x="90" y="95"/>
                              <a:pt x="87" y="95"/>
                            </a:cubicBezTo>
                            <a:cubicBezTo>
                              <a:pt x="84" y="95"/>
                              <a:pt x="83" y="93"/>
                              <a:pt x="80" y="92"/>
                            </a:cubicBezTo>
                            <a:cubicBezTo>
                              <a:pt x="76" y="91"/>
                              <a:pt x="70" y="93"/>
                              <a:pt x="65" y="92"/>
                            </a:cubicBezTo>
                            <a:cubicBezTo>
                              <a:pt x="65" y="92"/>
                              <a:pt x="66" y="91"/>
                              <a:pt x="65" y="91"/>
                            </a:cubicBezTo>
                            <a:cubicBezTo>
                              <a:pt x="64" y="89"/>
                              <a:pt x="64" y="91"/>
                              <a:pt x="63" y="92"/>
                            </a:cubicBezTo>
                            <a:cubicBezTo>
                              <a:pt x="62" y="93"/>
                              <a:pt x="56" y="92"/>
                              <a:pt x="54" y="92"/>
                            </a:cubicBezTo>
                            <a:cubicBezTo>
                              <a:pt x="48" y="92"/>
                              <a:pt x="41" y="92"/>
                              <a:pt x="34" y="92"/>
                            </a:cubicBezTo>
                            <a:cubicBezTo>
                              <a:pt x="27" y="92"/>
                              <a:pt x="20" y="92"/>
                              <a:pt x="13" y="92"/>
                            </a:cubicBezTo>
                            <a:cubicBezTo>
                              <a:pt x="10" y="92"/>
                              <a:pt x="7" y="93"/>
                              <a:pt x="4" y="92"/>
                            </a:cubicBezTo>
                            <a:cubicBezTo>
                              <a:pt x="3" y="92"/>
                              <a:pt x="3" y="86"/>
                              <a:pt x="3" y="86"/>
                            </a:cubicBezTo>
                            <a:cubicBezTo>
                              <a:pt x="3" y="74"/>
                              <a:pt x="3" y="62"/>
                              <a:pt x="4" y="50"/>
                            </a:cubicBezTo>
                            <a:cubicBezTo>
                              <a:pt x="4" y="44"/>
                              <a:pt x="4" y="38"/>
                              <a:pt x="4" y="32"/>
                            </a:cubicBezTo>
                            <a:cubicBezTo>
                              <a:pt x="4" y="29"/>
                              <a:pt x="4" y="26"/>
                              <a:pt x="4" y="24"/>
                            </a:cubicBezTo>
                            <a:cubicBezTo>
                              <a:pt x="3" y="21"/>
                              <a:pt x="3" y="18"/>
                              <a:pt x="2" y="1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60" name="Freeform 2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26" y="2812"/>
                        <a:ext cx="172" cy="154"/>
                      </a:xfrm>
                      <a:custGeom>
                        <a:avLst/>
                        <a:gdLst>
                          <a:gd name="T0" fmla="*/ 3 w 106"/>
                          <a:gd name="T1" fmla="*/ 8 h 95"/>
                          <a:gd name="T2" fmla="*/ 9 w 106"/>
                          <a:gd name="T3" fmla="*/ 1 h 95"/>
                          <a:gd name="T4" fmla="*/ 25 w 106"/>
                          <a:gd name="T5" fmla="*/ 2 h 95"/>
                          <a:gd name="T6" fmla="*/ 30 w 106"/>
                          <a:gd name="T7" fmla="*/ 4 h 95"/>
                          <a:gd name="T8" fmla="*/ 35 w 106"/>
                          <a:gd name="T9" fmla="*/ 5 h 95"/>
                          <a:gd name="T10" fmla="*/ 49 w 106"/>
                          <a:gd name="T11" fmla="*/ 5 h 95"/>
                          <a:gd name="T12" fmla="*/ 54 w 106"/>
                          <a:gd name="T13" fmla="*/ 4 h 95"/>
                          <a:gd name="T14" fmla="*/ 55 w 106"/>
                          <a:gd name="T15" fmla="*/ 1 h 95"/>
                          <a:gd name="T16" fmla="*/ 57 w 106"/>
                          <a:gd name="T17" fmla="*/ 2 h 95"/>
                          <a:gd name="T18" fmla="*/ 66 w 106"/>
                          <a:gd name="T19" fmla="*/ 2 h 95"/>
                          <a:gd name="T20" fmla="*/ 72 w 106"/>
                          <a:gd name="T21" fmla="*/ 3 h 95"/>
                          <a:gd name="T22" fmla="*/ 69 w 106"/>
                          <a:gd name="T23" fmla="*/ 4 h 95"/>
                          <a:gd name="T24" fmla="*/ 72 w 106"/>
                          <a:gd name="T25" fmla="*/ 3 h 95"/>
                          <a:gd name="T26" fmla="*/ 81 w 106"/>
                          <a:gd name="T27" fmla="*/ 5 h 95"/>
                          <a:gd name="T28" fmla="*/ 91 w 106"/>
                          <a:gd name="T29" fmla="*/ 3 h 95"/>
                          <a:gd name="T30" fmla="*/ 97 w 106"/>
                          <a:gd name="T31" fmla="*/ 21 h 95"/>
                          <a:gd name="T32" fmla="*/ 93 w 106"/>
                          <a:gd name="T33" fmla="*/ 33 h 95"/>
                          <a:gd name="T34" fmla="*/ 88 w 106"/>
                          <a:gd name="T35" fmla="*/ 36 h 95"/>
                          <a:gd name="T36" fmla="*/ 82 w 106"/>
                          <a:gd name="T37" fmla="*/ 28 h 95"/>
                          <a:gd name="T38" fmla="*/ 75 w 106"/>
                          <a:gd name="T39" fmla="*/ 15 h 95"/>
                          <a:gd name="T40" fmla="*/ 77 w 106"/>
                          <a:gd name="T41" fmla="*/ 27 h 95"/>
                          <a:gd name="T42" fmla="*/ 84 w 106"/>
                          <a:gd name="T43" fmla="*/ 35 h 95"/>
                          <a:gd name="T44" fmla="*/ 85 w 106"/>
                          <a:gd name="T45" fmla="*/ 40 h 95"/>
                          <a:gd name="T46" fmla="*/ 89 w 106"/>
                          <a:gd name="T47" fmla="*/ 46 h 95"/>
                          <a:gd name="T48" fmla="*/ 90 w 106"/>
                          <a:gd name="T49" fmla="*/ 49 h 95"/>
                          <a:gd name="T50" fmla="*/ 99 w 106"/>
                          <a:gd name="T51" fmla="*/ 66 h 95"/>
                          <a:gd name="T52" fmla="*/ 106 w 106"/>
                          <a:gd name="T53" fmla="*/ 74 h 95"/>
                          <a:gd name="T54" fmla="*/ 104 w 106"/>
                          <a:gd name="T55" fmla="*/ 81 h 95"/>
                          <a:gd name="T56" fmla="*/ 98 w 106"/>
                          <a:gd name="T57" fmla="*/ 85 h 95"/>
                          <a:gd name="T58" fmla="*/ 94 w 106"/>
                          <a:gd name="T59" fmla="*/ 90 h 95"/>
                          <a:gd name="T60" fmla="*/ 87 w 106"/>
                          <a:gd name="T61" fmla="*/ 95 h 95"/>
                          <a:gd name="T62" fmla="*/ 65 w 106"/>
                          <a:gd name="T63" fmla="*/ 92 h 95"/>
                          <a:gd name="T64" fmla="*/ 63 w 106"/>
                          <a:gd name="T65" fmla="*/ 92 h 95"/>
                          <a:gd name="T66" fmla="*/ 34 w 106"/>
                          <a:gd name="T67" fmla="*/ 92 h 95"/>
                          <a:gd name="T68" fmla="*/ 4 w 106"/>
                          <a:gd name="T69" fmla="*/ 92 h 95"/>
                          <a:gd name="T70" fmla="*/ 4 w 106"/>
                          <a:gd name="T71" fmla="*/ 50 h 95"/>
                          <a:gd name="T72" fmla="*/ 4 w 106"/>
                          <a:gd name="T73" fmla="*/ 24 h 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106" h="95">
                            <a:moveTo>
                              <a:pt x="2" y="15"/>
                            </a:moveTo>
                            <a:cubicBezTo>
                              <a:pt x="0" y="13"/>
                              <a:pt x="4" y="10"/>
                              <a:pt x="3" y="8"/>
                            </a:cubicBezTo>
                            <a:cubicBezTo>
                              <a:pt x="3" y="5"/>
                              <a:pt x="1" y="2"/>
                              <a:pt x="5" y="0"/>
                            </a:cubicBezTo>
                            <a:cubicBezTo>
                              <a:pt x="5" y="2"/>
                              <a:pt x="8" y="1"/>
                              <a:pt x="9" y="1"/>
                            </a:cubicBezTo>
                            <a:cubicBezTo>
                              <a:pt x="12" y="0"/>
                              <a:pt x="14" y="1"/>
                              <a:pt x="17" y="1"/>
                            </a:cubicBezTo>
                            <a:cubicBezTo>
                              <a:pt x="20" y="1"/>
                              <a:pt x="22" y="2"/>
                              <a:pt x="25" y="2"/>
                            </a:cubicBezTo>
                            <a:cubicBezTo>
                              <a:pt x="26" y="3"/>
                              <a:pt x="26" y="4"/>
                              <a:pt x="27" y="4"/>
                            </a:cubicBezTo>
                            <a:cubicBezTo>
                              <a:pt x="28" y="4"/>
                              <a:pt x="29" y="4"/>
                              <a:pt x="30" y="4"/>
                            </a:cubicBezTo>
                            <a:cubicBezTo>
                              <a:pt x="31" y="4"/>
                              <a:pt x="31" y="5"/>
                              <a:pt x="32" y="5"/>
                            </a:cubicBezTo>
                            <a:cubicBezTo>
                              <a:pt x="33" y="5"/>
                              <a:pt x="34" y="5"/>
                              <a:pt x="35" y="5"/>
                            </a:cubicBezTo>
                            <a:cubicBezTo>
                              <a:pt x="37" y="5"/>
                              <a:pt x="39" y="7"/>
                              <a:pt x="42" y="7"/>
                            </a:cubicBezTo>
                            <a:cubicBezTo>
                              <a:pt x="44" y="8"/>
                              <a:pt x="47" y="6"/>
                              <a:pt x="49" y="5"/>
                            </a:cubicBezTo>
                            <a:cubicBezTo>
                              <a:pt x="50" y="4"/>
                              <a:pt x="51" y="3"/>
                              <a:pt x="52" y="3"/>
                            </a:cubicBezTo>
                            <a:cubicBezTo>
                              <a:pt x="52" y="3"/>
                              <a:pt x="53" y="4"/>
                              <a:pt x="54" y="4"/>
                            </a:cubicBezTo>
                            <a:cubicBezTo>
                              <a:pt x="53" y="3"/>
                              <a:pt x="53" y="3"/>
                              <a:pt x="53" y="3"/>
                            </a:cubicBezTo>
                            <a:cubicBezTo>
                              <a:pt x="54" y="3"/>
                              <a:pt x="55" y="2"/>
                              <a:pt x="55" y="1"/>
                            </a:cubicBezTo>
                            <a:cubicBezTo>
                              <a:pt x="56" y="2"/>
                              <a:pt x="58" y="1"/>
                              <a:pt x="60" y="1"/>
                            </a:cubicBezTo>
                            <a:cubicBezTo>
                              <a:pt x="59" y="1"/>
                              <a:pt x="58" y="1"/>
                              <a:pt x="57" y="2"/>
                            </a:cubicBezTo>
                            <a:cubicBezTo>
                              <a:pt x="57" y="2"/>
                              <a:pt x="64" y="0"/>
                              <a:pt x="60" y="0"/>
                            </a:cubicBezTo>
                            <a:cubicBezTo>
                              <a:pt x="63" y="0"/>
                              <a:pt x="64" y="2"/>
                              <a:pt x="66" y="2"/>
                            </a:cubicBezTo>
                            <a:cubicBezTo>
                              <a:pt x="67" y="1"/>
                              <a:pt x="68" y="1"/>
                              <a:pt x="69" y="1"/>
                            </a:cubicBezTo>
                            <a:cubicBezTo>
                              <a:pt x="70" y="1"/>
                              <a:pt x="71" y="2"/>
                              <a:pt x="72" y="3"/>
                            </a:cubicBezTo>
                            <a:cubicBezTo>
                              <a:pt x="71" y="2"/>
                              <a:pt x="70" y="1"/>
                              <a:pt x="69" y="1"/>
                            </a:cubicBezTo>
                            <a:cubicBezTo>
                              <a:pt x="69" y="2"/>
                              <a:pt x="68" y="4"/>
                              <a:pt x="69" y="4"/>
                            </a:cubicBezTo>
                            <a:cubicBezTo>
                              <a:pt x="71" y="4"/>
                              <a:pt x="70" y="5"/>
                              <a:pt x="71" y="5"/>
                            </a:cubicBezTo>
                            <a:cubicBezTo>
                              <a:pt x="71" y="5"/>
                              <a:pt x="74" y="4"/>
                              <a:pt x="72" y="3"/>
                            </a:cubicBezTo>
                            <a:cubicBezTo>
                              <a:pt x="74" y="4"/>
                              <a:pt x="75" y="5"/>
                              <a:pt x="78" y="5"/>
                            </a:cubicBezTo>
                            <a:cubicBezTo>
                              <a:pt x="79" y="5"/>
                              <a:pt x="81" y="4"/>
                              <a:pt x="81" y="5"/>
                            </a:cubicBezTo>
                            <a:cubicBezTo>
                              <a:pt x="83" y="4"/>
                              <a:pt x="85" y="5"/>
                              <a:pt x="86" y="5"/>
                            </a:cubicBezTo>
                            <a:cubicBezTo>
                              <a:pt x="88" y="4"/>
                              <a:pt x="90" y="4"/>
                              <a:pt x="91" y="3"/>
                            </a:cubicBezTo>
                            <a:cubicBezTo>
                              <a:pt x="92" y="6"/>
                              <a:pt x="94" y="10"/>
                              <a:pt x="95" y="13"/>
                            </a:cubicBezTo>
                            <a:cubicBezTo>
                              <a:pt x="96" y="15"/>
                              <a:pt x="99" y="19"/>
                              <a:pt x="97" y="21"/>
                            </a:cubicBezTo>
                            <a:cubicBezTo>
                              <a:pt x="95" y="23"/>
                              <a:pt x="96" y="27"/>
                              <a:pt x="94" y="29"/>
                            </a:cubicBezTo>
                            <a:cubicBezTo>
                              <a:pt x="93" y="31"/>
                              <a:pt x="93" y="32"/>
                              <a:pt x="93" y="33"/>
                            </a:cubicBezTo>
                            <a:cubicBezTo>
                              <a:pt x="93" y="35"/>
                              <a:pt x="91" y="36"/>
                              <a:pt x="91" y="37"/>
                            </a:cubicBezTo>
                            <a:cubicBezTo>
                              <a:pt x="91" y="37"/>
                              <a:pt x="89" y="36"/>
                              <a:pt x="88" y="36"/>
                            </a:cubicBezTo>
                            <a:cubicBezTo>
                              <a:pt x="87" y="35"/>
                              <a:pt x="86" y="34"/>
                              <a:pt x="85" y="32"/>
                            </a:cubicBezTo>
                            <a:cubicBezTo>
                              <a:pt x="84" y="31"/>
                              <a:pt x="81" y="30"/>
                              <a:pt x="82" y="28"/>
                            </a:cubicBezTo>
                            <a:cubicBezTo>
                              <a:pt x="82" y="26"/>
                              <a:pt x="80" y="24"/>
                              <a:pt x="79" y="23"/>
                            </a:cubicBezTo>
                            <a:cubicBezTo>
                              <a:pt x="77" y="20"/>
                              <a:pt x="76" y="18"/>
                              <a:pt x="75" y="15"/>
                            </a:cubicBezTo>
                            <a:cubicBezTo>
                              <a:pt x="74" y="17"/>
                              <a:pt x="73" y="19"/>
                              <a:pt x="74" y="20"/>
                            </a:cubicBezTo>
                            <a:cubicBezTo>
                              <a:pt x="76" y="22"/>
                              <a:pt x="76" y="25"/>
                              <a:pt x="77" y="27"/>
                            </a:cubicBezTo>
                            <a:cubicBezTo>
                              <a:pt x="79" y="29"/>
                              <a:pt x="80" y="31"/>
                              <a:pt x="82" y="33"/>
                            </a:cubicBezTo>
                            <a:cubicBezTo>
                              <a:pt x="82" y="33"/>
                              <a:pt x="83" y="34"/>
                              <a:pt x="84" y="35"/>
                            </a:cubicBezTo>
                            <a:cubicBezTo>
                              <a:pt x="84" y="35"/>
                              <a:pt x="86" y="38"/>
                              <a:pt x="84" y="36"/>
                            </a:cubicBezTo>
                            <a:cubicBezTo>
                              <a:pt x="86" y="37"/>
                              <a:pt x="84" y="39"/>
                              <a:pt x="85" y="40"/>
                            </a:cubicBezTo>
                            <a:cubicBezTo>
                              <a:pt x="86" y="41"/>
                              <a:pt x="87" y="42"/>
                              <a:pt x="88" y="44"/>
                            </a:cubicBezTo>
                            <a:cubicBezTo>
                              <a:pt x="88" y="44"/>
                              <a:pt x="88" y="45"/>
                              <a:pt x="89" y="46"/>
                            </a:cubicBezTo>
                            <a:cubicBezTo>
                              <a:pt x="89" y="46"/>
                              <a:pt x="88" y="47"/>
                              <a:pt x="88" y="47"/>
                            </a:cubicBezTo>
                            <a:cubicBezTo>
                              <a:pt x="88" y="48"/>
                              <a:pt x="90" y="49"/>
                              <a:pt x="90" y="49"/>
                            </a:cubicBezTo>
                            <a:cubicBezTo>
                              <a:pt x="91" y="51"/>
                              <a:pt x="91" y="52"/>
                              <a:pt x="92" y="53"/>
                            </a:cubicBezTo>
                            <a:cubicBezTo>
                              <a:pt x="94" y="58"/>
                              <a:pt x="97" y="62"/>
                              <a:pt x="99" y="66"/>
                            </a:cubicBezTo>
                            <a:cubicBezTo>
                              <a:pt x="100" y="68"/>
                              <a:pt x="101" y="69"/>
                              <a:pt x="102" y="71"/>
                            </a:cubicBezTo>
                            <a:cubicBezTo>
                              <a:pt x="103" y="72"/>
                              <a:pt x="105" y="72"/>
                              <a:pt x="106" y="74"/>
                            </a:cubicBezTo>
                            <a:cubicBezTo>
                              <a:pt x="105" y="74"/>
                              <a:pt x="104" y="74"/>
                              <a:pt x="103" y="73"/>
                            </a:cubicBezTo>
                            <a:cubicBezTo>
                              <a:pt x="103" y="76"/>
                              <a:pt x="103" y="78"/>
                              <a:pt x="104" y="81"/>
                            </a:cubicBezTo>
                            <a:cubicBezTo>
                              <a:pt x="104" y="82"/>
                              <a:pt x="102" y="85"/>
                              <a:pt x="100" y="85"/>
                            </a:cubicBezTo>
                            <a:cubicBezTo>
                              <a:pt x="99" y="85"/>
                              <a:pt x="98" y="84"/>
                              <a:pt x="98" y="85"/>
                            </a:cubicBezTo>
                            <a:cubicBezTo>
                              <a:pt x="97" y="86"/>
                              <a:pt x="97" y="87"/>
                              <a:pt x="97" y="88"/>
                            </a:cubicBezTo>
                            <a:cubicBezTo>
                              <a:pt x="96" y="89"/>
                              <a:pt x="96" y="90"/>
                              <a:pt x="94" y="90"/>
                            </a:cubicBezTo>
                            <a:cubicBezTo>
                              <a:pt x="93" y="90"/>
                              <a:pt x="91" y="90"/>
                              <a:pt x="90" y="91"/>
                            </a:cubicBezTo>
                            <a:cubicBezTo>
                              <a:pt x="89" y="93"/>
                              <a:pt x="90" y="95"/>
                              <a:pt x="87" y="95"/>
                            </a:cubicBezTo>
                            <a:cubicBezTo>
                              <a:pt x="84" y="95"/>
                              <a:pt x="83" y="93"/>
                              <a:pt x="80" y="92"/>
                            </a:cubicBezTo>
                            <a:cubicBezTo>
                              <a:pt x="76" y="91"/>
                              <a:pt x="70" y="93"/>
                              <a:pt x="65" y="92"/>
                            </a:cubicBezTo>
                            <a:cubicBezTo>
                              <a:pt x="65" y="92"/>
                              <a:pt x="66" y="91"/>
                              <a:pt x="65" y="91"/>
                            </a:cubicBezTo>
                            <a:cubicBezTo>
                              <a:pt x="64" y="89"/>
                              <a:pt x="64" y="91"/>
                              <a:pt x="63" y="92"/>
                            </a:cubicBezTo>
                            <a:cubicBezTo>
                              <a:pt x="62" y="93"/>
                              <a:pt x="56" y="92"/>
                              <a:pt x="54" y="92"/>
                            </a:cubicBezTo>
                            <a:cubicBezTo>
                              <a:pt x="48" y="92"/>
                              <a:pt x="41" y="92"/>
                              <a:pt x="34" y="92"/>
                            </a:cubicBezTo>
                            <a:cubicBezTo>
                              <a:pt x="27" y="92"/>
                              <a:pt x="20" y="92"/>
                              <a:pt x="13" y="92"/>
                            </a:cubicBezTo>
                            <a:cubicBezTo>
                              <a:pt x="10" y="92"/>
                              <a:pt x="7" y="93"/>
                              <a:pt x="4" y="92"/>
                            </a:cubicBezTo>
                            <a:cubicBezTo>
                              <a:pt x="3" y="92"/>
                              <a:pt x="3" y="86"/>
                              <a:pt x="3" y="86"/>
                            </a:cubicBezTo>
                            <a:cubicBezTo>
                              <a:pt x="3" y="74"/>
                              <a:pt x="3" y="62"/>
                              <a:pt x="4" y="50"/>
                            </a:cubicBezTo>
                            <a:cubicBezTo>
                              <a:pt x="4" y="44"/>
                              <a:pt x="4" y="38"/>
                              <a:pt x="4" y="32"/>
                            </a:cubicBezTo>
                            <a:cubicBezTo>
                              <a:pt x="4" y="29"/>
                              <a:pt x="4" y="26"/>
                              <a:pt x="4" y="24"/>
                            </a:cubicBezTo>
                            <a:cubicBezTo>
                              <a:pt x="3" y="21"/>
                              <a:pt x="3" y="18"/>
                              <a:pt x="2" y="1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61" name="Freeform 2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2" y="2623"/>
                        <a:ext cx="104" cy="44"/>
                      </a:xfrm>
                      <a:custGeom>
                        <a:avLst/>
                        <a:gdLst>
                          <a:gd name="T0" fmla="*/ 0 w 64"/>
                          <a:gd name="T1" fmla="*/ 4 h 27"/>
                          <a:gd name="T2" fmla="*/ 13 w 64"/>
                          <a:gd name="T3" fmla="*/ 4 h 27"/>
                          <a:gd name="T4" fmla="*/ 20 w 64"/>
                          <a:gd name="T5" fmla="*/ 6 h 27"/>
                          <a:gd name="T6" fmla="*/ 24 w 64"/>
                          <a:gd name="T7" fmla="*/ 6 h 27"/>
                          <a:gd name="T8" fmla="*/ 28 w 64"/>
                          <a:gd name="T9" fmla="*/ 6 h 27"/>
                          <a:gd name="T10" fmla="*/ 30 w 64"/>
                          <a:gd name="T11" fmla="*/ 8 h 27"/>
                          <a:gd name="T12" fmla="*/ 33 w 64"/>
                          <a:gd name="T13" fmla="*/ 9 h 27"/>
                          <a:gd name="T14" fmla="*/ 35 w 64"/>
                          <a:gd name="T15" fmla="*/ 9 h 27"/>
                          <a:gd name="T16" fmla="*/ 36 w 64"/>
                          <a:gd name="T17" fmla="*/ 11 h 27"/>
                          <a:gd name="T18" fmla="*/ 45 w 64"/>
                          <a:gd name="T19" fmla="*/ 11 h 27"/>
                          <a:gd name="T20" fmla="*/ 48 w 64"/>
                          <a:gd name="T21" fmla="*/ 10 h 27"/>
                          <a:gd name="T22" fmla="*/ 49 w 64"/>
                          <a:gd name="T23" fmla="*/ 11 h 27"/>
                          <a:gd name="T24" fmla="*/ 51 w 64"/>
                          <a:gd name="T25" fmla="*/ 12 h 27"/>
                          <a:gd name="T26" fmla="*/ 54 w 64"/>
                          <a:gd name="T27" fmla="*/ 13 h 27"/>
                          <a:gd name="T28" fmla="*/ 54 w 64"/>
                          <a:gd name="T29" fmla="*/ 15 h 27"/>
                          <a:gd name="T30" fmla="*/ 60 w 64"/>
                          <a:gd name="T31" fmla="*/ 17 h 27"/>
                          <a:gd name="T32" fmla="*/ 59 w 64"/>
                          <a:gd name="T33" fmla="*/ 21 h 27"/>
                          <a:gd name="T34" fmla="*/ 64 w 64"/>
                          <a:gd name="T35" fmla="*/ 25 h 27"/>
                          <a:gd name="T36" fmla="*/ 58 w 64"/>
                          <a:gd name="T37" fmla="*/ 25 h 27"/>
                          <a:gd name="T38" fmla="*/ 51 w 64"/>
                          <a:gd name="T39" fmla="*/ 22 h 27"/>
                          <a:gd name="T40" fmla="*/ 49 w 64"/>
                          <a:gd name="T41" fmla="*/ 23 h 27"/>
                          <a:gd name="T42" fmla="*/ 46 w 64"/>
                          <a:gd name="T43" fmla="*/ 25 h 27"/>
                          <a:gd name="T44" fmla="*/ 41 w 64"/>
                          <a:gd name="T45" fmla="*/ 25 h 27"/>
                          <a:gd name="T46" fmla="*/ 36 w 64"/>
                          <a:gd name="T47" fmla="*/ 25 h 27"/>
                          <a:gd name="T48" fmla="*/ 32 w 64"/>
                          <a:gd name="T49" fmla="*/ 25 h 27"/>
                          <a:gd name="T50" fmla="*/ 30 w 64"/>
                          <a:gd name="T51" fmla="*/ 24 h 27"/>
                          <a:gd name="T52" fmla="*/ 26 w 64"/>
                          <a:gd name="T53" fmla="*/ 22 h 27"/>
                          <a:gd name="T54" fmla="*/ 24 w 64"/>
                          <a:gd name="T55" fmla="*/ 22 h 27"/>
                          <a:gd name="T56" fmla="*/ 18 w 64"/>
                          <a:gd name="T57" fmla="*/ 22 h 27"/>
                          <a:gd name="T58" fmla="*/ 17 w 64"/>
                          <a:gd name="T59" fmla="*/ 22 h 27"/>
                          <a:gd name="T60" fmla="*/ 15 w 64"/>
                          <a:gd name="T61" fmla="*/ 21 h 27"/>
                          <a:gd name="T62" fmla="*/ 16 w 64"/>
                          <a:gd name="T63" fmla="*/ 16 h 27"/>
                          <a:gd name="T64" fmla="*/ 14 w 64"/>
                          <a:gd name="T65" fmla="*/ 11 h 27"/>
                          <a:gd name="T66" fmla="*/ 10 w 64"/>
                          <a:gd name="T67" fmla="*/ 8 h 27"/>
                          <a:gd name="T68" fmla="*/ 5 w 64"/>
                          <a:gd name="T69" fmla="*/ 6 h 27"/>
                          <a:gd name="T70" fmla="*/ 0 w 64"/>
                          <a:gd name="T71" fmla="*/ 4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64" h="27">
                            <a:moveTo>
                              <a:pt x="0" y="4"/>
                            </a:moveTo>
                            <a:cubicBezTo>
                              <a:pt x="0" y="0"/>
                              <a:pt x="11" y="4"/>
                              <a:pt x="13" y="4"/>
                            </a:cubicBezTo>
                            <a:cubicBezTo>
                              <a:pt x="15" y="5"/>
                              <a:pt x="17" y="6"/>
                              <a:pt x="20" y="6"/>
                            </a:cubicBezTo>
                            <a:cubicBezTo>
                              <a:pt x="22" y="5"/>
                              <a:pt x="23" y="5"/>
                              <a:pt x="24" y="6"/>
                            </a:cubicBezTo>
                            <a:cubicBezTo>
                              <a:pt x="25" y="6"/>
                              <a:pt x="27" y="6"/>
                              <a:pt x="28" y="6"/>
                            </a:cubicBezTo>
                            <a:cubicBezTo>
                              <a:pt x="29" y="6"/>
                              <a:pt x="29" y="7"/>
                              <a:pt x="30" y="8"/>
                            </a:cubicBezTo>
                            <a:cubicBezTo>
                              <a:pt x="31" y="8"/>
                              <a:pt x="32" y="8"/>
                              <a:pt x="33" y="9"/>
                            </a:cubicBezTo>
                            <a:cubicBezTo>
                              <a:pt x="34" y="9"/>
                              <a:pt x="35" y="9"/>
                              <a:pt x="35" y="9"/>
                            </a:cubicBezTo>
                            <a:cubicBezTo>
                              <a:pt x="36" y="10"/>
                              <a:pt x="35" y="11"/>
                              <a:pt x="36" y="11"/>
                            </a:cubicBezTo>
                            <a:cubicBezTo>
                              <a:pt x="39" y="12"/>
                              <a:pt x="44" y="8"/>
                              <a:pt x="45" y="11"/>
                            </a:cubicBezTo>
                            <a:cubicBezTo>
                              <a:pt x="46" y="10"/>
                              <a:pt x="47" y="10"/>
                              <a:pt x="48" y="10"/>
                            </a:cubicBezTo>
                            <a:cubicBezTo>
                              <a:pt x="48" y="10"/>
                              <a:pt x="49" y="10"/>
                              <a:pt x="49" y="11"/>
                            </a:cubicBezTo>
                            <a:cubicBezTo>
                              <a:pt x="50" y="11"/>
                              <a:pt x="50" y="12"/>
                              <a:pt x="51" y="12"/>
                            </a:cubicBezTo>
                            <a:cubicBezTo>
                              <a:pt x="52" y="12"/>
                              <a:pt x="54" y="11"/>
                              <a:pt x="54" y="13"/>
                            </a:cubicBezTo>
                            <a:cubicBezTo>
                              <a:pt x="55" y="14"/>
                              <a:pt x="53" y="15"/>
                              <a:pt x="54" y="15"/>
                            </a:cubicBezTo>
                            <a:cubicBezTo>
                              <a:pt x="56" y="17"/>
                              <a:pt x="58" y="16"/>
                              <a:pt x="60" y="17"/>
                            </a:cubicBezTo>
                            <a:cubicBezTo>
                              <a:pt x="63" y="18"/>
                              <a:pt x="58" y="19"/>
                              <a:pt x="59" y="21"/>
                            </a:cubicBezTo>
                            <a:cubicBezTo>
                              <a:pt x="60" y="22"/>
                              <a:pt x="64" y="23"/>
                              <a:pt x="64" y="25"/>
                            </a:cubicBezTo>
                            <a:cubicBezTo>
                              <a:pt x="63" y="27"/>
                              <a:pt x="59" y="24"/>
                              <a:pt x="58" y="25"/>
                            </a:cubicBezTo>
                            <a:cubicBezTo>
                              <a:pt x="55" y="26"/>
                              <a:pt x="54" y="23"/>
                              <a:pt x="51" y="22"/>
                            </a:cubicBezTo>
                            <a:cubicBezTo>
                              <a:pt x="50" y="22"/>
                              <a:pt x="50" y="23"/>
                              <a:pt x="49" y="23"/>
                            </a:cubicBezTo>
                            <a:cubicBezTo>
                              <a:pt x="48" y="24"/>
                              <a:pt x="46" y="24"/>
                              <a:pt x="46" y="25"/>
                            </a:cubicBezTo>
                            <a:cubicBezTo>
                              <a:pt x="44" y="25"/>
                              <a:pt x="43" y="24"/>
                              <a:pt x="41" y="25"/>
                            </a:cubicBezTo>
                            <a:cubicBezTo>
                              <a:pt x="39" y="25"/>
                              <a:pt x="38" y="25"/>
                              <a:pt x="36" y="25"/>
                            </a:cubicBezTo>
                            <a:cubicBezTo>
                              <a:pt x="34" y="25"/>
                              <a:pt x="33" y="25"/>
                              <a:pt x="32" y="25"/>
                            </a:cubicBezTo>
                            <a:cubicBezTo>
                              <a:pt x="32" y="25"/>
                              <a:pt x="29" y="25"/>
                              <a:pt x="30" y="24"/>
                            </a:cubicBezTo>
                            <a:cubicBezTo>
                              <a:pt x="29" y="23"/>
                              <a:pt x="28" y="21"/>
                              <a:pt x="26" y="22"/>
                            </a:cubicBezTo>
                            <a:cubicBezTo>
                              <a:pt x="28" y="20"/>
                              <a:pt x="24" y="21"/>
                              <a:pt x="24" y="22"/>
                            </a:cubicBezTo>
                            <a:cubicBezTo>
                              <a:pt x="23" y="23"/>
                              <a:pt x="19" y="22"/>
                              <a:pt x="18" y="22"/>
                            </a:cubicBezTo>
                            <a:cubicBezTo>
                              <a:pt x="17" y="22"/>
                              <a:pt x="18" y="23"/>
                              <a:pt x="17" y="22"/>
                            </a:cubicBezTo>
                            <a:cubicBezTo>
                              <a:pt x="15" y="22"/>
                              <a:pt x="14" y="22"/>
                              <a:pt x="15" y="21"/>
                            </a:cubicBezTo>
                            <a:cubicBezTo>
                              <a:pt x="16" y="19"/>
                              <a:pt x="17" y="18"/>
                              <a:pt x="16" y="16"/>
                            </a:cubicBezTo>
                            <a:cubicBezTo>
                              <a:pt x="15" y="15"/>
                              <a:pt x="15" y="12"/>
                              <a:pt x="14" y="11"/>
                            </a:cubicBezTo>
                            <a:cubicBezTo>
                              <a:pt x="13" y="9"/>
                              <a:pt x="11" y="9"/>
                              <a:pt x="10" y="8"/>
                            </a:cubicBezTo>
                            <a:cubicBezTo>
                              <a:pt x="9" y="7"/>
                              <a:pt x="6" y="7"/>
                              <a:pt x="5" y="6"/>
                            </a:cubicBezTo>
                            <a:cubicBezTo>
                              <a:pt x="2" y="6"/>
                              <a:pt x="2" y="4"/>
                              <a:pt x="0" y="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62" name="Freeform 2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2" y="2623"/>
                        <a:ext cx="104" cy="44"/>
                      </a:xfrm>
                      <a:custGeom>
                        <a:avLst/>
                        <a:gdLst>
                          <a:gd name="T0" fmla="*/ 0 w 64"/>
                          <a:gd name="T1" fmla="*/ 4 h 27"/>
                          <a:gd name="T2" fmla="*/ 13 w 64"/>
                          <a:gd name="T3" fmla="*/ 4 h 27"/>
                          <a:gd name="T4" fmla="*/ 20 w 64"/>
                          <a:gd name="T5" fmla="*/ 6 h 27"/>
                          <a:gd name="T6" fmla="*/ 24 w 64"/>
                          <a:gd name="T7" fmla="*/ 6 h 27"/>
                          <a:gd name="T8" fmla="*/ 28 w 64"/>
                          <a:gd name="T9" fmla="*/ 6 h 27"/>
                          <a:gd name="T10" fmla="*/ 30 w 64"/>
                          <a:gd name="T11" fmla="*/ 8 h 27"/>
                          <a:gd name="T12" fmla="*/ 33 w 64"/>
                          <a:gd name="T13" fmla="*/ 9 h 27"/>
                          <a:gd name="T14" fmla="*/ 35 w 64"/>
                          <a:gd name="T15" fmla="*/ 9 h 27"/>
                          <a:gd name="T16" fmla="*/ 36 w 64"/>
                          <a:gd name="T17" fmla="*/ 11 h 27"/>
                          <a:gd name="T18" fmla="*/ 45 w 64"/>
                          <a:gd name="T19" fmla="*/ 11 h 27"/>
                          <a:gd name="T20" fmla="*/ 48 w 64"/>
                          <a:gd name="T21" fmla="*/ 10 h 27"/>
                          <a:gd name="T22" fmla="*/ 49 w 64"/>
                          <a:gd name="T23" fmla="*/ 11 h 27"/>
                          <a:gd name="T24" fmla="*/ 51 w 64"/>
                          <a:gd name="T25" fmla="*/ 12 h 27"/>
                          <a:gd name="T26" fmla="*/ 54 w 64"/>
                          <a:gd name="T27" fmla="*/ 13 h 27"/>
                          <a:gd name="T28" fmla="*/ 54 w 64"/>
                          <a:gd name="T29" fmla="*/ 15 h 27"/>
                          <a:gd name="T30" fmla="*/ 60 w 64"/>
                          <a:gd name="T31" fmla="*/ 17 h 27"/>
                          <a:gd name="T32" fmla="*/ 59 w 64"/>
                          <a:gd name="T33" fmla="*/ 21 h 27"/>
                          <a:gd name="T34" fmla="*/ 64 w 64"/>
                          <a:gd name="T35" fmla="*/ 25 h 27"/>
                          <a:gd name="T36" fmla="*/ 58 w 64"/>
                          <a:gd name="T37" fmla="*/ 25 h 27"/>
                          <a:gd name="T38" fmla="*/ 51 w 64"/>
                          <a:gd name="T39" fmla="*/ 22 h 27"/>
                          <a:gd name="T40" fmla="*/ 49 w 64"/>
                          <a:gd name="T41" fmla="*/ 23 h 27"/>
                          <a:gd name="T42" fmla="*/ 46 w 64"/>
                          <a:gd name="T43" fmla="*/ 25 h 27"/>
                          <a:gd name="T44" fmla="*/ 41 w 64"/>
                          <a:gd name="T45" fmla="*/ 25 h 27"/>
                          <a:gd name="T46" fmla="*/ 36 w 64"/>
                          <a:gd name="T47" fmla="*/ 25 h 27"/>
                          <a:gd name="T48" fmla="*/ 32 w 64"/>
                          <a:gd name="T49" fmla="*/ 25 h 27"/>
                          <a:gd name="T50" fmla="*/ 30 w 64"/>
                          <a:gd name="T51" fmla="*/ 24 h 27"/>
                          <a:gd name="T52" fmla="*/ 26 w 64"/>
                          <a:gd name="T53" fmla="*/ 22 h 27"/>
                          <a:gd name="T54" fmla="*/ 24 w 64"/>
                          <a:gd name="T55" fmla="*/ 22 h 27"/>
                          <a:gd name="T56" fmla="*/ 18 w 64"/>
                          <a:gd name="T57" fmla="*/ 22 h 27"/>
                          <a:gd name="T58" fmla="*/ 17 w 64"/>
                          <a:gd name="T59" fmla="*/ 22 h 27"/>
                          <a:gd name="T60" fmla="*/ 15 w 64"/>
                          <a:gd name="T61" fmla="*/ 21 h 27"/>
                          <a:gd name="T62" fmla="*/ 16 w 64"/>
                          <a:gd name="T63" fmla="*/ 16 h 27"/>
                          <a:gd name="T64" fmla="*/ 14 w 64"/>
                          <a:gd name="T65" fmla="*/ 11 h 27"/>
                          <a:gd name="T66" fmla="*/ 10 w 64"/>
                          <a:gd name="T67" fmla="*/ 8 h 27"/>
                          <a:gd name="T68" fmla="*/ 5 w 64"/>
                          <a:gd name="T69" fmla="*/ 6 h 27"/>
                          <a:gd name="T70" fmla="*/ 0 w 64"/>
                          <a:gd name="T71" fmla="*/ 4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64" h="27">
                            <a:moveTo>
                              <a:pt x="0" y="4"/>
                            </a:moveTo>
                            <a:cubicBezTo>
                              <a:pt x="0" y="0"/>
                              <a:pt x="11" y="4"/>
                              <a:pt x="13" y="4"/>
                            </a:cubicBezTo>
                            <a:cubicBezTo>
                              <a:pt x="15" y="5"/>
                              <a:pt x="17" y="6"/>
                              <a:pt x="20" y="6"/>
                            </a:cubicBezTo>
                            <a:cubicBezTo>
                              <a:pt x="22" y="5"/>
                              <a:pt x="23" y="5"/>
                              <a:pt x="24" y="6"/>
                            </a:cubicBezTo>
                            <a:cubicBezTo>
                              <a:pt x="25" y="6"/>
                              <a:pt x="27" y="6"/>
                              <a:pt x="28" y="6"/>
                            </a:cubicBezTo>
                            <a:cubicBezTo>
                              <a:pt x="29" y="6"/>
                              <a:pt x="29" y="7"/>
                              <a:pt x="30" y="8"/>
                            </a:cubicBezTo>
                            <a:cubicBezTo>
                              <a:pt x="31" y="8"/>
                              <a:pt x="32" y="8"/>
                              <a:pt x="33" y="9"/>
                            </a:cubicBezTo>
                            <a:cubicBezTo>
                              <a:pt x="34" y="9"/>
                              <a:pt x="35" y="9"/>
                              <a:pt x="35" y="9"/>
                            </a:cubicBezTo>
                            <a:cubicBezTo>
                              <a:pt x="36" y="10"/>
                              <a:pt x="35" y="11"/>
                              <a:pt x="36" y="11"/>
                            </a:cubicBezTo>
                            <a:cubicBezTo>
                              <a:pt x="39" y="12"/>
                              <a:pt x="44" y="8"/>
                              <a:pt x="45" y="11"/>
                            </a:cubicBezTo>
                            <a:cubicBezTo>
                              <a:pt x="46" y="10"/>
                              <a:pt x="47" y="10"/>
                              <a:pt x="48" y="10"/>
                            </a:cubicBezTo>
                            <a:cubicBezTo>
                              <a:pt x="48" y="10"/>
                              <a:pt x="49" y="10"/>
                              <a:pt x="49" y="11"/>
                            </a:cubicBezTo>
                            <a:cubicBezTo>
                              <a:pt x="50" y="11"/>
                              <a:pt x="50" y="12"/>
                              <a:pt x="51" y="12"/>
                            </a:cubicBezTo>
                            <a:cubicBezTo>
                              <a:pt x="52" y="12"/>
                              <a:pt x="54" y="11"/>
                              <a:pt x="54" y="13"/>
                            </a:cubicBezTo>
                            <a:cubicBezTo>
                              <a:pt x="55" y="14"/>
                              <a:pt x="53" y="15"/>
                              <a:pt x="54" y="15"/>
                            </a:cubicBezTo>
                            <a:cubicBezTo>
                              <a:pt x="56" y="17"/>
                              <a:pt x="58" y="16"/>
                              <a:pt x="60" y="17"/>
                            </a:cubicBezTo>
                            <a:cubicBezTo>
                              <a:pt x="63" y="18"/>
                              <a:pt x="58" y="19"/>
                              <a:pt x="59" y="21"/>
                            </a:cubicBezTo>
                            <a:cubicBezTo>
                              <a:pt x="60" y="22"/>
                              <a:pt x="64" y="23"/>
                              <a:pt x="64" y="25"/>
                            </a:cubicBezTo>
                            <a:cubicBezTo>
                              <a:pt x="63" y="27"/>
                              <a:pt x="59" y="24"/>
                              <a:pt x="58" y="25"/>
                            </a:cubicBezTo>
                            <a:cubicBezTo>
                              <a:pt x="55" y="26"/>
                              <a:pt x="54" y="23"/>
                              <a:pt x="51" y="22"/>
                            </a:cubicBezTo>
                            <a:cubicBezTo>
                              <a:pt x="50" y="22"/>
                              <a:pt x="50" y="23"/>
                              <a:pt x="49" y="23"/>
                            </a:cubicBezTo>
                            <a:cubicBezTo>
                              <a:pt x="48" y="24"/>
                              <a:pt x="46" y="24"/>
                              <a:pt x="46" y="25"/>
                            </a:cubicBezTo>
                            <a:cubicBezTo>
                              <a:pt x="44" y="25"/>
                              <a:pt x="43" y="24"/>
                              <a:pt x="41" y="25"/>
                            </a:cubicBezTo>
                            <a:cubicBezTo>
                              <a:pt x="39" y="25"/>
                              <a:pt x="38" y="25"/>
                              <a:pt x="36" y="25"/>
                            </a:cubicBezTo>
                            <a:cubicBezTo>
                              <a:pt x="34" y="25"/>
                              <a:pt x="33" y="25"/>
                              <a:pt x="32" y="25"/>
                            </a:cubicBezTo>
                            <a:cubicBezTo>
                              <a:pt x="32" y="25"/>
                              <a:pt x="29" y="25"/>
                              <a:pt x="30" y="24"/>
                            </a:cubicBezTo>
                            <a:cubicBezTo>
                              <a:pt x="29" y="23"/>
                              <a:pt x="28" y="21"/>
                              <a:pt x="26" y="22"/>
                            </a:cubicBezTo>
                            <a:cubicBezTo>
                              <a:pt x="28" y="20"/>
                              <a:pt x="24" y="21"/>
                              <a:pt x="24" y="22"/>
                            </a:cubicBezTo>
                            <a:cubicBezTo>
                              <a:pt x="23" y="23"/>
                              <a:pt x="19" y="22"/>
                              <a:pt x="18" y="22"/>
                            </a:cubicBezTo>
                            <a:cubicBezTo>
                              <a:pt x="17" y="22"/>
                              <a:pt x="18" y="23"/>
                              <a:pt x="17" y="22"/>
                            </a:cubicBezTo>
                            <a:cubicBezTo>
                              <a:pt x="15" y="22"/>
                              <a:pt x="14" y="22"/>
                              <a:pt x="15" y="21"/>
                            </a:cubicBezTo>
                            <a:cubicBezTo>
                              <a:pt x="16" y="19"/>
                              <a:pt x="17" y="18"/>
                              <a:pt x="16" y="16"/>
                            </a:cubicBezTo>
                            <a:cubicBezTo>
                              <a:pt x="15" y="15"/>
                              <a:pt x="15" y="12"/>
                              <a:pt x="14" y="11"/>
                            </a:cubicBezTo>
                            <a:cubicBezTo>
                              <a:pt x="13" y="9"/>
                              <a:pt x="11" y="9"/>
                              <a:pt x="10" y="8"/>
                            </a:cubicBezTo>
                            <a:cubicBezTo>
                              <a:pt x="9" y="7"/>
                              <a:pt x="6" y="7"/>
                              <a:pt x="5" y="6"/>
                            </a:cubicBezTo>
                            <a:cubicBezTo>
                              <a:pt x="2" y="6"/>
                              <a:pt x="2" y="4"/>
                              <a:pt x="0" y="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63" name="Freeform 2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0" y="3042"/>
                        <a:ext cx="5" cy="5"/>
                      </a:xfrm>
                      <a:custGeom>
                        <a:avLst/>
                        <a:gdLst>
                          <a:gd name="T0" fmla="*/ 3 w 3"/>
                          <a:gd name="T1" fmla="*/ 3 h 3"/>
                          <a:gd name="T2" fmla="*/ 2 w 3"/>
                          <a:gd name="T3" fmla="*/ 0 h 3"/>
                          <a:gd name="T4" fmla="*/ 2 w 3"/>
                          <a:gd name="T5" fmla="*/ 1 h 3"/>
                          <a:gd name="T6" fmla="*/ 0 w 3"/>
                          <a:gd name="T7" fmla="*/ 0 h 3"/>
                          <a:gd name="T8" fmla="*/ 3 w 3"/>
                          <a:gd name="T9" fmla="*/ 3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" h="3">
                            <a:moveTo>
                              <a:pt x="3" y="3"/>
                            </a:moveTo>
                            <a:cubicBezTo>
                              <a:pt x="3" y="2"/>
                              <a:pt x="3" y="1"/>
                              <a:pt x="2" y="0"/>
                            </a:cubicBezTo>
                            <a:cubicBezTo>
                              <a:pt x="2" y="1"/>
                              <a:pt x="2" y="1"/>
                              <a:pt x="2" y="1"/>
                            </a:cubicBezTo>
                            <a:cubicBezTo>
                              <a:pt x="1" y="1"/>
                              <a:pt x="1" y="0"/>
                              <a:pt x="0" y="0"/>
                            </a:cubicBezTo>
                            <a:cubicBezTo>
                              <a:pt x="0" y="1"/>
                              <a:pt x="3" y="1"/>
                              <a:pt x="3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64" name="Freeform 2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0" y="3042"/>
                        <a:ext cx="5" cy="5"/>
                      </a:xfrm>
                      <a:custGeom>
                        <a:avLst/>
                        <a:gdLst>
                          <a:gd name="T0" fmla="*/ 3 w 3"/>
                          <a:gd name="T1" fmla="*/ 3 h 3"/>
                          <a:gd name="T2" fmla="*/ 2 w 3"/>
                          <a:gd name="T3" fmla="*/ 0 h 3"/>
                          <a:gd name="T4" fmla="*/ 2 w 3"/>
                          <a:gd name="T5" fmla="*/ 1 h 3"/>
                          <a:gd name="T6" fmla="*/ 0 w 3"/>
                          <a:gd name="T7" fmla="*/ 0 h 3"/>
                          <a:gd name="T8" fmla="*/ 3 w 3"/>
                          <a:gd name="T9" fmla="*/ 3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" h="3">
                            <a:moveTo>
                              <a:pt x="3" y="3"/>
                            </a:moveTo>
                            <a:cubicBezTo>
                              <a:pt x="3" y="2"/>
                              <a:pt x="3" y="1"/>
                              <a:pt x="2" y="0"/>
                            </a:cubicBezTo>
                            <a:cubicBezTo>
                              <a:pt x="2" y="1"/>
                              <a:pt x="2" y="1"/>
                              <a:pt x="2" y="1"/>
                            </a:cubicBezTo>
                            <a:cubicBezTo>
                              <a:pt x="1" y="1"/>
                              <a:pt x="1" y="0"/>
                              <a:pt x="0" y="0"/>
                            </a:cubicBezTo>
                            <a:cubicBezTo>
                              <a:pt x="0" y="1"/>
                              <a:pt x="3" y="1"/>
                              <a:pt x="3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65" name="Freeform 2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8" y="2804"/>
                        <a:ext cx="326" cy="246"/>
                      </a:xfrm>
                      <a:custGeom>
                        <a:avLst/>
                        <a:gdLst>
                          <a:gd name="T0" fmla="*/ 77 w 201"/>
                          <a:gd name="T1" fmla="*/ 147 h 152"/>
                          <a:gd name="T2" fmla="*/ 69 w 201"/>
                          <a:gd name="T3" fmla="*/ 137 h 152"/>
                          <a:gd name="T4" fmla="*/ 64 w 201"/>
                          <a:gd name="T5" fmla="*/ 129 h 152"/>
                          <a:gd name="T6" fmla="*/ 62 w 201"/>
                          <a:gd name="T7" fmla="*/ 124 h 152"/>
                          <a:gd name="T8" fmla="*/ 60 w 201"/>
                          <a:gd name="T9" fmla="*/ 121 h 152"/>
                          <a:gd name="T10" fmla="*/ 58 w 201"/>
                          <a:gd name="T11" fmla="*/ 118 h 152"/>
                          <a:gd name="T12" fmla="*/ 50 w 201"/>
                          <a:gd name="T13" fmla="*/ 113 h 152"/>
                          <a:gd name="T14" fmla="*/ 44 w 201"/>
                          <a:gd name="T15" fmla="*/ 103 h 152"/>
                          <a:gd name="T16" fmla="*/ 43 w 201"/>
                          <a:gd name="T17" fmla="*/ 92 h 152"/>
                          <a:gd name="T18" fmla="*/ 42 w 201"/>
                          <a:gd name="T19" fmla="*/ 89 h 152"/>
                          <a:gd name="T20" fmla="*/ 39 w 201"/>
                          <a:gd name="T21" fmla="*/ 84 h 152"/>
                          <a:gd name="T22" fmla="*/ 29 w 201"/>
                          <a:gd name="T23" fmla="*/ 75 h 152"/>
                          <a:gd name="T24" fmla="*/ 25 w 201"/>
                          <a:gd name="T25" fmla="*/ 70 h 152"/>
                          <a:gd name="T26" fmla="*/ 21 w 201"/>
                          <a:gd name="T27" fmla="*/ 60 h 152"/>
                          <a:gd name="T28" fmla="*/ 9 w 201"/>
                          <a:gd name="T29" fmla="*/ 43 h 152"/>
                          <a:gd name="T30" fmla="*/ 1 w 201"/>
                          <a:gd name="T31" fmla="*/ 39 h 152"/>
                          <a:gd name="T32" fmla="*/ 4 w 201"/>
                          <a:gd name="T33" fmla="*/ 29 h 152"/>
                          <a:gd name="T34" fmla="*/ 15 w 201"/>
                          <a:gd name="T35" fmla="*/ 28 h 152"/>
                          <a:gd name="T36" fmla="*/ 29 w 201"/>
                          <a:gd name="T37" fmla="*/ 20 h 152"/>
                          <a:gd name="T38" fmla="*/ 29 w 201"/>
                          <a:gd name="T39" fmla="*/ 11 h 152"/>
                          <a:gd name="T40" fmla="*/ 40 w 201"/>
                          <a:gd name="T41" fmla="*/ 2 h 152"/>
                          <a:gd name="T42" fmla="*/ 56 w 201"/>
                          <a:gd name="T43" fmla="*/ 2 h 152"/>
                          <a:gd name="T44" fmla="*/ 94 w 201"/>
                          <a:gd name="T45" fmla="*/ 26 h 152"/>
                          <a:gd name="T46" fmla="*/ 112 w 201"/>
                          <a:gd name="T47" fmla="*/ 29 h 152"/>
                          <a:gd name="T48" fmla="*/ 121 w 201"/>
                          <a:gd name="T49" fmla="*/ 30 h 152"/>
                          <a:gd name="T50" fmla="*/ 130 w 201"/>
                          <a:gd name="T51" fmla="*/ 34 h 152"/>
                          <a:gd name="T52" fmla="*/ 136 w 201"/>
                          <a:gd name="T53" fmla="*/ 42 h 152"/>
                          <a:gd name="T54" fmla="*/ 136 w 201"/>
                          <a:gd name="T55" fmla="*/ 44 h 152"/>
                          <a:gd name="T56" fmla="*/ 143 w 201"/>
                          <a:gd name="T57" fmla="*/ 47 h 152"/>
                          <a:gd name="T58" fmla="*/ 147 w 201"/>
                          <a:gd name="T59" fmla="*/ 52 h 152"/>
                          <a:gd name="T60" fmla="*/ 147 w 201"/>
                          <a:gd name="T61" fmla="*/ 57 h 152"/>
                          <a:gd name="T62" fmla="*/ 149 w 201"/>
                          <a:gd name="T63" fmla="*/ 62 h 152"/>
                          <a:gd name="T64" fmla="*/ 151 w 201"/>
                          <a:gd name="T65" fmla="*/ 65 h 152"/>
                          <a:gd name="T66" fmla="*/ 156 w 201"/>
                          <a:gd name="T67" fmla="*/ 72 h 152"/>
                          <a:gd name="T68" fmla="*/ 161 w 201"/>
                          <a:gd name="T69" fmla="*/ 73 h 152"/>
                          <a:gd name="T70" fmla="*/ 163 w 201"/>
                          <a:gd name="T71" fmla="*/ 78 h 152"/>
                          <a:gd name="T72" fmla="*/ 173 w 201"/>
                          <a:gd name="T73" fmla="*/ 89 h 152"/>
                          <a:gd name="T74" fmla="*/ 196 w 201"/>
                          <a:gd name="T75" fmla="*/ 90 h 152"/>
                          <a:gd name="T76" fmla="*/ 199 w 201"/>
                          <a:gd name="T77" fmla="*/ 103 h 152"/>
                          <a:gd name="T78" fmla="*/ 194 w 201"/>
                          <a:gd name="T79" fmla="*/ 117 h 152"/>
                          <a:gd name="T80" fmla="*/ 173 w 201"/>
                          <a:gd name="T81" fmla="*/ 123 h 152"/>
                          <a:gd name="T82" fmla="*/ 166 w 201"/>
                          <a:gd name="T83" fmla="*/ 126 h 152"/>
                          <a:gd name="T84" fmla="*/ 139 w 201"/>
                          <a:gd name="T85" fmla="*/ 130 h 152"/>
                          <a:gd name="T86" fmla="*/ 124 w 201"/>
                          <a:gd name="T87" fmla="*/ 143 h 152"/>
                          <a:gd name="T88" fmla="*/ 116 w 201"/>
                          <a:gd name="T89" fmla="*/ 143 h 152"/>
                          <a:gd name="T90" fmla="*/ 104 w 201"/>
                          <a:gd name="T91" fmla="*/ 142 h 152"/>
                          <a:gd name="T92" fmla="*/ 90 w 201"/>
                          <a:gd name="T93" fmla="*/ 142 h 152"/>
                          <a:gd name="T94" fmla="*/ 82 w 201"/>
                          <a:gd name="T95" fmla="*/ 145 h 152"/>
                          <a:gd name="T96" fmla="*/ 78 w 201"/>
                          <a:gd name="T97" fmla="*/ 152 h 1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201" h="152">
                            <a:moveTo>
                              <a:pt x="78" y="151"/>
                            </a:moveTo>
                            <a:cubicBezTo>
                              <a:pt x="79" y="150"/>
                              <a:pt x="78" y="148"/>
                              <a:pt x="77" y="147"/>
                            </a:cubicBezTo>
                            <a:cubicBezTo>
                              <a:pt x="77" y="147"/>
                              <a:pt x="74" y="142"/>
                              <a:pt x="74" y="144"/>
                            </a:cubicBezTo>
                            <a:cubicBezTo>
                              <a:pt x="74" y="140"/>
                              <a:pt x="71" y="139"/>
                              <a:pt x="69" y="137"/>
                            </a:cubicBezTo>
                            <a:cubicBezTo>
                              <a:pt x="68" y="136"/>
                              <a:pt x="67" y="134"/>
                              <a:pt x="66" y="133"/>
                            </a:cubicBezTo>
                            <a:cubicBezTo>
                              <a:pt x="66" y="131"/>
                              <a:pt x="65" y="131"/>
                              <a:pt x="64" y="129"/>
                            </a:cubicBezTo>
                            <a:cubicBezTo>
                              <a:pt x="63" y="128"/>
                              <a:pt x="64" y="128"/>
                              <a:pt x="63" y="127"/>
                            </a:cubicBezTo>
                            <a:cubicBezTo>
                              <a:pt x="63" y="126"/>
                              <a:pt x="62" y="125"/>
                              <a:pt x="62" y="124"/>
                            </a:cubicBezTo>
                            <a:cubicBezTo>
                              <a:pt x="61" y="123"/>
                              <a:pt x="61" y="122"/>
                              <a:pt x="61" y="122"/>
                            </a:cubicBezTo>
                            <a:cubicBezTo>
                              <a:pt x="61" y="121"/>
                              <a:pt x="60" y="121"/>
                              <a:pt x="60" y="121"/>
                            </a:cubicBezTo>
                            <a:cubicBezTo>
                              <a:pt x="59" y="120"/>
                              <a:pt x="60" y="119"/>
                              <a:pt x="59" y="119"/>
                            </a:cubicBezTo>
                            <a:cubicBezTo>
                              <a:pt x="59" y="118"/>
                              <a:pt x="58" y="118"/>
                              <a:pt x="58" y="118"/>
                            </a:cubicBezTo>
                            <a:cubicBezTo>
                              <a:pt x="56" y="117"/>
                              <a:pt x="55" y="116"/>
                              <a:pt x="54" y="115"/>
                            </a:cubicBezTo>
                            <a:cubicBezTo>
                              <a:pt x="53" y="113"/>
                              <a:pt x="51" y="114"/>
                              <a:pt x="50" y="113"/>
                            </a:cubicBezTo>
                            <a:cubicBezTo>
                              <a:pt x="47" y="111"/>
                              <a:pt x="46" y="108"/>
                              <a:pt x="45" y="106"/>
                            </a:cubicBezTo>
                            <a:cubicBezTo>
                              <a:pt x="44" y="105"/>
                              <a:pt x="44" y="104"/>
                              <a:pt x="44" y="103"/>
                            </a:cubicBezTo>
                            <a:cubicBezTo>
                              <a:pt x="44" y="101"/>
                              <a:pt x="43" y="100"/>
                              <a:pt x="43" y="98"/>
                            </a:cubicBezTo>
                            <a:cubicBezTo>
                              <a:pt x="43" y="96"/>
                              <a:pt x="44" y="94"/>
                              <a:pt x="43" y="92"/>
                            </a:cubicBezTo>
                            <a:cubicBezTo>
                              <a:pt x="43" y="91"/>
                              <a:pt x="43" y="91"/>
                              <a:pt x="42" y="90"/>
                            </a:cubicBezTo>
                            <a:cubicBezTo>
                              <a:pt x="42" y="89"/>
                              <a:pt x="40" y="87"/>
                              <a:pt x="42" y="89"/>
                            </a:cubicBezTo>
                            <a:cubicBezTo>
                              <a:pt x="42" y="88"/>
                              <a:pt x="41" y="88"/>
                              <a:pt x="41" y="87"/>
                            </a:cubicBezTo>
                            <a:cubicBezTo>
                              <a:pt x="40" y="86"/>
                              <a:pt x="40" y="85"/>
                              <a:pt x="39" y="84"/>
                            </a:cubicBezTo>
                            <a:cubicBezTo>
                              <a:pt x="38" y="81"/>
                              <a:pt x="36" y="79"/>
                              <a:pt x="34" y="77"/>
                            </a:cubicBezTo>
                            <a:cubicBezTo>
                              <a:pt x="32" y="76"/>
                              <a:pt x="31" y="76"/>
                              <a:pt x="29" y="75"/>
                            </a:cubicBezTo>
                            <a:cubicBezTo>
                              <a:pt x="28" y="75"/>
                              <a:pt x="28" y="74"/>
                              <a:pt x="27" y="73"/>
                            </a:cubicBezTo>
                            <a:cubicBezTo>
                              <a:pt x="27" y="72"/>
                              <a:pt x="26" y="71"/>
                              <a:pt x="25" y="70"/>
                            </a:cubicBezTo>
                            <a:cubicBezTo>
                              <a:pt x="28" y="69"/>
                              <a:pt x="24" y="64"/>
                              <a:pt x="23" y="63"/>
                            </a:cubicBezTo>
                            <a:cubicBezTo>
                              <a:pt x="23" y="62"/>
                              <a:pt x="21" y="61"/>
                              <a:pt x="21" y="60"/>
                            </a:cubicBezTo>
                            <a:cubicBezTo>
                              <a:pt x="21" y="58"/>
                              <a:pt x="19" y="57"/>
                              <a:pt x="18" y="56"/>
                            </a:cubicBezTo>
                            <a:cubicBezTo>
                              <a:pt x="16" y="51"/>
                              <a:pt x="12" y="47"/>
                              <a:pt x="9" y="43"/>
                            </a:cubicBezTo>
                            <a:cubicBezTo>
                              <a:pt x="8" y="41"/>
                              <a:pt x="8" y="39"/>
                              <a:pt x="6" y="39"/>
                            </a:cubicBezTo>
                            <a:cubicBezTo>
                              <a:pt x="5" y="39"/>
                              <a:pt x="1" y="38"/>
                              <a:pt x="1" y="39"/>
                            </a:cubicBezTo>
                            <a:cubicBezTo>
                              <a:pt x="0" y="39"/>
                              <a:pt x="2" y="36"/>
                              <a:pt x="3" y="35"/>
                            </a:cubicBezTo>
                            <a:cubicBezTo>
                              <a:pt x="3" y="33"/>
                              <a:pt x="3" y="31"/>
                              <a:pt x="4" y="29"/>
                            </a:cubicBezTo>
                            <a:cubicBezTo>
                              <a:pt x="4" y="26"/>
                              <a:pt x="5" y="27"/>
                              <a:pt x="7" y="27"/>
                            </a:cubicBezTo>
                            <a:cubicBezTo>
                              <a:pt x="9" y="27"/>
                              <a:pt x="12" y="28"/>
                              <a:pt x="15" y="28"/>
                            </a:cubicBezTo>
                            <a:cubicBezTo>
                              <a:pt x="19" y="28"/>
                              <a:pt x="19" y="22"/>
                              <a:pt x="24" y="21"/>
                            </a:cubicBezTo>
                            <a:cubicBezTo>
                              <a:pt x="25" y="21"/>
                              <a:pt x="29" y="21"/>
                              <a:pt x="29" y="20"/>
                            </a:cubicBezTo>
                            <a:cubicBezTo>
                              <a:pt x="29" y="15"/>
                              <a:pt x="31" y="17"/>
                              <a:pt x="34" y="16"/>
                            </a:cubicBezTo>
                            <a:cubicBezTo>
                              <a:pt x="29" y="11"/>
                              <a:pt x="29" y="11"/>
                              <a:pt x="29" y="11"/>
                            </a:cubicBezTo>
                            <a:cubicBezTo>
                              <a:pt x="27" y="10"/>
                              <a:pt x="26" y="8"/>
                              <a:pt x="24" y="6"/>
                            </a:cubicBezTo>
                            <a:cubicBezTo>
                              <a:pt x="24" y="6"/>
                              <a:pt x="38" y="3"/>
                              <a:pt x="40" y="2"/>
                            </a:cubicBezTo>
                            <a:cubicBezTo>
                              <a:pt x="42" y="1"/>
                              <a:pt x="44" y="0"/>
                              <a:pt x="46" y="0"/>
                            </a:cubicBezTo>
                            <a:cubicBezTo>
                              <a:pt x="50" y="1"/>
                              <a:pt x="53" y="1"/>
                              <a:pt x="56" y="2"/>
                            </a:cubicBezTo>
                            <a:cubicBezTo>
                              <a:pt x="68" y="7"/>
                              <a:pt x="78" y="15"/>
                              <a:pt x="88" y="22"/>
                            </a:cubicBezTo>
                            <a:cubicBezTo>
                              <a:pt x="90" y="23"/>
                              <a:pt x="92" y="25"/>
                              <a:pt x="94" y="26"/>
                            </a:cubicBezTo>
                            <a:cubicBezTo>
                              <a:pt x="96" y="28"/>
                              <a:pt x="98" y="28"/>
                              <a:pt x="101" y="28"/>
                            </a:cubicBezTo>
                            <a:cubicBezTo>
                              <a:pt x="105" y="29"/>
                              <a:pt x="108" y="29"/>
                              <a:pt x="112" y="29"/>
                            </a:cubicBezTo>
                            <a:cubicBezTo>
                              <a:pt x="113" y="29"/>
                              <a:pt x="114" y="29"/>
                              <a:pt x="116" y="29"/>
                            </a:cubicBezTo>
                            <a:cubicBezTo>
                              <a:pt x="117" y="30"/>
                              <a:pt x="119" y="30"/>
                              <a:pt x="121" y="30"/>
                            </a:cubicBezTo>
                            <a:cubicBezTo>
                              <a:pt x="124" y="30"/>
                              <a:pt x="124" y="32"/>
                              <a:pt x="124" y="34"/>
                            </a:cubicBezTo>
                            <a:cubicBezTo>
                              <a:pt x="125" y="36"/>
                              <a:pt x="128" y="34"/>
                              <a:pt x="130" y="34"/>
                            </a:cubicBezTo>
                            <a:cubicBezTo>
                              <a:pt x="132" y="35"/>
                              <a:pt x="132" y="36"/>
                              <a:pt x="133" y="37"/>
                            </a:cubicBezTo>
                            <a:cubicBezTo>
                              <a:pt x="133" y="38"/>
                              <a:pt x="137" y="40"/>
                              <a:pt x="136" y="42"/>
                            </a:cubicBezTo>
                            <a:cubicBezTo>
                              <a:pt x="136" y="42"/>
                              <a:pt x="136" y="42"/>
                              <a:pt x="135" y="41"/>
                            </a:cubicBezTo>
                            <a:cubicBezTo>
                              <a:pt x="135" y="43"/>
                              <a:pt x="136" y="42"/>
                              <a:pt x="136" y="44"/>
                            </a:cubicBezTo>
                            <a:cubicBezTo>
                              <a:pt x="136" y="44"/>
                              <a:pt x="142" y="44"/>
                              <a:pt x="139" y="45"/>
                            </a:cubicBezTo>
                            <a:cubicBezTo>
                              <a:pt x="140" y="46"/>
                              <a:pt x="142" y="50"/>
                              <a:pt x="143" y="47"/>
                            </a:cubicBezTo>
                            <a:cubicBezTo>
                              <a:pt x="142" y="49"/>
                              <a:pt x="147" y="52"/>
                              <a:pt x="148" y="53"/>
                            </a:cubicBezTo>
                            <a:cubicBezTo>
                              <a:pt x="148" y="53"/>
                              <a:pt x="147" y="52"/>
                              <a:pt x="147" y="52"/>
                            </a:cubicBezTo>
                            <a:cubicBezTo>
                              <a:pt x="147" y="54"/>
                              <a:pt x="148" y="54"/>
                              <a:pt x="148" y="56"/>
                            </a:cubicBezTo>
                            <a:cubicBezTo>
                              <a:pt x="149" y="57"/>
                              <a:pt x="148" y="59"/>
                              <a:pt x="147" y="57"/>
                            </a:cubicBezTo>
                            <a:cubicBezTo>
                              <a:pt x="147" y="58"/>
                              <a:pt x="146" y="59"/>
                              <a:pt x="147" y="59"/>
                            </a:cubicBezTo>
                            <a:cubicBezTo>
                              <a:pt x="148" y="59"/>
                              <a:pt x="149" y="62"/>
                              <a:pt x="149" y="62"/>
                            </a:cubicBezTo>
                            <a:cubicBezTo>
                              <a:pt x="149" y="62"/>
                              <a:pt x="148" y="62"/>
                              <a:pt x="148" y="61"/>
                            </a:cubicBezTo>
                            <a:cubicBezTo>
                              <a:pt x="149" y="63"/>
                              <a:pt x="151" y="63"/>
                              <a:pt x="151" y="65"/>
                            </a:cubicBezTo>
                            <a:cubicBezTo>
                              <a:pt x="152" y="66"/>
                              <a:pt x="152" y="68"/>
                              <a:pt x="153" y="69"/>
                            </a:cubicBezTo>
                            <a:cubicBezTo>
                              <a:pt x="154" y="70"/>
                              <a:pt x="155" y="72"/>
                              <a:pt x="156" y="72"/>
                            </a:cubicBezTo>
                            <a:cubicBezTo>
                              <a:pt x="157" y="72"/>
                              <a:pt x="159" y="72"/>
                              <a:pt x="159" y="73"/>
                            </a:cubicBezTo>
                            <a:cubicBezTo>
                              <a:pt x="159" y="72"/>
                              <a:pt x="160" y="72"/>
                              <a:pt x="161" y="73"/>
                            </a:cubicBezTo>
                            <a:cubicBezTo>
                              <a:pt x="160" y="74"/>
                              <a:pt x="158" y="76"/>
                              <a:pt x="161" y="75"/>
                            </a:cubicBezTo>
                            <a:cubicBezTo>
                              <a:pt x="161" y="76"/>
                              <a:pt x="163" y="78"/>
                              <a:pt x="163" y="78"/>
                            </a:cubicBezTo>
                            <a:cubicBezTo>
                              <a:pt x="164" y="80"/>
                              <a:pt x="166" y="82"/>
                              <a:pt x="167" y="83"/>
                            </a:cubicBezTo>
                            <a:cubicBezTo>
                              <a:pt x="168" y="85"/>
                              <a:pt x="170" y="88"/>
                              <a:pt x="173" y="89"/>
                            </a:cubicBezTo>
                            <a:cubicBezTo>
                              <a:pt x="177" y="89"/>
                              <a:pt x="182" y="89"/>
                              <a:pt x="186" y="90"/>
                            </a:cubicBezTo>
                            <a:cubicBezTo>
                              <a:pt x="187" y="90"/>
                              <a:pt x="195" y="92"/>
                              <a:pt x="196" y="90"/>
                            </a:cubicBezTo>
                            <a:cubicBezTo>
                              <a:pt x="197" y="92"/>
                              <a:pt x="199" y="94"/>
                              <a:pt x="200" y="96"/>
                            </a:cubicBezTo>
                            <a:cubicBezTo>
                              <a:pt x="201" y="98"/>
                              <a:pt x="199" y="101"/>
                              <a:pt x="199" y="103"/>
                            </a:cubicBezTo>
                            <a:cubicBezTo>
                              <a:pt x="198" y="105"/>
                              <a:pt x="197" y="108"/>
                              <a:pt x="196" y="110"/>
                            </a:cubicBezTo>
                            <a:cubicBezTo>
                              <a:pt x="196" y="112"/>
                              <a:pt x="195" y="116"/>
                              <a:pt x="194" y="117"/>
                            </a:cubicBezTo>
                            <a:cubicBezTo>
                              <a:pt x="189" y="118"/>
                              <a:pt x="185" y="120"/>
                              <a:pt x="181" y="121"/>
                            </a:cubicBezTo>
                            <a:cubicBezTo>
                              <a:pt x="178" y="122"/>
                              <a:pt x="176" y="123"/>
                              <a:pt x="173" y="123"/>
                            </a:cubicBezTo>
                            <a:cubicBezTo>
                              <a:pt x="172" y="124"/>
                              <a:pt x="171" y="124"/>
                              <a:pt x="170" y="125"/>
                            </a:cubicBezTo>
                            <a:cubicBezTo>
                              <a:pt x="169" y="125"/>
                              <a:pt x="166" y="126"/>
                              <a:pt x="166" y="126"/>
                            </a:cubicBezTo>
                            <a:cubicBezTo>
                              <a:pt x="160" y="127"/>
                              <a:pt x="154" y="128"/>
                              <a:pt x="147" y="129"/>
                            </a:cubicBezTo>
                            <a:cubicBezTo>
                              <a:pt x="144" y="129"/>
                              <a:pt x="141" y="129"/>
                              <a:pt x="139" y="130"/>
                            </a:cubicBezTo>
                            <a:cubicBezTo>
                              <a:pt x="136" y="131"/>
                              <a:pt x="134" y="132"/>
                              <a:pt x="132" y="133"/>
                            </a:cubicBezTo>
                            <a:cubicBezTo>
                              <a:pt x="128" y="135"/>
                              <a:pt x="124" y="139"/>
                              <a:pt x="124" y="143"/>
                            </a:cubicBezTo>
                            <a:cubicBezTo>
                              <a:pt x="123" y="144"/>
                              <a:pt x="121" y="146"/>
                              <a:pt x="120" y="146"/>
                            </a:cubicBezTo>
                            <a:cubicBezTo>
                              <a:pt x="118" y="146"/>
                              <a:pt x="117" y="143"/>
                              <a:pt x="116" y="143"/>
                            </a:cubicBezTo>
                            <a:cubicBezTo>
                              <a:pt x="115" y="142"/>
                              <a:pt x="112" y="143"/>
                              <a:pt x="111" y="143"/>
                            </a:cubicBezTo>
                            <a:cubicBezTo>
                              <a:pt x="109" y="143"/>
                              <a:pt x="106" y="143"/>
                              <a:pt x="104" y="142"/>
                            </a:cubicBezTo>
                            <a:cubicBezTo>
                              <a:pt x="101" y="141"/>
                              <a:pt x="99" y="141"/>
                              <a:pt x="97" y="141"/>
                            </a:cubicBezTo>
                            <a:cubicBezTo>
                              <a:pt x="94" y="141"/>
                              <a:pt x="92" y="142"/>
                              <a:pt x="90" y="142"/>
                            </a:cubicBezTo>
                            <a:cubicBezTo>
                              <a:pt x="88" y="142"/>
                              <a:pt x="87" y="140"/>
                              <a:pt x="85" y="141"/>
                            </a:cubicBezTo>
                            <a:cubicBezTo>
                              <a:pt x="83" y="141"/>
                              <a:pt x="83" y="144"/>
                              <a:pt x="82" y="145"/>
                            </a:cubicBezTo>
                            <a:cubicBezTo>
                              <a:pt x="82" y="147"/>
                              <a:pt x="84" y="148"/>
                              <a:pt x="82" y="149"/>
                            </a:cubicBezTo>
                            <a:cubicBezTo>
                              <a:pt x="80" y="149"/>
                              <a:pt x="81" y="152"/>
                              <a:pt x="78" y="152"/>
                            </a:cubicBezTo>
                            <a:cubicBezTo>
                              <a:pt x="78" y="152"/>
                              <a:pt x="78" y="151"/>
                              <a:pt x="78" y="15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66" name="Freeform 2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8" y="2804"/>
                        <a:ext cx="326" cy="246"/>
                      </a:xfrm>
                      <a:custGeom>
                        <a:avLst/>
                        <a:gdLst>
                          <a:gd name="T0" fmla="*/ 77 w 201"/>
                          <a:gd name="T1" fmla="*/ 147 h 152"/>
                          <a:gd name="T2" fmla="*/ 69 w 201"/>
                          <a:gd name="T3" fmla="*/ 137 h 152"/>
                          <a:gd name="T4" fmla="*/ 64 w 201"/>
                          <a:gd name="T5" fmla="*/ 129 h 152"/>
                          <a:gd name="T6" fmla="*/ 62 w 201"/>
                          <a:gd name="T7" fmla="*/ 124 h 152"/>
                          <a:gd name="T8" fmla="*/ 60 w 201"/>
                          <a:gd name="T9" fmla="*/ 121 h 152"/>
                          <a:gd name="T10" fmla="*/ 58 w 201"/>
                          <a:gd name="T11" fmla="*/ 118 h 152"/>
                          <a:gd name="T12" fmla="*/ 50 w 201"/>
                          <a:gd name="T13" fmla="*/ 113 h 152"/>
                          <a:gd name="T14" fmla="*/ 44 w 201"/>
                          <a:gd name="T15" fmla="*/ 103 h 152"/>
                          <a:gd name="T16" fmla="*/ 43 w 201"/>
                          <a:gd name="T17" fmla="*/ 92 h 152"/>
                          <a:gd name="T18" fmla="*/ 42 w 201"/>
                          <a:gd name="T19" fmla="*/ 89 h 152"/>
                          <a:gd name="T20" fmla="*/ 39 w 201"/>
                          <a:gd name="T21" fmla="*/ 84 h 152"/>
                          <a:gd name="T22" fmla="*/ 29 w 201"/>
                          <a:gd name="T23" fmla="*/ 75 h 152"/>
                          <a:gd name="T24" fmla="*/ 25 w 201"/>
                          <a:gd name="T25" fmla="*/ 70 h 152"/>
                          <a:gd name="T26" fmla="*/ 21 w 201"/>
                          <a:gd name="T27" fmla="*/ 60 h 152"/>
                          <a:gd name="T28" fmla="*/ 9 w 201"/>
                          <a:gd name="T29" fmla="*/ 43 h 152"/>
                          <a:gd name="T30" fmla="*/ 1 w 201"/>
                          <a:gd name="T31" fmla="*/ 39 h 152"/>
                          <a:gd name="T32" fmla="*/ 4 w 201"/>
                          <a:gd name="T33" fmla="*/ 29 h 152"/>
                          <a:gd name="T34" fmla="*/ 15 w 201"/>
                          <a:gd name="T35" fmla="*/ 28 h 152"/>
                          <a:gd name="T36" fmla="*/ 29 w 201"/>
                          <a:gd name="T37" fmla="*/ 20 h 152"/>
                          <a:gd name="T38" fmla="*/ 29 w 201"/>
                          <a:gd name="T39" fmla="*/ 11 h 152"/>
                          <a:gd name="T40" fmla="*/ 40 w 201"/>
                          <a:gd name="T41" fmla="*/ 2 h 152"/>
                          <a:gd name="T42" fmla="*/ 56 w 201"/>
                          <a:gd name="T43" fmla="*/ 2 h 152"/>
                          <a:gd name="T44" fmla="*/ 94 w 201"/>
                          <a:gd name="T45" fmla="*/ 26 h 152"/>
                          <a:gd name="T46" fmla="*/ 112 w 201"/>
                          <a:gd name="T47" fmla="*/ 29 h 152"/>
                          <a:gd name="T48" fmla="*/ 121 w 201"/>
                          <a:gd name="T49" fmla="*/ 30 h 152"/>
                          <a:gd name="T50" fmla="*/ 130 w 201"/>
                          <a:gd name="T51" fmla="*/ 34 h 152"/>
                          <a:gd name="T52" fmla="*/ 136 w 201"/>
                          <a:gd name="T53" fmla="*/ 42 h 152"/>
                          <a:gd name="T54" fmla="*/ 136 w 201"/>
                          <a:gd name="T55" fmla="*/ 44 h 152"/>
                          <a:gd name="T56" fmla="*/ 143 w 201"/>
                          <a:gd name="T57" fmla="*/ 47 h 152"/>
                          <a:gd name="T58" fmla="*/ 147 w 201"/>
                          <a:gd name="T59" fmla="*/ 52 h 152"/>
                          <a:gd name="T60" fmla="*/ 147 w 201"/>
                          <a:gd name="T61" fmla="*/ 57 h 152"/>
                          <a:gd name="T62" fmla="*/ 149 w 201"/>
                          <a:gd name="T63" fmla="*/ 62 h 152"/>
                          <a:gd name="T64" fmla="*/ 151 w 201"/>
                          <a:gd name="T65" fmla="*/ 65 h 152"/>
                          <a:gd name="T66" fmla="*/ 156 w 201"/>
                          <a:gd name="T67" fmla="*/ 72 h 152"/>
                          <a:gd name="T68" fmla="*/ 161 w 201"/>
                          <a:gd name="T69" fmla="*/ 73 h 152"/>
                          <a:gd name="T70" fmla="*/ 163 w 201"/>
                          <a:gd name="T71" fmla="*/ 78 h 152"/>
                          <a:gd name="T72" fmla="*/ 173 w 201"/>
                          <a:gd name="T73" fmla="*/ 89 h 152"/>
                          <a:gd name="T74" fmla="*/ 196 w 201"/>
                          <a:gd name="T75" fmla="*/ 90 h 152"/>
                          <a:gd name="T76" fmla="*/ 199 w 201"/>
                          <a:gd name="T77" fmla="*/ 103 h 152"/>
                          <a:gd name="T78" fmla="*/ 194 w 201"/>
                          <a:gd name="T79" fmla="*/ 117 h 152"/>
                          <a:gd name="T80" fmla="*/ 173 w 201"/>
                          <a:gd name="T81" fmla="*/ 123 h 152"/>
                          <a:gd name="T82" fmla="*/ 166 w 201"/>
                          <a:gd name="T83" fmla="*/ 126 h 152"/>
                          <a:gd name="T84" fmla="*/ 139 w 201"/>
                          <a:gd name="T85" fmla="*/ 130 h 152"/>
                          <a:gd name="T86" fmla="*/ 124 w 201"/>
                          <a:gd name="T87" fmla="*/ 143 h 152"/>
                          <a:gd name="T88" fmla="*/ 116 w 201"/>
                          <a:gd name="T89" fmla="*/ 143 h 152"/>
                          <a:gd name="T90" fmla="*/ 104 w 201"/>
                          <a:gd name="T91" fmla="*/ 142 h 152"/>
                          <a:gd name="T92" fmla="*/ 90 w 201"/>
                          <a:gd name="T93" fmla="*/ 142 h 152"/>
                          <a:gd name="T94" fmla="*/ 82 w 201"/>
                          <a:gd name="T95" fmla="*/ 145 h 152"/>
                          <a:gd name="T96" fmla="*/ 78 w 201"/>
                          <a:gd name="T97" fmla="*/ 152 h 1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201" h="152">
                            <a:moveTo>
                              <a:pt x="78" y="151"/>
                            </a:moveTo>
                            <a:cubicBezTo>
                              <a:pt x="79" y="150"/>
                              <a:pt x="78" y="148"/>
                              <a:pt x="77" y="147"/>
                            </a:cubicBezTo>
                            <a:cubicBezTo>
                              <a:pt x="77" y="147"/>
                              <a:pt x="74" y="142"/>
                              <a:pt x="74" y="144"/>
                            </a:cubicBezTo>
                            <a:cubicBezTo>
                              <a:pt x="74" y="140"/>
                              <a:pt x="71" y="139"/>
                              <a:pt x="69" y="137"/>
                            </a:cubicBezTo>
                            <a:cubicBezTo>
                              <a:pt x="68" y="136"/>
                              <a:pt x="67" y="134"/>
                              <a:pt x="66" y="133"/>
                            </a:cubicBezTo>
                            <a:cubicBezTo>
                              <a:pt x="66" y="131"/>
                              <a:pt x="65" y="131"/>
                              <a:pt x="64" y="129"/>
                            </a:cubicBezTo>
                            <a:cubicBezTo>
                              <a:pt x="63" y="128"/>
                              <a:pt x="64" y="128"/>
                              <a:pt x="63" y="127"/>
                            </a:cubicBezTo>
                            <a:cubicBezTo>
                              <a:pt x="63" y="126"/>
                              <a:pt x="62" y="125"/>
                              <a:pt x="62" y="124"/>
                            </a:cubicBezTo>
                            <a:cubicBezTo>
                              <a:pt x="61" y="123"/>
                              <a:pt x="61" y="122"/>
                              <a:pt x="61" y="122"/>
                            </a:cubicBezTo>
                            <a:cubicBezTo>
                              <a:pt x="61" y="121"/>
                              <a:pt x="60" y="121"/>
                              <a:pt x="60" y="121"/>
                            </a:cubicBezTo>
                            <a:cubicBezTo>
                              <a:pt x="59" y="120"/>
                              <a:pt x="60" y="119"/>
                              <a:pt x="59" y="119"/>
                            </a:cubicBezTo>
                            <a:cubicBezTo>
                              <a:pt x="59" y="118"/>
                              <a:pt x="58" y="118"/>
                              <a:pt x="58" y="118"/>
                            </a:cubicBezTo>
                            <a:cubicBezTo>
                              <a:pt x="56" y="117"/>
                              <a:pt x="55" y="116"/>
                              <a:pt x="54" y="115"/>
                            </a:cubicBezTo>
                            <a:cubicBezTo>
                              <a:pt x="53" y="113"/>
                              <a:pt x="51" y="114"/>
                              <a:pt x="50" y="113"/>
                            </a:cubicBezTo>
                            <a:cubicBezTo>
                              <a:pt x="47" y="111"/>
                              <a:pt x="46" y="108"/>
                              <a:pt x="45" y="106"/>
                            </a:cubicBezTo>
                            <a:cubicBezTo>
                              <a:pt x="44" y="105"/>
                              <a:pt x="44" y="104"/>
                              <a:pt x="44" y="103"/>
                            </a:cubicBezTo>
                            <a:cubicBezTo>
                              <a:pt x="44" y="101"/>
                              <a:pt x="43" y="100"/>
                              <a:pt x="43" y="98"/>
                            </a:cubicBezTo>
                            <a:cubicBezTo>
                              <a:pt x="43" y="96"/>
                              <a:pt x="44" y="94"/>
                              <a:pt x="43" y="92"/>
                            </a:cubicBezTo>
                            <a:cubicBezTo>
                              <a:pt x="43" y="91"/>
                              <a:pt x="43" y="91"/>
                              <a:pt x="42" y="90"/>
                            </a:cubicBezTo>
                            <a:cubicBezTo>
                              <a:pt x="42" y="89"/>
                              <a:pt x="40" y="87"/>
                              <a:pt x="42" y="89"/>
                            </a:cubicBezTo>
                            <a:cubicBezTo>
                              <a:pt x="42" y="88"/>
                              <a:pt x="41" y="88"/>
                              <a:pt x="41" y="87"/>
                            </a:cubicBezTo>
                            <a:cubicBezTo>
                              <a:pt x="40" y="86"/>
                              <a:pt x="40" y="85"/>
                              <a:pt x="39" y="84"/>
                            </a:cubicBezTo>
                            <a:cubicBezTo>
                              <a:pt x="38" y="81"/>
                              <a:pt x="36" y="79"/>
                              <a:pt x="34" y="77"/>
                            </a:cubicBezTo>
                            <a:cubicBezTo>
                              <a:pt x="32" y="76"/>
                              <a:pt x="31" y="76"/>
                              <a:pt x="29" y="75"/>
                            </a:cubicBezTo>
                            <a:cubicBezTo>
                              <a:pt x="28" y="75"/>
                              <a:pt x="28" y="74"/>
                              <a:pt x="27" y="73"/>
                            </a:cubicBezTo>
                            <a:cubicBezTo>
                              <a:pt x="27" y="72"/>
                              <a:pt x="26" y="71"/>
                              <a:pt x="25" y="70"/>
                            </a:cubicBezTo>
                            <a:cubicBezTo>
                              <a:pt x="28" y="69"/>
                              <a:pt x="24" y="64"/>
                              <a:pt x="23" y="63"/>
                            </a:cubicBezTo>
                            <a:cubicBezTo>
                              <a:pt x="23" y="62"/>
                              <a:pt x="21" y="61"/>
                              <a:pt x="21" y="60"/>
                            </a:cubicBezTo>
                            <a:cubicBezTo>
                              <a:pt x="21" y="58"/>
                              <a:pt x="19" y="57"/>
                              <a:pt x="18" y="56"/>
                            </a:cubicBezTo>
                            <a:cubicBezTo>
                              <a:pt x="16" y="51"/>
                              <a:pt x="12" y="47"/>
                              <a:pt x="9" y="43"/>
                            </a:cubicBezTo>
                            <a:cubicBezTo>
                              <a:pt x="8" y="41"/>
                              <a:pt x="8" y="39"/>
                              <a:pt x="6" y="39"/>
                            </a:cubicBezTo>
                            <a:cubicBezTo>
                              <a:pt x="5" y="39"/>
                              <a:pt x="1" y="38"/>
                              <a:pt x="1" y="39"/>
                            </a:cubicBezTo>
                            <a:cubicBezTo>
                              <a:pt x="0" y="39"/>
                              <a:pt x="2" y="36"/>
                              <a:pt x="3" y="35"/>
                            </a:cubicBezTo>
                            <a:cubicBezTo>
                              <a:pt x="3" y="33"/>
                              <a:pt x="3" y="31"/>
                              <a:pt x="4" y="29"/>
                            </a:cubicBezTo>
                            <a:cubicBezTo>
                              <a:pt x="4" y="26"/>
                              <a:pt x="5" y="27"/>
                              <a:pt x="7" y="27"/>
                            </a:cubicBezTo>
                            <a:cubicBezTo>
                              <a:pt x="9" y="27"/>
                              <a:pt x="12" y="28"/>
                              <a:pt x="15" y="28"/>
                            </a:cubicBezTo>
                            <a:cubicBezTo>
                              <a:pt x="19" y="28"/>
                              <a:pt x="19" y="22"/>
                              <a:pt x="24" y="21"/>
                            </a:cubicBezTo>
                            <a:cubicBezTo>
                              <a:pt x="25" y="21"/>
                              <a:pt x="29" y="21"/>
                              <a:pt x="29" y="20"/>
                            </a:cubicBezTo>
                            <a:cubicBezTo>
                              <a:pt x="29" y="15"/>
                              <a:pt x="31" y="17"/>
                              <a:pt x="34" y="16"/>
                            </a:cubicBezTo>
                            <a:cubicBezTo>
                              <a:pt x="29" y="11"/>
                              <a:pt x="29" y="11"/>
                              <a:pt x="29" y="11"/>
                            </a:cubicBezTo>
                            <a:cubicBezTo>
                              <a:pt x="27" y="10"/>
                              <a:pt x="26" y="8"/>
                              <a:pt x="24" y="6"/>
                            </a:cubicBezTo>
                            <a:cubicBezTo>
                              <a:pt x="24" y="6"/>
                              <a:pt x="38" y="3"/>
                              <a:pt x="40" y="2"/>
                            </a:cubicBezTo>
                            <a:cubicBezTo>
                              <a:pt x="42" y="1"/>
                              <a:pt x="44" y="0"/>
                              <a:pt x="46" y="0"/>
                            </a:cubicBezTo>
                            <a:cubicBezTo>
                              <a:pt x="50" y="1"/>
                              <a:pt x="53" y="1"/>
                              <a:pt x="56" y="2"/>
                            </a:cubicBezTo>
                            <a:cubicBezTo>
                              <a:pt x="68" y="7"/>
                              <a:pt x="78" y="15"/>
                              <a:pt x="88" y="22"/>
                            </a:cubicBezTo>
                            <a:cubicBezTo>
                              <a:pt x="90" y="23"/>
                              <a:pt x="92" y="25"/>
                              <a:pt x="94" y="26"/>
                            </a:cubicBezTo>
                            <a:cubicBezTo>
                              <a:pt x="96" y="28"/>
                              <a:pt x="98" y="28"/>
                              <a:pt x="101" y="28"/>
                            </a:cubicBezTo>
                            <a:cubicBezTo>
                              <a:pt x="105" y="29"/>
                              <a:pt x="108" y="29"/>
                              <a:pt x="112" y="29"/>
                            </a:cubicBezTo>
                            <a:cubicBezTo>
                              <a:pt x="113" y="29"/>
                              <a:pt x="114" y="29"/>
                              <a:pt x="116" y="29"/>
                            </a:cubicBezTo>
                            <a:cubicBezTo>
                              <a:pt x="117" y="30"/>
                              <a:pt x="119" y="30"/>
                              <a:pt x="121" y="30"/>
                            </a:cubicBezTo>
                            <a:cubicBezTo>
                              <a:pt x="124" y="30"/>
                              <a:pt x="124" y="32"/>
                              <a:pt x="124" y="34"/>
                            </a:cubicBezTo>
                            <a:cubicBezTo>
                              <a:pt x="125" y="36"/>
                              <a:pt x="128" y="34"/>
                              <a:pt x="130" y="34"/>
                            </a:cubicBezTo>
                            <a:cubicBezTo>
                              <a:pt x="132" y="35"/>
                              <a:pt x="132" y="36"/>
                              <a:pt x="133" y="37"/>
                            </a:cubicBezTo>
                            <a:cubicBezTo>
                              <a:pt x="133" y="38"/>
                              <a:pt x="137" y="40"/>
                              <a:pt x="136" y="42"/>
                            </a:cubicBezTo>
                            <a:cubicBezTo>
                              <a:pt x="136" y="42"/>
                              <a:pt x="136" y="42"/>
                              <a:pt x="135" y="41"/>
                            </a:cubicBezTo>
                            <a:cubicBezTo>
                              <a:pt x="135" y="43"/>
                              <a:pt x="136" y="42"/>
                              <a:pt x="136" y="44"/>
                            </a:cubicBezTo>
                            <a:cubicBezTo>
                              <a:pt x="136" y="44"/>
                              <a:pt x="142" y="44"/>
                              <a:pt x="139" y="45"/>
                            </a:cubicBezTo>
                            <a:cubicBezTo>
                              <a:pt x="140" y="46"/>
                              <a:pt x="142" y="50"/>
                              <a:pt x="143" y="47"/>
                            </a:cubicBezTo>
                            <a:cubicBezTo>
                              <a:pt x="142" y="49"/>
                              <a:pt x="147" y="52"/>
                              <a:pt x="148" y="53"/>
                            </a:cubicBezTo>
                            <a:cubicBezTo>
                              <a:pt x="148" y="53"/>
                              <a:pt x="147" y="52"/>
                              <a:pt x="147" y="52"/>
                            </a:cubicBezTo>
                            <a:cubicBezTo>
                              <a:pt x="147" y="54"/>
                              <a:pt x="148" y="54"/>
                              <a:pt x="148" y="56"/>
                            </a:cubicBezTo>
                            <a:cubicBezTo>
                              <a:pt x="149" y="57"/>
                              <a:pt x="148" y="59"/>
                              <a:pt x="147" y="57"/>
                            </a:cubicBezTo>
                            <a:cubicBezTo>
                              <a:pt x="147" y="58"/>
                              <a:pt x="146" y="59"/>
                              <a:pt x="147" y="59"/>
                            </a:cubicBezTo>
                            <a:cubicBezTo>
                              <a:pt x="148" y="59"/>
                              <a:pt x="149" y="62"/>
                              <a:pt x="149" y="62"/>
                            </a:cubicBezTo>
                            <a:cubicBezTo>
                              <a:pt x="149" y="62"/>
                              <a:pt x="148" y="62"/>
                              <a:pt x="148" y="61"/>
                            </a:cubicBezTo>
                            <a:cubicBezTo>
                              <a:pt x="149" y="63"/>
                              <a:pt x="151" y="63"/>
                              <a:pt x="151" y="65"/>
                            </a:cubicBezTo>
                            <a:cubicBezTo>
                              <a:pt x="152" y="66"/>
                              <a:pt x="152" y="68"/>
                              <a:pt x="153" y="69"/>
                            </a:cubicBezTo>
                            <a:cubicBezTo>
                              <a:pt x="154" y="70"/>
                              <a:pt x="155" y="72"/>
                              <a:pt x="156" y="72"/>
                            </a:cubicBezTo>
                            <a:cubicBezTo>
                              <a:pt x="157" y="72"/>
                              <a:pt x="159" y="72"/>
                              <a:pt x="159" y="73"/>
                            </a:cubicBezTo>
                            <a:cubicBezTo>
                              <a:pt x="159" y="72"/>
                              <a:pt x="160" y="72"/>
                              <a:pt x="161" y="73"/>
                            </a:cubicBezTo>
                            <a:cubicBezTo>
                              <a:pt x="160" y="74"/>
                              <a:pt x="158" y="76"/>
                              <a:pt x="161" y="75"/>
                            </a:cubicBezTo>
                            <a:cubicBezTo>
                              <a:pt x="161" y="76"/>
                              <a:pt x="163" y="78"/>
                              <a:pt x="163" y="78"/>
                            </a:cubicBezTo>
                            <a:cubicBezTo>
                              <a:pt x="164" y="80"/>
                              <a:pt x="166" y="82"/>
                              <a:pt x="167" y="83"/>
                            </a:cubicBezTo>
                            <a:cubicBezTo>
                              <a:pt x="168" y="85"/>
                              <a:pt x="170" y="88"/>
                              <a:pt x="173" y="89"/>
                            </a:cubicBezTo>
                            <a:cubicBezTo>
                              <a:pt x="177" y="89"/>
                              <a:pt x="182" y="89"/>
                              <a:pt x="186" y="90"/>
                            </a:cubicBezTo>
                            <a:cubicBezTo>
                              <a:pt x="187" y="90"/>
                              <a:pt x="195" y="92"/>
                              <a:pt x="196" y="90"/>
                            </a:cubicBezTo>
                            <a:cubicBezTo>
                              <a:pt x="197" y="92"/>
                              <a:pt x="199" y="94"/>
                              <a:pt x="200" y="96"/>
                            </a:cubicBezTo>
                            <a:cubicBezTo>
                              <a:pt x="201" y="98"/>
                              <a:pt x="199" y="101"/>
                              <a:pt x="199" y="103"/>
                            </a:cubicBezTo>
                            <a:cubicBezTo>
                              <a:pt x="198" y="105"/>
                              <a:pt x="197" y="108"/>
                              <a:pt x="196" y="110"/>
                            </a:cubicBezTo>
                            <a:cubicBezTo>
                              <a:pt x="196" y="112"/>
                              <a:pt x="195" y="116"/>
                              <a:pt x="194" y="117"/>
                            </a:cubicBezTo>
                            <a:cubicBezTo>
                              <a:pt x="189" y="118"/>
                              <a:pt x="185" y="120"/>
                              <a:pt x="181" y="121"/>
                            </a:cubicBezTo>
                            <a:cubicBezTo>
                              <a:pt x="178" y="122"/>
                              <a:pt x="176" y="123"/>
                              <a:pt x="173" y="123"/>
                            </a:cubicBezTo>
                            <a:cubicBezTo>
                              <a:pt x="172" y="124"/>
                              <a:pt x="171" y="124"/>
                              <a:pt x="170" y="125"/>
                            </a:cubicBezTo>
                            <a:cubicBezTo>
                              <a:pt x="169" y="125"/>
                              <a:pt x="166" y="126"/>
                              <a:pt x="166" y="126"/>
                            </a:cubicBezTo>
                            <a:cubicBezTo>
                              <a:pt x="160" y="127"/>
                              <a:pt x="154" y="128"/>
                              <a:pt x="147" y="129"/>
                            </a:cubicBezTo>
                            <a:cubicBezTo>
                              <a:pt x="144" y="129"/>
                              <a:pt x="141" y="129"/>
                              <a:pt x="139" y="130"/>
                            </a:cubicBezTo>
                            <a:cubicBezTo>
                              <a:pt x="136" y="131"/>
                              <a:pt x="134" y="132"/>
                              <a:pt x="132" y="133"/>
                            </a:cubicBezTo>
                            <a:cubicBezTo>
                              <a:pt x="128" y="135"/>
                              <a:pt x="124" y="139"/>
                              <a:pt x="124" y="143"/>
                            </a:cubicBezTo>
                            <a:cubicBezTo>
                              <a:pt x="123" y="144"/>
                              <a:pt x="121" y="146"/>
                              <a:pt x="120" y="146"/>
                            </a:cubicBezTo>
                            <a:cubicBezTo>
                              <a:pt x="118" y="146"/>
                              <a:pt x="117" y="143"/>
                              <a:pt x="116" y="143"/>
                            </a:cubicBezTo>
                            <a:cubicBezTo>
                              <a:pt x="115" y="142"/>
                              <a:pt x="112" y="143"/>
                              <a:pt x="111" y="143"/>
                            </a:cubicBezTo>
                            <a:cubicBezTo>
                              <a:pt x="109" y="143"/>
                              <a:pt x="106" y="143"/>
                              <a:pt x="104" y="142"/>
                            </a:cubicBezTo>
                            <a:cubicBezTo>
                              <a:pt x="101" y="141"/>
                              <a:pt x="99" y="141"/>
                              <a:pt x="97" y="141"/>
                            </a:cubicBezTo>
                            <a:cubicBezTo>
                              <a:pt x="94" y="141"/>
                              <a:pt x="92" y="142"/>
                              <a:pt x="90" y="142"/>
                            </a:cubicBezTo>
                            <a:cubicBezTo>
                              <a:pt x="88" y="142"/>
                              <a:pt x="87" y="140"/>
                              <a:pt x="85" y="141"/>
                            </a:cubicBezTo>
                            <a:cubicBezTo>
                              <a:pt x="83" y="141"/>
                              <a:pt x="83" y="144"/>
                              <a:pt x="82" y="145"/>
                            </a:cubicBezTo>
                            <a:cubicBezTo>
                              <a:pt x="82" y="147"/>
                              <a:pt x="84" y="148"/>
                              <a:pt x="82" y="149"/>
                            </a:cubicBezTo>
                            <a:cubicBezTo>
                              <a:pt x="80" y="149"/>
                              <a:pt x="81" y="152"/>
                              <a:pt x="78" y="152"/>
                            </a:cubicBezTo>
                            <a:cubicBezTo>
                              <a:pt x="78" y="152"/>
                              <a:pt x="78" y="151"/>
                              <a:pt x="78" y="15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67" name="Freeform 2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2" y="3039"/>
                        <a:ext cx="0" cy="2"/>
                      </a:xfrm>
                      <a:custGeom>
                        <a:avLst/>
                        <a:gdLst>
                          <a:gd name="T0" fmla="*/ 0 h 1"/>
                          <a:gd name="T1" fmla="*/ 1 h 1"/>
                          <a:gd name="T2" fmla="*/ 0 h 1"/>
                        </a:gdLst>
                        <a:ahLst/>
                        <a:cxnLst>
                          <a:cxn ang="0">
                            <a:pos x="0" y="T0"/>
                          </a:cxn>
                          <a:cxn ang="0">
                            <a:pos x="0" y="T1"/>
                          </a:cxn>
                          <a:cxn ang="0">
                            <a:pos x="0" y="T2"/>
                          </a:cxn>
                        </a:cxnLst>
                        <a:rect l="0" t="0" r="r" b="b"/>
                        <a:pathLst>
                          <a:path h="1">
                            <a:moveTo>
                              <a:pt x="0" y="0"/>
                            </a:moveTo>
                            <a:cubicBezTo>
                              <a:pt x="0" y="1"/>
                              <a:pt x="0" y="1"/>
                              <a:pt x="0" y="1"/>
                            </a:cubicBezTo>
                            <a:cubicBezTo>
                              <a:pt x="0" y="1"/>
                              <a:pt x="0" y="1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68" name="Freeform 2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2" y="3039"/>
                        <a:ext cx="0" cy="2"/>
                      </a:xfrm>
                      <a:custGeom>
                        <a:avLst/>
                        <a:gdLst>
                          <a:gd name="T0" fmla="*/ 0 h 1"/>
                          <a:gd name="T1" fmla="*/ 1 h 1"/>
                          <a:gd name="T2" fmla="*/ 0 h 1"/>
                        </a:gdLst>
                        <a:ahLst/>
                        <a:cxnLst>
                          <a:cxn ang="0">
                            <a:pos x="0" y="T0"/>
                          </a:cxn>
                          <a:cxn ang="0">
                            <a:pos x="0" y="T1"/>
                          </a:cxn>
                          <a:cxn ang="0">
                            <a:pos x="0" y="T2"/>
                          </a:cxn>
                        </a:cxnLst>
                        <a:rect l="0" t="0" r="r" b="b"/>
                        <a:pathLst>
                          <a:path h="1">
                            <a:moveTo>
                              <a:pt x="0" y="0"/>
                            </a:moveTo>
                            <a:cubicBezTo>
                              <a:pt x="0" y="1"/>
                              <a:pt x="0" y="1"/>
                              <a:pt x="0" y="1"/>
                            </a:cubicBezTo>
                            <a:cubicBezTo>
                              <a:pt x="0" y="1"/>
                              <a:pt x="0" y="1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69" name="Freeform 2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0" y="3041"/>
                        <a:ext cx="2" cy="1"/>
                      </a:xfrm>
                      <a:custGeom>
                        <a:avLst/>
                        <a:gdLst>
                          <a:gd name="T0" fmla="*/ 1 w 1"/>
                          <a:gd name="T1" fmla="*/ 0 h 1"/>
                          <a:gd name="T2" fmla="*/ 1 w 1"/>
                          <a:gd name="T3" fmla="*/ 1 h 1"/>
                          <a:gd name="T4" fmla="*/ 0 w 1"/>
                          <a:gd name="T5" fmla="*/ 1 h 1"/>
                          <a:gd name="T6" fmla="*/ 1 w 1"/>
                          <a:gd name="T7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0"/>
                            </a:moveTo>
                            <a:cubicBezTo>
                              <a:pt x="1" y="0"/>
                              <a:pt x="1" y="1"/>
                              <a:pt x="1" y="1"/>
                            </a:cubicBezTo>
                            <a:cubicBezTo>
                              <a:pt x="1" y="1"/>
                              <a:pt x="1" y="1"/>
                              <a:pt x="0" y="1"/>
                            </a:cubicBezTo>
                            <a:cubicBezTo>
                              <a:pt x="1" y="0"/>
                              <a:pt x="1" y="0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70" name="Freeform 2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0" y="3041"/>
                        <a:ext cx="2" cy="1"/>
                      </a:xfrm>
                      <a:custGeom>
                        <a:avLst/>
                        <a:gdLst>
                          <a:gd name="T0" fmla="*/ 1 w 1"/>
                          <a:gd name="T1" fmla="*/ 0 h 1"/>
                          <a:gd name="T2" fmla="*/ 1 w 1"/>
                          <a:gd name="T3" fmla="*/ 1 h 1"/>
                          <a:gd name="T4" fmla="*/ 0 w 1"/>
                          <a:gd name="T5" fmla="*/ 1 h 1"/>
                          <a:gd name="T6" fmla="*/ 1 w 1"/>
                          <a:gd name="T7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0"/>
                            </a:moveTo>
                            <a:cubicBezTo>
                              <a:pt x="1" y="0"/>
                              <a:pt x="1" y="1"/>
                              <a:pt x="1" y="1"/>
                            </a:cubicBezTo>
                            <a:cubicBezTo>
                              <a:pt x="1" y="1"/>
                              <a:pt x="1" y="1"/>
                              <a:pt x="0" y="1"/>
                            </a:cubicBezTo>
                            <a:cubicBezTo>
                              <a:pt x="1" y="0"/>
                              <a:pt x="1" y="0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71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08" y="2879"/>
                        <a:ext cx="3" cy="0"/>
                      </a:xfrm>
                      <a:custGeom>
                        <a:avLst/>
                        <a:gdLst>
                          <a:gd name="T0" fmla="*/ 0 w 2"/>
                          <a:gd name="T1" fmla="*/ 2 w 2"/>
                          <a:gd name="T2" fmla="*/ 0 w 2"/>
                        </a:gdLst>
                        <a:ahLst/>
                        <a:cxnLst>
                          <a:cxn ang="0">
                            <a:pos x="T0" y="0"/>
                          </a:cxn>
                          <a:cxn ang="0">
                            <a:pos x="T1" y="0"/>
                          </a:cxn>
                          <a:cxn ang="0">
                            <a:pos x="T2" y="0"/>
                          </a:cxn>
                        </a:cxnLst>
                        <a:rect l="0" t="0" r="r" b="b"/>
                        <a:pathLst>
                          <a:path w="2">
                            <a:moveTo>
                              <a:pt x="0" y="0"/>
                            </a:moveTo>
                            <a:cubicBezTo>
                              <a:pt x="1" y="0"/>
                              <a:pt x="1" y="0"/>
                              <a:pt x="2" y="0"/>
                            </a:cubicBezTo>
                            <a:cubicBezTo>
                              <a:pt x="1" y="0"/>
                              <a:pt x="1" y="0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72" name="Freeform 2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08" y="2879"/>
                        <a:ext cx="3" cy="0"/>
                      </a:xfrm>
                      <a:custGeom>
                        <a:avLst/>
                        <a:gdLst>
                          <a:gd name="T0" fmla="*/ 0 w 2"/>
                          <a:gd name="T1" fmla="*/ 2 w 2"/>
                          <a:gd name="T2" fmla="*/ 0 w 2"/>
                        </a:gdLst>
                        <a:ahLst/>
                        <a:cxnLst>
                          <a:cxn ang="0">
                            <a:pos x="T0" y="0"/>
                          </a:cxn>
                          <a:cxn ang="0">
                            <a:pos x="T1" y="0"/>
                          </a:cxn>
                          <a:cxn ang="0">
                            <a:pos x="T2" y="0"/>
                          </a:cxn>
                        </a:cxnLst>
                        <a:rect l="0" t="0" r="r" b="b"/>
                        <a:pathLst>
                          <a:path w="2">
                            <a:moveTo>
                              <a:pt x="0" y="0"/>
                            </a:moveTo>
                            <a:cubicBezTo>
                              <a:pt x="1" y="0"/>
                              <a:pt x="1" y="0"/>
                              <a:pt x="2" y="0"/>
                            </a:cubicBezTo>
                            <a:cubicBezTo>
                              <a:pt x="1" y="0"/>
                              <a:pt x="1" y="0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73" name="Freeform 24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516" y="2940"/>
                        <a:ext cx="111" cy="232"/>
                      </a:xfrm>
                      <a:custGeom>
                        <a:avLst/>
                        <a:gdLst>
                          <a:gd name="T0" fmla="*/ 69 w 69"/>
                          <a:gd name="T1" fmla="*/ 104 h 143"/>
                          <a:gd name="T2" fmla="*/ 68 w 69"/>
                          <a:gd name="T3" fmla="*/ 97 h 143"/>
                          <a:gd name="T4" fmla="*/ 68 w 69"/>
                          <a:gd name="T5" fmla="*/ 91 h 143"/>
                          <a:gd name="T6" fmla="*/ 64 w 69"/>
                          <a:gd name="T7" fmla="*/ 78 h 143"/>
                          <a:gd name="T8" fmla="*/ 54 w 69"/>
                          <a:gd name="T9" fmla="*/ 68 h 143"/>
                          <a:gd name="T10" fmla="*/ 44 w 69"/>
                          <a:gd name="T11" fmla="*/ 58 h 143"/>
                          <a:gd name="T12" fmla="*/ 38 w 69"/>
                          <a:gd name="T13" fmla="*/ 49 h 143"/>
                          <a:gd name="T14" fmla="*/ 35 w 69"/>
                          <a:gd name="T15" fmla="*/ 36 h 143"/>
                          <a:gd name="T16" fmla="*/ 42 w 69"/>
                          <a:gd name="T17" fmla="*/ 26 h 143"/>
                          <a:gd name="T18" fmla="*/ 45 w 69"/>
                          <a:gd name="T19" fmla="*/ 24 h 143"/>
                          <a:gd name="T20" fmla="*/ 54 w 69"/>
                          <a:gd name="T21" fmla="*/ 18 h 143"/>
                          <a:gd name="T22" fmla="*/ 49 w 69"/>
                          <a:gd name="T23" fmla="*/ 17 h 143"/>
                          <a:gd name="T24" fmla="*/ 43 w 69"/>
                          <a:gd name="T25" fmla="*/ 5 h 143"/>
                          <a:gd name="T26" fmla="*/ 26 w 69"/>
                          <a:gd name="T27" fmla="*/ 3 h 143"/>
                          <a:gd name="T28" fmla="*/ 15 w 69"/>
                          <a:gd name="T29" fmla="*/ 6 h 143"/>
                          <a:gd name="T30" fmla="*/ 2 w 69"/>
                          <a:gd name="T31" fmla="*/ 7 h 143"/>
                          <a:gd name="T32" fmla="*/ 6 w 69"/>
                          <a:gd name="T33" fmla="*/ 15 h 143"/>
                          <a:gd name="T34" fmla="*/ 15 w 69"/>
                          <a:gd name="T35" fmla="*/ 26 h 143"/>
                          <a:gd name="T36" fmla="*/ 21 w 69"/>
                          <a:gd name="T37" fmla="*/ 28 h 143"/>
                          <a:gd name="T38" fmla="*/ 25 w 69"/>
                          <a:gd name="T39" fmla="*/ 34 h 143"/>
                          <a:gd name="T40" fmla="*/ 18 w 69"/>
                          <a:gd name="T41" fmla="*/ 40 h 143"/>
                          <a:gd name="T42" fmla="*/ 31 w 69"/>
                          <a:gd name="T43" fmla="*/ 50 h 143"/>
                          <a:gd name="T44" fmla="*/ 40 w 69"/>
                          <a:gd name="T45" fmla="*/ 59 h 143"/>
                          <a:gd name="T46" fmla="*/ 47 w 69"/>
                          <a:gd name="T47" fmla="*/ 68 h 143"/>
                          <a:gd name="T48" fmla="*/ 52 w 69"/>
                          <a:gd name="T49" fmla="*/ 80 h 143"/>
                          <a:gd name="T50" fmla="*/ 51 w 69"/>
                          <a:gd name="T51" fmla="*/ 91 h 143"/>
                          <a:gd name="T52" fmla="*/ 51 w 69"/>
                          <a:gd name="T53" fmla="*/ 106 h 143"/>
                          <a:gd name="T54" fmla="*/ 41 w 69"/>
                          <a:gd name="T55" fmla="*/ 110 h 143"/>
                          <a:gd name="T56" fmla="*/ 36 w 69"/>
                          <a:gd name="T57" fmla="*/ 117 h 143"/>
                          <a:gd name="T58" fmla="*/ 34 w 69"/>
                          <a:gd name="T59" fmla="*/ 119 h 143"/>
                          <a:gd name="T60" fmla="*/ 23 w 69"/>
                          <a:gd name="T61" fmla="*/ 124 h 143"/>
                          <a:gd name="T62" fmla="*/ 26 w 69"/>
                          <a:gd name="T63" fmla="*/ 132 h 143"/>
                          <a:gd name="T64" fmla="*/ 27 w 69"/>
                          <a:gd name="T65" fmla="*/ 141 h 143"/>
                          <a:gd name="T66" fmla="*/ 38 w 69"/>
                          <a:gd name="T67" fmla="*/ 134 h 143"/>
                          <a:gd name="T68" fmla="*/ 41 w 69"/>
                          <a:gd name="T69" fmla="*/ 133 h 143"/>
                          <a:gd name="T70" fmla="*/ 41 w 69"/>
                          <a:gd name="T71" fmla="*/ 129 h 143"/>
                          <a:gd name="T72" fmla="*/ 42 w 69"/>
                          <a:gd name="T73" fmla="*/ 124 h 143"/>
                          <a:gd name="T74" fmla="*/ 46 w 69"/>
                          <a:gd name="T75" fmla="*/ 124 h 143"/>
                          <a:gd name="T76" fmla="*/ 55 w 69"/>
                          <a:gd name="T77" fmla="*/ 122 h 143"/>
                          <a:gd name="T78" fmla="*/ 63 w 69"/>
                          <a:gd name="T79" fmla="*/ 116 h 143"/>
                          <a:gd name="T80" fmla="*/ 67 w 69"/>
                          <a:gd name="T81" fmla="*/ 109 h 143"/>
                          <a:gd name="T82" fmla="*/ 68 w 69"/>
                          <a:gd name="T83" fmla="*/ 102 h 143"/>
                          <a:gd name="T84" fmla="*/ 35 w 69"/>
                          <a:gd name="T85" fmla="*/ 129 h 143"/>
                          <a:gd name="T86" fmla="*/ 39 w 69"/>
                          <a:gd name="T87" fmla="*/ 126 h 143"/>
                          <a:gd name="T88" fmla="*/ 44 w 69"/>
                          <a:gd name="T89" fmla="*/ 25 h 143"/>
                          <a:gd name="T90" fmla="*/ 50 w 69"/>
                          <a:gd name="T91" fmla="*/ 20 h 143"/>
                          <a:gd name="T92" fmla="*/ 50 w 69"/>
                          <a:gd name="T93" fmla="*/ 24 h 143"/>
                          <a:gd name="T94" fmla="*/ 55 w 69"/>
                          <a:gd name="T95" fmla="*/ 19 h 1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</a:cxnLst>
                        <a:rect l="0" t="0" r="r" b="b"/>
                        <a:pathLst>
                          <a:path w="69" h="143">
                            <a:moveTo>
                              <a:pt x="44" y="125"/>
                            </a:moveTo>
                            <a:cubicBezTo>
                              <a:pt x="45" y="124"/>
                              <a:pt x="45" y="123"/>
                              <a:pt x="44" y="122"/>
                            </a:cubicBezTo>
                            <a:cubicBezTo>
                              <a:pt x="44" y="123"/>
                              <a:pt x="43" y="124"/>
                              <a:pt x="44" y="125"/>
                            </a:cubicBezTo>
                            <a:close/>
                            <a:moveTo>
                              <a:pt x="69" y="104"/>
                            </a:moveTo>
                            <a:cubicBezTo>
                              <a:pt x="69" y="104"/>
                              <a:pt x="68" y="104"/>
                              <a:pt x="68" y="103"/>
                            </a:cubicBezTo>
                            <a:cubicBezTo>
                              <a:pt x="68" y="104"/>
                              <a:pt x="69" y="104"/>
                              <a:pt x="69" y="104"/>
                            </a:cubicBezTo>
                            <a:close/>
                            <a:moveTo>
                              <a:pt x="69" y="100"/>
                            </a:moveTo>
                            <a:cubicBezTo>
                              <a:pt x="69" y="99"/>
                              <a:pt x="68" y="99"/>
                              <a:pt x="68" y="97"/>
                            </a:cubicBezTo>
                            <a:cubicBezTo>
                              <a:pt x="68" y="97"/>
                              <a:pt x="67" y="96"/>
                              <a:pt x="68" y="96"/>
                            </a:cubicBezTo>
                            <a:cubicBezTo>
                              <a:pt x="68" y="95"/>
                              <a:pt x="67" y="95"/>
                              <a:pt x="67" y="94"/>
                            </a:cubicBezTo>
                            <a:cubicBezTo>
                              <a:pt x="68" y="96"/>
                              <a:pt x="67" y="93"/>
                              <a:pt x="67" y="92"/>
                            </a:cubicBezTo>
                            <a:cubicBezTo>
                              <a:pt x="68" y="94"/>
                              <a:pt x="68" y="91"/>
                              <a:pt x="68" y="91"/>
                            </a:cubicBezTo>
                            <a:cubicBezTo>
                              <a:pt x="68" y="90"/>
                              <a:pt x="67" y="90"/>
                              <a:pt x="67" y="89"/>
                            </a:cubicBezTo>
                            <a:cubicBezTo>
                              <a:pt x="66" y="87"/>
                              <a:pt x="66" y="85"/>
                              <a:pt x="65" y="83"/>
                            </a:cubicBezTo>
                            <a:cubicBezTo>
                              <a:pt x="65" y="82"/>
                              <a:pt x="64" y="81"/>
                              <a:pt x="64" y="79"/>
                            </a:cubicBezTo>
                            <a:cubicBezTo>
                              <a:pt x="64" y="79"/>
                              <a:pt x="65" y="79"/>
                              <a:pt x="64" y="78"/>
                            </a:cubicBezTo>
                            <a:cubicBezTo>
                              <a:pt x="64" y="77"/>
                              <a:pt x="64" y="76"/>
                              <a:pt x="63" y="78"/>
                            </a:cubicBezTo>
                            <a:cubicBezTo>
                              <a:pt x="63" y="76"/>
                              <a:pt x="56" y="72"/>
                              <a:pt x="59" y="70"/>
                            </a:cubicBezTo>
                            <a:cubicBezTo>
                              <a:pt x="57" y="69"/>
                              <a:pt x="58" y="71"/>
                              <a:pt x="57" y="71"/>
                            </a:cubicBezTo>
                            <a:cubicBezTo>
                              <a:pt x="58" y="70"/>
                              <a:pt x="56" y="67"/>
                              <a:pt x="54" y="68"/>
                            </a:cubicBezTo>
                            <a:cubicBezTo>
                              <a:pt x="53" y="67"/>
                              <a:pt x="52" y="66"/>
                              <a:pt x="50" y="65"/>
                            </a:cubicBezTo>
                            <a:cubicBezTo>
                              <a:pt x="51" y="65"/>
                              <a:pt x="51" y="65"/>
                              <a:pt x="51" y="65"/>
                            </a:cubicBezTo>
                            <a:cubicBezTo>
                              <a:pt x="51" y="65"/>
                              <a:pt x="49" y="62"/>
                              <a:pt x="47" y="63"/>
                            </a:cubicBezTo>
                            <a:cubicBezTo>
                              <a:pt x="49" y="61"/>
                              <a:pt x="45" y="59"/>
                              <a:pt x="44" y="58"/>
                            </a:cubicBezTo>
                            <a:cubicBezTo>
                              <a:pt x="42" y="57"/>
                              <a:pt x="42" y="54"/>
                              <a:pt x="39" y="54"/>
                            </a:cubicBezTo>
                            <a:cubicBezTo>
                              <a:pt x="40" y="54"/>
                              <a:pt x="41" y="54"/>
                              <a:pt x="41" y="55"/>
                            </a:cubicBezTo>
                            <a:cubicBezTo>
                              <a:pt x="41" y="53"/>
                              <a:pt x="42" y="52"/>
                              <a:pt x="41" y="51"/>
                            </a:cubicBezTo>
                            <a:cubicBezTo>
                              <a:pt x="40" y="50"/>
                              <a:pt x="39" y="50"/>
                              <a:pt x="38" y="49"/>
                            </a:cubicBezTo>
                            <a:cubicBezTo>
                              <a:pt x="37" y="48"/>
                              <a:pt x="36" y="48"/>
                              <a:pt x="35" y="47"/>
                            </a:cubicBezTo>
                            <a:cubicBezTo>
                              <a:pt x="35" y="46"/>
                              <a:pt x="35" y="44"/>
                              <a:pt x="34" y="45"/>
                            </a:cubicBezTo>
                            <a:cubicBezTo>
                              <a:pt x="34" y="44"/>
                              <a:pt x="32" y="43"/>
                              <a:pt x="34" y="41"/>
                            </a:cubicBezTo>
                            <a:cubicBezTo>
                              <a:pt x="35" y="39"/>
                              <a:pt x="34" y="38"/>
                              <a:pt x="35" y="36"/>
                            </a:cubicBezTo>
                            <a:cubicBezTo>
                              <a:pt x="35" y="35"/>
                              <a:pt x="36" y="33"/>
                              <a:pt x="37" y="32"/>
                            </a:cubicBezTo>
                            <a:cubicBezTo>
                              <a:pt x="38" y="33"/>
                              <a:pt x="41" y="30"/>
                              <a:pt x="41" y="30"/>
                            </a:cubicBezTo>
                            <a:cubicBezTo>
                              <a:pt x="41" y="30"/>
                              <a:pt x="41" y="30"/>
                              <a:pt x="41" y="30"/>
                            </a:cubicBezTo>
                            <a:cubicBezTo>
                              <a:pt x="42" y="29"/>
                              <a:pt x="42" y="27"/>
                              <a:pt x="42" y="26"/>
                            </a:cubicBezTo>
                            <a:cubicBezTo>
                              <a:pt x="42" y="26"/>
                              <a:pt x="44" y="26"/>
                              <a:pt x="44" y="26"/>
                            </a:cubicBezTo>
                            <a:cubicBezTo>
                              <a:pt x="43" y="25"/>
                              <a:pt x="43" y="24"/>
                              <a:pt x="44" y="24"/>
                            </a:cubicBezTo>
                            <a:cubicBezTo>
                              <a:pt x="43" y="23"/>
                              <a:pt x="43" y="23"/>
                              <a:pt x="43" y="23"/>
                            </a:cubicBezTo>
                            <a:cubicBezTo>
                              <a:pt x="44" y="22"/>
                              <a:pt x="44" y="24"/>
                              <a:pt x="45" y="24"/>
                            </a:cubicBezTo>
                            <a:cubicBezTo>
                              <a:pt x="45" y="24"/>
                              <a:pt x="46" y="22"/>
                              <a:pt x="47" y="23"/>
                            </a:cubicBezTo>
                            <a:cubicBezTo>
                              <a:pt x="45" y="24"/>
                              <a:pt x="49" y="23"/>
                              <a:pt x="49" y="23"/>
                            </a:cubicBezTo>
                            <a:cubicBezTo>
                              <a:pt x="50" y="22"/>
                              <a:pt x="49" y="21"/>
                              <a:pt x="50" y="20"/>
                            </a:cubicBezTo>
                            <a:cubicBezTo>
                              <a:pt x="52" y="20"/>
                              <a:pt x="52" y="19"/>
                              <a:pt x="54" y="18"/>
                            </a:cubicBezTo>
                            <a:cubicBezTo>
                              <a:pt x="55" y="18"/>
                              <a:pt x="55" y="19"/>
                              <a:pt x="56" y="18"/>
                            </a:cubicBezTo>
                            <a:cubicBezTo>
                              <a:pt x="55" y="18"/>
                              <a:pt x="54" y="16"/>
                              <a:pt x="53" y="17"/>
                            </a:cubicBezTo>
                            <a:cubicBezTo>
                              <a:pt x="52" y="17"/>
                              <a:pt x="51" y="18"/>
                              <a:pt x="50" y="17"/>
                            </a:cubicBezTo>
                            <a:cubicBezTo>
                              <a:pt x="50" y="17"/>
                              <a:pt x="50" y="17"/>
                              <a:pt x="49" y="17"/>
                            </a:cubicBezTo>
                            <a:cubicBezTo>
                              <a:pt x="49" y="16"/>
                              <a:pt x="46" y="16"/>
                              <a:pt x="46" y="15"/>
                            </a:cubicBezTo>
                            <a:cubicBezTo>
                              <a:pt x="47" y="14"/>
                              <a:pt x="44" y="13"/>
                              <a:pt x="43" y="14"/>
                            </a:cubicBezTo>
                            <a:cubicBezTo>
                              <a:pt x="43" y="12"/>
                              <a:pt x="42" y="10"/>
                              <a:pt x="42" y="8"/>
                            </a:cubicBezTo>
                            <a:cubicBezTo>
                              <a:pt x="44" y="8"/>
                              <a:pt x="44" y="6"/>
                              <a:pt x="43" y="5"/>
                            </a:cubicBezTo>
                            <a:cubicBezTo>
                              <a:pt x="42" y="4"/>
                              <a:pt x="40" y="6"/>
                              <a:pt x="39" y="5"/>
                            </a:cubicBezTo>
                            <a:cubicBezTo>
                              <a:pt x="38" y="3"/>
                              <a:pt x="36" y="5"/>
                              <a:pt x="35" y="4"/>
                            </a:cubicBezTo>
                            <a:cubicBezTo>
                              <a:pt x="33" y="3"/>
                              <a:pt x="31" y="2"/>
                              <a:pt x="30" y="0"/>
                            </a:cubicBezTo>
                            <a:cubicBezTo>
                              <a:pt x="29" y="1"/>
                              <a:pt x="26" y="2"/>
                              <a:pt x="26" y="3"/>
                            </a:cubicBezTo>
                            <a:cubicBezTo>
                              <a:pt x="25" y="4"/>
                              <a:pt x="26" y="4"/>
                              <a:pt x="25" y="5"/>
                            </a:cubicBezTo>
                            <a:cubicBezTo>
                              <a:pt x="24" y="6"/>
                              <a:pt x="19" y="8"/>
                              <a:pt x="20" y="5"/>
                            </a:cubicBezTo>
                            <a:cubicBezTo>
                              <a:pt x="18" y="5"/>
                              <a:pt x="18" y="9"/>
                              <a:pt x="17" y="9"/>
                            </a:cubicBezTo>
                            <a:cubicBezTo>
                              <a:pt x="16" y="8"/>
                              <a:pt x="16" y="7"/>
                              <a:pt x="15" y="6"/>
                            </a:cubicBezTo>
                            <a:cubicBezTo>
                              <a:pt x="14" y="5"/>
                              <a:pt x="14" y="7"/>
                              <a:pt x="13" y="8"/>
                            </a:cubicBezTo>
                            <a:cubicBezTo>
                              <a:pt x="12" y="7"/>
                              <a:pt x="12" y="5"/>
                              <a:pt x="10" y="7"/>
                            </a:cubicBezTo>
                            <a:cubicBezTo>
                              <a:pt x="9" y="8"/>
                              <a:pt x="8" y="9"/>
                              <a:pt x="7" y="8"/>
                            </a:cubicBezTo>
                            <a:cubicBezTo>
                              <a:pt x="6" y="7"/>
                              <a:pt x="4" y="5"/>
                              <a:pt x="2" y="7"/>
                            </a:cubicBezTo>
                            <a:cubicBezTo>
                              <a:pt x="2" y="7"/>
                              <a:pt x="2" y="10"/>
                              <a:pt x="0" y="10"/>
                            </a:cubicBezTo>
                            <a:cubicBezTo>
                              <a:pt x="0" y="11"/>
                              <a:pt x="2" y="13"/>
                              <a:pt x="4" y="14"/>
                            </a:cubicBezTo>
                            <a:cubicBezTo>
                              <a:pt x="5" y="14"/>
                              <a:pt x="5" y="16"/>
                              <a:pt x="6" y="17"/>
                            </a:cubicBezTo>
                            <a:cubicBezTo>
                              <a:pt x="6" y="16"/>
                              <a:pt x="7" y="16"/>
                              <a:pt x="6" y="15"/>
                            </a:cubicBezTo>
                            <a:cubicBezTo>
                              <a:pt x="7" y="16"/>
                              <a:pt x="8" y="16"/>
                              <a:pt x="7" y="18"/>
                            </a:cubicBezTo>
                            <a:cubicBezTo>
                              <a:pt x="7" y="19"/>
                              <a:pt x="7" y="21"/>
                              <a:pt x="8" y="22"/>
                            </a:cubicBezTo>
                            <a:cubicBezTo>
                              <a:pt x="8" y="23"/>
                              <a:pt x="10" y="25"/>
                              <a:pt x="12" y="25"/>
                            </a:cubicBezTo>
                            <a:cubicBezTo>
                              <a:pt x="13" y="25"/>
                              <a:pt x="14" y="26"/>
                              <a:pt x="15" y="26"/>
                            </a:cubicBezTo>
                            <a:cubicBezTo>
                              <a:pt x="16" y="25"/>
                              <a:pt x="16" y="24"/>
                              <a:pt x="18" y="24"/>
                            </a:cubicBezTo>
                            <a:cubicBezTo>
                              <a:pt x="20" y="23"/>
                              <a:pt x="20" y="24"/>
                              <a:pt x="21" y="25"/>
                            </a:cubicBezTo>
                            <a:cubicBezTo>
                              <a:pt x="22" y="25"/>
                              <a:pt x="23" y="26"/>
                              <a:pt x="23" y="27"/>
                            </a:cubicBezTo>
                            <a:cubicBezTo>
                              <a:pt x="23" y="28"/>
                              <a:pt x="22" y="28"/>
                              <a:pt x="21" y="28"/>
                            </a:cubicBezTo>
                            <a:cubicBezTo>
                              <a:pt x="22" y="29"/>
                              <a:pt x="24" y="28"/>
                              <a:pt x="24" y="30"/>
                            </a:cubicBezTo>
                            <a:cubicBezTo>
                              <a:pt x="24" y="30"/>
                              <a:pt x="24" y="31"/>
                              <a:pt x="25" y="30"/>
                            </a:cubicBezTo>
                            <a:cubicBezTo>
                              <a:pt x="26" y="30"/>
                              <a:pt x="27" y="31"/>
                              <a:pt x="27" y="32"/>
                            </a:cubicBezTo>
                            <a:cubicBezTo>
                              <a:pt x="27" y="33"/>
                              <a:pt x="25" y="33"/>
                              <a:pt x="25" y="34"/>
                            </a:cubicBezTo>
                            <a:cubicBezTo>
                              <a:pt x="27" y="34"/>
                              <a:pt x="23" y="36"/>
                              <a:pt x="21" y="36"/>
                            </a:cubicBezTo>
                            <a:cubicBezTo>
                              <a:pt x="21" y="36"/>
                              <a:pt x="18" y="35"/>
                              <a:pt x="18" y="36"/>
                            </a:cubicBezTo>
                            <a:cubicBezTo>
                              <a:pt x="17" y="37"/>
                              <a:pt x="20" y="37"/>
                              <a:pt x="17" y="38"/>
                            </a:cubicBezTo>
                            <a:cubicBezTo>
                              <a:pt x="16" y="39"/>
                              <a:pt x="18" y="40"/>
                              <a:pt x="18" y="40"/>
                            </a:cubicBezTo>
                            <a:cubicBezTo>
                              <a:pt x="21" y="41"/>
                              <a:pt x="23" y="44"/>
                              <a:pt x="25" y="44"/>
                            </a:cubicBezTo>
                            <a:cubicBezTo>
                              <a:pt x="26" y="44"/>
                              <a:pt x="30" y="45"/>
                              <a:pt x="29" y="46"/>
                            </a:cubicBezTo>
                            <a:cubicBezTo>
                              <a:pt x="28" y="47"/>
                              <a:pt x="29" y="48"/>
                              <a:pt x="29" y="48"/>
                            </a:cubicBezTo>
                            <a:cubicBezTo>
                              <a:pt x="30" y="49"/>
                              <a:pt x="31" y="50"/>
                              <a:pt x="31" y="50"/>
                            </a:cubicBezTo>
                            <a:cubicBezTo>
                              <a:pt x="32" y="50"/>
                              <a:pt x="32" y="50"/>
                              <a:pt x="32" y="51"/>
                            </a:cubicBezTo>
                            <a:cubicBezTo>
                              <a:pt x="33" y="52"/>
                              <a:pt x="33" y="53"/>
                              <a:pt x="34" y="54"/>
                            </a:cubicBezTo>
                            <a:cubicBezTo>
                              <a:pt x="35" y="55"/>
                              <a:pt x="36" y="56"/>
                              <a:pt x="37" y="58"/>
                            </a:cubicBezTo>
                            <a:cubicBezTo>
                              <a:pt x="38" y="58"/>
                              <a:pt x="39" y="59"/>
                              <a:pt x="40" y="59"/>
                            </a:cubicBezTo>
                            <a:cubicBezTo>
                              <a:pt x="41" y="61"/>
                              <a:pt x="42" y="62"/>
                              <a:pt x="42" y="64"/>
                            </a:cubicBezTo>
                            <a:cubicBezTo>
                              <a:pt x="42" y="65"/>
                              <a:pt x="43" y="66"/>
                              <a:pt x="43" y="67"/>
                            </a:cubicBezTo>
                            <a:cubicBezTo>
                              <a:pt x="44" y="67"/>
                              <a:pt x="45" y="66"/>
                              <a:pt x="46" y="67"/>
                            </a:cubicBezTo>
                            <a:cubicBezTo>
                              <a:pt x="46" y="68"/>
                              <a:pt x="47" y="68"/>
                              <a:pt x="47" y="68"/>
                            </a:cubicBezTo>
                            <a:cubicBezTo>
                              <a:pt x="48" y="69"/>
                              <a:pt x="49" y="70"/>
                              <a:pt x="51" y="71"/>
                            </a:cubicBezTo>
                            <a:cubicBezTo>
                              <a:pt x="50" y="72"/>
                              <a:pt x="48" y="72"/>
                              <a:pt x="48" y="73"/>
                            </a:cubicBezTo>
                            <a:cubicBezTo>
                              <a:pt x="47" y="74"/>
                              <a:pt x="49" y="75"/>
                              <a:pt x="50" y="75"/>
                            </a:cubicBezTo>
                            <a:cubicBezTo>
                              <a:pt x="51" y="76"/>
                              <a:pt x="53" y="78"/>
                              <a:pt x="52" y="80"/>
                            </a:cubicBezTo>
                            <a:cubicBezTo>
                              <a:pt x="51" y="81"/>
                              <a:pt x="50" y="80"/>
                              <a:pt x="51" y="82"/>
                            </a:cubicBezTo>
                            <a:cubicBezTo>
                              <a:pt x="51" y="82"/>
                              <a:pt x="51" y="84"/>
                              <a:pt x="51" y="84"/>
                            </a:cubicBezTo>
                            <a:cubicBezTo>
                              <a:pt x="51" y="86"/>
                              <a:pt x="50" y="87"/>
                              <a:pt x="49" y="88"/>
                            </a:cubicBezTo>
                            <a:cubicBezTo>
                              <a:pt x="49" y="90"/>
                              <a:pt x="50" y="90"/>
                              <a:pt x="51" y="91"/>
                            </a:cubicBezTo>
                            <a:cubicBezTo>
                              <a:pt x="51" y="92"/>
                              <a:pt x="50" y="92"/>
                              <a:pt x="51" y="93"/>
                            </a:cubicBezTo>
                            <a:cubicBezTo>
                              <a:pt x="51" y="94"/>
                              <a:pt x="51" y="94"/>
                              <a:pt x="52" y="95"/>
                            </a:cubicBezTo>
                            <a:cubicBezTo>
                              <a:pt x="52" y="96"/>
                              <a:pt x="52" y="97"/>
                              <a:pt x="51" y="99"/>
                            </a:cubicBezTo>
                            <a:cubicBezTo>
                              <a:pt x="51" y="101"/>
                              <a:pt x="53" y="105"/>
                              <a:pt x="51" y="106"/>
                            </a:cubicBezTo>
                            <a:cubicBezTo>
                              <a:pt x="50" y="107"/>
                              <a:pt x="49" y="107"/>
                              <a:pt x="49" y="107"/>
                            </a:cubicBezTo>
                            <a:cubicBezTo>
                              <a:pt x="47" y="107"/>
                              <a:pt x="47" y="108"/>
                              <a:pt x="46" y="108"/>
                            </a:cubicBezTo>
                            <a:cubicBezTo>
                              <a:pt x="46" y="109"/>
                              <a:pt x="44" y="109"/>
                              <a:pt x="43" y="110"/>
                            </a:cubicBezTo>
                            <a:cubicBezTo>
                              <a:pt x="42" y="110"/>
                              <a:pt x="42" y="110"/>
                              <a:pt x="41" y="110"/>
                            </a:cubicBezTo>
                            <a:cubicBezTo>
                              <a:pt x="41" y="111"/>
                              <a:pt x="40" y="112"/>
                              <a:pt x="41" y="113"/>
                            </a:cubicBezTo>
                            <a:cubicBezTo>
                              <a:pt x="40" y="113"/>
                              <a:pt x="37" y="111"/>
                              <a:pt x="37" y="112"/>
                            </a:cubicBezTo>
                            <a:cubicBezTo>
                              <a:pt x="36" y="113"/>
                              <a:pt x="35" y="113"/>
                              <a:pt x="35" y="114"/>
                            </a:cubicBezTo>
                            <a:cubicBezTo>
                              <a:pt x="35" y="115"/>
                              <a:pt x="35" y="116"/>
                              <a:pt x="36" y="117"/>
                            </a:cubicBezTo>
                            <a:cubicBezTo>
                              <a:pt x="36" y="118"/>
                              <a:pt x="39" y="118"/>
                              <a:pt x="39" y="119"/>
                            </a:cubicBezTo>
                            <a:cubicBezTo>
                              <a:pt x="37" y="120"/>
                              <a:pt x="38" y="120"/>
                              <a:pt x="38" y="121"/>
                            </a:cubicBezTo>
                            <a:cubicBezTo>
                              <a:pt x="37" y="121"/>
                              <a:pt x="36" y="121"/>
                              <a:pt x="35" y="120"/>
                            </a:cubicBezTo>
                            <a:cubicBezTo>
                              <a:pt x="35" y="120"/>
                              <a:pt x="35" y="119"/>
                              <a:pt x="34" y="119"/>
                            </a:cubicBezTo>
                            <a:cubicBezTo>
                              <a:pt x="32" y="119"/>
                              <a:pt x="30" y="121"/>
                              <a:pt x="28" y="120"/>
                            </a:cubicBezTo>
                            <a:cubicBezTo>
                              <a:pt x="27" y="120"/>
                              <a:pt x="28" y="121"/>
                              <a:pt x="27" y="122"/>
                            </a:cubicBezTo>
                            <a:cubicBezTo>
                              <a:pt x="27" y="123"/>
                              <a:pt x="26" y="123"/>
                              <a:pt x="26" y="124"/>
                            </a:cubicBezTo>
                            <a:cubicBezTo>
                              <a:pt x="25" y="124"/>
                              <a:pt x="24" y="124"/>
                              <a:pt x="23" y="124"/>
                            </a:cubicBezTo>
                            <a:cubicBezTo>
                              <a:pt x="23" y="124"/>
                              <a:pt x="22" y="125"/>
                              <a:pt x="22" y="125"/>
                            </a:cubicBezTo>
                            <a:cubicBezTo>
                              <a:pt x="22" y="125"/>
                              <a:pt x="22" y="125"/>
                              <a:pt x="22" y="125"/>
                            </a:cubicBezTo>
                            <a:cubicBezTo>
                              <a:pt x="22" y="127"/>
                              <a:pt x="28" y="127"/>
                              <a:pt x="28" y="130"/>
                            </a:cubicBezTo>
                            <a:cubicBezTo>
                              <a:pt x="28" y="128"/>
                              <a:pt x="26" y="131"/>
                              <a:pt x="26" y="132"/>
                            </a:cubicBezTo>
                            <a:cubicBezTo>
                              <a:pt x="25" y="132"/>
                              <a:pt x="25" y="133"/>
                              <a:pt x="25" y="135"/>
                            </a:cubicBezTo>
                            <a:cubicBezTo>
                              <a:pt x="25" y="137"/>
                              <a:pt x="25" y="139"/>
                              <a:pt x="25" y="141"/>
                            </a:cubicBezTo>
                            <a:cubicBezTo>
                              <a:pt x="26" y="140"/>
                              <a:pt x="26" y="140"/>
                              <a:pt x="26" y="140"/>
                            </a:cubicBezTo>
                            <a:cubicBezTo>
                              <a:pt x="26" y="140"/>
                              <a:pt x="27" y="141"/>
                              <a:pt x="27" y="141"/>
                            </a:cubicBezTo>
                            <a:cubicBezTo>
                              <a:pt x="26" y="141"/>
                              <a:pt x="25" y="142"/>
                              <a:pt x="25" y="142"/>
                            </a:cubicBezTo>
                            <a:cubicBezTo>
                              <a:pt x="26" y="143"/>
                              <a:pt x="29" y="142"/>
                              <a:pt x="30" y="141"/>
                            </a:cubicBezTo>
                            <a:cubicBezTo>
                              <a:pt x="31" y="139"/>
                              <a:pt x="31" y="138"/>
                              <a:pt x="34" y="137"/>
                            </a:cubicBezTo>
                            <a:cubicBezTo>
                              <a:pt x="35" y="136"/>
                              <a:pt x="38" y="136"/>
                              <a:pt x="38" y="134"/>
                            </a:cubicBezTo>
                            <a:cubicBezTo>
                              <a:pt x="39" y="134"/>
                              <a:pt x="38" y="133"/>
                              <a:pt x="38" y="132"/>
                            </a:cubicBezTo>
                            <a:cubicBezTo>
                              <a:pt x="38" y="133"/>
                              <a:pt x="39" y="133"/>
                              <a:pt x="39" y="133"/>
                            </a:cubicBezTo>
                            <a:cubicBezTo>
                              <a:pt x="39" y="133"/>
                              <a:pt x="38" y="132"/>
                              <a:pt x="38" y="131"/>
                            </a:cubicBezTo>
                            <a:cubicBezTo>
                              <a:pt x="39" y="133"/>
                              <a:pt x="40" y="134"/>
                              <a:pt x="41" y="133"/>
                            </a:cubicBezTo>
                            <a:cubicBezTo>
                              <a:pt x="44" y="132"/>
                              <a:pt x="38" y="128"/>
                              <a:pt x="38" y="126"/>
                            </a:cubicBezTo>
                            <a:cubicBezTo>
                              <a:pt x="39" y="128"/>
                              <a:pt x="40" y="130"/>
                              <a:pt x="42" y="130"/>
                            </a:cubicBezTo>
                            <a:cubicBezTo>
                              <a:pt x="43" y="130"/>
                              <a:pt x="42" y="129"/>
                              <a:pt x="41" y="128"/>
                            </a:cubicBezTo>
                            <a:cubicBezTo>
                              <a:pt x="41" y="128"/>
                              <a:pt x="41" y="129"/>
                              <a:pt x="41" y="129"/>
                            </a:cubicBezTo>
                            <a:cubicBezTo>
                              <a:pt x="43" y="129"/>
                              <a:pt x="43" y="128"/>
                              <a:pt x="44" y="128"/>
                            </a:cubicBezTo>
                            <a:cubicBezTo>
                              <a:pt x="43" y="126"/>
                              <a:pt x="41" y="127"/>
                              <a:pt x="40" y="126"/>
                            </a:cubicBezTo>
                            <a:cubicBezTo>
                              <a:pt x="41" y="126"/>
                              <a:pt x="44" y="127"/>
                              <a:pt x="44" y="125"/>
                            </a:cubicBezTo>
                            <a:cubicBezTo>
                              <a:pt x="44" y="124"/>
                              <a:pt x="42" y="125"/>
                              <a:pt x="42" y="124"/>
                            </a:cubicBezTo>
                            <a:cubicBezTo>
                              <a:pt x="43" y="124"/>
                              <a:pt x="44" y="123"/>
                              <a:pt x="44" y="122"/>
                            </a:cubicBezTo>
                            <a:cubicBezTo>
                              <a:pt x="44" y="122"/>
                              <a:pt x="46" y="123"/>
                              <a:pt x="45" y="123"/>
                            </a:cubicBezTo>
                            <a:cubicBezTo>
                              <a:pt x="45" y="124"/>
                              <a:pt x="45" y="124"/>
                              <a:pt x="45" y="123"/>
                            </a:cubicBezTo>
                            <a:cubicBezTo>
                              <a:pt x="45" y="123"/>
                              <a:pt x="45" y="124"/>
                              <a:pt x="46" y="124"/>
                            </a:cubicBezTo>
                            <a:cubicBezTo>
                              <a:pt x="46" y="124"/>
                              <a:pt x="46" y="123"/>
                              <a:pt x="46" y="123"/>
                            </a:cubicBezTo>
                            <a:cubicBezTo>
                              <a:pt x="46" y="124"/>
                              <a:pt x="48" y="124"/>
                              <a:pt x="48" y="125"/>
                            </a:cubicBezTo>
                            <a:cubicBezTo>
                              <a:pt x="49" y="124"/>
                              <a:pt x="51" y="124"/>
                              <a:pt x="52" y="123"/>
                            </a:cubicBezTo>
                            <a:cubicBezTo>
                              <a:pt x="53" y="123"/>
                              <a:pt x="54" y="122"/>
                              <a:pt x="55" y="122"/>
                            </a:cubicBezTo>
                            <a:cubicBezTo>
                              <a:pt x="55" y="122"/>
                              <a:pt x="56" y="120"/>
                              <a:pt x="57" y="120"/>
                            </a:cubicBezTo>
                            <a:cubicBezTo>
                              <a:pt x="58" y="119"/>
                              <a:pt x="59" y="119"/>
                              <a:pt x="60" y="119"/>
                            </a:cubicBezTo>
                            <a:cubicBezTo>
                              <a:pt x="60" y="119"/>
                              <a:pt x="61" y="118"/>
                              <a:pt x="62" y="117"/>
                            </a:cubicBezTo>
                            <a:cubicBezTo>
                              <a:pt x="62" y="117"/>
                              <a:pt x="63" y="117"/>
                              <a:pt x="63" y="116"/>
                            </a:cubicBezTo>
                            <a:cubicBezTo>
                              <a:pt x="65" y="115"/>
                              <a:pt x="65" y="115"/>
                              <a:pt x="65" y="114"/>
                            </a:cubicBezTo>
                            <a:cubicBezTo>
                              <a:pt x="65" y="114"/>
                              <a:pt x="67" y="113"/>
                              <a:pt x="67" y="112"/>
                            </a:cubicBezTo>
                            <a:cubicBezTo>
                              <a:pt x="67" y="112"/>
                              <a:pt x="67" y="111"/>
                              <a:pt x="66" y="111"/>
                            </a:cubicBezTo>
                            <a:cubicBezTo>
                              <a:pt x="67" y="110"/>
                              <a:pt x="67" y="110"/>
                              <a:pt x="67" y="109"/>
                            </a:cubicBezTo>
                            <a:cubicBezTo>
                              <a:pt x="67" y="109"/>
                              <a:pt x="67" y="110"/>
                              <a:pt x="67" y="110"/>
                            </a:cubicBezTo>
                            <a:cubicBezTo>
                              <a:pt x="68" y="109"/>
                              <a:pt x="67" y="106"/>
                              <a:pt x="66" y="105"/>
                            </a:cubicBezTo>
                            <a:cubicBezTo>
                              <a:pt x="67" y="105"/>
                              <a:pt x="68" y="106"/>
                              <a:pt x="68" y="106"/>
                            </a:cubicBezTo>
                            <a:cubicBezTo>
                              <a:pt x="68" y="105"/>
                              <a:pt x="66" y="103"/>
                              <a:pt x="68" y="102"/>
                            </a:cubicBezTo>
                            <a:cubicBezTo>
                              <a:pt x="68" y="103"/>
                              <a:pt x="69" y="103"/>
                              <a:pt x="69" y="104"/>
                            </a:cubicBezTo>
                            <a:cubicBezTo>
                              <a:pt x="69" y="103"/>
                              <a:pt x="69" y="101"/>
                              <a:pt x="69" y="100"/>
                            </a:cubicBezTo>
                            <a:close/>
                            <a:moveTo>
                              <a:pt x="38" y="132"/>
                            </a:moveTo>
                            <a:cubicBezTo>
                              <a:pt x="37" y="131"/>
                              <a:pt x="35" y="130"/>
                              <a:pt x="35" y="129"/>
                            </a:cubicBezTo>
                            <a:cubicBezTo>
                              <a:pt x="35" y="129"/>
                              <a:pt x="36" y="130"/>
                              <a:pt x="37" y="131"/>
                            </a:cubicBezTo>
                            <a:cubicBezTo>
                              <a:pt x="38" y="132"/>
                              <a:pt x="38" y="132"/>
                              <a:pt x="38" y="132"/>
                            </a:cubicBezTo>
                            <a:close/>
                            <a:moveTo>
                              <a:pt x="41" y="128"/>
                            </a:moveTo>
                            <a:cubicBezTo>
                              <a:pt x="40" y="128"/>
                              <a:pt x="40" y="127"/>
                              <a:pt x="39" y="126"/>
                            </a:cubicBezTo>
                            <a:cubicBezTo>
                              <a:pt x="40" y="126"/>
                              <a:pt x="41" y="128"/>
                              <a:pt x="41" y="128"/>
                            </a:cubicBezTo>
                            <a:close/>
                            <a:moveTo>
                              <a:pt x="44" y="25"/>
                            </a:moveTo>
                            <a:cubicBezTo>
                              <a:pt x="45" y="24"/>
                              <a:pt x="44" y="24"/>
                              <a:pt x="44" y="24"/>
                            </a:cubicBezTo>
                            <a:cubicBezTo>
                              <a:pt x="44" y="24"/>
                              <a:pt x="44" y="24"/>
                              <a:pt x="44" y="25"/>
                            </a:cubicBezTo>
                            <a:close/>
                            <a:moveTo>
                              <a:pt x="45" y="25"/>
                            </a:moveTo>
                            <a:cubicBezTo>
                              <a:pt x="45" y="25"/>
                              <a:pt x="46" y="25"/>
                              <a:pt x="46" y="26"/>
                            </a:cubicBezTo>
                            <a:cubicBezTo>
                              <a:pt x="47" y="25"/>
                              <a:pt x="46" y="24"/>
                              <a:pt x="45" y="25"/>
                            </a:cubicBezTo>
                            <a:close/>
                            <a:moveTo>
                              <a:pt x="50" y="20"/>
                            </a:moveTo>
                            <a:cubicBezTo>
                              <a:pt x="50" y="21"/>
                              <a:pt x="50" y="22"/>
                              <a:pt x="50" y="23"/>
                            </a:cubicBezTo>
                            <a:cubicBezTo>
                              <a:pt x="51" y="22"/>
                              <a:pt x="52" y="21"/>
                              <a:pt x="50" y="20"/>
                            </a:cubicBezTo>
                            <a:close/>
                            <a:moveTo>
                              <a:pt x="51" y="23"/>
                            </a:moveTo>
                            <a:cubicBezTo>
                              <a:pt x="51" y="23"/>
                              <a:pt x="50" y="23"/>
                              <a:pt x="50" y="24"/>
                            </a:cubicBezTo>
                            <a:cubicBezTo>
                              <a:pt x="51" y="24"/>
                              <a:pt x="51" y="23"/>
                              <a:pt x="51" y="23"/>
                            </a:cubicBezTo>
                            <a:close/>
                            <a:moveTo>
                              <a:pt x="55" y="19"/>
                            </a:moveTo>
                            <a:cubicBezTo>
                              <a:pt x="55" y="19"/>
                              <a:pt x="55" y="19"/>
                              <a:pt x="54" y="19"/>
                            </a:cubicBezTo>
                            <a:cubicBezTo>
                              <a:pt x="55" y="19"/>
                              <a:pt x="55" y="19"/>
                              <a:pt x="55" y="19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74" name="Freeform 2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03" y="2992"/>
                        <a:ext cx="47" cy="34"/>
                      </a:xfrm>
                      <a:custGeom>
                        <a:avLst/>
                        <a:gdLst>
                          <a:gd name="T0" fmla="*/ 5 w 29"/>
                          <a:gd name="T1" fmla="*/ 14 h 21"/>
                          <a:gd name="T2" fmla="*/ 10 w 29"/>
                          <a:gd name="T3" fmla="*/ 14 h 21"/>
                          <a:gd name="T4" fmla="*/ 12 w 29"/>
                          <a:gd name="T5" fmla="*/ 15 h 21"/>
                          <a:gd name="T6" fmla="*/ 16 w 29"/>
                          <a:gd name="T7" fmla="*/ 16 h 21"/>
                          <a:gd name="T8" fmla="*/ 19 w 29"/>
                          <a:gd name="T9" fmla="*/ 15 h 21"/>
                          <a:gd name="T10" fmla="*/ 22 w 29"/>
                          <a:gd name="T11" fmla="*/ 14 h 21"/>
                          <a:gd name="T12" fmla="*/ 18 w 29"/>
                          <a:gd name="T13" fmla="*/ 9 h 21"/>
                          <a:gd name="T14" fmla="*/ 15 w 29"/>
                          <a:gd name="T15" fmla="*/ 4 h 21"/>
                          <a:gd name="T16" fmla="*/ 12 w 29"/>
                          <a:gd name="T17" fmla="*/ 2 h 21"/>
                          <a:gd name="T18" fmla="*/ 21 w 29"/>
                          <a:gd name="T19" fmla="*/ 2 h 21"/>
                          <a:gd name="T20" fmla="*/ 28 w 29"/>
                          <a:gd name="T21" fmla="*/ 5 h 21"/>
                          <a:gd name="T22" fmla="*/ 28 w 29"/>
                          <a:gd name="T23" fmla="*/ 8 h 21"/>
                          <a:gd name="T24" fmla="*/ 26 w 29"/>
                          <a:gd name="T25" fmla="*/ 11 h 21"/>
                          <a:gd name="T26" fmla="*/ 28 w 29"/>
                          <a:gd name="T27" fmla="*/ 12 h 21"/>
                          <a:gd name="T28" fmla="*/ 25 w 29"/>
                          <a:gd name="T29" fmla="*/ 14 h 21"/>
                          <a:gd name="T30" fmla="*/ 27 w 29"/>
                          <a:gd name="T31" fmla="*/ 19 h 21"/>
                          <a:gd name="T32" fmla="*/ 19 w 29"/>
                          <a:gd name="T33" fmla="*/ 18 h 21"/>
                          <a:gd name="T34" fmla="*/ 8 w 29"/>
                          <a:gd name="T35" fmla="*/ 19 h 21"/>
                          <a:gd name="T36" fmla="*/ 3 w 29"/>
                          <a:gd name="T37" fmla="*/ 17 h 21"/>
                          <a:gd name="T38" fmla="*/ 5 w 29"/>
                          <a:gd name="T39" fmla="*/ 14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29" h="21">
                            <a:moveTo>
                              <a:pt x="5" y="14"/>
                            </a:moveTo>
                            <a:cubicBezTo>
                              <a:pt x="7" y="15"/>
                              <a:pt x="8" y="14"/>
                              <a:pt x="10" y="14"/>
                            </a:cubicBezTo>
                            <a:cubicBezTo>
                              <a:pt x="8" y="15"/>
                              <a:pt x="11" y="15"/>
                              <a:pt x="12" y="15"/>
                            </a:cubicBezTo>
                            <a:cubicBezTo>
                              <a:pt x="13" y="15"/>
                              <a:pt x="15" y="15"/>
                              <a:pt x="16" y="16"/>
                            </a:cubicBezTo>
                            <a:cubicBezTo>
                              <a:pt x="18" y="16"/>
                              <a:pt x="18" y="15"/>
                              <a:pt x="19" y="15"/>
                            </a:cubicBezTo>
                            <a:cubicBezTo>
                              <a:pt x="20" y="14"/>
                              <a:pt x="22" y="15"/>
                              <a:pt x="22" y="14"/>
                            </a:cubicBezTo>
                            <a:cubicBezTo>
                              <a:pt x="22" y="12"/>
                              <a:pt x="18" y="11"/>
                              <a:pt x="18" y="9"/>
                            </a:cubicBezTo>
                            <a:cubicBezTo>
                              <a:pt x="18" y="6"/>
                              <a:pt x="18" y="5"/>
                              <a:pt x="15" y="4"/>
                            </a:cubicBezTo>
                            <a:cubicBezTo>
                              <a:pt x="13" y="4"/>
                              <a:pt x="10" y="4"/>
                              <a:pt x="12" y="2"/>
                            </a:cubicBezTo>
                            <a:cubicBezTo>
                              <a:pt x="15" y="0"/>
                              <a:pt x="18" y="2"/>
                              <a:pt x="21" y="2"/>
                            </a:cubicBezTo>
                            <a:cubicBezTo>
                              <a:pt x="24" y="3"/>
                              <a:pt x="28" y="2"/>
                              <a:pt x="28" y="5"/>
                            </a:cubicBezTo>
                            <a:cubicBezTo>
                              <a:pt x="28" y="6"/>
                              <a:pt x="28" y="7"/>
                              <a:pt x="28" y="8"/>
                            </a:cubicBezTo>
                            <a:cubicBezTo>
                              <a:pt x="29" y="10"/>
                              <a:pt x="26" y="10"/>
                              <a:pt x="26" y="11"/>
                            </a:cubicBezTo>
                            <a:cubicBezTo>
                              <a:pt x="26" y="11"/>
                              <a:pt x="28" y="11"/>
                              <a:pt x="28" y="12"/>
                            </a:cubicBezTo>
                            <a:cubicBezTo>
                              <a:pt x="27" y="13"/>
                              <a:pt x="26" y="14"/>
                              <a:pt x="25" y="14"/>
                            </a:cubicBezTo>
                            <a:cubicBezTo>
                              <a:pt x="27" y="15"/>
                              <a:pt x="28" y="18"/>
                              <a:pt x="27" y="19"/>
                            </a:cubicBezTo>
                            <a:cubicBezTo>
                              <a:pt x="25" y="17"/>
                              <a:pt x="22" y="17"/>
                              <a:pt x="19" y="18"/>
                            </a:cubicBezTo>
                            <a:cubicBezTo>
                              <a:pt x="16" y="19"/>
                              <a:pt x="9" y="16"/>
                              <a:pt x="8" y="19"/>
                            </a:cubicBezTo>
                            <a:cubicBezTo>
                              <a:pt x="7" y="21"/>
                              <a:pt x="5" y="17"/>
                              <a:pt x="3" y="17"/>
                            </a:cubicBezTo>
                            <a:cubicBezTo>
                              <a:pt x="0" y="16"/>
                              <a:pt x="3" y="12"/>
                              <a:pt x="5" y="1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75" name="Freeform 2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03" y="2992"/>
                        <a:ext cx="47" cy="34"/>
                      </a:xfrm>
                      <a:custGeom>
                        <a:avLst/>
                        <a:gdLst>
                          <a:gd name="T0" fmla="*/ 5 w 29"/>
                          <a:gd name="T1" fmla="*/ 14 h 21"/>
                          <a:gd name="T2" fmla="*/ 10 w 29"/>
                          <a:gd name="T3" fmla="*/ 14 h 21"/>
                          <a:gd name="T4" fmla="*/ 12 w 29"/>
                          <a:gd name="T5" fmla="*/ 15 h 21"/>
                          <a:gd name="T6" fmla="*/ 16 w 29"/>
                          <a:gd name="T7" fmla="*/ 16 h 21"/>
                          <a:gd name="T8" fmla="*/ 19 w 29"/>
                          <a:gd name="T9" fmla="*/ 15 h 21"/>
                          <a:gd name="T10" fmla="*/ 22 w 29"/>
                          <a:gd name="T11" fmla="*/ 14 h 21"/>
                          <a:gd name="T12" fmla="*/ 18 w 29"/>
                          <a:gd name="T13" fmla="*/ 9 h 21"/>
                          <a:gd name="T14" fmla="*/ 15 w 29"/>
                          <a:gd name="T15" fmla="*/ 4 h 21"/>
                          <a:gd name="T16" fmla="*/ 12 w 29"/>
                          <a:gd name="T17" fmla="*/ 2 h 21"/>
                          <a:gd name="T18" fmla="*/ 21 w 29"/>
                          <a:gd name="T19" fmla="*/ 2 h 21"/>
                          <a:gd name="T20" fmla="*/ 28 w 29"/>
                          <a:gd name="T21" fmla="*/ 5 h 21"/>
                          <a:gd name="T22" fmla="*/ 28 w 29"/>
                          <a:gd name="T23" fmla="*/ 8 h 21"/>
                          <a:gd name="T24" fmla="*/ 26 w 29"/>
                          <a:gd name="T25" fmla="*/ 11 h 21"/>
                          <a:gd name="T26" fmla="*/ 28 w 29"/>
                          <a:gd name="T27" fmla="*/ 12 h 21"/>
                          <a:gd name="T28" fmla="*/ 25 w 29"/>
                          <a:gd name="T29" fmla="*/ 14 h 21"/>
                          <a:gd name="T30" fmla="*/ 27 w 29"/>
                          <a:gd name="T31" fmla="*/ 19 h 21"/>
                          <a:gd name="T32" fmla="*/ 19 w 29"/>
                          <a:gd name="T33" fmla="*/ 18 h 21"/>
                          <a:gd name="T34" fmla="*/ 8 w 29"/>
                          <a:gd name="T35" fmla="*/ 19 h 21"/>
                          <a:gd name="T36" fmla="*/ 3 w 29"/>
                          <a:gd name="T37" fmla="*/ 17 h 21"/>
                          <a:gd name="T38" fmla="*/ 5 w 29"/>
                          <a:gd name="T39" fmla="*/ 14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29" h="21">
                            <a:moveTo>
                              <a:pt x="5" y="14"/>
                            </a:moveTo>
                            <a:cubicBezTo>
                              <a:pt x="7" y="15"/>
                              <a:pt x="8" y="14"/>
                              <a:pt x="10" y="14"/>
                            </a:cubicBezTo>
                            <a:cubicBezTo>
                              <a:pt x="8" y="15"/>
                              <a:pt x="11" y="15"/>
                              <a:pt x="12" y="15"/>
                            </a:cubicBezTo>
                            <a:cubicBezTo>
                              <a:pt x="13" y="15"/>
                              <a:pt x="15" y="15"/>
                              <a:pt x="16" y="16"/>
                            </a:cubicBezTo>
                            <a:cubicBezTo>
                              <a:pt x="18" y="16"/>
                              <a:pt x="18" y="15"/>
                              <a:pt x="19" y="15"/>
                            </a:cubicBezTo>
                            <a:cubicBezTo>
                              <a:pt x="20" y="14"/>
                              <a:pt x="22" y="15"/>
                              <a:pt x="22" y="14"/>
                            </a:cubicBezTo>
                            <a:cubicBezTo>
                              <a:pt x="22" y="12"/>
                              <a:pt x="18" y="11"/>
                              <a:pt x="18" y="9"/>
                            </a:cubicBezTo>
                            <a:cubicBezTo>
                              <a:pt x="18" y="6"/>
                              <a:pt x="18" y="5"/>
                              <a:pt x="15" y="4"/>
                            </a:cubicBezTo>
                            <a:cubicBezTo>
                              <a:pt x="13" y="4"/>
                              <a:pt x="10" y="4"/>
                              <a:pt x="12" y="2"/>
                            </a:cubicBezTo>
                            <a:cubicBezTo>
                              <a:pt x="15" y="0"/>
                              <a:pt x="18" y="2"/>
                              <a:pt x="21" y="2"/>
                            </a:cubicBezTo>
                            <a:cubicBezTo>
                              <a:pt x="24" y="3"/>
                              <a:pt x="28" y="2"/>
                              <a:pt x="28" y="5"/>
                            </a:cubicBezTo>
                            <a:cubicBezTo>
                              <a:pt x="28" y="6"/>
                              <a:pt x="28" y="7"/>
                              <a:pt x="28" y="8"/>
                            </a:cubicBezTo>
                            <a:cubicBezTo>
                              <a:pt x="29" y="10"/>
                              <a:pt x="26" y="10"/>
                              <a:pt x="26" y="11"/>
                            </a:cubicBezTo>
                            <a:cubicBezTo>
                              <a:pt x="26" y="11"/>
                              <a:pt x="28" y="11"/>
                              <a:pt x="28" y="12"/>
                            </a:cubicBezTo>
                            <a:cubicBezTo>
                              <a:pt x="27" y="13"/>
                              <a:pt x="26" y="14"/>
                              <a:pt x="25" y="14"/>
                            </a:cubicBezTo>
                            <a:cubicBezTo>
                              <a:pt x="27" y="15"/>
                              <a:pt x="28" y="18"/>
                              <a:pt x="27" y="19"/>
                            </a:cubicBezTo>
                            <a:cubicBezTo>
                              <a:pt x="25" y="17"/>
                              <a:pt x="22" y="17"/>
                              <a:pt x="19" y="18"/>
                            </a:cubicBezTo>
                            <a:cubicBezTo>
                              <a:pt x="16" y="19"/>
                              <a:pt x="9" y="16"/>
                              <a:pt x="8" y="19"/>
                            </a:cubicBezTo>
                            <a:cubicBezTo>
                              <a:pt x="7" y="21"/>
                              <a:pt x="5" y="17"/>
                              <a:pt x="3" y="17"/>
                            </a:cubicBezTo>
                            <a:cubicBezTo>
                              <a:pt x="0" y="16"/>
                              <a:pt x="3" y="12"/>
                              <a:pt x="5" y="1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76" name="Freeform 2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17" y="3023"/>
                        <a:ext cx="2" cy="0"/>
                      </a:xfrm>
                      <a:custGeom>
                        <a:avLst/>
                        <a:gdLst>
                          <a:gd name="T0" fmla="*/ 1 w 1"/>
                          <a:gd name="T1" fmla="*/ 0 w 1"/>
                          <a:gd name="T2" fmla="*/ 1 w 1"/>
                        </a:gdLst>
                        <a:ahLst/>
                        <a:cxnLst>
                          <a:cxn ang="0">
                            <a:pos x="T0" y="0"/>
                          </a:cxn>
                          <a:cxn ang="0">
                            <a:pos x="T1" y="0"/>
                          </a:cxn>
                          <a:cxn ang="0">
                            <a:pos x="T2" y="0"/>
                          </a:cxn>
                        </a:cxnLst>
                        <a:rect l="0" t="0" r="r" b="b"/>
                        <a:pathLst>
                          <a:path w="1">
                            <a:moveTo>
                              <a:pt x="1" y="0"/>
                            </a:moveTo>
                            <a:cubicBezTo>
                              <a:pt x="1" y="0"/>
                              <a:pt x="0" y="0"/>
                              <a:pt x="0" y="0"/>
                            </a:cubicBezTo>
                            <a:cubicBezTo>
                              <a:pt x="1" y="0"/>
                              <a:pt x="0" y="0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77" name="Freeform 2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17" y="3023"/>
                        <a:ext cx="2" cy="0"/>
                      </a:xfrm>
                      <a:custGeom>
                        <a:avLst/>
                        <a:gdLst>
                          <a:gd name="T0" fmla="*/ 1 w 1"/>
                          <a:gd name="T1" fmla="*/ 0 w 1"/>
                          <a:gd name="T2" fmla="*/ 1 w 1"/>
                        </a:gdLst>
                        <a:ahLst/>
                        <a:cxnLst>
                          <a:cxn ang="0">
                            <a:pos x="T0" y="0"/>
                          </a:cxn>
                          <a:cxn ang="0">
                            <a:pos x="T1" y="0"/>
                          </a:cxn>
                          <a:cxn ang="0">
                            <a:pos x="T2" y="0"/>
                          </a:cxn>
                        </a:cxnLst>
                        <a:rect l="0" t="0" r="r" b="b"/>
                        <a:pathLst>
                          <a:path w="1">
                            <a:moveTo>
                              <a:pt x="1" y="0"/>
                            </a:moveTo>
                            <a:cubicBezTo>
                              <a:pt x="1" y="0"/>
                              <a:pt x="0" y="0"/>
                              <a:pt x="0" y="0"/>
                            </a:cubicBezTo>
                            <a:cubicBezTo>
                              <a:pt x="1" y="0"/>
                              <a:pt x="0" y="0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78" name="Freeform 2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1" y="3008"/>
                        <a:ext cx="11" cy="5"/>
                      </a:xfrm>
                      <a:custGeom>
                        <a:avLst/>
                        <a:gdLst>
                          <a:gd name="T0" fmla="*/ 6 w 7"/>
                          <a:gd name="T1" fmla="*/ 3 h 3"/>
                          <a:gd name="T2" fmla="*/ 2 w 7"/>
                          <a:gd name="T3" fmla="*/ 1 h 3"/>
                          <a:gd name="T4" fmla="*/ 6 w 7"/>
                          <a:gd name="T5" fmla="*/ 3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7" h="3">
                            <a:moveTo>
                              <a:pt x="6" y="3"/>
                            </a:moveTo>
                            <a:cubicBezTo>
                              <a:pt x="6" y="3"/>
                              <a:pt x="0" y="1"/>
                              <a:pt x="2" y="1"/>
                            </a:cubicBezTo>
                            <a:cubicBezTo>
                              <a:pt x="3" y="0"/>
                              <a:pt x="7" y="2"/>
                              <a:pt x="6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79" name="Freeform 2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1" y="3008"/>
                        <a:ext cx="11" cy="5"/>
                      </a:xfrm>
                      <a:custGeom>
                        <a:avLst/>
                        <a:gdLst>
                          <a:gd name="T0" fmla="*/ 6 w 7"/>
                          <a:gd name="T1" fmla="*/ 3 h 3"/>
                          <a:gd name="T2" fmla="*/ 2 w 7"/>
                          <a:gd name="T3" fmla="*/ 1 h 3"/>
                          <a:gd name="T4" fmla="*/ 6 w 7"/>
                          <a:gd name="T5" fmla="*/ 3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7" h="3">
                            <a:moveTo>
                              <a:pt x="6" y="3"/>
                            </a:moveTo>
                            <a:cubicBezTo>
                              <a:pt x="6" y="3"/>
                              <a:pt x="0" y="1"/>
                              <a:pt x="2" y="1"/>
                            </a:cubicBezTo>
                            <a:cubicBezTo>
                              <a:pt x="3" y="0"/>
                              <a:pt x="7" y="2"/>
                              <a:pt x="6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80" name="Freeform 2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30" y="2992"/>
                        <a:ext cx="4" cy="2"/>
                      </a:xfrm>
                      <a:custGeom>
                        <a:avLst/>
                        <a:gdLst>
                          <a:gd name="T0" fmla="*/ 1 w 2"/>
                          <a:gd name="T1" fmla="*/ 1 h 1"/>
                          <a:gd name="T2" fmla="*/ 0 w 2"/>
                          <a:gd name="T3" fmla="*/ 0 h 1"/>
                          <a:gd name="T4" fmla="*/ 2 w 2"/>
                          <a:gd name="T5" fmla="*/ 1 h 1"/>
                          <a:gd name="T6" fmla="*/ 1 w 2"/>
                          <a:gd name="T7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" h="1">
                            <a:moveTo>
                              <a:pt x="1" y="1"/>
                            </a:moveTo>
                            <a:cubicBezTo>
                              <a:pt x="1" y="1"/>
                              <a:pt x="0" y="0"/>
                              <a:pt x="0" y="0"/>
                            </a:cubicBezTo>
                            <a:cubicBezTo>
                              <a:pt x="1" y="0"/>
                              <a:pt x="2" y="0"/>
                              <a:pt x="2" y="1"/>
                            </a:cubicBezTo>
                            <a:cubicBezTo>
                              <a:pt x="2" y="1"/>
                              <a:pt x="1" y="1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81" name="Freeform 2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30" y="2992"/>
                        <a:ext cx="4" cy="2"/>
                      </a:xfrm>
                      <a:custGeom>
                        <a:avLst/>
                        <a:gdLst>
                          <a:gd name="T0" fmla="*/ 1 w 2"/>
                          <a:gd name="T1" fmla="*/ 1 h 1"/>
                          <a:gd name="T2" fmla="*/ 0 w 2"/>
                          <a:gd name="T3" fmla="*/ 0 h 1"/>
                          <a:gd name="T4" fmla="*/ 2 w 2"/>
                          <a:gd name="T5" fmla="*/ 1 h 1"/>
                          <a:gd name="T6" fmla="*/ 1 w 2"/>
                          <a:gd name="T7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" h="1">
                            <a:moveTo>
                              <a:pt x="1" y="1"/>
                            </a:moveTo>
                            <a:cubicBezTo>
                              <a:pt x="1" y="1"/>
                              <a:pt x="0" y="0"/>
                              <a:pt x="0" y="0"/>
                            </a:cubicBezTo>
                            <a:cubicBezTo>
                              <a:pt x="1" y="0"/>
                              <a:pt x="2" y="0"/>
                              <a:pt x="2" y="1"/>
                            </a:cubicBezTo>
                            <a:cubicBezTo>
                              <a:pt x="2" y="1"/>
                              <a:pt x="1" y="1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82" name="Freeform 2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0" y="2599"/>
                        <a:ext cx="62" cy="44"/>
                      </a:xfrm>
                      <a:custGeom>
                        <a:avLst/>
                        <a:gdLst>
                          <a:gd name="T0" fmla="*/ 0 w 38"/>
                          <a:gd name="T1" fmla="*/ 3 h 27"/>
                          <a:gd name="T2" fmla="*/ 4 w 38"/>
                          <a:gd name="T3" fmla="*/ 3 h 27"/>
                          <a:gd name="T4" fmla="*/ 7 w 38"/>
                          <a:gd name="T5" fmla="*/ 2 h 27"/>
                          <a:gd name="T6" fmla="*/ 10 w 38"/>
                          <a:gd name="T7" fmla="*/ 1 h 27"/>
                          <a:gd name="T8" fmla="*/ 17 w 38"/>
                          <a:gd name="T9" fmla="*/ 2 h 27"/>
                          <a:gd name="T10" fmla="*/ 20 w 38"/>
                          <a:gd name="T11" fmla="*/ 2 h 27"/>
                          <a:gd name="T12" fmla="*/ 23 w 38"/>
                          <a:gd name="T13" fmla="*/ 2 h 27"/>
                          <a:gd name="T14" fmla="*/ 28 w 38"/>
                          <a:gd name="T15" fmla="*/ 3 h 27"/>
                          <a:gd name="T16" fmla="*/ 30 w 38"/>
                          <a:gd name="T17" fmla="*/ 5 h 27"/>
                          <a:gd name="T18" fmla="*/ 33 w 38"/>
                          <a:gd name="T19" fmla="*/ 4 h 27"/>
                          <a:gd name="T20" fmla="*/ 33 w 38"/>
                          <a:gd name="T21" fmla="*/ 7 h 27"/>
                          <a:gd name="T22" fmla="*/ 35 w 38"/>
                          <a:gd name="T23" fmla="*/ 11 h 27"/>
                          <a:gd name="T24" fmla="*/ 33 w 38"/>
                          <a:gd name="T25" fmla="*/ 13 h 27"/>
                          <a:gd name="T26" fmla="*/ 36 w 38"/>
                          <a:gd name="T27" fmla="*/ 16 h 27"/>
                          <a:gd name="T28" fmla="*/ 30 w 38"/>
                          <a:gd name="T29" fmla="*/ 17 h 27"/>
                          <a:gd name="T30" fmla="*/ 31 w 38"/>
                          <a:gd name="T31" fmla="*/ 20 h 27"/>
                          <a:gd name="T32" fmla="*/ 27 w 38"/>
                          <a:gd name="T33" fmla="*/ 22 h 27"/>
                          <a:gd name="T34" fmla="*/ 26 w 38"/>
                          <a:gd name="T35" fmla="*/ 27 h 27"/>
                          <a:gd name="T36" fmla="*/ 21 w 38"/>
                          <a:gd name="T37" fmla="*/ 24 h 27"/>
                          <a:gd name="T38" fmla="*/ 19 w 38"/>
                          <a:gd name="T39" fmla="*/ 23 h 27"/>
                          <a:gd name="T40" fmla="*/ 17 w 38"/>
                          <a:gd name="T41" fmla="*/ 23 h 27"/>
                          <a:gd name="T42" fmla="*/ 15 w 38"/>
                          <a:gd name="T43" fmla="*/ 19 h 27"/>
                          <a:gd name="T44" fmla="*/ 9 w 38"/>
                          <a:gd name="T45" fmla="*/ 14 h 27"/>
                          <a:gd name="T46" fmla="*/ 5 w 38"/>
                          <a:gd name="T47" fmla="*/ 12 h 27"/>
                          <a:gd name="T48" fmla="*/ 4 w 38"/>
                          <a:gd name="T49" fmla="*/ 7 h 27"/>
                          <a:gd name="T50" fmla="*/ 0 w 38"/>
                          <a:gd name="T51" fmla="*/ 6 h 27"/>
                          <a:gd name="T52" fmla="*/ 0 w 38"/>
                          <a:gd name="T53" fmla="*/ 3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38" h="27">
                            <a:moveTo>
                              <a:pt x="0" y="3"/>
                            </a:moveTo>
                            <a:cubicBezTo>
                              <a:pt x="0" y="0"/>
                              <a:pt x="3" y="2"/>
                              <a:pt x="4" y="3"/>
                            </a:cubicBezTo>
                            <a:cubicBezTo>
                              <a:pt x="5" y="3"/>
                              <a:pt x="6" y="3"/>
                              <a:pt x="7" y="2"/>
                            </a:cubicBezTo>
                            <a:cubicBezTo>
                              <a:pt x="7" y="0"/>
                              <a:pt x="9" y="1"/>
                              <a:pt x="10" y="1"/>
                            </a:cubicBezTo>
                            <a:cubicBezTo>
                              <a:pt x="11" y="0"/>
                              <a:pt x="16" y="2"/>
                              <a:pt x="17" y="2"/>
                            </a:cubicBezTo>
                            <a:cubicBezTo>
                              <a:pt x="18" y="2"/>
                              <a:pt x="20" y="3"/>
                              <a:pt x="20" y="2"/>
                            </a:cubicBezTo>
                            <a:cubicBezTo>
                              <a:pt x="22" y="2"/>
                              <a:pt x="21" y="3"/>
                              <a:pt x="23" y="2"/>
                            </a:cubicBezTo>
                            <a:cubicBezTo>
                              <a:pt x="25" y="2"/>
                              <a:pt x="26" y="2"/>
                              <a:pt x="28" y="3"/>
                            </a:cubicBezTo>
                            <a:cubicBezTo>
                              <a:pt x="29" y="3"/>
                              <a:pt x="28" y="4"/>
                              <a:pt x="30" y="5"/>
                            </a:cubicBezTo>
                            <a:cubicBezTo>
                              <a:pt x="31" y="5"/>
                              <a:pt x="32" y="4"/>
                              <a:pt x="33" y="4"/>
                            </a:cubicBezTo>
                            <a:cubicBezTo>
                              <a:pt x="35" y="5"/>
                              <a:pt x="34" y="6"/>
                              <a:pt x="33" y="7"/>
                            </a:cubicBezTo>
                            <a:cubicBezTo>
                              <a:pt x="31" y="9"/>
                              <a:pt x="33" y="10"/>
                              <a:pt x="35" y="11"/>
                            </a:cubicBezTo>
                            <a:cubicBezTo>
                              <a:pt x="38" y="14"/>
                              <a:pt x="34" y="12"/>
                              <a:pt x="33" y="13"/>
                            </a:cubicBezTo>
                            <a:cubicBezTo>
                              <a:pt x="33" y="13"/>
                              <a:pt x="36" y="16"/>
                              <a:pt x="36" y="16"/>
                            </a:cubicBezTo>
                            <a:cubicBezTo>
                              <a:pt x="36" y="17"/>
                              <a:pt x="31" y="18"/>
                              <a:pt x="30" y="17"/>
                            </a:cubicBezTo>
                            <a:cubicBezTo>
                              <a:pt x="30" y="18"/>
                              <a:pt x="31" y="19"/>
                              <a:pt x="31" y="20"/>
                            </a:cubicBezTo>
                            <a:cubicBezTo>
                              <a:pt x="30" y="18"/>
                              <a:pt x="26" y="20"/>
                              <a:pt x="27" y="22"/>
                            </a:cubicBezTo>
                            <a:cubicBezTo>
                              <a:pt x="23" y="22"/>
                              <a:pt x="28" y="27"/>
                              <a:pt x="26" y="27"/>
                            </a:cubicBezTo>
                            <a:cubicBezTo>
                              <a:pt x="24" y="26"/>
                              <a:pt x="22" y="25"/>
                              <a:pt x="21" y="24"/>
                            </a:cubicBezTo>
                            <a:cubicBezTo>
                              <a:pt x="20" y="24"/>
                              <a:pt x="20" y="23"/>
                              <a:pt x="19" y="23"/>
                            </a:cubicBezTo>
                            <a:cubicBezTo>
                              <a:pt x="18" y="23"/>
                              <a:pt x="18" y="24"/>
                              <a:pt x="17" y="23"/>
                            </a:cubicBezTo>
                            <a:cubicBezTo>
                              <a:pt x="20" y="23"/>
                              <a:pt x="15" y="20"/>
                              <a:pt x="15" y="19"/>
                            </a:cubicBezTo>
                            <a:cubicBezTo>
                              <a:pt x="12" y="17"/>
                              <a:pt x="11" y="16"/>
                              <a:pt x="9" y="14"/>
                            </a:cubicBezTo>
                            <a:cubicBezTo>
                              <a:pt x="8" y="13"/>
                              <a:pt x="6" y="12"/>
                              <a:pt x="5" y="12"/>
                            </a:cubicBezTo>
                            <a:cubicBezTo>
                              <a:pt x="4" y="10"/>
                              <a:pt x="5" y="9"/>
                              <a:pt x="4" y="7"/>
                            </a:cubicBezTo>
                            <a:cubicBezTo>
                              <a:pt x="3" y="6"/>
                              <a:pt x="1" y="6"/>
                              <a:pt x="0" y="6"/>
                            </a:cubicBezTo>
                            <a:cubicBezTo>
                              <a:pt x="0" y="5"/>
                              <a:pt x="0" y="3"/>
                              <a:pt x="0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83" name="Freeform 2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0" y="2599"/>
                        <a:ext cx="62" cy="44"/>
                      </a:xfrm>
                      <a:custGeom>
                        <a:avLst/>
                        <a:gdLst>
                          <a:gd name="T0" fmla="*/ 0 w 38"/>
                          <a:gd name="T1" fmla="*/ 3 h 27"/>
                          <a:gd name="T2" fmla="*/ 4 w 38"/>
                          <a:gd name="T3" fmla="*/ 3 h 27"/>
                          <a:gd name="T4" fmla="*/ 7 w 38"/>
                          <a:gd name="T5" fmla="*/ 2 h 27"/>
                          <a:gd name="T6" fmla="*/ 10 w 38"/>
                          <a:gd name="T7" fmla="*/ 1 h 27"/>
                          <a:gd name="T8" fmla="*/ 17 w 38"/>
                          <a:gd name="T9" fmla="*/ 2 h 27"/>
                          <a:gd name="T10" fmla="*/ 20 w 38"/>
                          <a:gd name="T11" fmla="*/ 2 h 27"/>
                          <a:gd name="T12" fmla="*/ 23 w 38"/>
                          <a:gd name="T13" fmla="*/ 2 h 27"/>
                          <a:gd name="T14" fmla="*/ 28 w 38"/>
                          <a:gd name="T15" fmla="*/ 3 h 27"/>
                          <a:gd name="T16" fmla="*/ 30 w 38"/>
                          <a:gd name="T17" fmla="*/ 5 h 27"/>
                          <a:gd name="T18" fmla="*/ 33 w 38"/>
                          <a:gd name="T19" fmla="*/ 4 h 27"/>
                          <a:gd name="T20" fmla="*/ 33 w 38"/>
                          <a:gd name="T21" fmla="*/ 7 h 27"/>
                          <a:gd name="T22" fmla="*/ 35 w 38"/>
                          <a:gd name="T23" fmla="*/ 11 h 27"/>
                          <a:gd name="T24" fmla="*/ 33 w 38"/>
                          <a:gd name="T25" fmla="*/ 13 h 27"/>
                          <a:gd name="T26" fmla="*/ 36 w 38"/>
                          <a:gd name="T27" fmla="*/ 16 h 27"/>
                          <a:gd name="T28" fmla="*/ 30 w 38"/>
                          <a:gd name="T29" fmla="*/ 17 h 27"/>
                          <a:gd name="T30" fmla="*/ 31 w 38"/>
                          <a:gd name="T31" fmla="*/ 20 h 27"/>
                          <a:gd name="T32" fmla="*/ 27 w 38"/>
                          <a:gd name="T33" fmla="*/ 22 h 27"/>
                          <a:gd name="T34" fmla="*/ 26 w 38"/>
                          <a:gd name="T35" fmla="*/ 27 h 27"/>
                          <a:gd name="T36" fmla="*/ 21 w 38"/>
                          <a:gd name="T37" fmla="*/ 24 h 27"/>
                          <a:gd name="T38" fmla="*/ 19 w 38"/>
                          <a:gd name="T39" fmla="*/ 23 h 27"/>
                          <a:gd name="T40" fmla="*/ 17 w 38"/>
                          <a:gd name="T41" fmla="*/ 23 h 27"/>
                          <a:gd name="T42" fmla="*/ 15 w 38"/>
                          <a:gd name="T43" fmla="*/ 19 h 27"/>
                          <a:gd name="T44" fmla="*/ 9 w 38"/>
                          <a:gd name="T45" fmla="*/ 14 h 27"/>
                          <a:gd name="T46" fmla="*/ 5 w 38"/>
                          <a:gd name="T47" fmla="*/ 12 h 27"/>
                          <a:gd name="T48" fmla="*/ 4 w 38"/>
                          <a:gd name="T49" fmla="*/ 7 h 27"/>
                          <a:gd name="T50" fmla="*/ 0 w 38"/>
                          <a:gd name="T51" fmla="*/ 6 h 27"/>
                          <a:gd name="T52" fmla="*/ 0 w 38"/>
                          <a:gd name="T53" fmla="*/ 3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38" h="27">
                            <a:moveTo>
                              <a:pt x="0" y="3"/>
                            </a:moveTo>
                            <a:cubicBezTo>
                              <a:pt x="0" y="0"/>
                              <a:pt x="3" y="2"/>
                              <a:pt x="4" y="3"/>
                            </a:cubicBezTo>
                            <a:cubicBezTo>
                              <a:pt x="5" y="3"/>
                              <a:pt x="6" y="3"/>
                              <a:pt x="7" y="2"/>
                            </a:cubicBezTo>
                            <a:cubicBezTo>
                              <a:pt x="7" y="0"/>
                              <a:pt x="9" y="1"/>
                              <a:pt x="10" y="1"/>
                            </a:cubicBezTo>
                            <a:cubicBezTo>
                              <a:pt x="11" y="0"/>
                              <a:pt x="16" y="2"/>
                              <a:pt x="17" y="2"/>
                            </a:cubicBezTo>
                            <a:cubicBezTo>
                              <a:pt x="18" y="2"/>
                              <a:pt x="20" y="3"/>
                              <a:pt x="20" y="2"/>
                            </a:cubicBezTo>
                            <a:cubicBezTo>
                              <a:pt x="22" y="2"/>
                              <a:pt x="21" y="3"/>
                              <a:pt x="23" y="2"/>
                            </a:cubicBezTo>
                            <a:cubicBezTo>
                              <a:pt x="25" y="2"/>
                              <a:pt x="26" y="2"/>
                              <a:pt x="28" y="3"/>
                            </a:cubicBezTo>
                            <a:cubicBezTo>
                              <a:pt x="29" y="3"/>
                              <a:pt x="28" y="4"/>
                              <a:pt x="30" y="5"/>
                            </a:cubicBezTo>
                            <a:cubicBezTo>
                              <a:pt x="31" y="5"/>
                              <a:pt x="32" y="4"/>
                              <a:pt x="33" y="4"/>
                            </a:cubicBezTo>
                            <a:cubicBezTo>
                              <a:pt x="35" y="5"/>
                              <a:pt x="34" y="6"/>
                              <a:pt x="33" y="7"/>
                            </a:cubicBezTo>
                            <a:cubicBezTo>
                              <a:pt x="31" y="9"/>
                              <a:pt x="33" y="10"/>
                              <a:pt x="35" y="11"/>
                            </a:cubicBezTo>
                            <a:cubicBezTo>
                              <a:pt x="38" y="14"/>
                              <a:pt x="34" y="12"/>
                              <a:pt x="33" y="13"/>
                            </a:cubicBezTo>
                            <a:cubicBezTo>
                              <a:pt x="33" y="13"/>
                              <a:pt x="36" y="16"/>
                              <a:pt x="36" y="16"/>
                            </a:cubicBezTo>
                            <a:cubicBezTo>
                              <a:pt x="36" y="17"/>
                              <a:pt x="31" y="18"/>
                              <a:pt x="30" y="17"/>
                            </a:cubicBezTo>
                            <a:cubicBezTo>
                              <a:pt x="30" y="18"/>
                              <a:pt x="31" y="19"/>
                              <a:pt x="31" y="20"/>
                            </a:cubicBezTo>
                            <a:cubicBezTo>
                              <a:pt x="30" y="18"/>
                              <a:pt x="26" y="20"/>
                              <a:pt x="27" y="22"/>
                            </a:cubicBezTo>
                            <a:cubicBezTo>
                              <a:pt x="23" y="22"/>
                              <a:pt x="28" y="27"/>
                              <a:pt x="26" y="27"/>
                            </a:cubicBezTo>
                            <a:cubicBezTo>
                              <a:pt x="24" y="26"/>
                              <a:pt x="22" y="25"/>
                              <a:pt x="21" y="24"/>
                            </a:cubicBezTo>
                            <a:cubicBezTo>
                              <a:pt x="20" y="24"/>
                              <a:pt x="20" y="23"/>
                              <a:pt x="19" y="23"/>
                            </a:cubicBezTo>
                            <a:cubicBezTo>
                              <a:pt x="18" y="23"/>
                              <a:pt x="18" y="24"/>
                              <a:pt x="17" y="23"/>
                            </a:cubicBezTo>
                            <a:cubicBezTo>
                              <a:pt x="20" y="23"/>
                              <a:pt x="15" y="20"/>
                              <a:pt x="15" y="19"/>
                            </a:cubicBezTo>
                            <a:cubicBezTo>
                              <a:pt x="12" y="17"/>
                              <a:pt x="11" y="16"/>
                              <a:pt x="9" y="14"/>
                            </a:cubicBezTo>
                            <a:cubicBezTo>
                              <a:pt x="8" y="13"/>
                              <a:pt x="6" y="12"/>
                              <a:pt x="5" y="12"/>
                            </a:cubicBezTo>
                            <a:cubicBezTo>
                              <a:pt x="4" y="10"/>
                              <a:pt x="5" y="9"/>
                              <a:pt x="4" y="7"/>
                            </a:cubicBezTo>
                            <a:cubicBezTo>
                              <a:pt x="3" y="6"/>
                              <a:pt x="1" y="6"/>
                              <a:pt x="0" y="6"/>
                            </a:cubicBezTo>
                            <a:cubicBezTo>
                              <a:pt x="0" y="5"/>
                              <a:pt x="0" y="3"/>
                              <a:pt x="0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84" name="Freeform 254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995" y="2753"/>
                        <a:ext cx="448" cy="446"/>
                      </a:xfrm>
                      <a:custGeom>
                        <a:avLst/>
                        <a:gdLst>
                          <a:gd name="T0" fmla="*/ 231 w 277"/>
                          <a:gd name="T1" fmla="*/ 237 h 276"/>
                          <a:gd name="T2" fmla="*/ 233 w 277"/>
                          <a:gd name="T3" fmla="*/ 224 h 276"/>
                          <a:gd name="T4" fmla="*/ 235 w 277"/>
                          <a:gd name="T5" fmla="*/ 216 h 276"/>
                          <a:gd name="T6" fmla="*/ 233 w 277"/>
                          <a:gd name="T7" fmla="*/ 252 h 276"/>
                          <a:gd name="T8" fmla="*/ 240 w 277"/>
                          <a:gd name="T9" fmla="*/ 262 h 276"/>
                          <a:gd name="T10" fmla="*/ 243 w 277"/>
                          <a:gd name="T11" fmla="*/ 276 h 276"/>
                          <a:gd name="T12" fmla="*/ 267 w 277"/>
                          <a:gd name="T13" fmla="*/ 68 h 276"/>
                          <a:gd name="T14" fmla="*/ 260 w 277"/>
                          <a:gd name="T15" fmla="*/ 60 h 276"/>
                          <a:gd name="T16" fmla="*/ 244 w 277"/>
                          <a:gd name="T17" fmla="*/ 64 h 276"/>
                          <a:gd name="T18" fmla="*/ 226 w 277"/>
                          <a:gd name="T19" fmla="*/ 79 h 276"/>
                          <a:gd name="T20" fmla="*/ 205 w 277"/>
                          <a:gd name="T21" fmla="*/ 84 h 276"/>
                          <a:gd name="T22" fmla="*/ 190 w 277"/>
                          <a:gd name="T23" fmla="*/ 72 h 276"/>
                          <a:gd name="T24" fmla="*/ 179 w 277"/>
                          <a:gd name="T25" fmla="*/ 85 h 276"/>
                          <a:gd name="T26" fmla="*/ 156 w 277"/>
                          <a:gd name="T27" fmla="*/ 78 h 276"/>
                          <a:gd name="T28" fmla="*/ 130 w 277"/>
                          <a:gd name="T29" fmla="*/ 73 h 276"/>
                          <a:gd name="T30" fmla="*/ 115 w 277"/>
                          <a:gd name="T31" fmla="*/ 57 h 276"/>
                          <a:gd name="T32" fmla="*/ 112 w 277"/>
                          <a:gd name="T33" fmla="*/ 44 h 276"/>
                          <a:gd name="T34" fmla="*/ 99 w 277"/>
                          <a:gd name="T35" fmla="*/ 32 h 276"/>
                          <a:gd name="T36" fmla="*/ 106 w 277"/>
                          <a:gd name="T37" fmla="*/ 24 h 276"/>
                          <a:gd name="T38" fmla="*/ 96 w 277"/>
                          <a:gd name="T39" fmla="*/ 7 h 276"/>
                          <a:gd name="T40" fmla="*/ 80 w 277"/>
                          <a:gd name="T41" fmla="*/ 7 h 276"/>
                          <a:gd name="T42" fmla="*/ 55 w 277"/>
                          <a:gd name="T43" fmla="*/ 13 h 276"/>
                          <a:gd name="T44" fmla="*/ 59 w 277"/>
                          <a:gd name="T45" fmla="*/ 25 h 276"/>
                          <a:gd name="T46" fmla="*/ 62 w 277"/>
                          <a:gd name="T47" fmla="*/ 42 h 276"/>
                          <a:gd name="T48" fmla="*/ 42 w 277"/>
                          <a:gd name="T49" fmla="*/ 63 h 276"/>
                          <a:gd name="T50" fmla="*/ 19 w 277"/>
                          <a:gd name="T51" fmla="*/ 74 h 276"/>
                          <a:gd name="T52" fmla="*/ 24 w 277"/>
                          <a:gd name="T53" fmla="*/ 97 h 276"/>
                          <a:gd name="T54" fmla="*/ 5 w 277"/>
                          <a:gd name="T55" fmla="*/ 107 h 276"/>
                          <a:gd name="T56" fmla="*/ 5 w 277"/>
                          <a:gd name="T57" fmla="*/ 119 h 276"/>
                          <a:gd name="T58" fmla="*/ 21 w 277"/>
                          <a:gd name="T59" fmla="*/ 121 h 276"/>
                          <a:gd name="T60" fmla="*/ 17 w 277"/>
                          <a:gd name="T61" fmla="*/ 136 h 276"/>
                          <a:gd name="T62" fmla="*/ 38 w 277"/>
                          <a:gd name="T63" fmla="*/ 130 h 276"/>
                          <a:gd name="T64" fmla="*/ 41 w 277"/>
                          <a:gd name="T65" fmla="*/ 128 h 276"/>
                          <a:gd name="T66" fmla="*/ 43 w 277"/>
                          <a:gd name="T67" fmla="*/ 138 h 276"/>
                          <a:gd name="T68" fmla="*/ 44 w 277"/>
                          <a:gd name="T69" fmla="*/ 158 h 276"/>
                          <a:gd name="T70" fmla="*/ 46 w 277"/>
                          <a:gd name="T71" fmla="*/ 166 h 276"/>
                          <a:gd name="T72" fmla="*/ 53 w 277"/>
                          <a:gd name="T73" fmla="*/ 191 h 276"/>
                          <a:gd name="T74" fmla="*/ 60 w 277"/>
                          <a:gd name="T75" fmla="*/ 204 h 276"/>
                          <a:gd name="T76" fmla="*/ 75 w 277"/>
                          <a:gd name="T77" fmla="*/ 241 h 276"/>
                          <a:gd name="T78" fmla="*/ 77 w 277"/>
                          <a:gd name="T79" fmla="*/ 245 h 276"/>
                          <a:gd name="T80" fmla="*/ 98 w 277"/>
                          <a:gd name="T81" fmla="*/ 253 h 276"/>
                          <a:gd name="T82" fmla="*/ 105 w 277"/>
                          <a:gd name="T83" fmla="*/ 242 h 276"/>
                          <a:gd name="T84" fmla="*/ 109 w 277"/>
                          <a:gd name="T85" fmla="*/ 232 h 276"/>
                          <a:gd name="T86" fmla="*/ 115 w 277"/>
                          <a:gd name="T87" fmla="*/ 211 h 276"/>
                          <a:gd name="T88" fmla="*/ 122 w 277"/>
                          <a:gd name="T89" fmla="*/ 189 h 276"/>
                          <a:gd name="T90" fmla="*/ 143 w 277"/>
                          <a:gd name="T91" fmla="*/ 171 h 276"/>
                          <a:gd name="T92" fmla="*/ 164 w 277"/>
                          <a:gd name="T93" fmla="*/ 150 h 276"/>
                          <a:gd name="T94" fmla="*/ 178 w 277"/>
                          <a:gd name="T95" fmla="*/ 142 h 276"/>
                          <a:gd name="T96" fmla="*/ 190 w 277"/>
                          <a:gd name="T97" fmla="*/ 134 h 276"/>
                          <a:gd name="T98" fmla="*/ 194 w 277"/>
                          <a:gd name="T99" fmla="*/ 127 h 276"/>
                          <a:gd name="T100" fmla="*/ 197 w 277"/>
                          <a:gd name="T101" fmla="*/ 130 h 276"/>
                          <a:gd name="T102" fmla="*/ 195 w 277"/>
                          <a:gd name="T103" fmla="*/ 117 h 276"/>
                          <a:gd name="T104" fmla="*/ 194 w 277"/>
                          <a:gd name="T105" fmla="*/ 99 h 276"/>
                          <a:gd name="T106" fmla="*/ 192 w 277"/>
                          <a:gd name="T107" fmla="*/ 85 h 276"/>
                          <a:gd name="T108" fmla="*/ 203 w 277"/>
                          <a:gd name="T109" fmla="*/ 91 h 276"/>
                          <a:gd name="T110" fmla="*/ 230 w 277"/>
                          <a:gd name="T111" fmla="*/ 101 h 276"/>
                          <a:gd name="T112" fmla="*/ 220 w 277"/>
                          <a:gd name="T113" fmla="*/ 119 h 276"/>
                          <a:gd name="T114" fmla="*/ 228 w 277"/>
                          <a:gd name="T115" fmla="*/ 113 h 276"/>
                          <a:gd name="T116" fmla="*/ 237 w 277"/>
                          <a:gd name="T117" fmla="*/ 125 h 276"/>
                          <a:gd name="T118" fmla="*/ 246 w 277"/>
                          <a:gd name="T119" fmla="*/ 112 h 276"/>
                          <a:gd name="T120" fmla="*/ 255 w 277"/>
                          <a:gd name="T121" fmla="*/ 88 h 276"/>
                          <a:gd name="T122" fmla="*/ 271 w 277"/>
                          <a:gd name="T123" fmla="*/ 78 h 2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</a:cxnLst>
                        <a:rect l="0" t="0" r="r" b="b"/>
                        <a:pathLst>
                          <a:path w="277" h="276">
                            <a:moveTo>
                              <a:pt x="236" y="225"/>
                            </a:moveTo>
                            <a:cubicBezTo>
                              <a:pt x="236" y="224"/>
                              <a:pt x="236" y="224"/>
                              <a:pt x="236" y="224"/>
                            </a:cubicBezTo>
                            <a:cubicBezTo>
                              <a:pt x="236" y="224"/>
                              <a:pt x="236" y="224"/>
                              <a:pt x="236" y="225"/>
                            </a:cubicBezTo>
                            <a:close/>
                            <a:moveTo>
                              <a:pt x="230" y="236"/>
                            </a:moveTo>
                            <a:cubicBezTo>
                              <a:pt x="230" y="237"/>
                              <a:pt x="229" y="238"/>
                              <a:pt x="229" y="239"/>
                            </a:cubicBezTo>
                            <a:cubicBezTo>
                              <a:pt x="230" y="241"/>
                              <a:pt x="232" y="239"/>
                              <a:pt x="231" y="237"/>
                            </a:cubicBezTo>
                            <a:cubicBezTo>
                              <a:pt x="231" y="237"/>
                              <a:pt x="231" y="236"/>
                              <a:pt x="230" y="236"/>
                            </a:cubicBezTo>
                            <a:close/>
                            <a:moveTo>
                              <a:pt x="235" y="216"/>
                            </a:moveTo>
                            <a:cubicBezTo>
                              <a:pt x="235" y="215"/>
                              <a:pt x="237" y="213"/>
                              <a:pt x="235" y="213"/>
                            </a:cubicBezTo>
                            <a:cubicBezTo>
                              <a:pt x="236" y="212"/>
                              <a:pt x="236" y="211"/>
                              <a:pt x="235" y="210"/>
                            </a:cubicBezTo>
                            <a:cubicBezTo>
                              <a:pt x="233" y="212"/>
                              <a:pt x="234" y="215"/>
                              <a:pt x="234" y="217"/>
                            </a:cubicBezTo>
                            <a:cubicBezTo>
                              <a:pt x="232" y="218"/>
                              <a:pt x="233" y="222"/>
                              <a:pt x="233" y="224"/>
                            </a:cubicBezTo>
                            <a:cubicBezTo>
                              <a:pt x="231" y="223"/>
                              <a:pt x="230" y="230"/>
                              <a:pt x="233" y="230"/>
                            </a:cubicBezTo>
                            <a:cubicBezTo>
                              <a:pt x="232" y="229"/>
                              <a:pt x="233" y="229"/>
                              <a:pt x="233" y="228"/>
                            </a:cubicBezTo>
                            <a:cubicBezTo>
                              <a:pt x="233" y="227"/>
                              <a:pt x="233" y="226"/>
                              <a:pt x="233" y="225"/>
                            </a:cubicBezTo>
                            <a:cubicBezTo>
                              <a:pt x="234" y="224"/>
                              <a:pt x="234" y="223"/>
                              <a:pt x="234" y="222"/>
                            </a:cubicBezTo>
                            <a:cubicBezTo>
                              <a:pt x="234" y="221"/>
                              <a:pt x="235" y="222"/>
                              <a:pt x="235" y="220"/>
                            </a:cubicBezTo>
                            <a:cubicBezTo>
                              <a:pt x="236" y="219"/>
                              <a:pt x="234" y="218"/>
                              <a:pt x="235" y="216"/>
                            </a:cubicBezTo>
                            <a:close/>
                            <a:moveTo>
                              <a:pt x="233" y="216"/>
                            </a:moveTo>
                            <a:cubicBezTo>
                              <a:pt x="232" y="216"/>
                              <a:pt x="232" y="216"/>
                              <a:pt x="232" y="216"/>
                            </a:cubicBezTo>
                            <a:cubicBezTo>
                              <a:pt x="232" y="217"/>
                              <a:pt x="233" y="217"/>
                              <a:pt x="233" y="217"/>
                            </a:cubicBezTo>
                            <a:cubicBezTo>
                              <a:pt x="233" y="217"/>
                              <a:pt x="233" y="217"/>
                              <a:pt x="233" y="216"/>
                            </a:cubicBezTo>
                            <a:close/>
                            <a:moveTo>
                              <a:pt x="233" y="253"/>
                            </a:moveTo>
                            <a:cubicBezTo>
                              <a:pt x="234" y="253"/>
                              <a:pt x="234" y="253"/>
                              <a:pt x="233" y="252"/>
                            </a:cubicBezTo>
                            <a:cubicBezTo>
                              <a:pt x="233" y="252"/>
                              <a:pt x="233" y="253"/>
                              <a:pt x="233" y="253"/>
                            </a:cubicBezTo>
                            <a:close/>
                            <a:moveTo>
                              <a:pt x="239" y="264"/>
                            </a:moveTo>
                            <a:cubicBezTo>
                              <a:pt x="236" y="265"/>
                              <a:pt x="241" y="266"/>
                              <a:pt x="239" y="264"/>
                            </a:cubicBezTo>
                            <a:close/>
                            <a:moveTo>
                              <a:pt x="240" y="262"/>
                            </a:moveTo>
                            <a:cubicBezTo>
                              <a:pt x="239" y="262"/>
                              <a:pt x="240" y="263"/>
                              <a:pt x="240" y="264"/>
                            </a:cubicBezTo>
                            <a:cubicBezTo>
                              <a:pt x="240" y="263"/>
                              <a:pt x="240" y="263"/>
                              <a:pt x="240" y="262"/>
                            </a:cubicBezTo>
                            <a:close/>
                            <a:moveTo>
                              <a:pt x="242" y="270"/>
                            </a:moveTo>
                            <a:cubicBezTo>
                              <a:pt x="241" y="270"/>
                              <a:pt x="241" y="271"/>
                              <a:pt x="241" y="271"/>
                            </a:cubicBezTo>
                            <a:cubicBezTo>
                              <a:pt x="242" y="271"/>
                              <a:pt x="242" y="270"/>
                              <a:pt x="242" y="270"/>
                            </a:cubicBezTo>
                            <a:close/>
                            <a:moveTo>
                              <a:pt x="243" y="276"/>
                            </a:moveTo>
                            <a:cubicBezTo>
                              <a:pt x="244" y="274"/>
                              <a:pt x="243" y="274"/>
                              <a:pt x="244" y="272"/>
                            </a:cubicBezTo>
                            <a:cubicBezTo>
                              <a:pt x="240" y="270"/>
                              <a:pt x="243" y="275"/>
                              <a:pt x="243" y="276"/>
                            </a:cubicBezTo>
                            <a:close/>
                            <a:moveTo>
                              <a:pt x="274" y="74"/>
                            </a:moveTo>
                            <a:cubicBezTo>
                              <a:pt x="275" y="73"/>
                              <a:pt x="277" y="73"/>
                              <a:pt x="277" y="72"/>
                            </a:cubicBezTo>
                            <a:cubicBezTo>
                              <a:pt x="277" y="71"/>
                              <a:pt x="276" y="71"/>
                              <a:pt x="277" y="71"/>
                            </a:cubicBezTo>
                            <a:cubicBezTo>
                              <a:pt x="277" y="70"/>
                              <a:pt x="276" y="68"/>
                              <a:pt x="274" y="68"/>
                            </a:cubicBezTo>
                            <a:cubicBezTo>
                              <a:pt x="272" y="69"/>
                              <a:pt x="272" y="67"/>
                              <a:pt x="270" y="68"/>
                            </a:cubicBezTo>
                            <a:cubicBezTo>
                              <a:pt x="269" y="68"/>
                              <a:pt x="267" y="69"/>
                              <a:pt x="267" y="68"/>
                            </a:cubicBezTo>
                            <a:cubicBezTo>
                              <a:pt x="268" y="66"/>
                              <a:pt x="269" y="66"/>
                              <a:pt x="270" y="64"/>
                            </a:cubicBezTo>
                            <a:cubicBezTo>
                              <a:pt x="270" y="63"/>
                              <a:pt x="268" y="63"/>
                              <a:pt x="269" y="61"/>
                            </a:cubicBezTo>
                            <a:cubicBezTo>
                              <a:pt x="268" y="62"/>
                              <a:pt x="266" y="63"/>
                              <a:pt x="266" y="62"/>
                            </a:cubicBezTo>
                            <a:cubicBezTo>
                              <a:pt x="265" y="61"/>
                              <a:pt x="265" y="61"/>
                              <a:pt x="267" y="60"/>
                            </a:cubicBezTo>
                            <a:cubicBezTo>
                              <a:pt x="267" y="60"/>
                              <a:pt x="265" y="58"/>
                              <a:pt x="264" y="58"/>
                            </a:cubicBezTo>
                            <a:cubicBezTo>
                              <a:pt x="263" y="58"/>
                              <a:pt x="261" y="59"/>
                              <a:pt x="260" y="60"/>
                            </a:cubicBezTo>
                            <a:cubicBezTo>
                              <a:pt x="259" y="60"/>
                              <a:pt x="259" y="62"/>
                              <a:pt x="258" y="62"/>
                            </a:cubicBezTo>
                            <a:cubicBezTo>
                              <a:pt x="257" y="62"/>
                              <a:pt x="256" y="61"/>
                              <a:pt x="255" y="61"/>
                            </a:cubicBezTo>
                            <a:cubicBezTo>
                              <a:pt x="254" y="60"/>
                              <a:pt x="254" y="60"/>
                              <a:pt x="254" y="61"/>
                            </a:cubicBezTo>
                            <a:cubicBezTo>
                              <a:pt x="254" y="61"/>
                              <a:pt x="252" y="59"/>
                              <a:pt x="251" y="59"/>
                            </a:cubicBezTo>
                            <a:cubicBezTo>
                              <a:pt x="250" y="59"/>
                              <a:pt x="249" y="60"/>
                              <a:pt x="249" y="60"/>
                            </a:cubicBezTo>
                            <a:cubicBezTo>
                              <a:pt x="247" y="61"/>
                              <a:pt x="246" y="63"/>
                              <a:pt x="244" y="64"/>
                            </a:cubicBezTo>
                            <a:cubicBezTo>
                              <a:pt x="242" y="66"/>
                              <a:pt x="238" y="64"/>
                              <a:pt x="237" y="67"/>
                            </a:cubicBezTo>
                            <a:cubicBezTo>
                              <a:pt x="237" y="69"/>
                              <a:pt x="232" y="70"/>
                              <a:pt x="233" y="71"/>
                            </a:cubicBezTo>
                            <a:cubicBezTo>
                              <a:pt x="233" y="74"/>
                              <a:pt x="229" y="73"/>
                              <a:pt x="227" y="73"/>
                            </a:cubicBezTo>
                            <a:cubicBezTo>
                              <a:pt x="226" y="74"/>
                              <a:pt x="225" y="74"/>
                              <a:pt x="224" y="74"/>
                            </a:cubicBezTo>
                            <a:cubicBezTo>
                              <a:pt x="222" y="74"/>
                              <a:pt x="222" y="75"/>
                              <a:pt x="223" y="76"/>
                            </a:cubicBezTo>
                            <a:cubicBezTo>
                              <a:pt x="224" y="78"/>
                              <a:pt x="228" y="76"/>
                              <a:pt x="226" y="79"/>
                            </a:cubicBezTo>
                            <a:cubicBezTo>
                              <a:pt x="226" y="80"/>
                              <a:pt x="228" y="82"/>
                              <a:pt x="226" y="83"/>
                            </a:cubicBezTo>
                            <a:cubicBezTo>
                              <a:pt x="225" y="83"/>
                              <a:pt x="222" y="84"/>
                              <a:pt x="222" y="83"/>
                            </a:cubicBezTo>
                            <a:cubicBezTo>
                              <a:pt x="221" y="82"/>
                              <a:pt x="220" y="83"/>
                              <a:pt x="219" y="83"/>
                            </a:cubicBezTo>
                            <a:cubicBezTo>
                              <a:pt x="216" y="83"/>
                              <a:pt x="213" y="84"/>
                              <a:pt x="211" y="82"/>
                            </a:cubicBezTo>
                            <a:cubicBezTo>
                              <a:pt x="210" y="82"/>
                              <a:pt x="209" y="83"/>
                              <a:pt x="208" y="84"/>
                            </a:cubicBezTo>
                            <a:cubicBezTo>
                              <a:pt x="207" y="84"/>
                              <a:pt x="206" y="84"/>
                              <a:pt x="205" y="84"/>
                            </a:cubicBezTo>
                            <a:cubicBezTo>
                              <a:pt x="204" y="84"/>
                              <a:pt x="203" y="83"/>
                              <a:pt x="201" y="83"/>
                            </a:cubicBezTo>
                            <a:cubicBezTo>
                              <a:pt x="199" y="82"/>
                              <a:pt x="197" y="83"/>
                              <a:pt x="196" y="80"/>
                            </a:cubicBezTo>
                            <a:cubicBezTo>
                              <a:pt x="195" y="79"/>
                              <a:pt x="196" y="79"/>
                              <a:pt x="197" y="79"/>
                            </a:cubicBezTo>
                            <a:cubicBezTo>
                              <a:pt x="197" y="78"/>
                              <a:pt x="196" y="77"/>
                              <a:pt x="196" y="77"/>
                            </a:cubicBezTo>
                            <a:cubicBezTo>
                              <a:pt x="195" y="76"/>
                              <a:pt x="198" y="72"/>
                              <a:pt x="195" y="71"/>
                            </a:cubicBezTo>
                            <a:cubicBezTo>
                              <a:pt x="193" y="71"/>
                              <a:pt x="191" y="72"/>
                              <a:pt x="190" y="72"/>
                            </a:cubicBezTo>
                            <a:cubicBezTo>
                              <a:pt x="189" y="74"/>
                              <a:pt x="189" y="75"/>
                              <a:pt x="189" y="76"/>
                            </a:cubicBezTo>
                            <a:cubicBezTo>
                              <a:pt x="189" y="77"/>
                              <a:pt x="188" y="79"/>
                              <a:pt x="189" y="80"/>
                            </a:cubicBezTo>
                            <a:cubicBezTo>
                              <a:pt x="189" y="82"/>
                              <a:pt x="190" y="83"/>
                              <a:pt x="189" y="85"/>
                            </a:cubicBezTo>
                            <a:cubicBezTo>
                              <a:pt x="189" y="87"/>
                              <a:pt x="189" y="87"/>
                              <a:pt x="187" y="87"/>
                            </a:cubicBezTo>
                            <a:cubicBezTo>
                              <a:pt x="186" y="87"/>
                              <a:pt x="183" y="87"/>
                              <a:pt x="183" y="87"/>
                            </a:cubicBezTo>
                            <a:cubicBezTo>
                              <a:pt x="181" y="88"/>
                              <a:pt x="179" y="87"/>
                              <a:pt x="179" y="85"/>
                            </a:cubicBezTo>
                            <a:cubicBezTo>
                              <a:pt x="177" y="86"/>
                              <a:pt x="176" y="87"/>
                              <a:pt x="175" y="86"/>
                            </a:cubicBezTo>
                            <a:cubicBezTo>
                              <a:pt x="174" y="86"/>
                              <a:pt x="170" y="84"/>
                              <a:pt x="169" y="85"/>
                            </a:cubicBezTo>
                            <a:cubicBezTo>
                              <a:pt x="166" y="86"/>
                              <a:pt x="168" y="83"/>
                              <a:pt x="165" y="83"/>
                            </a:cubicBezTo>
                            <a:cubicBezTo>
                              <a:pt x="164" y="83"/>
                              <a:pt x="163" y="84"/>
                              <a:pt x="162" y="83"/>
                            </a:cubicBezTo>
                            <a:cubicBezTo>
                              <a:pt x="161" y="82"/>
                              <a:pt x="159" y="82"/>
                              <a:pt x="157" y="81"/>
                            </a:cubicBezTo>
                            <a:cubicBezTo>
                              <a:pt x="156" y="81"/>
                              <a:pt x="157" y="79"/>
                              <a:pt x="156" y="78"/>
                            </a:cubicBezTo>
                            <a:cubicBezTo>
                              <a:pt x="155" y="78"/>
                              <a:pt x="148" y="75"/>
                              <a:pt x="149" y="78"/>
                            </a:cubicBezTo>
                            <a:cubicBezTo>
                              <a:pt x="147" y="77"/>
                              <a:pt x="147" y="76"/>
                              <a:pt x="145" y="77"/>
                            </a:cubicBezTo>
                            <a:cubicBezTo>
                              <a:pt x="144" y="78"/>
                              <a:pt x="142" y="77"/>
                              <a:pt x="141" y="77"/>
                            </a:cubicBezTo>
                            <a:cubicBezTo>
                              <a:pt x="139" y="77"/>
                              <a:pt x="139" y="76"/>
                              <a:pt x="138" y="75"/>
                            </a:cubicBezTo>
                            <a:cubicBezTo>
                              <a:pt x="138" y="74"/>
                              <a:pt x="136" y="74"/>
                              <a:pt x="135" y="74"/>
                            </a:cubicBezTo>
                            <a:cubicBezTo>
                              <a:pt x="134" y="73"/>
                              <a:pt x="132" y="72"/>
                              <a:pt x="130" y="73"/>
                            </a:cubicBezTo>
                            <a:cubicBezTo>
                              <a:pt x="129" y="73"/>
                              <a:pt x="127" y="71"/>
                              <a:pt x="126" y="71"/>
                            </a:cubicBezTo>
                            <a:cubicBezTo>
                              <a:pt x="124" y="70"/>
                              <a:pt x="124" y="68"/>
                              <a:pt x="122" y="68"/>
                            </a:cubicBezTo>
                            <a:cubicBezTo>
                              <a:pt x="120" y="67"/>
                              <a:pt x="119" y="66"/>
                              <a:pt x="117" y="65"/>
                            </a:cubicBezTo>
                            <a:cubicBezTo>
                              <a:pt x="117" y="67"/>
                              <a:pt x="114" y="65"/>
                              <a:pt x="113" y="64"/>
                            </a:cubicBezTo>
                            <a:cubicBezTo>
                              <a:pt x="112" y="62"/>
                              <a:pt x="114" y="61"/>
                              <a:pt x="115" y="60"/>
                            </a:cubicBezTo>
                            <a:cubicBezTo>
                              <a:pt x="115" y="59"/>
                              <a:pt x="114" y="58"/>
                              <a:pt x="115" y="57"/>
                            </a:cubicBezTo>
                            <a:cubicBezTo>
                              <a:pt x="116" y="57"/>
                              <a:pt x="116" y="55"/>
                              <a:pt x="116" y="55"/>
                            </a:cubicBezTo>
                            <a:cubicBezTo>
                              <a:pt x="118" y="54"/>
                              <a:pt x="119" y="51"/>
                              <a:pt x="122" y="51"/>
                            </a:cubicBezTo>
                            <a:cubicBezTo>
                              <a:pt x="120" y="49"/>
                              <a:pt x="118" y="48"/>
                              <a:pt x="116" y="47"/>
                            </a:cubicBezTo>
                            <a:cubicBezTo>
                              <a:pt x="115" y="47"/>
                              <a:pt x="114" y="47"/>
                              <a:pt x="114" y="46"/>
                            </a:cubicBezTo>
                            <a:cubicBezTo>
                              <a:pt x="114" y="46"/>
                              <a:pt x="114" y="45"/>
                              <a:pt x="114" y="45"/>
                            </a:cubicBezTo>
                            <a:cubicBezTo>
                              <a:pt x="113" y="44"/>
                              <a:pt x="112" y="44"/>
                              <a:pt x="112" y="44"/>
                            </a:cubicBezTo>
                            <a:cubicBezTo>
                              <a:pt x="111" y="43"/>
                              <a:pt x="110" y="43"/>
                              <a:pt x="108" y="43"/>
                            </a:cubicBezTo>
                            <a:cubicBezTo>
                              <a:pt x="107" y="43"/>
                              <a:pt x="105" y="41"/>
                              <a:pt x="105" y="40"/>
                            </a:cubicBezTo>
                            <a:cubicBezTo>
                              <a:pt x="105" y="40"/>
                              <a:pt x="104" y="39"/>
                              <a:pt x="103" y="39"/>
                            </a:cubicBezTo>
                            <a:cubicBezTo>
                              <a:pt x="102" y="39"/>
                              <a:pt x="103" y="40"/>
                              <a:pt x="102" y="40"/>
                            </a:cubicBezTo>
                            <a:cubicBezTo>
                              <a:pt x="99" y="40"/>
                              <a:pt x="101" y="37"/>
                              <a:pt x="101" y="37"/>
                            </a:cubicBezTo>
                            <a:cubicBezTo>
                              <a:pt x="100" y="35"/>
                              <a:pt x="101" y="34"/>
                              <a:pt x="99" y="32"/>
                            </a:cubicBezTo>
                            <a:cubicBezTo>
                              <a:pt x="99" y="32"/>
                              <a:pt x="98" y="31"/>
                              <a:pt x="98" y="30"/>
                            </a:cubicBezTo>
                            <a:cubicBezTo>
                              <a:pt x="98" y="29"/>
                              <a:pt x="98" y="29"/>
                              <a:pt x="97" y="28"/>
                            </a:cubicBezTo>
                            <a:cubicBezTo>
                              <a:pt x="99" y="27"/>
                              <a:pt x="101" y="27"/>
                              <a:pt x="101" y="29"/>
                            </a:cubicBezTo>
                            <a:cubicBezTo>
                              <a:pt x="102" y="31"/>
                              <a:pt x="104" y="29"/>
                              <a:pt x="105" y="28"/>
                            </a:cubicBezTo>
                            <a:cubicBezTo>
                              <a:pt x="107" y="27"/>
                              <a:pt x="109" y="27"/>
                              <a:pt x="107" y="25"/>
                            </a:cubicBezTo>
                            <a:cubicBezTo>
                              <a:pt x="107" y="25"/>
                              <a:pt x="107" y="24"/>
                              <a:pt x="106" y="24"/>
                            </a:cubicBezTo>
                            <a:cubicBezTo>
                              <a:pt x="106" y="23"/>
                              <a:pt x="107" y="22"/>
                              <a:pt x="106" y="22"/>
                            </a:cubicBezTo>
                            <a:cubicBezTo>
                              <a:pt x="105" y="21"/>
                              <a:pt x="103" y="21"/>
                              <a:pt x="102" y="20"/>
                            </a:cubicBezTo>
                            <a:cubicBezTo>
                              <a:pt x="101" y="19"/>
                              <a:pt x="101" y="17"/>
                              <a:pt x="101" y="16"/>
                            </a:cubicBezTo>
                            <a:cubicBezTo>
                              <a:pt x="101" y="14"/>
                              <a:pt x="100" y="14"/>
                              <a:pt x="102" y="12"/>
                            </a:cubicBezTo>
                            <a:cubicBezTo>
                              <a:pt x="103" y="12"/>
                              <a:pt x="102" y="11"/>
                              <a:pt x="102" y="10"/>
                            </a:cubicBezTo>
                            <a:cubicBezTo>
                              <a:pt x="101" y="8"/>
                              <a:pt x="97" y="9"/>
                              <a:pt x="96" y="7"/>
                            </a:cubicBezTo>
                            <a:cubicBezTo>
                              <a:pt x="94" y="6"/>
                              <a:pt x="95" y="4"/>
                              <a:pt x="94" y="3"/>
                            </a:cubicBezTo>
                            <a:cubicBezTo>
                              <a:pt x="93" y="2"/>
                              <a:pt x="94" y="0"/>
                              <a:pt x="92" y="0"/>
                            </a:cubicBezTo>
                            <a:cubicBezTo>
                              <a:pt x="92" y="0"/>
                              <a:pt x="92" y="0"/>
                              <a:pt x="91" y="0"/>
                            </a:cubicBezTo>
                            <a:cubicBezTo>
                              <a:pt x="90" y="0"/>
                              <a:pt x="89" y="1"/>
                              <a:pt x="88" y="1"/>
                            </a:cubicBezTo>
                            <a:cubicBezTo>
                              <a:pt x="87" y="2"/>
                              <a:pt x="84" y="3"/>
                              <a:pt x="84" y="4"/>
                            </a:cubicBezTo>
                            <a:cubicBezTo>
                              <a:pt x="84" y="4"/>
                              <a:pt x="81" y="7"/>
                              <a:pt x="80" y="7"/>
                            </a:cubicBezTo>
                            <a:cubicBezTo>
                              <a:pt x="79" y="7"/>
                              <a:pt x="77" y="7"/>
                              <a:pt x="75" y="8"/>
                            </a:cubicBezTo>
                            <a:cubicBezTo>
                              <a:pt x="73" y="8"/>
                              <a:pt x="72" y="9"/>
                              <a:pt x="70" y="9"/>
                            </a:cubicBezTo>
                            <a:cubicBezTo>
                              <a:pt x="67" y="8"/>
                              <a:pt x="65" y="8"/>
                              <a:pt x="63" y="7"/>
                            </a:cubicBezTo>
                            <a:cubicBezTo>
                              <a:pt x="60" y="7"/>
                              <a:pt x="58" y="6"/>
                              <a:pt x="56" y="7"/>
                            </a:cubicBezTo>
                            <a:cubicBezTo>
                              <a:pt x="55" y="8"/>
                              <a:pt x="53" y="10"/>
                              <a:pt x="54" y="11"/>
                            </a:cubicBezTo>
                            <a:cubicBezTo>
                              <a:pt x="54" y="11"/>
                              <a:pt x="56" y="11"/>
                              <a:pt x="55" y="13"/>
                            </a:cubicBezTo>
                            <a:cubicBezTo>
                              <a:pt x="53" y="14"/>
                              <a:pt x="57" y="14"/>
                              <a:pt x="57" y="14"/>
                            </a:cubicBezTo>
                            <a:cubicBezTo>
                              <a:pt x="59" y="14"/>
                              <a:pt x="56" y="16"/>
                              <a:pt x="56" y="16"/>
                            </a:cubicBezTo>
                            <a:cubicBezTo>
                              <a:pt x="55" y="17"/>
                              <a:pt x="56" y="18"/>
                              <a:pt x="56" y="18"/>
                            </a:cubicBezTo>
                            <a:cubicBezTo>
                              <a:pt x="57" y="19"/>
                              <a:pt x="57" y="20"/>
                              <a:pt x="56" y="21"/>
                            </a:cubicBezTo>
                            <a:cubicBezTo>
                              <a:pt x="55" y="22"/>
                              <a:pt x="57" y="23"/>
                              <a:pt x="58" y="24"/>
                            </a:cubicBezTo>
                            <a:cubicBezTo>
                              <a:pt x="59" y="24"/>
                              <a:pt x="59" y="25"/>
                              <a:pt x="59" y="25"/>
                            </a:cubicBezTo>
                            <a:cubicBezTo>
                              <a:pt x="59" y="26"/>
                              <a:pt x="60" y="26"/>
                              <a:pt x="61" y="26"/>
                            </a:cubicBezTo>
                            <a:cubicBezTo>
                              <a:pt x="62" y="27"/>
                              <a:pt x="61" y="28"/>
                              <a:pt x="63" y="29"/>
                            </a:cubicBezTo>
                            <a:cubicBezTo>
                              <a:pt x="64" y="29"/>
                              <a:pt x="70" y="29"/>
                              <a:pt x="67" y="32"/>
                            </a:cubicBezTo>
                            <a:cubicBezTo>
                              <a:pt x="66" y="33"/>
                              <a:pt x="61" y="33"/>
                              <a:pt x="60" y="35"/>
                            </a:cubicBezTo>
                            <a:cubicBezTo>
                              <a:pt x="60" y="37"/>
                              <a:pt x="61" y="38"/>
                              <a:pt x="61" y="39"/>
                            </a:cubicBezTo>
                            <a:cubicBezTo>
                              <a:pt x="61" y="40"/>
                              <a:pt x="60" y="42"/>
                              <a:pt x="62" y="42"/>
                            </a:cubicBezTo>
                            <a:cubicBezTo>
                              <a:pt x="61" y="43"/>
                              <a:pt x="59" y="44"/>
                              <a:pt x="57" y="45"/>
                            </a:cubicBezTo>
                            <a:cubicBezTo>
                              <a:pt x="57" y="46"/>
                              <a:pt x="54" y="48"/>
                              <a:pt x="54" y="49"/>
                            </a:cubicBezTo>
                            <a:cubicBezTo>
                              <a:pt x="54" y="49"/>
                              <a:pt x="55" y="50"/>
                              <a:pt x="54" y="51"/>
                            </a:cubicBezTo>
                            <a:cubicBezTo>
                              <a:pt x="54" y="52"/>
                              <a:pt x="52" y="52"/>
                              <a:pt x="52" y="52"/>
                            </a:cubicBezTo>
                            <a:cubicBezTo>
                              <a:pt x="49" y="53"/>
                              <a:pt x="49" y="56"/>
                              <a:pt x="48" y="57"/>
                            </a:cubicBezTo>
                            <a:cubicBezTo>
                              <a:pt x="47" y="60"/>
                              <a:pt x="45" y="62"/>
                              <a:pt x="42" y="63"/>
                            </a:cubicBezTo>
                            <a:cubicBezTo>
                              <a:pt x="39" y="65"/>
                              <a:pt x="40" y="67"/>
                              <a:pt x="37" y="69"/>
                            </a:cubicBezTo>
                            <a:cubicBezTo>
                              <a:pt x="35" y="70"/>
                              <a:pt x="36" y="72"/>
                              <a:pt x="33" y="73"/>
                            </a:cubicBezTo>
                            <a:cubicBezTo>
                              <a:pt x="31" y="73"/>
                              <a:pt x="30" y="73"/>
                              <a:pt x="29" y="73"/>
                            </a:cubicBezTo>
                            <a:cubicBezTo>
                              <a:pt x="28" y="74"/>
                              <a:pt x="26" y="74"/>
                              <a:pt x="25" y="74"/>
                            </a:cubicBezTo>
                            <a:cubicBezTo>
                              <a:pt x="23" y="74"/>
                              <a:pt x="24" y="72"/>
                              <a:pt x="22" y="71"/>
                            </a:cubicBezTo>
                            <a:cubicBezTo>
                              <a:pt x="21" y="71"/>
                              <a:pt x="20" y="73"/>
                              <a:pt x="19" y="74"/>
                            </a:cubicBezTo>
                            <a:cubicBezTo>
                              <a:pt x="18" y="75"/>
                              <a:pt x="17" y="76"/>
                              <a:pt x="16" y="77"/>
                            </a:cubicBezTo>
                            <a:cubicBezTo>
                              <a:pt x="15" y="79"/>
                              <a:pt x="12" y="81"/>
                              <a:pt x="13" y="83"/>
                            </a:cubicBezTo>
                            <a:cubicBezTo>
                              <a:pt x="13" y="85"/>
                              <a:pt x="17" y="84"/>
                              <a:pt x="19" y="86"/>
                            </a:cubicBezTo>
                            <a:cubicBezTo>
                              <a:pt x="20" y="87"/>
                              <a:pt x="19" y="89"/>
                              <a:pt x="19" y="90"/>
                            </a:cubicBezTo>
                            <a:cubicBezTo>
                              <a:pt x="18" y="92"/>
                              <a:pt x="20" y="94"/>
                              <a:pt x="22" y="94"/>
                            </a:cubicBezTo>
                            <a:cubicBezTo>
                              <a:pt x="25" y="93"/>
                              <a:pt x="23" y="96"/>
                              <a:pt x="24" y="97"/>
                            </a:cubicBezTo>
                            <a:cubicBezTo>
                              <a:pt x="25" y="99"/>
                              <a:pt x="26" y="100"/>
                              <a:pt x="27" y="102"/>
                            </a:cubicBezTo>
                            <a:cubicBezTo>
                              <a:pt x="28" y="104"/>
                              <a:pt x="26" y="106"/>
                              <a:pt x="28" y="106"/>
                            </a:cubicBezTo>
                            <a:cubicBezTo>
                              <a:pt x="25" y="108"/>
                              <a:pt x="24" y="108"/>
                              <a:pt x="22" y="106"/>
                            </a:cubicBezTo>
                            <a:cubicBezTo>
                              <a:pt x="22" y="105"/>
                              <a:pt x="18" y="108"/>
                              <a:pt x="17" y="109"/>
                            </a:cubicBezTo>
                            <a:cubicBezTo>
                              <a:pt x="15" y="109"/>
                              <a:pt x="13" y="107"/>
                              <a:pt x="11" y="107"/>
                            </a:cubicBezTo>
                            <a:cubicBezTo>
                              <a:pt x="9" y="108"/>
                              <a:pt x="7" y="108"/>
                              <a:pt x="5" y="107"/>
                            </a:cubicBezTo>
                            <a:cubicBezTo>
                              <a:pt x="5" y="108"/>
                              <a:pt x="6" y="110"/>
                              <a:pt x="4" y="110"/>
                            </a:cubicBezTo>
                            <a:cubicBezTo>
                              <a:pt x="3" y="110"/>
                              <a:pt x="0" y="110"/>
                              <a:pt x="0" y="112"/>
                            </a:cubicBezTo>
                            <a:cubicBezTo>
                              <a:pt x="0" y="113"/>
                              <a:pt x="0" y="113"/>
                              <a:pt x="0" y="114"/>
                            </a:cubicBezTo>
                            <a:cubicBezTo>
                              <a:pt x="2" y="115"/>
                              <a:pt x="4" y="111"/>
                              <a:pt x="6" y="112"/>
                            </a:cubicBezTo>
                            <a:cubicBezTo>
                              <a:pt x="4" y="112"/>
                              <a:pt x="0" y="115"/>
                              <a:pt x="3" y="116"/>
                            </a:cubicBezTo>
                            <a:cubicBezTo>
                              <a:pt x="4" y="117"/>
                              <a:pt x="4" y="118"/>
                              <a:pt x="5" y="119"/>
                            </a:cubicBezTo>
                            <a:cubicBezTo>
                              <a:pt x="6" y="120"/>
                              <a:pt x="8" y="120"/>
                              <a:pt x="9" y="121"/>
                            </a:cubicBezTo>
                            <a:cubicBezTo>
                              <a:pt x="10" y="121"/>
                              <a:pt x="12" y="122"/>
                              <a:pt x="13" y="122"/>
                            </a:cubicBezTo>
                            <a:cubicBezTo>
                              <a:pt x="15" y="122"/>
                              <a:pt x="15" y="121"/>
                              <a:pt x="16" y="121"/>
                            </a:cubicBezTo>
                            <a:cubicBezTo>
                              <a:pt x="18" y="121"/>
                              <a:pt x="19" y="120"/>
                              <a:pt x="20" y="120"/>
                            </a:cubicBezTo>
                            <a:cubicBezTo>
                              <a:pt x="22" y="120"/>
                              <a:pt x="21" y="119"/>
                              <a:pt x="22" y="119"/>
                            </a:cubicBezTo>
                            <a:cubicBezTo>
                              <a:pt x="23" y="120"/>
                              <a:pt x="21" y="120"/>
                              <a:pt x="21" y="121"/>
                            </a:cubicBezTo>
                            <a:cubicBezTo>
                              <a:pt x="20" y="122"/>
                              <a:pt x="20" y="123"/>
                              <a:pt x="19" y="123"/>
                            </a:cubicBezTo>
                            <a:cubicBezTo>
                              <a:pt x="18" y="124"/>
                              <a:pt x="14" y="126"/>
                              <a:pt x="13" y="125"/>
                            </a:cubicBezTo>
                            <a:cubicBezTo>
                              <a:pt x="12" y="126"/>
                              <a:pt x="11" y="127"/>
                              <a:pt x="10" y="126"/>
                            </a:cubicBezTo>
                            <a:cubicBezTo>
                              <a:pt x="9" y="126"/>
                              <a:pt x="9" y="125"/>
                              <a:pt x="9" y="125"/>
                            </a:cubicBezTo>
                            <a:cubicBezTo>
                              <a:pt x="6" y="125"/>
                              <a:pt x="8" y="128"/>
                              <a:pt x="9" y="129"/>
                            </a:cubicBezTo>
                            <a:cubicBezTo>
                              <a:pt x="11" y="131"/>
                              <a:pt x="15" y="133"/>
                              <a:pt x="17" y="136"/>
                            </a:cubicBezTo>
                            <a:cubicBezTo>
                              <a:pt x="18" y="138"/>
                              <a:pt x="21" y="141"/>
                              <a:pt x="24" y="142"/>
                            </a:cubicBezTo>
                            <a:cubicBezTo>
                              <a:pt x="27" y="142"/>
                              <a:pt x="29" y="141"/>
                              <a:pt x="32" y="140"/>
                            </a:cubicBezTo>
                            <a:cubicBezTo>
                              <a:pt x="33" y="139"/>
                              <a:pt x="34" y="138"/>
                              <a:pt x="36" y="138"/>
                            </a:cubicBezTo>
                            <a:cubicBezTo>
                              <a:pt x="37" y="137"/>
                              <a:pt x="37" y="136"/>
                              <a:pt x="38" y="136"/>
                            </a:cubicBezTo>
                            <a:cubicBezTo>
                              <a:pt x="40" y="133"/>
                              <a:pt x="39" y="132"/>
                              <a:pt x="36" y="131"/>
                            </a:cubicBezTo>
                            <a:cubicBezTo>
                              <a:pt x="36" y="131"/>
                              <a:pt x="37" y="130"/>
                              <a:pt x="38" y="130"/>
                            </a:cubicBezTo>
                            <a:cubicBezTo>
                              <a:pt x="37" y="130"/>
                              <a:pt x="37" y="130"/>
                              <a:pt x="37" y="130"/>
                            </a:cubicBezTo>
                            <a:cubicBezTo>
                              <a:pt x="38" y="129"/>
                              <a:pt x="39" y="129"/>
                              <a:pt x="39" y="128"/>
                            </a:cubicBezTo>
                            <a:cubicBezTo>
                              <a:pt x="39" y="127"/>
                              <a:pt x="38" y="127"/>
                              <a:pt x="38" y="127"/>
                            </a:cubicBezTo>
                            <a:cubicBezTo>
                              <a:pt x="38" y="127"/>
                              <a:pt x="40" y="126"/>
                              <a:pt x="40" y="126"/>
                            </a:cubicBezTo>
                            <a:cubicBezTo>
                              <a:pt x="40" y="127"/>
                              <a:pt x="43" y="127"/>
                              <a:pt x="44" y="127"/>
                            </a:cubicBezTo>
                            <a:cubicBezTo>
                              <a:pt x="43" y="128"/>
                              <a:pt x="42" y="127"/>
                              <a:pt x="41" y="128"/>
                            </a:cubicBezTo>
                            <a:cubicBezTo>
                              <a:pt x="40" y="129"/>
                              <a:pt x="42" y="130"/>
                              <a:pt x="43" y="130"/>
                            </a:cubicBezTo>
                            <a:cubicBezTo>
                              <a:pt x="39" y="132"/>
                              <a:pt x="44" y="133"/>
                              <a:pt x="47" y="132"/>
                            </a:cubicBezTo>
                            <a:cubicBezTo>
                              <a:pt x="46" y="133"/>
                              <a:pt x="43" y="133"/>
                              <a:pt x="43" y="134"/>
                            </a:cubicBezTo>
                            <a:cubicBezTo>
                              <a:pt x="42" y="135"/>
                              <a:pt x="42" y="135"/>
                              <a:pt x="42" y="136"/>
                            </a:cubicBezTo>
                            <a:cubicBezTo>
                              <a:pt x="42" y="137"/>
                              <a:pt x="43" y="137"/>
                              <a:pt x="42" y="138"/>
                            </a:cubicBezTo>
                            <a:cubicBezTo>
                              <a:pt x="43" y="137"/>
                              <a:pt x="43" y="137"/>
                              <a:pt x="43" y="138"/>
                            </a:cubicBezTo>
                            <a:cubicBezTo>
                              <a:pt x="44" y="137"/>
                              <a:pt x="44" y="141"/>
                              <a:pt x="45" y="141"/>
                            </a:cubicBezTo>
                            <a:cubicBezTo>
                              <a:pt x="45" y="143"/>
                              <a:pt x="44" y="145"/>
                              <a:pt x="43" y="147"/>
                            </a:cubicBezTo>
                            <a:cubicBezTo>
                              <a:pt x="42" y="149"/>
                              <a:pt x="42" y="150"/>
                              <a:pt x="43" y="151"/>
                            </a:cubicBezTo>
                            <a:cubicBezTo>
                              <a:pt x="43" y="152"/>
                              <a:pt x="44" y="153"/>
                              <a:pt x="44" y="154"/>
                            </a:cubicBezTo>
                            <a:cubicBezTo>
                              <a:pt x="43" y="155"/>
                              <a:pt x="44" y="155"/>
                              <a:pt x="45" y="155"/>
                            </a:cubicBezTo>
                            <a:cubicBezTo>
                              <a:pt x="44" y="155"/>
                              <a:pt x="44" y="157"/>
                              <a:pt x="44" y="158"/>
                            </a:cubicBezTo>
                            <a:cubicBezTo>
                              <a:pt x="45" y="158"/>
                              <a:pt x="45" y="157"/>
                              <a:pt x="45" y="157"/>
                            </a:cubicBezTo>
                            <a:cubicBezTo>
                              <a:pt x="46" y="158"/>
                              <a:pt x="46" y="159"/>
                              <a:pt x="45" y="159"/>
                            </a:cubicBezTo>
                            <a:cubicBezTo>
                              <a:pt x="45" y="160"/>
                              <a:pt x="46" y="160"/>
                              <a:pt x="45" y="161"/>
                            </a:cubicBezTo>
                            <a:cubicBezTo>
                              <a:pt x="45" y="161"/>
                              <a:pt x="45" y="160"/>
                              <a:pt x="45" y="160"/>
                            </a:cubicBezTo>
                            <a:cubicBezTo>
                              <a:pt x="44" y="161"/>
                              <a:pt x="45" y="162"/>
                              <a:pt x="46" y="163"/>
                            </a:cubicBezTo>
                            <a:cubicBezTo>
                              <a:pt x="44" y="162"/>
                              <a:pt x="46" y="165"/>
                              <a:pt x="46" y="166"/>
                            </a:cubicBezTo>
                            <a:cubicBezTo>
                              <a:pt x="44" y="165"/>
                              <a:pt x="46" y="168"/>
                              <a:pt x="46" y="169"/>
                            </a:cubicBezTo>
                            <a:cubicBezTo>
                              <a:pt x="47" y="171"/>
                              <a:pt x="47" y="172"/>
                              <a:pt x="48" y="173"/>
                            </a:cubicBezTo>
                            <a:cubicBezTo>
                              <a:pt x="48" y="175"/>
                              <a:pt x="49" y="177"/>
                              <a:pt x="48" y="178"/>
                            </a:cubicBezTo>
                            <a:cubicBezTo>
                              <a:pt x="48" y="180"/>
                              <a:pt x="49" y="181"/>
                              <a:pt x="49" y="183"/>
                            </a:cubicBezTo>
                            <a:cubicBezTo>
                              <a:pt x="50" y="185"/>
                              <a:pt x="50" y="187"/>
                              <a:pt x="52" y="189"/>
                            </a:cubicBezTo>
                            <a:cubicBezTo>
                              <a:pt x="52" y="190"/>
                              <a:pt x="53" y="190"/>
                              <a:pt x="53" y="191"/>
                            </a:cubicBezTo>
                            <a:cubicBezTo>
                              <a:pt x="53" y="192"/>
                              <a:pt x="53" y="193"/>
                              <a:pt x="54" y="193"/>
                            </a:cubicBezTo>
                            <a:cubicBezTo>
                              <a:pt x="53" y="193"/>
                              <a:pt x="54" y="193"/>
                              <a:pt x="54" y="194"/>
                            </a:cubicBezTo>
                            <a:cubicBezTo>
                              <a:pt x="55" y="195"/>
                              <a:pt x="55" y="195"/>
                              <a:pt x="55" y="196"/>
                            </a:cubicBezTo>
                            <a:cubicBezTo>
                              <a:pt x="55" y="197"/>
                              <a:pt x="56" y="199"/>
                              <a:pt x="57" y="198"/>
                            </a:cubicBezTo>
                            <a:cubicBezTo>
                              <a:pt x="55" y="198"/>
                              <a:pt x="58" y="200"/>
                              <a:pt x="58" y="200"/>
                            </a:cubicBezTo>
                            <a:cubicBezTo>
                              <a:pt x="59" y="201"/>
                              <a:pt x="58" y="203"/>
                              <a:pt x="60" y="204"/>
                            </a:cubicBezTo>
                            <a:cubicBezTo>
                              <a:pt x="59" y="203"/>
                              <a:pt x="60" y="205"/>
                              <a:pt x="60" y="206"/>
                            </a:cubicBezTo>
                            <a:cubicBezTo>
                              <a:pt x="60" y="207"/>
                              <a:pt x="61" y="208"/>
                              <a:pt x="61" y="209"/>
                            </a:cubicBezTo>
                            <a:cubicBezTo>
                              <a:pt x="62" y="211"/>
                              <a:pt x="62" y="212"/>
                              <a:pt x="62" y="214"/>
                            </a:cubicBezTo>
                            <a:cubicBezTo>
                              <a:pt x="63" y="218"/>
                              <a:pt x="65" y="223"/>
                              <a:pt x="68" y="226"/>
                            </a:cubicBezTo>
                            <a:cubicBezTo>
                              <a:pt x="68" y="227"/>
                              <a:pt x="72" y="234"/>
                              <a:pt x="73" y="235"/>
                            </a:cubicBezTo>
                            <a:cubicBezTo>
                              <a:pt x="73" y="237"/>
                              <a:pt x="74" y="239"/>
                              <a:pt x="75" y="241"/>
                            </a:cubicBezTo>
                            <a:cubicBezTo>
                              <a:pt x="75" y="242"/>
                              <a:pt x="76" y="242"/>
                              <a:pt x="76" y="244"/>
                            </a:cubicBezTo>
                            <a:cubicBezTo>
                              <a:pt x="76" y="244"/>
                              <a:pt x="76" y="246"/>
                              <a:pt x="76" y="244"/>
                            </a:cubicBezTo>
                            <a:cubicBezTo>
                              <a:pt x="76" y="245"/>
                              <a:pt x="77" y="245"/>
                              <a:pt x="78" y="246"/>
                            </a:cubicBezTo>
                            <a:cubicBezTo>
                              <a:pt x="78" y="247"/>
                              <a:pt x="78" y="249"/>
                              <a:pt x="78" y="250"/>
                            </a:cubicBezTo>
                            <a:cubicBezTo>
                              <a:pt x="77" y="249"/>
                              <a:pt x="77" y="246"/>
                              <a:pt x="77" y="248"/>
                            </a:cubicBezTo>
                            <a:cubicBezTo>
                              <a:pt x="77" y="247"/>
                              <a:pt x="77" y="246"/>
                              <a:pt x="77" y="245"/>
                            </a:cubicBezTo>
                            <a:cubicBezTo>
                              <a:pt x="76" y="247"/>
                              <a:pt x="77" y="249"/>
                              <a:pt x="77" y="251"/>
                            </a:cubicBezTo>
                            <a:cubicBezTo>
                              <a:pt x="78" y="252"/>
                              <a:pt x="79" y="255"/>
                              <a:pt x="80" y="255"/>
                            </a:cubicBezTo>
                            <a:cubicBezTo>
                              <a:pt x="78" y="255"/>
                              <a:pt x="84" y="261"/>
                              <a:pt x="85" y="261"/>
                            </a:cubicBezTo>
                            <a:cubicBezTo>
                              <a:pt x="86" y="263"/>
                              <a:pt x="87" y="263"/>
                              <a:pt x="90" y="263"/>
                            </a:cubicBezTo>
                            <a:cubicBezTo>
                              <a:pt x="91" y="262"/>
                              <a:pt x="93" y="261"/>
                              <a:pt x="94" y="260"/>
                            </a:cubicBezTo>
                            <a:cubicBezTo>
                              <a:pt x="95" y="258"/>
                              <a:pt x="94" y="255"/>
                              <a:pt x="98" y="253"/>
                            </a:cubicBezTo>
                            <a:cubicBezTo>
                              <a:pt x="100" y="252"/>
                              <a:pt x="104" y="251"/>
                              <a:pt x="107" y="253"/>
                            </a:cubicBezTo>
                            <a:cubicBezTo>
                              <a:pt x="107" y="253"/>
                              <a:pt x="106" y="251"/>
                              <a:pt x="105" y="251"/>
                            </a:cubicBezTo>
                            <a:cubicBezTo>
                              <a:pt x="105" y="252"/>
                              <a:pt x="104" y="252"/>
                              <a:pt x="103" y="251"/>
                            </a:cubicBezTo>
                            <a:cubicBezTo>
                              <a:pt x="101" y="251"/>
                              <a:pt x="102" y="248"/>
                              <a:pt x="103" y="246"/>
                            </a:cubicBezTo>
                            <a:cubicBezTo>
                              <a:pt x="104" y="246"/>
                              <a:pt x="105" y="245"/>
                              <a:pt x="105" y="244"/>
                            </a:cubicBezTo>
                            <a:cubicBezTo>
                              <a:pt x="105" y="243"/>
                              <a:pt x="105" y="243"/>
                              <a:pt x="105" y="242"/>
                            </a:cubicBezTo>
                            <a:cubicBezTo>
                              <a:pt x="106" y="241"/>
                              <a:pt x="107" y="242"/>
                              <a:pt x="108" y="242"/>
                            </a:cubicBezTo>
                            <a:cubicBezTo>
                              <a:pt x="109" y="242"/>
                              <a:pt x="111" y="242"/>
                              <a:pt x="109" y="242"/>
                            </a:cubicBezTo>
                            <a:cubicBezTo>
                              <a:pt x="109" y="242"/>
                              <a:pt x="110" y="242"/>
                              <a:pt x="111" y="242"/>
                            </a:cubicBezTo>
                            <a:cubicBezTo>
                              <a:pt x="111" y="240"/>
                              <a:pt x="110" y="238"/>
                              <a:pt x="111" y="236"/>
                            </a:cubicBezTo>
                            <a:cubicBezTo>
                              <a:pt x="111" y="234"/>
                              <a:pt x="111" y="233"/>
                              <a:pt x="110" y="232"/>
                            </a:cubicBezTo>
                            <a:cubicBezTo>
                              <a:pt x="110" y="232"/>
                              <a:pt x="109" y="232"/>
                              <a:pt x="109" y="232"/>
                            </a:cubicBezTo>
                            <a:cubicBezTo>
                              <a:pt x="111" y="231"/>
                              <a:pt x="110" y="228"/>
                              <a:pt x="111" y="226"/>
                            </a:cubicBezTo>
                            <a:cubicBezTo>
                              <a:pt x="112" y="223"/>
                              <a:pt x="114" y="221"/>
                              <a:pt x="114" y="219"/>
                            </a:cubicBezTo>
                            <a:cubicBezTo>
                              <a:pt x="115" y="217"/>
                              <a:pt x="116" y="213"/>
                              <a:pt x="115" y="212"/>
                            </a:cubicBezTo>
                            <a:cubicBezTo>
                              <a:pt x="115" y="211"/>
                              <a:pt x="114" y="211"/>
                              <a:pt x="113" y="211"/>
                            </a:cubicBezTo>
                            <a:cubicBezTo>
                              <a:pt x="112" y="210"/>
                              <a:pt x="113" y="208"/>
                              <a:pt x="113" y="210"/>
                            </a:cubicBezTo>
                            <a:cubicBezTo>
                              <a:pt x="113" y="208"/>
                              <a:pt x="114" y="210"/>
                              <a:pt x="115" y="211"/>
                            </a:cubicBezTo>
                            <a:cubicBezTo>
                              <a:pt x="114" y="208"/>
                              <a:pt x="114" y="205"/>
                              <a:pt x="114" y="202"/>
                            </a:cubicBezTo>
                            <a:cubicBezTo>
                              <a:pt x="114" y="201"/>
                              <a:pt x="113" y="199"/>
                              <a:pt x="113" y="197"/>
                            </a:cubicBezTo>
                            <a:cubicBezTo>
                              <a:pt x="112" y="195"/>
                              <a:pt x="114" y="192"/>
                              <a:pt x="115" y="190"/>
                            </a:cubicBezTo>
                            <a:cubicBezTo>
                              <a:pt x="116" y="189"/>
                              <a:pt x="121" y="187"/>
                              <a:pt x="120" y="190"/>
                            </a:cubicBezTo>
                            <a:cubicBezTo>
                              <a:pt x="120" y="189"/>
                              <a:pt x="121" y="188"/>
                              <a:pt x="120" y="187"/>
                            </a:cubicBezTo>
                            <a:cubicBezTo>
                              <a:pt x="121" y="188"/>
                              <a:pt x="121" y="189"/>
                              <a:pt x="122" y="189"/>
                            </a:cubicBezTo>
                            <a:cubicBezTo>
                              <a:pt x="122" y="188"/>
                              <a:pt x="123" y="187"/>
                              <a:pt x="123" y="185"/>
                            </a:cubicBezTo>
                            <a:cubicBezTo>
                              <a:pt x="124" y="185"/>
                              <a:pt x="124" y="184"/>
                              <a:pt x="125" y="184"/>
                            </a:cubicBezTo>
                            <a:cubicBezTo>
                              <a:pt x="128" y="184"/>
                              <a:pt x="132" y="184"/>
                              <a:pt x="134" y="181"/>
                            </a:cubicBezTo>
                            <a:cubicBezTo>
                              <a:pt x="135" y="179"/>
                              <a:pt x="133" y="179"/>
                              <a:pt x="134" y="178"/>
                            </a:cubicBezTo>
                            <a:cubicBezTo>
                              <a:pt x="134" y="177"/>
                              <a:pt x="135" y="176"/>
                              <a:pt x="136" y="175"/>
                            </a:cubicBezTo>
                            <a:cubicBezTo>
                              <a:pt x="137" y="175"/>
                              <a:pt x="144" y="172"/>
                              <a:pt x="143" y="171"/>
                            </a:cubicBezTo>
                            <a:cubicBezTo>
                              <a:pt x="145" y="170"/>
                              <a:pt x="146" y="167"/>
                              <a:pt x="148" y="166"/>
                            </a:cubicBezTo>
                            <a:cubicBezTo>
                              <a:pt x="151" y="165"/>
                              <a:pt x="153" y="163"/>
                              <a:pt x="154" y="161"/>
                            </a:cubicBezTo>
                            <a:cubicBezTo>
                              <a:pt x="156" y="159"/>
                              <a:pt x="157" y="157"/>
                              <a:pt x="159" y="155"/>
                            </a:cubicBezTo>
                            <a:cubicBezTo>
                              <a:pt x="160" y="154"/>
                              <a:pt x="162" y="152"/>
                              <a:pt x="163" y="152"/>
                            </a:cubicBezTo>
                            <a:cubicBezTo>
                              <a:pt x="163" y="151"/>
                              <a:pt x="161" y="153"/>
                              <a:pt x="161" y="153"/>
                            </a:cubicBezTo>
                            <a:cubicBezTo>
                              <a:pt x="160" y="152"/>
                              <a:pt x="162" y="150"/>
                              <a:pt x="164" y="150"/>
                            </a:cubicBezTo>
                            <a:cubicBezTo>
                              <a:pt x="165" y="149"/>
                              <a:pt x="165" y="151"/>
                              <a:pt x="164" y="152"/>
                            </a:cubicBezTo>
                            <a:cubicBezTo>
                              <a:pt x="167" y="151"/>
                              <a:pt x="170" y="150"/>
                              <a:pt x="172" y="149"/>
                            </a:cubicBezTo>
                            <a:cubicBezTo>
                              <a:pt x="172" y="149"/>
                              <a:pt x="170" y="148"/>
                              <a:pt x="170" y="147"/>
                            </a:cubicBezTo>
                            <a:cubicBezTo>
                              <a:pt x="172" y="150"/>
                              <a:pt x="173" y="147"/>
                              <a:pt x="175" y="146"/>
                            </a:cubicBezTo>
                            <a:cubicBezTo>
                              <a:pt x="177" y="145"/>
                              <a:pt x="175" y="145"/>
                              <a:pt x="176" y="144"/>
                            </a:cubicBezTo>
                            <a:cubicBezTo>
                              <a:pt x="176" y="143"/>
                              <a:pt x="178" y="143"/>
                              <a:pt x="178" y="142"/>
                            </a:cubicBezTo>
                            <a:cubicBezTo>
                              <a:pt x="177" y="141"/>
                              <a:pt x="177" y="138"/>
                              <a:pt x="177" y="137"/>
                            </a:cubicBezTo>
                            <a:cubicBezTo>
                              <a:pt x="178" y="135"/>
                              <a:pt x="180" y="134"/>
                              <a:pt x="182" y="134"/>
                            </a:cubicBezTo>
                            <a:cubicBezTo>
                              <a:pt x="185" y="133"/>
                              <a:pt x="187" y="132"/>
                              <a:pt x="189" y="129"/>
                            </a:cubicBezTo>
                            <a:cubicBezTo>
                              <a:pt x="190" y="127"/>
                              <a:pt x="187" y="128"/>
                              <a:pt x="187" y="126"/>
                            </a:cubicBezTo>
                            <a:cubicBezTo>
                              <a:pt x="188" y="128"/>
                              <a:pt x="190" y="127"/>
                              <a:pt x="190" y="129"/>
                            </a:cubicBezTo>
                            <a:cubicBezTo>
                              <a:pt x="190" y="131"/>
                              <a:pt x="189" y="133"/>
                              <a:pt x="190" y="134"/>
                            </a:cubicBezTo>
                            <a:cubicBezTo>
                              <a:pt x="191" y="133"/>
                              <a:pt x="191" y="133"/>
                              <a:pt x="190" y="132"/>
                            </a:cubicBezTo>
                            <a:cubicBezTo>
                              <a:pt x="191" y="134"/>
                              <a:pt x="191" y="131"/>
                              <a:pt x="191" y="132"/>
                            </a:cubicBezTo>
                            <a:cubicBezTo>
                              <a:pt x="192" y="133"/>
                              <a:pt x="192" y="133"/>
                              <a:pt x="192" y="133"/>
                            </a:cubicBezTo>
                            <a:cubicBezTo>
                              <a:pt x="192" y="133"/>
                              <a:pt x="192" y="131"/>
                              <a:pt x="192" y="130"/>
                            </a:cubicBezTo>
                            <a:cubicBezTo>
                              <a:pt x="193" y="131"/>
                              <a:pt x="193" y="133"/>
                              <a:pt x="193" y="134"/>
                            </a:cubicBezTo>
                            <a:cubicBezTo>
                              <a:pt x="194" y="132"/>
                              <a:pt x="192" y="129"/>
                              <a:pt x="194" y="127"/>
                            </a:cubicBezTo>
                            <a:cubicBezTo>
                              <a:pt x="194" y="128"/>
                              <a:pt x="194" y="129"/>
                              <a:pt x="194" y="130"/>
                            </a:cubicBezTo>
                            <a:cubicBezTo>
                              <a:pt x="195" y="129"/>
                              <a:pt x="194" y="128"/>
                              <a:pt x="195" y="128"/>
                            </a:cubicBezTo>
                            <a:cubicBezTo>
                              <a:pt x="195" y="129"/>
                              <a:pt x="194" y="131"/>
                              <a:pt x="194" y="132"/>
                            </a:cubicBezTo>
                            <a:cubicBezTo>
                              <a:pt x="195" y="133"/>
                              <a:pt x="196" y="133"/>
                              <a:pt x="196" y="132"/>
                            </a:cubicBezTo>
                            <a:cubicBezTo>
                              <a:pt x="196" y="132"/>
                              <a:pt x="197" y="133"/>
                              <a:pt x="198" y="133"/>
                            </a:cubicBezTo>
                            <a:cubicBezTo>
                              <a:pt x="199" y="132"/>
                              <a:pt x="197" y="130"/>
                              <a:pt x="197" y="130"/>
                            </a:cubicBezTo>
                            <a:cubicBezTo>
                              <a:pt x="197" y="130"/>
                              <a:pt x="197" y="130"/>
                              <a:pt x="198" y="130"/>
                            </a:cubicBezTo>
                            <a:cubicBezTo>
                              <a:pt x="199" y="129"/>
                              <a:pt x="198" y="127"/>
                              <a:pt x="197" y="126"/>
                            </a:cubicBezTo>
                            <a:cubicBezTo>
                              <a:pt x="197" y="124"/>
                              <a:pt x="197" y="124"/>
                              <a:pt x="197" y="122"/>
                            </a:cubicBezTo>
                            <a:cubicBezTo>
                              <a:pt x="197" y="121"/>
                              <a:pt x="196" y="121"/>
                              <a:pt x="196" y="120"/>
                            </a:cubicBezTo>
                            <a:cubicBezTo>
                              <a:pt x="196" y="119"/>
                              <a:pt x="197" y="118"/>
                              <a:pt x="196" y="118"/>
                            </a:cubicBezTo>
                            <a:cubicBezTo>
                              <a:pt x="196" y="118"/>
                              <a:pt x="195" y="117"/>
                              <a:pt x="195" y="117"/>
                            </a:cubicBezTo>
                            <a:cubicBezTo>
                              <a:pt x="195" y="116"/>
                              <a:pt x="196" y="115"/>
                              <a:pt x="195" y="115"/>
                            </a:cubicBezTo>
                            <a:cubicBezTo>
                              <a:pt x="191" y="115"/>
                              <a:pt x="197" y="107"/>
                              <a:pt x="194" y="107"/>
                            </a:cubicBezTo>
                            <a:cubicBezTo>
                              <a:pt x="192" y="107"/>
                              <a:pt x="191" y="106"/>
                              <a:pt x="189" y="105"/>
                            </a:cubicBezTo>
                            <a:cubicBezTo>
                              <a:pt x="188" y="104"/>
                              <a:pt x="189" y="103"/>
                              <a:pt x="190" y="101"/>
                            </a:cubicBezTo>
                            <a:cubicBezTo>
                              <a:pt x="190" y="103"/>
                              <a:pt x="192" y="101"/>
                              <a:pt x="192" y="100"/>
                            </a:cubicBezTo>
                            <a:cubicBezTo>
                              <a:pt x="192" y="99"/>
                              <a:pt x="193" y="99"/>
                              <a:pt x="194" y="99"/>
                            </a:cubicBezTo>
                            <a:cubicBezTo>
                              <a:pt x="195" y="99"/>
                              <a:pt x="196" y="99"/>
                              <a:pt x="197" y="99"/>
                            </a:cubicBezTo>
                            <a:cubicBezTo>
                              <a:pt x="198" y="97"/>
                              <a:pt x="196" y="98"/>
                              <a:pt x="196" y="96"/>
                            </a:cubicBezTo>
                            <a:cubicBezTo>
                              <a:pt x="196" y="95"/>
                              <a:pt x="194" y="96"/>
                              <a:pt x="193" y="96"/>
                            </a:cubicBezTo>
                            <a:cubicBezTo>
                              <a:pt x="192" y="95"/>
                              <a:pt x="192" y="94"/>
                              <a:pt x="191" y="93"/>
                            </a:cubicBezTo>
                            <a:cubicBezTo>
                              <a:pt x="187" y="92"/>
                              <a:pt x="190" y="88"/>
                              <a:pt x="193" y="87"/>
                            </a:cubicBezTo>
                            <a:cubicBezTo>
                              <a:pt x="193" y="86"/>
                              <a:pt x="190" y="87"/>
                              <a:pt x="192" y="85"/>
                            </a:cubicBezTo>
                            <a:cubicBezTo>
                              <a:pt x="192" y="86"/>
                              <a:pt x="193" y="86"/>
                              <a:pt x="194" y="87"/>
                            </a:cubicBezTo>
                            <a:cubicBezTo>
                              <a:pt x="194" y="87"/>
                              <a:pt x="194" y="88"/>
                              <a:pt x="195" y="88"/>
                            </a:cubicBezTo>
                            <a:cubicBezTo>
                              <a:pt x="196" y="88"/>
                              <a:pt x="197" y="88"/>
                              <a:pt x="198" y="89"/>
                            </a:cubicBezTo>
                            <a:cubicBezTo>
                              <a:pt x="198" y="88"/>
                              <a:pt x="197" y="87"/>
                              <a:pt x="197" y="87"/>
                            </a:cubicBezTo>
                            <a:cubicBezTo>
                              <a:pt x="199" y="87"/>
                              <a:pt x="199" y="88"/>
                              <a:pt x="199" y="89"/>
                            </a:cubicBezTo>
                            <a:cubicBezTo>
                              <a:pt x="200" y="91"/>
                              <a:pt x="202" y="91"/>
                              <a:pt x="203" y="91"/>
                            </a:cubicBezTo>
                            <a:cubicBezTo>
                              <a:pt x="203" y="91"/>
                              <a:pt x="204" y="90"/>
                              <a:pt x="203" y="89"/>
                            </a:cubicBezTo>
                            <a:cubicBezTo>
                              <a:pt x="206" y="89"/>
                              <a:pt x="206" y="94"/>
                              <a:pt x="205" y="96"/>
                            </a:cubicBezTo>
                            <a:cubicBezTo>
                              <a:pt x="204" y="99"/>
                              <a:pt x="211" y="99"/>
                              <a:pt x="214" y="99"/>
                            </a:cubicBezTo>
                            <a:cubicBezTo>
                              <a:pt x="216" y="99"/>
                              <a:pt x="218" y="99"/>
                              <a:pt x="220" y="99"/>
                            </a:cubicBezTo>
                            <a:cubicBezTo>
                              <a:pt x="222" y="99"/>
                              <a:pt x="223" y="99"/>
                              <a:pt x="225" y="99"/>
                            </a:cubicBezTo>
                            <a:cubicBezTo>
                              <a:pt x="227" y="99"/>
                              <a:pt x="229" y="99"/>
                              <a:pt x="230" y="101"/>
                            </a:cubicBezTo>
                            <a:cubicBezTo>
                              <a:pt x="231" y="102"/>
                              <a:pt x="229" y="102"/>
                              <a:pt x="228" y="102"/>
                            </a:cubicBezTo>
                            <a:cubicBezTo>
                              <a:pt x="229" y="104"/>
                              <a:pt x="225" y="106"/>
                              <a:pt x="225" y="108"/>
                            </a:cubicBezTo>
                            <a:cubicBezTo>
                              <a:pt x="224" y="108"/>
                              <a:pt x="223" y="109"/>
                              <a:pt x="222" y="108"/>
                            </a:cubicBezTo>
                            <a:cubicBezTo>
                              <a:pt x="222" y="110"/>
                              <a:pt x="221" y="109"/>
                              <a:pt x="220" y="109"/>
                            </a:cubicBezTo>
                            <a:cubicBezTo>
                              <a:pt x="220" y="111"/>
                              <a:pt x="218" y="112"/>
                              <a:pt x="218" y="114"/>
                            </a:cubicBezTo>
                            <a:cubicBezTo>
                              <a:pt x="219" y="116"/>
                              <a:pt x="219" y="117"/>
                              <a:pt x="220" y="119"/>
                            </a:cubicBezTo>
                            <a:cubicBezTo>
                              <a:pt x="220" y="118"/>
                              <a:pt x="220" y="118"/>
                              <a:pt x="220" y="117"/>
                            </a:cubicBezTo>
                            <a:cubicBezTo>
                              <a:pt x="221" y="118"/>
                              <a:pt x="221" y="119"/>
                              <a:pt x="222" y="120"/>
                            </a:cubicBezTo>
                            <a:cubicBezTo>
                              <a:pt x="223" y="121"/>
                              <a:pt x="224" y="119"/>
                              <a:pt x="224" y="118"/>
                            </a:cubicBezTo>
                            <a:cubicBezTo>
                              <a:pt x="224" y="117"/>
                              <a:pt x="223" y="116"/>
                              <a:pt x="225" y="116"/>
                            </a:cubicBezTo>
                            <a:cubicBezTo>
                              <a:pt x="226" y="115"/>
                              <a:pt x="225" y="114"/>
                              <a:pt x="225" y="113"/>
                            </a:cubicBezTo>
                            <a:cubicBezTo>
                              <a:pt x="226" y="114"/>
                              <a:pt x="228" y="112"/>
                              <a:pt x="228" y="113"/>
                            </a:cubicBezTo>
                            <a:cubicBezTo>
                              <a:pt x="229" y="115"/>
                              <a:pt x="229" y="116"/>
                              <a:pt x="229" y="118"/>
                            </a:cubicBezTo>
                            <a:cubicBezTo>
                              <a:pt x="230" y="120"/>
                              <a:pt x="231" y="122"/>
                              <a:pt x="231" y="124"/>
                            </a:cubicBezTo>
                            <a:cubicBezTo>
                              <a:pt x="231" y="126"/>
                              <a:pt x="231" y="128"/>
                              <a:pt x="232" y="130"/>
                            </a:cubicBezTo>
                            <a:cubicBezTo>
                              <a:pt x="232" y="129"/>
                              <a:pt x="233" y="129"/>
                              <a:pt x="232" y="128"/>
                            </a:cubicBezTo>
                            <a:cubicBezTo>
                              <a:pt x="235" y="129"/>
                              <a:pt x="234" y="131"/>
                              <a:pt x="236" y="127"/>
                            </a:cubicBezTo>
                            <a:cubicBezTo>
                              <a:pt x="238" y="128"/>
                              <a:pt x="237" y="126"/>
                              <a:pt x="237" y="125"/>
                            </a:cubicBezTo>
                            <a:cubicBezTo>
                              <a:pt x="236" y="123"/>
                              <a:pt x="237" y="122"/>
                              <a:pt x="237" y="119"/>
                            </a:cubicBezTo>
                            <a:cubicBezTo>
                              <a:pt x="239" y="121"/>
                              <a:pt x="239" y="117"/>
                              <a:pt x="239" y="116"/>
                            </a:cubicBezTo>
                            <a:cubicBezTo>
                              <a:pt x="239" y="114"/>
                              <a:pt x="239" y="112"/>
                              <a:pt x="238" y="110"/>
                            </a:cubicBezTo>
                            <a:cubicBezTo>
                              <a:pt x="239" y="110"/>
                              <a:pt x="239" y="110"/>
                              <a:pt x="240" y="110"/>
                            </a:cubicBezTo>
                            <a:cubicBezTo>
                              <a:pt x="241" y="110"/>
                              <a:pt x="241" y="110"/>
                              <a:pt x="242" y="110"/>
                            </a:cubicBezTo>
                            <a:cubicBezTo>
                              <a:pt x="243" y="110"/>
                              <a:pt x="245" y="111"/>
                              <a:pt x="246" y="112"/>
                            </a:cubicBezTo>
                            <a:cubicBezTo>
                              <a:pt x="246" y="109"/>
                              <a:pt x="248" y="106"/>
                              <a:pt x="250" y="103"/>
                            </a:cubicBezTo>
                            <a:cubicBezTo>
                              <a:pt x="251" y="102"/>
                              <a:pt x="252" y="101"/>
                              <a:pt x="252" y="100"/>
                            </a:cubicBezTo>
                            <a:cubicBezTo>
                              <a:pt x="252" y="99"/>
                              <a:pt x="251" y="99"/>
                              <a:pt x="251" y="98"/>
                            </a:cubicBezTo>
                            <a:cubicBezTo>
                              <a:pt x="250" y="96"/>
                              <a:pt x="255" y="95"/>
                              <a:pt x="255" y="92"/>
                            </a:cubicBezTo>
                            <a:cubicBezTo>
                              <a:pt x="255" y="91"/>
                              <a:pt x="256" y="91"/>
                              <a:pt x="256" y="90"/>
                            </a:cubicBezTo>
                            <a:cubicBezTo>
                              <a:pt x="256" y="89"/>
                              <a:pt x="255" y="89"/>
                              <a:pt x="255" y="88"/>
                            </a:cubicBezTo>
                            <a:cubicBezTo>
                              <a:pt x="255" y="87"/>
                              <a:pt x="255" y="86"/>
                              <a:pt x="256" y="85"/>
                            </a:cubicBezTo>
                            <a:cubicBezTo>
                              <a:pt x="256" y="84"/>
                              <a:pt x="257" y="85"/>
                              <a:pt x="258" y="84"/>
                            </a:cubicBezTo>
                            <a:cubicBezTo>
                              <a:pt x="259" y="84"/>
                              <a:pt x="259" y="83"/>
                              <a:pt x="259" y="83"/>
                            </a:cubicBezTo>
                            <a:cubicBezTo>
                              <a:pt x="260" y="83"/>
                              <a:pt x="261" y="83"/>
                              <a:pt x="261" y="82"/>
                            </a:cubicBezTo>
                            <a:cubicBezTo>
                              <a:pt x="262" y="82"/>
                              <a:pt x="263" y="81"/>
                              <a:pt x="264" y="80"/>
                            </a:cubicBezTo>
                            <a:cubicBezTo>
                              <a:pt x="265" y="79"/>
                              <a:pt x="269" y="78"/>
                              <a:pt x="271" y="78"/>
                            </a:cubicBezTo>
                            <a:cubicBezTo>
                              <a:pt x="273" y="79"/>
                              <a:pt x="273" y="81"/>
                              <a:pt x="275" y="80"/>
                            </a:cubicBezTo>
                            <a:cubicBezTo>
                              <a:pt x="275" y="78"/>
                              <a:pt x="271" y="77"/>
                              <a:pt x="274" y="74"/>
                            </a:cubicBezTo>
                            <a:close/>
                            <a:moveTo>
                              <a:pt x="46" y="156"/>
                            </a:moveTo>
                            <a:cubicBezTo>
                              <a:pt x="46" y="156"/>
                              <a:pt x="46" y="156"/>
                              <a:pt x="46" y="156"/>
                            </a:cubicBezTo>
                            <a:cubicBezTo>
                              <a:pt x="46" y="156"/>
                              <a:pt x="46" y="156"/>
                              <a:pt x="46" y="156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75000"/>
                        </a:schemeClr>
                      </a:solidFill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85" name="Freeform 2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5" y="3080"/>
                        <a:ext cx="37" cy="21"/>
                      </a:xfrm>
                      <a:custGeom>
                        <a:avLst/>
                        <a:gdLst>
                          <a:gd name="T0" fmla="*/ 0 w 23"/>
                          <a:gd name="T1" fmla="*/ 7 h 13"/>
                          <a:gd name="T2" fmla="*/ 2 w 23"/>
                          <a:gd name="T3" fmla="*/ 5 h 13"/>
                          <a:gd name="T4" fmla="*/ 4 w 23"/>
                          <a:gd name="T5" fmla="*/ 4 h 13"/>
                          <a:gd name="T6" fmla="*/ 6 w 23"/>
                          <a:gd name="T7" fmla="*/ 2 h 13"/>
                          <a:gd name="T8" fmla="*/ 6 w 23"/>
                          <a:gd name="T9" fmla="*/ 1 h 13"/>
                          <a:gd name="T10" fmla="*/ 8 w 23"/>
                          <a:gd name="T11" fmla="*/ 0 h 13"/>
                          <a:gd name="T12" fmla="*/ 16 w 23"/>
                          <a:gd name="T13" fmla="*/ 6 h 13"/>
                          <a:gd name="T14" fmla="*/ 20 w 23"/>
                          <a:gd name="T15" fmla="*/ 6 h 13"/>
                          <a:gd name="T16" fmla="*/ 23 w 23"/>
                          <a:gd name="T17" fmla="*/ 7 h 13"/>
                          <a:gd name="T18" fmla="*/ 22 w 23"/>
                          <a:gd name="T19" fmla="*/ 10 h 13"/>
                          <a:gd name="T20" fmla="*/ 21 w 23"/>
                          <a:gd name="T21" fmla="*/ 12 h 13"/>
                          <a:gd name="T22" fmla="*/ 14 w 23"/>
                          <a:gd name="T23" fmla="*/ 11 h 13"/>
                          <a:gd name="T24" fmla="*/ 12 w 23"/>
                          <a:gd name="T25" fmla="*/ 11 h 13"/>
                          <a:gd name="T26" fmla="*/ 8 w 23"/>
                          <a:gd name="T27" fmla="*/ 9 h 13"/>
                          <a:gd name="T28" fmla="*/ 3 w 23"/>
                          <a:gd name="T29" fmla="*/ 9 h 13"/>
                          <a:gd name="T30" fmla="*/ 0 w 23"/>
                          <a:gd name="T31" fmla="*/ 7 h 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23" h="13">
                            <a:moveTo>
                              <a:pt x="0" y="7"/>
                            </a:moveTo>
                            <a:cubicBezTo>
                              <a:pt x="0" y="6"/>
                              <a:pt x="1" y="5"/>
                              <a:pt x="2" y="5"/>
                            </a:cubicBezTo>
                            <a:cubicBezTo>
                              <a:pt x="2" y="4"/>
                              <a:pt x="3" y="4"/>
                              <a:pt x="4" y="4"/>
                            </a:cubicBezTo>
                            <a:cubicBezTo>
                              <a:pt x="4" y="4"/>
                              <a:pt x="5" y="2"/>
                              <a:pt x="6" y="2"/>
                            </a:cubicBezTo>
                            <a:cubicBezTo>
                              <a:pt x="6" y="2"/>
                              <a:pt x="6" y="1"/>
                              <a:pt x="6" y="1"/>
                            </a:cubicBezTo>
                            <a:cubicBezTo>
                              <a:pt x="6" y="0"/>
                              <a:pt x="8" y="0"/>
                              <a:pt x="8" y="0"/>
                            </a:cubicBezTo>
                            <a:cubicBezTo>
                              <a:pt x="9" y="1"/>
                              <a:pt x="16" y="4"/>
                              <a:pt x="16" y="6"/>
                            </a:cubicBezTo>
                            <a:cubicBezTo>
                              <a:pt x="17" y="6"/>
                              <a:pt x="20" y="3"/>
                              <a:pt x="20" y="6"/>
                            </a:cubicBezTo>
                            <a:cubicBezTo>
                              <a:pt x="21" y="5"/>
                              <a:pt x="23" y="5"/>
                              <a:pt x="23" y="7"/>
                            </a:cubicBezTo>
                            <a:cubicBezTo>
                              <a:pt x="23" y="7"/>
                              <a:pt x="22" y="11"/>
                              <a:pt x="22" y="10"/>
                            </a:cubicBezTo>
                            <a:cubicBezTo>
                              <a:pt x="21" y="11"/>
                              <a:pt x="23" y="12"/>
                              <a:pt x="21" y="12"/>
                            </a:cubicBezTo>
                            <a:cubicBezTo>
                              <a:pt x="18" y="13"/>
                              <a:pt x="16" y="11"/>
                              <a:pt x="14" y="11"/>
                            </a:cubicBezTo>
                            <a:cubicBezTo>
                              <a:pt x="16" y="12"/>
                              <a:pt x="13" y="12"/>
                              <a:pt x="12" y="11"/>
                            </a:cubicBezTo>
                            <a:cubicBezTo>
                              <a:pt x="11" y="11"/>
                              <a:pt x="9" y="10"/>
                              <a:pt x="8" y="9"/>
                            </a:cubicBezTo>
                            <a:cubicBezTo>
                              <a:pt x="6" y="9"/>
                              <a:pt x="5" y="9"/>
                              <a:pt x="3" y="9"/>
                            </a:cubicBezTo>
                            <a:cubicBezTo>
                              <a:pt x="2" y="8"/>
                              <a:pt x="1" y="7"/>
                              <a:pt x="0" y="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86" name="Freeform 2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5" y="3080"/>
                        <a:ext cx="37" cy="21"/>
                      </a:xfrm>
                      <a:custGeom>
                        <a:avLst/>
                        <a:gdLst>
                          <a:gd name="T0" fmla="*/ 0 w 23"/>
                          <a:gd name="T1" fmla="*/ 7 h 13"/>
                          <a:gd name="T2" fmla="*/ 2 w 23"/>
                          <a:gd name="T3" fmla="*/ 5 h 13"/>
                          <a:gd name="T4" fmla="*/ 4 w 23"/>
                          <a:gd name="T5" fmla="*/ 4 h 13"/>
                          <a:gd name="T6" fmla="*/ 6 w 23"/>
                          <a:gd name="T7" fmla="*/ 2 h 13"/>
                          <a:gd name="T8" fmla="*/ 6 w 23"/>
                          <a:gd name="T9" fmla="*/ 1 h 13"/>
                          <a:gd name="T10" fmla="*/ 8 w 23"/>
                          <a:gd name="T11" fmla="*/ 0 h 13"/>
                          <a:gd name="T12" fmla="*/ 16 w 23"/>
                          <a:gd name="T13" fmla="*/ 6 h 13"/>
                          <a:gd name="T14" fmla="*/ 20 w 23"/>
                          <a:gd name="T15" fmla="*/ 6 h 13"/>
                          <a:gd name="T16" fmla="*/ 23 w 23"/>
                          <a:gd name="T17" fmla="*/ 7 h 13"/>
                          <a:gd name="T18" fmla="*/ 22 w 23"/>
                          <a:gd name="T19" fmla="*/ 10 h 13"/>
                          <a:gd name="T20" fmla="*/ 21 w 23"/>
                          <a:gd name="T21" fmla="*/ 12 h 13"/>
                          <a:gd name="T22" fmla="*/ 14 w 23"/>
                          <a:gd name="T23" fmla="*/ 11 h 13"/>
                          <a:gd name="T24" fmla="*/ 12 w 23"/>
                          <a:gd name="T25" fmla="*/ 11 h 13"/>
                          <a:gd name="T26" fmla="*/ 8 w 23"/>
                          <a:gd name="T27" fmla="*/ 9 h 13"/>
                          <a:gd name="T28" fmla="*/ 3 w 23"/>
                          <a:gd name="T29" fmla="*/ 9 h 13"/>
                          <a:gd name="T30" fmla="*/ 0 w 23"/>
                          <a:gd name="T31" fmla="*/ 7 h 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23" h="13">
                            <a:moveTo>
                              <a:pt x="0" y="7"/>
                            </a:moveTo>
                            <a:cubicBezTo>
                              <a:pt x="0" y="6"/>
                              <a:pt x="1" y="5"/>
                              <a:pt x="2" y="5"/>
                            </a:cubicBezTo>
                            <a:cubicBezTo>
                              <a:pt x="2" y="4"/>
                              <a:pt x="3" y="4"/>
                              <a:pt x="4" y="4"/>
                            </a:cubicBezTo>
                            <a:cubicBezTo>
                              <a:pt x="4" y="4"/>
                              <a:pt x="5" y="2"/>
                              <a:pt x="6" y="2"/>
                            </a:cubicBezTo>
                            <a:cubicBezTo>
                              <a:pt x="6" y="2"/>
                              <a:pt x="6" y="1"/>
                              <a:pt x="6" y="1"/>
                            </a:cubicBezTo>
                            <a:cubicBezTo>
                              <a:pt x="6" y="0"/>
                              <a:pt x="8" y="0"/>
                              <a:pt x="8" y="0"/>
                            </a:cubicBezTo>
                            <a:cubicBezTo>
                              <a:pt x="9" y="1"/>
                              <a:pt x="16" y="4"/>
                              <a:pt x="16" y="6"/>
                            </a:cubicBezTo>
                            <a:cubicBezTo>
                              <a:pt x="17" y="6"/>
                              <a:pt x="20" y="3"/>
                              <a:pt x="20" y="6"/>
                            </a:cubicBezTo>
                            <a:cubicBezTo>
                              <a:pt x="21" y="5"/>
                              <a:pt x="23" y="5"/>
                              <a:pt x="23" y="7"/>
                            </a:cubicBezTo>
                            <a:cubicBezTo>
                              <a:pt x="23" y="7"/>
                              <a:pt x="22" y="11"/>
                              <a:pt x="22" y="10"/>
                            </a:cubicBezTo>
                            <a:cubicBezTo>
                              <a:pt x="21" y="11"/>
                              <a:pt x="23" y="12"/>
                              <a:pt x="21" y="12"/>
                            </a:cubicBezTo>
                            <a:cubicBezTo>
                              <a:pt x="18" y="13"/>
                              <a:pt x="16" y="11"/>
                              <a:pt x="14" y="11"/>
                            </a:cubicBezTo>
                            <a:cubicBezTo>
                              <a:pt x="16" y="12"/>
                              <a:pt x="13" y="12"/>
                              <a:pt x="12" y="11"/>
                            </a:cubicBezTo>
                            <a:cubicBezTo>
                              <a:pt x="11" y="11"/>
                              <a:pt x="9" y="10"/>
                              <a:pt x="8" y="9"/>
                            </a:cubicBezTo>
                            <a:cubicBezTo>
                              <a:pt x="6" y="9"/>
                              <a:pt x="5" y="9"/>
                              <a:pt x="3" y="9"/>
                            </a:cubicBezTo>
                            <a:cubicBezTo>
                              <a:pt x="2" y="8"/>
                              <a:pt x="1" y="7"/>
                              <a:pt x="0" y="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87" name="Freeform 2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07" y="3172"/>
                        <a:ext cx="74" cy="113"/>
                      </a:xfrm>
                      <a:custGeom>
                        <a:avLst/>
                        <a:gdLst>
                          <a:gd name="T0" fmla="*/ 0 w 46"/>
                          <a:gd name="T1" fmla="*/ 25 h 70"/>
                          <a:gd name="T2" fmla="*/ 2 w 46"/>
                          <a:gd name="T3" fmla="*/ 20 h 70"/>
                          <a:gd name="T4" fmla="*/ 4 w 46"/>
                          <a:gd name="T5" fmla="*/ 17 h 70"/>
                          <a:gd name="T6" fmla="*/ 5 w 46"/>
                          <a:gd name="T7" fmla="*/ 17 h 70"/>
                          <a:gd name="T8" fmla="*/ 7 w 46"/>
                          <a:gd name="T9" fmla="*/ 16 h 70"/>
                          <a:gd name="T10" fmla="*/ 10 w 46"/>
                          <a:gd name="T11" fmla="*/ 14 h 70"/>
                          <a:gd name="T12" fmla="*/ 8 w 46"/>
                          <a:gd name="T13" fmla="*/ 13 h 70"/>
                          <a:gd name="T14" fmla="*/ 7 w 46"/>
                          <a:gd name="T15" fmla="*/ 11 h 70"/>
                          <a:gd name="T16" fmla="*/ 7 w 46"/>
                          <a:gd name="T17" fmla="*/ 8 h 70"/>
                          <a:gd name="T18" fmla="*/ 10 w 46"/>
                          <a:gd name="T19" fmla="*/ 7 h 70"/>
                          <a:gd name="T20" fmla="*/ 13 w 46"/>
                          <a:gd name="T21" fmla="*/ 3 h 70"/>
                          <a:gd name="T22" fmla="*/ 13 w 46"/>
                          <a:gd name="T23" fmla="*/ 0 h 70"/>
                          <a:gd name="T24" fmla="*/ 18 w 46"/>
                          <a:gd name="T25" fmla="*/ 4 h 70"/>
                          <a:gd name="T26" fmla="*/ 15 w 46"/>
                          <a:gd name="T27" fmla="*/ 1 h 70"/>
                          <a:gd name="T28" fmla="*/ 21 w 46"/>
                          <a:gd name="T29" fmla="*/ 5 h 70"/>
                          <a:gd name="T30" fmla="*/ 25 w 46"/>
                          <a:gd name="T31" fmla="*/ 9 h 70"/>
                          <a:gd name="T32" fmla="*/ 27 w 46"/>
                          <a:gd name="T33" fmla="*/ 14 h 70"/>
                          <a:gd name="T34" fmla="*/ 26 w 46"/>
                          <a:gd name="T35" fmla="*/ 17 h 70"/>
                          <a:gd name="T36" fmla="*/ 25 w 46"/>
                          <a:gd name="T37" fmla="*/ 21 h 70"/>
                          <a:gd name="T38" fmla="*/ 29 w 46"/>
                          <a:gd name="T39" fmla="*/ 16 h 70"/>
                          <a:gd name="T40" fmla="*/ 36 w 46"/>
                          <a:gd name="T41" fmla="*/ 22 h 70"/>
                          <a:gd name="T42" fmla="*/ 40 w 46"/>
                          <a:gd name="T43" fmla="*/ 24 h 70"/>
                          <a:gd name="T44" fmla="*/ 38 w 46"/>
                          <a:gd name="T45" fmla="*/ 31 h 70"/>
                          <a:gd name="T46" fmla="*/ 39 w 46"/>
                          <a:gd name="T47" fmla="*/ 34 h 70"/>
                          <a:gd name="T48" fmla="*/ 32 w 46"/>
                          <a:gd name="T49" fmla="*/ 36 h 70"/>
                          <a:gd name="T50" fmla="*/ 32 w 46"/>
                          <a:gd name="T51" fmla="*/ 42 h 70"/>
                          <a:gd name="T52" fmla="*/ 34 w 46"/>
                          <a:gd name="T53" fmla="*/ 47 h 70"/>
                          <a:gd name="T54" fmla="*/ 36 w 46"/>
                          <a:gd name="T55" fmla="*/ 50 h 70"/>
                          <a:gd name="T56" fmla="*/ 38 w 46"/>
                          <a:gd name="T57" fmla="*/ 50 h 70"/>
                          <a:gd name="T58" fmla="*/ 39 w 46"/>
                          <a:gd name="T59" fmla="*/ 53 h 70"/>
                          <a:gd name="T60" fmla="*/ 42 w 46"/>
                          <a:gd name="T61" fmla="*/ 60 h 70"/>
                          <a:gd name="T62" fmla="*/ 46 w 46"/>
                          <a:gd name="T63" fmla="*/ 63 h 70"/>
                          <a:gd name="T64" fmla="*/ 37 w 46"/>
                          <a:gd name="T65" fmla="*/ 64 h 70"/>
                          <a:gd name="T66" fmla="*/ 36 w 46"/>
                          <a:gd name="T67" fmla="*/ 65 h 70"/>
                          <a:gd name="T68" fmla="*/ 33 w 46"/>
                          <a:gd name="T69" fmla="*/ 66 h 70"/>
                          <a:gd name="T70" fmla="*/ 29 w 46"/>
                          <a:gd name="T71" fmla="*/ 67 h 70"/>
                          <a:gd name="T72" fmla="*/ 28 w 46"/>
                          <a:gd name="T73" fmla="*/ 68 h 70"/>
                          <a:gd name="T74" fmla="*/ 27 w 46"/>
                          <a:gd name="T75" fmla="*/ 68 h 70"/>
                          <a:gd name="T76" fmla="*/ 27 w 46"/>
                          <a:gd name="T77" fmla="*/ 69 h 70"/>
                          <a:gd name="T78" fmla="*/ 23 w 46"/>
                          <a:gd name="T79" fmla="*/ 70 h 70"/>
                          <a:gd name="T80" fmla="*/ 22 w 46"/>
                          <a:gd name="T81" fmla="*/ 69 h 70"/>
                          <a:gd name="T82" fmla="*/ 19 w 46"/>
                          <a:gd name="T83" fmla="*/ 68 h 70"/>
                          <a:gd name="T84" fmla="*/ 16 w 46"/>
                          <a:gd name="T85" fmla="*/ 65 h 70"/>
                          <a:gd name="T86" fmla="*/ 16 w 46"/>
                          <a:gd name="T87" fmla="*/ 64 h 70"/>
                          <a:gd name="T88" fmla="*/ 15 w 46"/>
                          <a:gd name="T89" fmla="*/ 62 h 70"/>
                          <a:gd name="T90" fmla="*/ 14 w 46"/>
                          <a:gd name="T91" fmla="*/ 60 h 70"/>
                          <a:gd name="T92" fmla="*/ 13 w 46"/>
                          <a:gd name="T93" fmla="*/ 53 h 70"/>
                          <a:gd name="T94" fmla="*/ 15 w 46"/>
                          <a:gd name="T95" fmla="*/ 49 h 70"/>
                          <a:gd name="T96" fmla="*/ 16 w 46"/>
                          <a:gd name="T97" fmla="*/ 46 h 70"/>
                          <a:gd name="T98" fmla="*/ 17 w 46"/>
                          <a:gd name="T99" fmla="*/ 43 h 70"/>
                          <a:gd name="T100" fmla="*/ 15 w 46"/>
                          <a:gd name="T101" fmla="*/ 41 h 70"/>
                          <a:gd name="T102" fmla="*/ 15 w 46"/>
                          <a:gd name="T103" fmla="*/ 39 h 70"/>
                          <a:gd name="T104" fmla="*/ 12 w 46"/>
                          <a:gd name="T105" fmla="*/ 38 h 70"/>
                          <a:gd name="T106" fmla="*/ 13 w 46"/>
                          <a:gd name="T107" fmla="*/ 35 h 70"/>
                          <a:gd name="T108" fmla="*/ 12 w 46"/>
                          <a:gd name="T109" fmla="*/ 32 h 70"/>
                          <a:gd name="T110" fmla="*/ 6 w 46"/>
                          <a:gd name="T111" fmla="*/ 32 h 70"/>
                          <a:gd name="T112" fmla="*/ 0 w 46"/>
                          <a:gd name="T113" fmla="*/ 25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46" h="70">
                            <a:moveTo>
                              <a:pt x="0" y="25"/>
                            </a:moveTo>
                            <a:cubicBezTo>
                              <a:pt x="1" y="23"/>
                              <a:pt x="2" y="22"/>
                              <a:pt x="2" y="20"/>
                            </a:cubicBezTo>
                            <a:cubicBezTo>
                              <a:pt x="1" y="18"/>
                              <a:pt x="2" y="17"/>
                              <a:pt x="4" y="17"/>
                            </a:cubicBezTo>
                            <a:cubicBezTo>
                              <a:pt x="4" y="17"/>
                              <a:pt x="4" y="16"/>
                              <a:pt x="5" y="17"/>
                            </a:cubicBezTo>
                            <a:cubicBezTo>
                              <a:pt x="6" y="17"/>
                              <a:pt x="6" y="16"/>
                              <a:pt x="7" y="16"/>
                            </a:cubicBezTo>
                            <a:cubicBezTo>
                              <a:pt x="8" y="16"/>
                              <a:pt x="9" y="15"/>
                              <a:pt x="10" y="14"/>
                            </a:cubicBezTo>
                            <a:cubicBezTo>
                              <a:pt x="10" y="14"/>
                              <a:pt x="9" y="13"/>
                              <a:pt x="8" y="13"/>
                            </a:cubicBezTo>
                            <a:cubicBezTo>
                              <a:pt x="6" y="14"/>
                              <a:pt x="8" y="12"/>
                              <a:pt x="7" y="11"/>
                            </a:cubicBezTo>
                            <a:cubicBezTo>
                              <a:pt x="6" y="10"/>
                              <a:pt x="7" y="9"/>
                              <a:pt x="7" y="8"/>
                            </a:cubicBezTo>
                            <a:cubicBezTo>
                              <a:pt x="8" y="7"/>
                              <a:pt x="8" y="7"/>
                              <a:pt x="10" y="7"/>
                            </a:cubicBezTo>
                            <a:cubicBezTo>
                              <a:pt x="11" y="6"/>
                              <a:pt x="12" y="4"/>
                              <a:pt x="13" y="3"/>
                            </a:cubicBezTo>
                            <a:cubicBezTo>
                              <a:pt x="15" y="2"/>
                              <a:pt x="14" y="1"/>
                              <a:pt x="13" y="0"/>
                            </a:cubicBezTo>
                            <a:cubicBezTo>
                              <a:pt x="14" y="1"/>
                              <a:pt x="16" y="2"/>
                              <a:pt x="18" y="4"/>
                            </a:cubicBezTo>
                            <a:cubicBezTo>
                              <a:pt x="17" y="3"/>
                              <a:pt x="16" y="2"/>
                              <a:pt x="15" y="1"/>
                            </a:cubicBezTo>
                            <a:cubicBezTo>
                              <a:pt x="17" y="2"/>
                              <a:pt x="19" y="3"/>
                              <a:pt x="21" y="5"/>
                            </a:cubicBezTo>
                            <a:cubicBezTo>
                              <a:pt x="22" y="6"/>
                              <a:pt x="24" y="8"/>
                              <a:pt x="25" y="9"/>
                            </a:cubicBezTo>
                            <a:cubicBezTo>
                              <a:pt x="27" y="10"/>
                              <a:pt x="28" y="13"/>
                              <a:pt x="27" y="14"/>
                            </a:cubicBezTo>
                            <a:cubicBezTo>
                              <a:pt x="27" y="15"/>
                              <a:pt x="26" y="16"/>
                              <a:pt x="26" y="17"/>
                            </a:cubicBezTo>
                            <a:cubicBezTo>
                              <a:pt x="26" y="18"/>
                              <a:pt x="26" y="20"/>
                              <a:pt x="25" y="21"/>
                            </a:cubicBezTo>
                            <a:cubicBezTo>
                              <a:pt x="28" y="20"/>
                              <a:pt x="26" y="15"/>
                              <a:pt x="29" y="16"/>
                            </a:cubicBezTo>
                            <a:cubicBezTo>
                              <a:pt x="32" y="17"/>
                              <a:pt x="36" y="19"/>
                              <a:pt x="36" y="22"/>
                            </a:cubicBezTo>
                            <a:cubicBezTo>
                              <a:pt x="38" y="20"/>
                              <a:pt x="39" y="23"/>
                              <a:pt x="40" y="24"/>
                            </a:cubicBezTo>
                            <a:cubicBezTo>
                              <a:pt x="40" y="26"/>
                              <a:pt x="40" y="29"/>
                              <a:pt x="38" y="31"/>
                            </a:cubicBezTo>
                            <a:cubicBezTo>
                              <a:pt x="41" y="31"/>
                              <a:pt x="38" y="32"/>
                              <a:pt x="39" y="34"/>
                            </a:cubicBezTo>
                            <a:cubicBezTo>
                              <a:pt x="37" y="34"/>
                              <a:pt x="32" y="33"/>
                              <a:pt x="32" y="36"/>
                            </a:cubicBezTo>
                            <a:cubicBezTo>
                              <a:pt x="32" y="38"/>
                              <a:pt x="32" y="40"/>
                              <a:pt x="32" y="42"/>
                            </a:cubicBezTo>
                            <a:cubicBezTo>
                              <a:pt x="31" y="43"/>
                              <a:pt x="33" y="46"/>
                              <a:pt x="34" y="47"/>
                            </a:cubicBezTo>
                            <a:cubicBezTo>
                              <a:pt x="35" y="48"/>
                              <a:pt x="35" y="50"/>
                              <a:pt x="36" y="50"/>
                            </a:cubicBezTo>
                            <a:cubicBezTo>
                              <a:pt x="37" y="50"/>
                              <a:pt x="38" y="49"/>
                              <a:pt x="38" y="50"/>
                            </a:cubicBezTo>
                            <a:cubicBezTo>
                              <a:pt x="39" y="51"/>
                              <a:pt x="39" y="52"/>
                              <a:pt x="39" y="53"/>
                            </a:cubicBezTo>
                            <a:cubicBezTo>
                              <a:pt x="40" y="56"/>
                              <a:pt x="42" y="57"/>
                              <a:pt x="42" y="60"/>
                            </a:cubicBezTo>
                            <a:cubicBezTo>
                              <a:pt x="42" y="62"/>
                              <a:pt x="45" y="62"/>
                              <a:pt x="46" y="63"/>
                            </a:cubicBezTo>
                            <a:cubicBezTo>
                              <a:pt x="43" y="65"/>
                              <a:pt x="40" y="61"/>
                              <a:pt x="37" y="64"/>
                            </a:cubicBezTo>
                            <a:cubicBezTo>
                              <a:pt x="37" y="64"/>
                              <a:pt x="36" y="64"/>
                              <a:pt x="36" y="65"/>
                            </a:cubicBezTo>
                            <a:cubicBezTo>
                              <a:pt x="35" y="66"/>
                              <a:pt x="34" y="65"/>
                              <a:pt x="33" y="66"/>
                            </a:cubicBezTo>
                            <a:cubicBezTo>
                              <a:pt x="31" y="66"/>
                              <a:pt x="31" y="67"/>
                              <a:pt x="29" y="67"/>
                            </a:cubicBezTo>
                            <a:cubicBezTo>
                              <a:pt x="29" y="67"/>
                              <a:pt x="28" y="67"/>
                              <a:pt x="28" y="68"/>
                            </a:cubicBezTo>
                            <a:cubicBezTo>
                              <a:pt x="28" y="68"/>
                              <a:pt x="27" y="68"/>
                              <a:pt x="27" y="68"/>
                            </a:cubicBezTo>
                            <a:cubicBezTo>
                              <a:pt x="27" y="68"/>
                              <a:pt x="27" y="69"/>
                              <a:pt x="27" y="69"/>
                            </a:cubicBezTo>
                            <a:cubicBezTo>
                              <a:pt x="27" y="70"/>
                              <a:pt x="24" y="70"/>
                              <a:pt x="23" y="70"/>
                            </a:cubicBezTo>
                            <a:cubicBezTo>
                              <a:pt x="22" y="70"/>
                              <a:pt x="23" y="69"/>
                              <a:pt x="22" y="69"/>
                            </a:cubicBezTo>
                            <a:cubicBezTo>
                              <a:pt x="21" y="69"/>
                              <a:pt x="20" y="69"/>
                              <a:pt x="19" y="68"/>
                            </a:cubicBezTo>
                            <a:cubicBezTo>
                              <a:pt x="19" y="67"/>
                              <a:pt x="17" y="65"/>
                              <a:pt x="16" y="65"/>
                            </a:cubicBezTo>
                            <a:cubicBezTo>
                              <a:pt x="16" y="65"/>
                              <a:pt x="16" y="64"/>
                              <a:pt x="16" y="64"/>
                            </a:cubicBezTo>
                            <a:cubicBezTo>
                              <a:pt x="15" y="64"/>
                              <a:pt x="15" y="63"/>
                              <a:pt x="15" y="62"/>
                            </a:cubicBezTo>
                            <a:cubicBezTo>
                              <a:pt x="15" y="61"/>
                              <a:pt x="15" y="61"/>
                              <a:pt x="14" y="60"/>
                            </a:cubicBezTo>
                            <a:cubicBezTo>
                              <a:pt x="13" y="58"/>
                              <a:pt x="13" y="55"/>
                              <a:pt x="13" y="53"/>
                            </a:cubicBezTo>
                            <a:cubicBezTo>
                              <a:pt x="13" y="52"/>
                              <a:pt x="15" y="50"/>
                              <a:pt x="15" y="49"/>
                            </a:cubicBezTo>
                            <a:cubicBezTo>
                              <a:pt x="14" y="47"/>
                              <a:pt x="15" y="47"/>
                              <a:pt x="16" y="46"/>
                            </a:cubicBezTo>
                            <a:cubicBezTo>
                              <a:pt x="16" y="46"/>
                              <a:pt x="17" y="44"/>
                              <a:pt x="17" y="43"/>
                            </a:cubicBezTo>
                            <a:cubicBezTo>
                              <a:pt x="16" y="43"/>
                              <a:pt x="15" y="42"/>
                              <a:pt x="15" y="41"/>
                            </a:cubicBezTo>
                            <a:cubicBezTo>
                              <a:pt x="15" y="40"/>
                              <a:pt x="16" y="40"/>
                              <a:pt x="15" y="39"/>
                            </a:cubicBezTo>
                            <a:cubicBezTo>
                              <a:pt x="14" y="39"/>
                              <a:pt x="12" y="39"/>
                              <a:pt x="12" y="38"/>
                            </a:cubicBezTo>
                            <a:cubicBezTo>
                              <a:pt x="11" y="38"/>
                              <a:pt x="13" y="36"/>
                              <a:pt x="13" y="35"/>
                            </a:cubicBezTo>
                            <a:cubicBezTo>
                              <a:pt x="13" y="34"/>
                              <a:pt x="13" y="33"/>
                              <a:pt x="12" y="32"/>
                            </a:cubicBezTo>
                            <a:cubicBezTo>
                              <a:pt x="10" y="30"/>
                              <a:pt x="8" y="32"/>
                              <a:pt x="6" y="32"/>
                            </a:cubicBezTo>
                            <a:cubicBezTo>
                              <a:pt x="4" y="31"/>
                              <a:pt x="1" y="27"/>
                              <a:pt x="0" y="2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88" name="Freeform 2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07" y="3172"/>
                        <a:ext cx="74" cy="113"/>
                      </a:xfrm>
                      <a:custGeom>
                        <a:avLst/>
                        <a:gdLst>
                          <a:gd name="T0" fmla="*/ 0 w 46"/>
                          <a:gd name="T1" fmla="*/ 25 h 70"/>
                          <a:gd name="T2" fmla="*/ 2 w 46"/>
                          <a:gd name="T3" fmla="*/ 20 h 70"/>
                          <a:gd name="T4" fmla="*/ 4 w 46"/>
                          <a:gd name="T5" fmla="*/ 17 h 70"/>
                          <a:gd name="T6" fmla="*/ 5 w 46"/>
                          <a:gd name="T7" fmla="*/ 17 h 70"/>
                          <a:gd name="T8" fmla="*/ 7 w 46"/>
                          <a:gd name="T9" fmla="*/ 16 h 70"/>
                          <a:gd name="T10" fmla="*/ 10 w 46"/>
                          <a:gd name="T11" fmla="*/ 14 h 70"/>
                          <a:gd name="T12" fmla="*/ 8 w 46"/>
                          <a:gd name="T13" fmla="*/ 13 h 70"/>
                          <a:gd name="T14" fmla="*/ 7 w 46"/>
                          <a:gd name="T15" fmla="*/ 11 h 70"/>
                          <a:gd name="T16" fmla="*/ 7 w 46"/>
                          <a:gd name="T17" fmla="*/ 8 h 70"/>
                          <a:gd name="T18" fmla="*/ 10 w 46"/>
                          <a:gd name="T19" fmla="*/ 7 h 70"/>
                          <a:gd name="T20" fmla="*/ 13 w 46"/>
                          <a:gd name="T21" fmla="*/ 3 h 70"/>
                          <a:gd name="T22" fmla="*/ 13 w 46"/>
                          <a:gd name="T23" fmla="*/ 0 h 70"/>
                          <a:gd name="T24" fmla="*/ 18 w 46"/>
                          <a:gd name="T25" fmla="*/ 4 h 70"/>
                          <a:gd name="T26" fmla="*/ 15 w 46"/>
                          <a:gd name="T27" fmla="*/ 1 h 70"/>
                          <a:gd name="T28" fmla="*/ 21 w 46"/>
                          <a:gd name="T29" fmla="*/ 5 h 70"/>
                          <a:gd name="T30" fmla="*/ 25 w 46"/>
                          <a:gd name="T31" fmla="*/ 9 h 70"/>
                          <a:gd name="T32" fmla="*/ 27 w 46"/>
                          <a:gd name="T33" fmla="*/ 14 h 70"/>
                          <a:gd name="T34" fmla="*/ 26 w 46"/>
                          <a:gd name="T35" fmla="*/ 17 h 70"/>
                          <a:gd name="T36" fmla="*/ 25 w 46"/>
                          <a:gd name="T37" fmla="*/ 21 h 70"/>
                          <a:gd name="T38" fmla="*/ 29 w 46"/>
                          <a:gd name="T39" fmla="*/ 16 h 70"/>
                          <a:gd name="T40" fmla="*/ 36 w 46"/>
                          <a:gd name="T41" fmla="*/ 22 h 70"/>
                          <a:gd name="T42" fmla="*/ 40 w 46"/>
                          <a:gd name="T43" fmla="*/ 24 h 70"/>
                          <a:gd name="T44" fmla="*/ 38 w 46"/>
                          <a:gd name="T45" fmla="*/ 31 h 70"/>
                          <a:gd name="T46" fmla="*/ 39 w 46"/>
                          <a:gd name="T47" fmla="*/ 34 h 70"/>
                          <a:gd name="T48" fmla="*/ 32 w 46"/>
                          <a:gd name="T49" fmla="*/ 36 h 70"/>
                          <a:gd name="T50" fmla="*/ 32 w 46"/>
                          <a:gd name="T51" fmla="*/ 42 h 70"/>
                          <a:gd name="T52" fmla="*/ 34 w 46"/>
                          <a:gd name="T53" fmla="*/ 47 h 70"/>
                          <a:gd name="T54" fmla="*/ 36 w 46"/>
                          <a:gd name="T55" fmla="*/ 50 h 70"/>
                          <a:gd name="T56" fmla="*/ 38 w 46"/>
                          <a:gd name="T57" fmla="*/ 50 h 70"/>
                          <a:gd name="T58" fmla="*/ 39 w 46"/>
                          <a:gd name="T59" fmla="*/ 53 h 70"/>
                          <a:gd name="T60" fmla="*/ 42 w 46"/>
                          <a:gd name="T61" fmla="*/ 60 h 70"/>
                          <a:gd name="T62" fmla="*/ 46 w 46"/>
                          <a:gd name="T63" fmla="*/ 63 h 70"/>
                          <a:gd name="T64" fmla="*/ 37 w 46"/>
                          <a:gd name="T65" fmla="*/ 64 h 70"/>
                          <a:gd name="T66" fmla="*/ 36 w 46"/>
                          <a:gd name="T67" fmla="*/ 65 h 70"/>
                          <a:gd name="T68" fmla="*/ 33 w 46"/>
                          <a:gd name="T69" fmla="*/ 66 h 70"/>
                          <a:gd name="T70" fmla="*/ 29 w 46"/>
                          <a:gd name="T71" fmla="*/ 67 h 70"/>
                          <a:gd name="T72" fmla="*/ 28 w 46"/>
                          <a:gd name="T73" fmla="*/ 68 h 70"/>
                          <a:gd name="T74" fmla="*/ 27 w 46"/>
                          <a:gd name="T75" fmla="*/ 68 h 70"/>
                          <a:gd name="T76" fmla="*/ 27 w 46"/>
                          <a:gd name="T77" fmla="*/ 69 h 70"/>
                          <a:gd name="T78" fmla="*/ 23 w 46"/>
                          <a:gd name="T79" fmla="*/ 70 h 70"/>
                          <a:gd name="T80" fmla="*/ 22 w 46"/>
                          <a:gd name="T81" fmla="*/ 69 h 70"/>
                          <a:gd name="T82" fmla="*/ 19 w 46"/>
                          <a:gd name="T83" fmla="*/ 68 h 70"/>
                          <a:gd name="T84" fmla="*/ 16 w 46"/>
                          <a:gd name="T85" fmla="*/ 65 h 70"/>
                          <a:gd name="T86" fmla="*/ 16 w 46"/>
                          <a:gd name="T87" fmla="*/ 64 h 70"/>
                          <a:gd name="T88" fmla="*/ 15 w 46"/>
                          <a:gd name="T89" fmla="*/ 62 h 70"/>
                          <a:gd name="T90" fmla="*/ 14 w 46"/>
                          <a:gd name="T91" fmla="*/ 60 h 70"/>
                          <a:gd name="T92" fmla="*/ 13 w 46"/>
                          <a:gd name="T93" fmla="*/ 53 h 70"/>
                          <a:gd name="T94" fmla="*/ 15 w 46"/>
                          <a:gd name="T95" fmla="*/ 49 h 70"/>
                          <a:gd name="T96" fmla="*/ 16 w 46"/>
                          <a:gd name="T97" fmla="*/ 46 h 70"/>
                          <a:gd name="T98" fmla="*/ 17 w 46"/>
                          <a:gd name="T99" fmla="*/ 43 h 70"/>
                          <a:gd name="T100" fmla="*/ 15 w 46"/>
                          <a:gd name="T101" fmla="*/ 41 h 70"/>
                          <a:gd name="T102" fmla="*/ 15 w 46"/>
                          <a:gd name="T103" fmla="*/ 39 h 70"/>
                          <a:gd name="T104" fmla="*/ 12 w 46"/>
                          <a:gd name="T105" fmla="*/ 38 h 70"/>
                          <a:gd name="T106" fmla="*/ 13 w 46"/>
                          <a:gd name="T107" fmla="*/ 35 h 70"/>
                          <a:gd name="T108" fmla="*/ 12 w 46"/>
                          <a:gd name="T109" fmla="*/ 32 h 70"/>
                          <a:gd name="T110" fmla="*/ 6 w 46"/>
                          <a:gd name="T111" fmla="*/ 32 h 70"/>
                          <a:gd name="T112" fmla="*/ 0 w 46"/>
                          <a:gd name="T113" fmla="*/ 25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46" h="70">
                            <a:moveTo>
                              <a:pt x="0" y="25"/>
                            </a:moveTo>
                            <a:cubicBezTo>
                              <a:pt x="1" y="23"/>
                              <a:pt x="2" y="22"/>
                              <a:pt x="2" y="20"/>
                            </a:cubicBezTo>
                            <a:cubicBezTo>
                              <a:pt x="1" y="18"/>
                              <a:pt x="2" y="17"/>
                              <a:pt x="4" y="17"/>
                            </a:cubicBezTo>
                            <a:cubicBezTo>
                              <a:pt x="4" y="17"/>
                              <a:pt x="4" y="16"/>
                              <a:pt x="5" y="17"/>
                            </a:cubicBezTo>
                            <a:cubicBezTo>
                              <a:pt x="6" y="17"/>
                              <a:pt x="6" y="16"/>
                              <a:pt x="7" y="16"/>
                            </a:cubicBezTo>
                            <a:cubicBezTo>
                              <a:pt x="8" y="16"/>
                              <a:pt x="9" y="15"/>
                              <a:pt x="10" y="14"/>
                            </a:cubicBezTo>
                            <a:cubicBezTo>
                              <a:pt x="10" y="14"/>
                              <a:pt x="9" y="13"/>
                              <a:pt x="8" y="13"/>
                            </a:cubicBezTo>
                            <a:cubicBezTo>
                              <a:pt x="6" y="14"/>
                              <a:pt x="8" y="12"/>
                              <a:pt x="7" y="11"/>
                            </a:cubicBezTo>
                            <a:cubicBezTo>
                              <a:pt x="6" y="10"/>
                              <a:pt x="7" y="9"/>
                              <a:pt x="7" y="8"/>
                            </a:cubicBezTo>
                            <a:cubicBezTo>
                              <a:pt x="8" y="7"/>
                              <a:pt x="8" y="7"/>
                              <a:pt x="10" y="7"/>
                            </a:cubicBezTo>
                            <a:cubicBezTo>
                              <a:pt x="11" y="6"/>
                              <a:pt x="12" y="4"/>
                              <a:pt x="13" y="3"/>
                            </a:cubicBezTo>
                            <a:cubicBezTo>
                              <a:pt x="15" y="2"/>
                              <a:pt x="14" y="1"/>
                              <a:pt x="13" y="0"/>
                            </a:cubicBezTo>
                            <a:cubicBezTo>
                              <a:pt x="14" y="1"/>
                              <a:pt x="16" y="2"/>
                              <a:pt x="18" y="4"/>
                            </a:cubicBezTo>
                            <a:cubicBezTo>
                              <a:pt x="17" y="3"/>
                              <a:pt x="16" y="2"/>
                              <a:pt x="15" y="1"/>
                            </a:cubicBezTo>
                            <a:cubicBezTo>
                              <a:pt x="17" y="2"/>
                              <a:pt x="19" y="3"/>
                              <a:pt x="21" y="5"/>
                            </a:cubicBezTo>
                            <a:cubicBezTo>
                              <a:pt x="22" y="6"/>
                              <a:pt x="24" y="8"/>
                              <a:pt x="25" y="9"/>
                            </a:cubicBezTo>
                            <a:cubicBezTo>
                              <a:pt x="27" y="10"/>
                              <a:pt x="28" y="13"/>
                              <a:pt x="27" y="14"/>
                            </a:cubicBezTo>
                            <a:cubicBezTo>
                              <a:pt x="27" y="15"/>
                              <a:pt x="26" y="16"/>
                              <a:pt x="26" y="17"/>
                            </a:cubicBezTo>
                            <a:cubicBezTo>
                              <a:pt x="26" y="18"/>
                              <a:pt x="26" y="20"/>
                              <a:pt x="25" y="21"/>
                            </a:cubicBezTo>
                            <a:cubicBezTo>
                              <a:pt x="28" y="20"/>
                              <a:pt x="26" y="15"/>
                              <a:pt x="29" y="16"/>
                            </a:cubicBezTo>
                            <a:cubicBezTo>
                              <a:pt x="32" y="17"/>
                              <a:pt x="36" y="19"/>
                              <a:pt x="36" y="22"/>
                            </a:cubicBezTo>
                            <a:cubicBezTo>
                              <a:pt x="38" y="20"/>
                              <a:pt x="39" y="23"/>
                              <a:pt x="40" y="24"/>
                            </a:cubicBezTo>
                            <a:cubicBezTo>
                              <a:pt x="40" y="26"/>
                              <a:pt x="40" y="29"/>
                              <a:pt x="38" y="31"/>
                            </a:cubicBezTo>
                            <a:cubicBezTo>
                              <a:pt x="41" y="31"/>
                              <a:pt x="38" y="32"/>
                              <a:pt x="39" y="34"/>
                            </a:cubicBezTo>
                            <a:cubicBezTo>
                              <a:pt x="37" y="34"/>
                              <a:pt x="32" y="33"/>
                              <a:pt x="32" y="36"/>
                            </a:cubicBezTo>
                            <a:cubicBezTo>
                              <a:pt x="32" y="38"/>
                              <a:pt x="32" y="40"/>
                              <a:pt x="32" y="42"/>
                            </a:cubicBezTo>
                            <a:cubicBezTo>
                              <a:pt x="31" y="43"/>
                              <a:pt x="33" y="46"/>
                              <a:pt x="34" y="47"/>
                            </a:cubicBezTo>
                            <a:cubicBezTo>
                              <a:pt x="35" y="48"/>
                              <a:pt x="35" y="50"/>
                              <a:pt x="36" y="50"/>
                            </a:cubicBezTo>
                            <a:cubicBezTo>
                              <a:pt x="37" y="50"/>
                              <a:pt x="38" y="49"/>
                              <a:pt x="38" y="50"/>
                            </a:cubicBezTo>
                            <a:cubicBezTo>
                              <a:pt x="39" y="51"/>
                              <a:pt x="39" y="52"/>
                              <a:pt x="39" y="53"/>
                            </a:cubicBezTo>
                            <a:cubicBezTo>
                              <a:pt x="40" y="56"/>
                              <a:pt x="42" y="57"/>
                              <a:pt x="42" y="60"/>
                            </a:cubicBezTo>
                            <a:cubicBezTo>
                              <a:pt x="42" y="62"/>
                              <a:pt x="45" y="62"/>
                              <a:pt x="46" y="63"/>
                            </a:cubicBezTo>
                            <a:cubicBezTo>
                              <a:pt x="43" y="65"/>
                              <a:pt x="40" y="61"/>
                              <a:pt x="37" y="64"/>
                            </a:cubicBezTo>
                            <a:cubicBezTo>
                              <a:pt x="37" y="64"/>
                              <a:pt x="36" y="64"/>
                              <a:pt x="36" y="65"/>
                            </a:cubicBezTo>
                            <a:cubicBezTo>
                              <a:pt x="35" y="66"/>
                              <a:pt x="34" y="65"/>
                              <a:pt x="33" y="66"/>
                            </a:cubicBezTo>
                            <a:cubicBezTo>
                              <a:pt x="31" y="66"/>
                              <a:pt x="31" y="67"/>
                              <a:pt x="29" y="67"/>
                            </a:cubicBezTo>
                            <a:cubicBezTo>
                              <a:pt x="29" y="67"/>
                              <a:pt x="28" y="67"/>
                              <a:pt x="28" y="68"/>
                            </a:cubicBezTo>
                            <a:cubicBezTo>
                              <a:pt x="28" y="68"/>
                              <a:pt x="27" y="68"/>
                              <a:pt x="27" y="68"/>
                            </a:cubicBezTo>
                            <a:cubicBezTo>
                              <a:pt x="27" y="68"/>
                              <a:pt x="27" y="69"/>
                              <a:pt x="27" y="69"/>
                            </a:cubicBezTo>
                            <a:cubicBezTo>
                              <a:pt x="27" y="70"/>
                              <a:pt x="24" y="70"/>
                              <a:pt x="23" y="70"/>
                            </a:cubicBezTo>
                            <a:cubicBezTo>
                              <a:pt x="22" y="70"/>
                              <a:pt x="23" y="69"/>
                              <a:pt x="22" y="69"/>
                            </a:cubicBezTo>
                            <a:cubicBezTo>
                              <a:pt x="21" y="69"/>
                              <a:pt x="20" y="69"/>
                              <a:pt x="19" y="68"/>
                            </a:cubicBezTo>
                            <a:cubicBezTo>
                              <a:pt x="19" y="67"/>
                              <a:pt x="17" y="65"/>
                              <a:pt x="16" y="65"/>
                            </a:cubicBezTo>
                            <a:cubicBezTo>
                              <a:pt x="16" y="65"/>
                              <a:pt x="16" y="64"/>
                              <a:pt x="16" y="64"/>
                            </a:cubicBezTo>
                            <a:cubicBezTo>
                              <a:pt x="15" y="64"/>
                              <a:pt x="15" y="63"/>
                              <a:pt x="15" y="62"/>
                            </a:cubicBezTo>
                            <a:cubicBezTo>
                              <a:pt x="15" y="61"/>
                              <a:pt x="15" y="61"/>
                              <a:pt x="14" y="60"/>
                            </a:cubicBezTo>
                            <a:cubicBezTo>
                              <a:pt x="13" y="58"/>
                              <a:pt x="13" y="55"/>
                              <a:pt x="13" y="53"/>
                            </a:cubicBezTo>
                            <a:cubicBezTo>
                              <a:pt x="13" y="52"/>
                              <a:pt x="15" y="50"/>
                              <a:pt x="15" y="49"/>
                            </a:cubicBezTo>
                            <a:cubicBezTo>
                              <a:pt x="14" y="47"/>
                              <a:pt x="15" y="47"/>
                              <a:pt x="16" y="46"/>
                            </a:cubicBezTo>
                            <a:cubicBezTo>
                              <a:pt x="16" y="46"/>
                              <a:pt x="17" y="44"/>
                              <a:pt x="17" y="43"/>
                            </a:cubicBezTo>
                            <a:cubicBezTo>
                              <a:pt x="16" y="43"/>
                              <a:pt x="15" y="42"/>
                              <a:pt x="15" y="41"/>
                            </a:cubicBezTo>
                            <a:cubicBezTo>
                              <a:pt x="15" y="40"/>
                              <a:pt x="16" y="40"/>
                              <a:pt x="15" y="39"/>
                            </a:cubicBezTo>
                            <a:cubicBezTo>
                              <a:pt x="14" y="39"/>
                              <a:pt x="12" y="39"/>
                              <a:pt x="12" y="38"/>
                            </a:cubicBezTo>
                            <a:cubicBezTo>
                              <a:pt x="11" y="38"/>
                              <a:pt x="13" y="36"/>
                              <a:pt x="13" y="35"/>
                            </a:cubicBezTo>
                            <a:cubicBezTo>
                              <a:pt x="13" y="34"/>
                              <a:pt x="13" y="33"/>
                              <a:pt x="12" y="32"/>
                            </a:cubicBezTo>
                            <a:cubicBezTo>
                              <a:pt x="10" y="30"/>
                              <a:pt x="8" y="32"/>
                              <a:pt x="6" y="32"/>
                            </a:cubicBezTo>
                            <a:cubicBezTo>
                              <a:pt x="4" y="31"/>
                              <a:pt x="1" y="27"/>
                              <a:pt x="0" y="2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89" name="Freeform 2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8" y="2503"/>
                        <a:ext cx="58" cy="33"/>
                      </a:xfrm>
                      <a:custGeom>
                        <a:avLst/>
                        <a:gdLst>
                          <a:gd name="T0" fmla="*/ 0 w 36"/>
                          <a:gd name="T1" fmla="*/ 4 h 20"/>
                          <a:gd name="T2" fmla="*/ 8 w 36"/>
                          <a:gd name="T3" fmla="*/ 1 h 20"/>
                          <a:gd name="T4" fmla="*/ 11 w 36"/>
                          <a:gd name="T5" fmla="*/ 2 h 20"/>
                          <a:gd name="T6" fmla="*/ 13 w 36"/>
                          <a:gd name="T7" fmla="*/ 2 h 20"/>
                          <a:gd name="T8" fmla="*/ 16 w 36"/>
                          <a:gd name="T9" fmla="*/ 2 h 20"/>
                          <a:gd name="T10" fmla="*/ 16 w 36"/>
                          <a:gd name="T11" fmla="*/ 1 h 20"/>
                          <a:gd name="T12" fmla="*/ 18 w 36"/>
                          <a:gd name="T13" fmla="*/ 0 h 20"/>
                          <a:gd name="T14" fmla="*/ 20 w 36"/>
                          <a:gd name="T15" fmla="*/ 0 h 20"/>
                          <a:gd name="T16" fmla="*/ 23 w 36"/>
                          <a:gd name="T17" fmla="*/ 0 h 20"/>
                          <a:gd name="T18" fmla="*/ 31 w 36"/>
                          <a:gd name="T19" fmla="*/ 3 h 20"/>
                          <a:gd name="T20" fmla="*/ 31 w 36"/>
                          <a:gd name="T21" fmla="*/ 7 h 20"/>
                          <a:gd name="T22" fmla="*/ 34 w 36"/>
                          <a:gd name="T23" fmla="*/ 9 h 20"/>
                          <a:gd name="T24" fmla="*/ 36 w 36"/>
                          <a:gd name="T25" fmla="*/ 11 h 20"/>
                          <a:gd name="T26" fmla="*/ 34 w 36"/>
                          <a:gd name="T27" fmla="*/ 13 h 20"/>
                          <a:gd name="T28" fmla="*/ 31 w 36"/>
                          <a:gd name="T29" fmla="*/ 13 h 20"/>
                          <a:gd name="T30" fmla="*/ 30 w 36"/>
                          <a:gd name="T31" fmla="*/ 16 h 20"/>
                          <a:gd name="T32" fmla="*/ 31 w 36"/>
                          <a:gd name="T33" fmla="*/ 18 h 20"/>
                          <a:gd name="T34" fmla="*/ 26 w 36"/>
                          <a:gd name="T35" fmla="*/ 17 h 20"/>
                          <a:gd name="T36" fmla="*/ 22 w 36"/>
                          <a:gd name="T37" fmla="*/ 16 h 20"/>
                          <a:gd name="T38" fmla="*/ 21 w 36"/>
                          <a:gd name="T39" fmla="*/ 13 h 20"/>
                          <a:gd name="T40" fmla="*/ 20 w 36"/>
                          <a:gd name="T41" fmla="*/ 14 h 20"/>
                          <a:gd name="T42" fmla="*/ 15 w 36"/>
                          <a:gd name="T43" fmla="*/ 14 h 20"/>
                          <a:gd name="T44" fmla="*/ 15 w 36"/>
                          <a:gd name="T45" fmla="*/ 11 h 20"/>
                          <a:gd name="T46" fmla="*/ 11 w 36"/>
                          <a:gd name="T47" fmla="*/ 11 h 20"/>
                          <a:gd name="T48" fmla="*/ 8 w 36"/>
                          <a:gd name="T49" fmla="*/ 9 h 20"/>
                          <a:gd name="T50" fmla="*/ 6 w 36"/>
                          <a:gd name="T51" fmla="*/ 8 h 20"/>
                          <a:gd name="T52" fmla="*/ 1 w 36"/>
                          <a:gd name="T53" fmla="*/ 7 h 20"/>
                          <a:gd name="T54" fmla="*/ 0 w 36"/>
                          <a:gd name="T55" fmla="*/ 4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36" h="20">
                            <a:moveTo>
                              <a:pt x="0" y="4"/>
                            </a:moveTo>
                            <a:cubicBezTo>
                              <a:pt x="2" y="3"/>
                              <a:pt x="5" y="1"/>
                              <a:pt x="8" y="1"/>
                            </a:cubicBezTo>
                            <a:cubicBezTo>
                              <a:pt x="7" y="2"/>
                              <a:pt x="10" y="2"/>
                              <a:pt x="11" y="2"/>
                            </a:cubicBezTo>
                            <a:cubicBezTo>
                              <a:pt x="12" y="2"/>
                              <a:pt x="12" y="3"/>
                              <a:pt x="13" y="2"/>
                            </a:cubicBezTo>
                            <a:cubicBezTo>
                              <a:pt x="14" y="2"/>
                              <a:pt x="16" y="0"/>
                              <a:pt x="16" y="2"/>
                            </a:cubicBezTo>
                            <a:cubicBezTo>
                              <a:pt x="16" y="2"/>
                              <a:pt x="16" y="1"/>
                              <a:pt x="16" y="1"/>
                            </a:cubicBezTo>
                            <a:cubicBezTo>
                              <a:pt x="17" y="1"/>
                              <a:pt x="18" y="1"/>
                              <a:pt x="18" y="0"/>
                            </a:cubicBezTo>
                            <a:cubicBezTo>
                              <a:pt x="19" y="0"/>
                              <a:pt x="20" y="1"/>
                              <a:pt x="20" y="0"/>
                            </a:cubicBezTo>
                            <a:cubicBezTo>
                              <a:pt x="21" y="1"/>
                              <a:pt x="23" y="0"/>
                              <a:pt x="23" y="0"/>
                            </a:cubicBezTo>
                            <a:cubicBezTo>
                              <a:pt x="24" y="2"/>
                              <a:pt x="29" y="2"/>
                              <a:pt x="31" y="3"/>
                            </a:cubicBezTo>
                            <a:cubicBezTo>
                              <a:pt x="30" y="4"/>
                              <a:pt x="28" y="7"/>
                              <a:pt x="31" y="7"/>
                            </a:cubicBezTo>
                            <a:cubicBezTo>
                              <a:pt x="32" y="7"/>
                              <a:pt x="36" y="8"/>
                              <a:pt x="34" y="9"/>
                            </a:cubicBezTo>
                            <a:cubicBezTo>
                              <a:pt x="36" y="9"/>
                              <a:pt x="36" y="10"/>
                              <a:pt x="36" y="11"/>
                            </a:cubicBezTo>
                            <a:cubicBezTo>
                              <a:pt x="35" y="11"/>
                              <a:pt x="35" y="12"/>
                              <a:pt x="34" y="13"/>
                            </a:cubicBezTo>
                            <a:cubicBezTo>
                              <a:pt x="33" y="13"/>
                              <a:pt x="32" y="12"/>
                              <a:pt x="31" y="13"/>
                            </a:cubicBezTo>
                            <a:cubicBezTo>
                              <a:pt x="31" y="14"/>
                              <a:pt x="30" y="15"/>
                              <a:pt x="30" y="16"/>
                            </a:cubicBezTo>
                            <a:cubicBezTo>
                              <a:pt x="30" y="17"/>
                              <a:pt x="32" y="17"/>
                              <a:pt x="31" y="18"/>
                            </a:cubicBezTo>
                            <a:cubicBezTo>
                              <a:pt x="29" y="20"/>
                              <a:pt x="27" y="18"/>
                              <a:pt x="26" y="17"/>
                            </a:cubicBezTo>
                            <a:cubicBezTo>
                              <a:pt x="25" y="17"/>
                              <a:pt x="22" y="17"/>
                              <a:pt x="22" y="16"/>
                            </a:cubicBezTo>
                            <a:cubicBezTo>
                              <a:pt x="21" y="15"/>
                              <a:pt x="22" y="13"/>
                              <a:pt x="21" y="13"/>
                            </a:cubicBezTo>
                            <a:cubicBezTo>
                              <a:pt x="20" y="13"/>
                              <a:pt x="20" y="13"/>
                              <a:pt x="20" y="14"/>
                            </a:cubicBezTo>
                            <a:cubicBezTo>
                              <a:pt x="18" y="15"/>
                              <a:pt x="16" y="15"/>
                              <a:pt x="15" y="14"/>
                            </a:cubicBezTo>
                            <a:cubicBezTo>
                              <a:pt x="15" y="13"/>
                              <a:pt x="16" y="12"/>
                              <a:pt x="15" y="11"/>
                            </a:cubicBezTo>
                            <a:cubicBezTo>
                              <a:pt x="14" y="11"/>
                              <a:pt x="11" y="11"/>
                              <a:pt x="11" y="11"/>
                            </a:cubicBezTo>
                            <a:cubicBezTo>
                              <a:pt x="11" y="9"/>
                              <a:pt x="10" y="10"/>
                              <a:pt x="8" y="9"/>
                            </a:cubicBezTo>
                            <a:cubicBezTo>
                              <a:pt x="7" y="9"/>
                              <a:pt x="7" y="9"/>
                              <a:pt x="6" y="8"/>
                            </a:cubicBezTo>
                            <a:cubicBezTo>
                              <a:pt x="5" y="7"/>
                              <a:pt x="2" y="7"/>
                              <a:pt x="1" y="7"/>
                            </a:cubicBezTo>
                            <a:cubicBezTo>
                              <a:pt x="0" y="6"/>
                              <a:pt x="0" y="5"/>
                              <a:pt x="0" y="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90" name="Freeform 2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8" y="2503"/>
                        <a:ext cx="58" cy="33"/>
                      </a:xfrm>
                      <a:custGeom>
                        <a:avLst/>
                        <a:gdLst>
                          <a:gd name="T0" fmla="*/ 0 w 36"/>
                          <a:gd name="T1" fmla="*/ 4 h 20"/>
                          <a:gd name="T2" fmla="*/ 8 w 36"/>
                          <a:gd name="T3" fmla="*/ 1 h 20"/>
                          <a:gd name="T4" fmla="*/ 11 w 36"/>
                          <a:gd name="T5" fmla="*/ 2 h 20"/>
                          <a:gd name="T6" fmla="*/ 13 w 36"/>
                          <a:gd name="T7" fmla="*/ 2 h 20"/>
                          <a:gd name="T8" fmla="*/ 16 w 36"/>
                          <a:gd name="T9" fmla="*/ 2 h 20"/>
                          <a:gd name="T10" fmla="*/ 16 w 36"/>
                          <a:gd name="T11" fmla="*/ 1 h 20"/>
                          <a:gd name="T12" fmla="*/ 18 w 36"/>
                          <a:gd name="T13" fmla="*/ 0 h 20"/>
                          <a:gd name="T14" fmla="*/ 20 w 36"/>
                          <a:gd name="T15" fmla="*/ 0 h 20"/>
                          <a:gd name="T16" fmla="*/ 23 w 36"/>
                          <a:gd name="T17" fmla="*/ 0 h 20"/>
                          <a:gd name="T18" fmla="*/ 31 w 36"/>
                          <a:gd name="T19" fmla="*/ 3 h 20"/>
                          <a:gd name="T20" fmla="*/ 31 w 36"/>
                          <a:gd name="T21" fmla="*/ 7 h 20"/>
                          <a:gd name="T22" fmla="*/ 34 w 36"/>
                          <a:gd name="T23" fmla="*/ 9 h 20"/>
                          <a:gd name="T24" fmla="*/ 36 w 36"/>
                          <a:gd name="T25" fmla="*/ 11 h 20"/>
                          <a:gd name="T26" fmla="*/ 34 w 36"/>
                          <a:gd name="T27" fmla="*/ 13 h 20"/>
                          <a:gd name="T28" fmla="*/ 31 w 36"/>
                          <a:gd name="T29" fmla="*/ 13 h 20"/>
                          <a:gd name="T30" fmla="*/ 30 w 36"/>
                          <a:gd name="T31" fmla="*/ 16 h 20"/>
                          <a:gd name="T32" fmla="*/ 31 w 36"/>
                          <a:gd name="T33" fmla="*/ 18 h 20"/>
                          <a:gd name="T34" fmla="*/ 26 w 36"/>
                          <a:gd name="T35" fmla="*/ 17 h 20"/>
                          <a:gd name="T36" fmla="*/ 22 w 36"/>
                          <a:gd name="T37" fmla="*/ 16 h 20"/>
                          <a:gd name="T38" fmla="*/ 21 w 36"/>
                          <a:gd name="T39" fmla="*/ 13 h 20"/>
                          <a:gd name="T40" fmla="*/ 20 w 36"/>
                          <a:gd name="T41" fmla="*/ 14 h 20"/>
                          <a:gd name="T42" fmla="*/ 15 w 36"/>
                          <a:gd name="T43" fmla="*/ 14 h 20"/>
                          <a:gd name="T44" fmla="*/ 15 w 36"/>
                          <a:gd name="T45" fmla="*/ 11 h 20"/>
                          <a:gd name="T46" fmla="*/ 11 w 36"/>
                          <a:gd name="T47" fmla="*/ 11 h 20"/>
                          <a:gd name="T48" fmla="*/ 8 w 36"/>
                          <a:gd name="T49" fmla="*/ 9 h 20"/>
                          <a:gd name="T50" fmla="*/ 6 w 36"/>
                          <a:gd name="T51" fmla="*/ 8 h 20"/>
                          <a:gd name="T52" fmla="*/ 1 w 36"/>
                          <a:gd name="T53" fmla="*/ 7 h 20"/>
                          <a:gd name="T54" fmla="*/ 0 w 36"/>
                          <a:gd name="T55" fmla="*/ 4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36" h="20">
                            <a:moveTo>
                              <a:pt x="0" y="4"/>
                            </a:moveTo>
                            <a:cubicBezTo>
                              <a:pt x="2" y="3"/>
                              <a:pt x="5" y="1"/>
                              <a:pt x="8" y="1"/>
                            </a:cubicBezTo>
                            <a:cubicBezTo>
                              <a:pt x="7" y="2"/>
                              <a:pt x="10" y="2"/>
                              <a:pt x="11" y="2"/>
                            </a:cubicBezTo>
                            <a:cubicBezTo>
                              <a:pt x="12" y="2"/>
                              <a:pt x="12" y="3"/>
                              <a:pt x="13" y="2"/>
                            </a:cubicBezTo>
                            <a:cubicBezTo>
                              <a:pt x="14" y="2"/>
                              <a:pt x="16" y="0"/>
                              <a:pt x="16" y="2"/>
                            </a:cubicBezTo>
                            <a:cubicBezTo>
                              <a:pt x="16" y="2"/>
                              <a:pt x="16" y="1"/>
                              <a:pt x="16" y="1"/>
                            </a:cubicBezTo>
                            <a:cubicBezTo>
                              <a:pt x="17" y="1"/>
                              <a:pt x="18" y="1"/>
                              <a:pt x="18" y="0"/>
                            </a:cubicBezTo>
                            <a:cubicBezTo>
                              <a:pt x="19" y="0"/>
                              <a:pt x="20" y="1"/>
                              <a:pt x="20" y="0"/>
                            </a:cubicBezTo>
                            <a:cubicBezTo>
                              <a:pt x="21" y="1"/>
                              <a:pt x="23" y="0"/>
                              <a:pt x="23" y="0"/>
                            </a:cubicBezTo>
                            <a:cubicBezTo>
                              <a:pt x="24" y="2"/>
                              <a:pt x="29" y="2"/>
                              <a:pt x="31" y="3"/>
                            </a:cubicBezTo>
                            <a:cubicBezTo>
                              <a:pt x="30" y="4"/>
                              <a:pt x="28" y="7"/>
                              <a:pt x="31" y="7"/>
                            </a:cubicBezTo>
                            <a:cubicBezTo>
                              <a:pt x="32" y="7"/>
                              <a:pt x="36" y="8"/>
                              <a:pt x="34" y="9"/>
                            </a:cubicBezTo>
                            <a:cubicBezTo>
                              <a:pt x="36" y="9"/>
                              <a:pt x="36" y="10"/>
                              <a:pt x="36" y="11"/>
                            </a:cubicBezTo>
                            <a:cubicBezTo>
                              <a:pt x="35" y="11"/>
                              <a:pt x="35" y="12"/>
                              <a:pt x="34" y="13"/>
                            </a:cubicBezTo>
                            <a:cubicBezTo>
                              <a:pt x="33" y="13"/>
                              <a:pt x="32" y="12"/>
                              <a:pt x="31" y="13"/>
                            </a:cubicBezTo>
                            <a:cubicBezTo>
                              <a:pt x="31" y="14"/>
                              <a:pt x="30" y="15"/>
                              <a:pt x="30" y="16"/>
                            </a:cubicBezTo>
                            <a:cubicBezTo>
                              <a:pt x="30" y="17"/>
                              <a:pt x="32" y="17"/>
                              <a:pt x="31" y="18"/>
                            </a:cubicBezTo>
                            <a:cubicBezTo>
                              <a:pt x="29" y="20"/>
                              <a:pt x="27" y="18"/>
                              <a:pt x="26" y="17"/>
                            </a:cubicBezTo>
                            <a:cubicBezTo>
                              <a:pt x="25" y="17"/>
                              <a:pt x="22" y="17"/>
                              <a:pt x="22" y="16"/>
                            </a:cubicBezTo>
                            <a:cubicBezTo>
                              <a:pt x="21" y="15"/>
                              <a:pt x="22" y="13"/>
                              <a:pt x="21" y="13"/>
                            </a:cubicBezTo>
                            <a:cubicBezTo>
                              <a:pt x="20" y="13"/>
                              <a:pt x="20" y="13"/>
                              <a:pt x="20" y="14"/>
                            </a:cubicBezTo>
                            <a:cubicBezTo>
                              <a:pt x="18" y="15"/>
                              <a:pt x="16" y="15"/>
                              <a:pt x="15" y="14"/>
                            </a:cubicBezTo>
                            <a:cubicBezTo>
                              <a:pt x="15" y="13"/>
                              <a:pt x="16" y="12"/>
                              <a:pt x="15" y="11"/>
                            </a:cubicBezTo>
                            <a:cubicBezTo>
                              <a:pt x="14" y="11"/>
                              <a:pt x="11" y="11"/>
                              <a:pt x="11" y="11"/>
                            </a:cubicBezTo>
                            <a:cubicBezTo>
                              <a:pt x="11" y="9"/>
                              <a:pt x="10" y="10"/>
                              <a:pt x="8" y="9"/>
                            </a:cubicBezTo>
                            <a:cubicBezTo>
                              <a:pt x="7" y="9"/>
                              <a:pt x="7" y="9"/>
                              <a:pt x="6" y="8"/>
                            </a:cubicBezTo>
                            <a:cubicBezTo>
                              <a:pt x="5" y="7"/>
                              <a:pt x="2" y="7"/>
                              <a:pt x="1" y="7"/>
                            </a:cubicBezTo>
                            <a:cubicBezTo>
                              <a:pt x="0" y="6"/>
                              <a:pt x="0" y="5"/>
                              <a:pt x="0" y="4"/>
                            </a:cubicBezTo>
                          </a:path>
                        </a:pathLst>
                      </a:custGeom>
                      <a:solidFill>
                        <a:srgbClr val="00B0F0"/>
                      </a:solidFill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91" name="Freeform 262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077" y="3245"/>
                        <a:ext cx="45" cy="45"/>
                      </a:xfrm>
                      <a:custGeom>
                        <a:avLst/>
                        <a:gdLst>
                          <a:gd name="T0" fmla="*/ 4 w 28"/>
                          <a:gd name="T1" fmla="*/ 1 h 28"/>
                          <a:gd name="T2" fmla="*/ 2 w 28"/>
                          <a:gd name="T3" fmla="*/ 2 h 28"/>
                          <a:gd name="T4" fmla="*/ 0 w 28"/>
                          <a:gd name="T5" fmla="*/ 4 h 28"/>
                          <a:gd name="T6" fmla="*/ 3 w 28"/>
                          <a:gd name="T7" fmla="*/ 6 h 28"/>
                          <a:gd name="T8" fmla="*/ 4 w 28"/>
                          <a:gd name="T9" fmla="*/ 1 h 28"/>
                          <a:gd name="T10" fmla="*/ 28 w 28"/>
                          <a:gd name="T11" fmla="*/ 18 h 28"/>
                          <a:gd name="T12" fmla="*/ 25 w 28"/>
                          <a:gd name="T13" fmla="*/ 16 h 28"/>
                          <a:gd name="T14" fmla="*/ 22 w 28"/>
                          <a:gd name="T15" fmla="*/ 16 h 28"/>
                          <a:gd name="T16" fmla="*/ 14 w 28"/>
                          <a:gd name="T17" fmla="*/ 14 h 28"/>
                          <a:gd name="T18" fmla="*/ 13 w 28"/>
                          <a:gd name="T19" fmla="*/ 19 h 28"/>
                          <a:gd name="T20" fmla="*/ 12 w 28"/>
                          <a:gd name="T21" fmla="*/ 22 h 28"/>
                          <a:gd name="T22" fmla="*/ 12 w 28"/>
                          <a:gd name="T23" fmla="*/ 22 h 28"/>
                          <a:gd name="T24" fmla="*/ 9 w 28"/>
                          <a:gd name="T25" fmla="*/ 26 h 28"/>
                          <a:gd name="T26" fmla="*/ 14 w 28"/>
                          <a:gd name="T27" fmla="*/ 27 h 28"/>
                          <a:gd name="T28" fmla="*/ 16 w 28"/>
                          <a:gd name="T29" fmla="*/ 27 h 28"/>
                          <a:gd name="T30" fmla="*/ 25 w 28"/>
                          <a:gd name="T31" fmla="*/ 27 h 28"/>
                          <a:gd name="T32" fmla="*/ 28 w 28"/>
                          <a:gd name="T33" fmla="*/ 26 h 28"/>
                          <a:gd name="T34" fmla="*/ 28 w 28"/>
                          <a:gd name="T35" fmla="*/ 18 h 2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28" h="28">
                            <a:moveTo>
                              <a:pt x="4" y="1"/>
                            </a:moveTo>
                            <a:cubicBezTo>
                              <a:pt x="3" y="1"/>
                              <a:pt x="3" y="2"/>
                              <a:pt x="2" y="2"/>
                            </a:cubicBezTo>
                            <a:cubicBezTo>
                              <a:pt x="2" y="3"/>
                              <a:pt x="1" y="4"/>
                              <a:pt x="0" y="4"/>
                            </a:cubicBezTo>
                            <a:cubicBezTo>
                              <a:pt x="0" y="5"/>
                              <a:pt x="3" y="6"/>
                              <a:pt x="3" y="6"/>
                            </a:cubicBezTo>
                            <a:cubicBezTo>
                              <a:pt x="4" y="5"/>
                              <a:pt x="7" y="0"/>
                              <a:pt x="4" y="1"/>
                            </a:cubicBezTo>
                            <a:close/>
                            <a:moveTo>
                              <a:pt x="28" y="18"/>
                            </a:moveTo>
                            <a:cubicBezTo>
                              <a:pt x="28" y="16"/>
                              <a:pt x="28" y="16"/>
                              <a:pt x="25" y="16"/>
                            </a:cubicBezTo>
                            <a:cubicBezTo>
                              <a:pt x="24" y="16"/>
                              <a:pt x="23" y="16"/>
                              <a:pt x="22" y="16"/>
                            </a:cubicBezTo>
                            <a:cubicBezTo>
                              <a:pt x="20" y="16"/>
                              <a:pt x="14" y="17"/>
                              <a:pt x="14" y="14"/>
                            </a:cubicBezTo>
                            <a:cubicBezTo>
                              <a:pt x="13" y="16"/>
                              <a:pt x="14" y="18"/>
                              <a:pt x="13" y="19"/>
                            </a:cubicBezTo>
                            <a:cubicBezTo>
                              <a:pt x="13" y="20"/>
                              <a:pt x="12" y="21"/>
                              <a:pt x="12" y="22"/>
                            </a:cubicBezTo>
                            <a:cubicBezTo>
                              <a:pt x="12" y="22"/>
                              <a:pt x="12" y="22"/>
                              <a:pt x="12" y="22"/>
                            </a:cubicBezTo>
                            <a:cubicBezTo>
                              <a:pt x="11" y="23"/>
                              <a:pt x="9" y="25"/>
                              <a:pt x="9" y="26"/>
                            </a:cubicBezTo>
                            <a:cubicBezTo>
                              <a:pt x="10" y="27"/>
                              <a:pt x="13" y="26"/>
                              <a:pt x="14" y="27"/>
                            </a:cubicBezTo>
                            <a:cubicBezTo>
                              <a:pt x="13" y="28"/>
                              <a:pt x="16" y="27"/>
                              <a:pt x="16" y="27"/>
                            </a:cubicBezTo>
                            <a:cubicBezTo>
                              <a:pt x="19" y="27"/>
                              <a:pt x="22" y="27"/>
                              <a:pt x="25" y="27"/>
                            </a:cubicBezTo>
                            <a:cubicBezTo>
                              <a:pt x="27" y="27"/>
                              <a:pt x="28" y="28"/>
                              <a:pt x="28" y="26"/>
                            </a:cubicBezTo>
                            <a:cubicBezTo>
                              <a:pt x="28" y="23"/>
                              <a:pt x="28" y="21"/>
                              <a:pt x="28" y="18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92" name="Freeform 2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0" y="2615"/>
                        <a:ext cx="98" cy="49"/>
                      </a:xfrm>
                      <a:custGeom>
                        <a:avLst/>
                        <a:gdLst>
                          <a:gd name="T0" fmla="*/ 1 w 60"/>
                          <a:gd name="T1" fmla="*/ 5 h 30"/>
                          <a:gd name="T2" fmla="*/ 3 w 60"/>
                          <a:gd name="T3" fmla="*/ 1 h 30"/>
                          <a:gd name="T4" fmla="*/ 7 w 60"/>
                          <a:gd name="T5" fmla="*/ 2 h 30"/>
                          <a:gd name="T6" fmla="*/ 6 w 60"/>
                          <a:gd name="T7" fmla="*/ 4 h 30"/>
                          <a:gd name="T8" fmla="*/ 12 w 60"/>
                          <a:gd name="T9" fmla="*/ 5 h 30"/>
                          <a:gd name="T10" fmla="*/ 19 w 60"/>
                          <a:gd name="T11" fmla="*/ 6 h 30"/>
                          <a:gd name="T12" fmla="*/ 26 w 60"/>
                          <a:gd name="T13" fmla="*/ 6 h 30"/>
                          <a:gd name="T14" fmla="*/ 33 w 60"/>
                          <a:gd name="T15" fmla="*/ 5 h 30"/>
                          <a:gd name="T16" fmla="*/ 40 w 60"/>
                          <a:gd name="T17" fmla="*/ 2 h 30"/>
                          <a:gd name="T18" fmla="*/ 47 w 60"/>
                          <a:gd name="T19" fmla="*/ 2 h 30"/>
                          <a:gd name="T20" fmla="*/ 53 w 60"/>
                          <a:gd name="T21" fmla="*/ 3 h 30"/>
                          <a:gd name="T22" fmla="*/ 56 w 60"/>
                          <a:gd name="T23" fmla="*/ 5 h 30"/>
                          <a:gd name="T24" fmla="*/ 60 w 60"/>
                          <a:gd name="T25" fmla="*/ 6 h 30"/>
                          <a:gd name="T26" fmla="*/ 58 w 60"/>
                          <a:gd name="T27" fmla="*/ 8 h 30"/>
                          <a:gd name="T28" fmla="*/ 53 w 60"/>
                          <a:gd name="T29" fmla="*/ 11 h 30"/>
                          <a:gd name="T30" fmla="*/ 52 w 60"/>
                          <a:gd name="T31" fmla="*/ 15 h 30"/>
                          <a:gd name="T32" fmla="*/ 51 w 60"/>
                          <a:gd name="T33" fmla="*/ 16 h 30"/>
                          <a:gd name="T34" fmla="*/ 49 w 60"/>
                          <a:gd name="T35" fmla="*/ 17 h 30"/>
                          <a:gd name="T36" fmla="*/ 53 w 60"/>
                          <a:gd name="T37" fmla="*/ 21 h 30"/>
                          <a:gd name="T38" fmla="*/ 49 w 60"/>
                          <a:gd name="T39" fmla="*/ 22 h 30"/>
                          <a:gd name="T40" fmla="*/ 46 w 60"/>
                          <a:gd name="T41" fmla="*/ 21 h 30"/>
                          <a:gd name="T42" fmla="*/ 42 w 60"/>
                          <a:gd name="T43" fmla="*/ 22 h 30"/>
                          <a:gd name="T44" fmla="*/ 41 w 60"/>
                          <a:gd name="T45" fmla="*/ 23 h 30"/>
                          <a:gd name="T46" fmla="*/ 39 w 60"/>
                          <a:gd name="T47" fmla="*/ 25 h 30"/>
                          <a:gd name="T48" fmla="*/ 35 w 60"/>
                          <a:gd name="T49" fmla="*/ 28 h 30"/>
                          <a:gd name="T50" fmla="*/ 29 w 60"/>
                          <a:gd name="T51" fmla="*/ 29 h 30"/>
                          <a:gd name="T52" fmla="*/ 25 w 60"/>
                          <a:gd name="T53" fmla="*/ 28 h 30"/>
                          <a:gd name="T54" fmla="*/ 22 w 60"/>
                          <a:gd name="T55" fmla="*/ 27 h 30"/>
                          <a:gd name="T56" fmla="*/ 19 w 60"/>
                          <a:gd name="T57" fmla="*/ 26 h 30"/>
                          <a:gd name="T58" fmla="*/ 13 w 60"/>
                          <a:gd name="T59" fmla="*/ 28 h 30"/>
                          <a:gd name="T60" fmla="*/ 6 w 60"/>
                          <a:gd name="T61" fmla="*/ 28 h 30"/>
                          <a:gd name="T62" fmla="*/ 5 w 60"/>
                          <a:gd name="T63" fmla="*/ 22 h 30"/>
                          <a:gd name="T64" fmla="*/ 3 w 60"/>
                          <a:gd name="T65" fmla="*/ 21 h 30"/>
                          <a:gd name="T66" fmla="*/ 1 w 60"/>
                          <a:gd name="T67" fmla="*/ 19 h 30"/>
                          <a:gd name="T68" fmla="*/ 2 w 60"/>
                          <a:gd name="T69" fmla="*/ 14 h 30"/>
                          <a:gd name="T70" fmla="*/ 4 w 60"/>
                          <a:gd name="T71" fmla="*/ 13 h 30"/>
                          <a:gd name="T72" fmla="*/ 7 w 60"/>
                          <a:gd name="T73" fmla="*/ 11 h 30"/>
                          <a:gd name="T74" fmla="*/ 1 w 60"/>
                          <a:gd name="T75" fmla="*/ 5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60" h="30">
                            <a:moveTo>
                              <a:pt x="1" y="5"/>
                            </a:moveTo>
                            <a:cubicBezTo>
                              <a:pt x="1" y="4"/>
                              <a:pt x="2" y="2"/>
                              <a:pt x="3" y="1"/>
                            </a:cubicBezTo>
                            <a:cubicBezTo>
                              <a:pt x="4" y="0"/>
                              <a:pt x="6" y="2"/>
                              <a:pt x="7" y="2"/>
                            </a:cubicBezTo>
                            <a:cubicBezTo>
                              <a:pt x="7" y="3"/>
                              <a:pt x="5" y="3"/>
                              <a:pt x="6" y="4"/>
                            </a:cubicBezTo>
                            <a:cubicBezTo>
                              <a:pt x="6" y="5"/>
                              <a:pt x="11" y="4"/>
                              <a:pt x="12" y="5"/>
                            </a:cubicBezTo>
                            <a:cubicBezTo>
                              <a:pt x="15" y="5"/>
                              <a:pt x="17" y="6"/>
                              <a:pt x="19" y="6"/>
                            </a:cubicBezTo>
                            <a:cubicBezTo>
                              <a:pt x="21" y="5"/>
                              <a:pt x="24" y="5"/>
                              <a:pt x="26" y="6"/>
                            </a:cubicBezTo>
                            <a:cubicBezTo>
                              <a:pt x="29" y="6"/>
                              <a:pt x="30" y="7"/>
                              <a:pt x="33" y="5"/>
                            </a:cubicBezTo>
                            <a:cubicBezTo>
                              <a:pt x="35" y="4"/>
                              <a:pt x="37" y="3"/>
                              <a:pt x="40" y="2"/>
                            </a:cubicBezTo>
                            <a:cubicBezTo>
                              <a:pt x="42" y="2"/>
                              <a:pt x="45" y="1"/>
                              <a:pt x="47" y="2"/>
                            </a:cubicBezTo>
                            <a:cubicBezTo>
                              <a:pt x="49" y="3"/>
                              <a:pt x="51" y="3"/>
                              <a:pt x="53" y="3"/>
                            </a:cubicBezTo>
                            <a:cubicBezTo>
                              <a:pt x="53" y="3"/>
                              <a:pt x="55" y="5"/>
                              <a:pt x="56" y="5"/>
                            </a:cubicBezTo>
                            <a:cubicBezTo>
                              <a:pt x="57" y="5"/>
                              <a:pt x="60" y="5"/>
                              <a:pt x="60" y="6"/>
                            </a:cubicBezTo>
                            <a:cubicBezTo>
                              <a:pt x="60" y="7"/>
                              <a:pt x="60" y="9"/>
                              <a:pt x="58" y="8"/>
                            </a:cubicBezTo>
                            <a:cubicBezTo>
                              <a:pt x="55" y="8"/>
                              <a:pt x="54" y="10"/>
                              <a:pt x="53" y="11"/>
                            </a:cubicBezTo>
                            <a:cubicBezTo>
                              <a:pt x="52" y="12"/>
                              <a:pt x="53" y="14"/>
                              <a:pt x="52" y="15"/>
                            </a:cubicBezTo>
                            <a:cubicBezTo>
                              <a:pt x="52" y="16"/>
                              <a:pt x="51" y="16"/>
                              <a:pt x="51" y="16"/>
                            </a:cubicBezTo>
                            <a:cubicBezTo>
                              <a:pt x="50" y="17"/>
                              <a:pt x="49" y="17"/>
                              <a:pt x="49" y="17"/>
                            </a:cubicBezTo>
                            <a:cubicBezTo>
                              <a:pt x="52" y="18"/>
                              <a:pt x="52" y="20"/>
                              <a:pt x="53" y="21"/>
                            </a:cubicBezTo>
                            <a:cubicBezTo>
                              <a:pt x="55" y="23"/>
                              <a:pt x="51" y="23"/>
                              <a:pt x="49" y="22"/>
                            </a:cubicBezTo>
                            <a:cubicBezTo>
                              <a:pt x="48" y="22"/>
                              <a:pt x="48" y="21"/>
                              <a:pt x="46" y="21"/>
                            </a:cubicBezTo>
                            <a:cubicBezTo>
                              <a:pt x="44" y="22"/>
                              <a:pt x="43" y="22"/>
                              <a:pt x="42" y="22"/>
                            </a:cubicBezTo>
                            <a:cubicBezTo>
                              <a:pt x="40" y="22"/>
                              <a:pt x="41" y="23"/>
                              <a:pt x="41" y="23"/>
                            </a:cubicBezTo>
                            <a:cubicBezTo>
                              <a:pt x="40" y="24"/>
                              <a:pt x="38" y="24"/>
                              <a:pt x="39" y="25"/>
                            </a:cubicBezTo>
                            <a:cubicBezTo>
                              <a:pt x="33" y="24"/>
                              <a:pt x="39" y="27"/>
                              <a:pt x="35" y="28"/>
                            </a:cubicBezTo>
                            <a:cubicBezTo>
                              <a:pt x="34" y="29"/>
                              <a:pt x="31" y="29"/>
                              <a:pt x="29" y="29"/>
                            </a:cubicBezTo>
                            <a:cubicBezTo>
                              <a:pt x="28" y="30"/>
                              <a:pt x="27" y="28"/>
                              <a:pt x="25" y="28"/>
                            </a:cubicBezTo>
                            <a:cubicBezTo>
                              <a:pt x="23" y="28"/>
                              <a:pt x="23" y="28"/>
                              <a:pt x="22" y="27"/>
                            </a:cubicBezTo>
                            <a:cubicBezTo>
                              <a:pt x="21" y="26"/>
                              <a:pt x="20" y="26"/>
                              <a:pt x="19" y="26"/>
                            </a:cubicBezTo>
                            <a:cubicBezTo>
                              <a:pt x="17" y="27"/>
                              <a:pt x="15" y="28"/>
                              <a:pt x="13" y="28"/>
                            </a:cubicBezTo>
                            <a:cubicBezTo>
                              <a:pt x="11" y="28"/>
                              <a:pt x="8" y="29"/>
                              <a:pt x="6" y="28"/>
                            </a:cubicBezTo>
                            <a:cubicBezTo>
                              <a:pt x="7" y="26"/>
                              <a:pt x="7" y="24"/>
                              <a:pt x="5" y="22"/>
                            </a:cubicBezTo>
                            <a:cubicBezTo>
                              <a:pt x="5" y="22"/>
                              <a:pt x="4" y="22"/>
                              <a:pt x="3" y="21"/>
                            </a:cubicBezTo>
                            <a:cubicBezTo>
                              <a:pt x="2" y="21"/>
                              <a:pt x="2" y="20"/>
                              <a:pt x="1" y="19"/>
                            </a:cubicBezTo>
                            <a:cubicBezTo>
                              <a:pt x="4" y="17"/>
                              <a:pt x="0" y="16"/>
                              <a:pt x="2" y="14"/>
                            </a:cubicBezTo>
                            <a:cubicBezTo>
                              <a:pt x="2" y="13"/>
                              <a:pt x="3" y="14"/>
                              <a:pt x="4" y="13"/>
                            </a:cubicBezTo>
                            <a:cubicBezTo>
                              <a:pt x="5" y="13"/>
                              <a:pt x="6" y="11"/>
                              <a:pt x="7" y="11"/>
                            </a:cubicBezTo>
                            <a:cubicBezTo>
                              <a:pt x="4" y="10"/>
                              <a:pt x="1" y="7"/>
                              <a:pt x="1" y="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93" name="Freeform 2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0" y="2615"/>
                        <a:ext cx="98" cy="49"/>
                      </a:xfrm>
                      <a:custGeom>
                        <a:avLst/>
                        <a:gdLst>
                          <a:gd name="T0" fmla="*/ 1 w 60"/>
                          <a:gd name="T1" fmla="*/ 5 h 30"/>
                          <a:gd name="T2" fmla="*/ 3 w 60"/>
                          <a:gd name="T3" fmla="*/ 1 h 30"/>
                          <a:gd name="T4" fmla="*/ 7 w 60"/>
                          <a:gd name="T5" fmla="*/ 2 h 30"/>
                          <a:gd name="T6" fmla="*/ 6 w 60"/>
                          <a:gd name="T7" fmla="*/ 4 h 30"/>
                          <a:gd name="T8" fmla="*/ 12 w 60"/>
                          <a:gd name="T9" fmla="*/ 5 h 30"/>
                          <a:gd name="T10" fmla="*/ 19 w 60"/>
                          <a:gd name="T11" fmla="*/ 6 h 30"/>
                          <a:gd name="T12" fmla="*/ 26 w 60"/>
                          <a:gd name="T13" fmla="*/ 6 h 30"/>
                          <a:gd name="T14" fmla="*/ 33 w 60"/>
                          <a:gd name="T15" fmla="*/ 5 h 30"/>
                          <a:gd name="T16" fmla="*/ 40 w 60"/>
                          <a:gd name="T17" fmla="*/ 2 h 30"/>
                          <a:gd name="T18" fmla="*/ 47 w 60"/>
                          <a:gd name="T19" fmla="*/ 2 h 30"/>
                          <a:gd name="T20" fmla="*/ 53 w 60"/>
                          <a:gd name="T21" fmla="*/ 3 h 30"/>
                          <a:gd name="T22" fmla="*/ 56 w 60"/>
                          <a:gd name="T23" fmla="*/ 5 h 30"/>
                          <a:gd name="T24" fmla="*/ 60 w 60"/>
                          <a:gd name="T25" fmla="*/ 6 h 30"/>
                          <a:gd name="T26" fmla="*/ 58 w 60"/>
                          <a:gd name="T27" fmla="*/ 8 h 30"/>
                          <a:gd name="T28" fmla="*/ 53 w 60"/>
                          <a:gd name="T29" fmla="*/ 11 h 30"/>
                          <a:gd name="T30" fmla="*/ 52 w 60"/>
                          <a:gd name="T31" fmla="*/ 15 h 30"/>
                          <a:gd name="T32" fmla="*/ 51 w 60"/>
                          <a:gd name="T33" fmla="*/ 16 h 30"/>
                          <a:gd name="T34" fmla="*/ 49 w 60"/>
                          <a:gd name="T35" fmla="*/ 17 h 30"/>
                          <a:gd name="T36" fmla="*/ 53 w 60"/>
                          <a:gd name="T37" fmla="*/ 21 h 30"/>
                          <a:gd name="T38" fmla="*/ 49 w 60"/>
                          <a:gd name="T39" fmla="*/ 22 h 30"/>
                          <a:gd name="T40" fmla="*/ 46 w 60"/>
                          <a:gd name="T41" fmla="*/ 21 h 30"/>
                          <a:gd name="T42" fmla="*/ 42 w 60"/>
                          <a:gd name="T43" fmla="*/ 22 h 30"/>
                          <a:gd name="T44" fmla="*/ 41 w 60"/>
                          <a:gd name="T45" fmla="*/ 23 h 30"/>
                          <a:gd name="T46" fmla="*/ 39 w 60"/>
                          <a:gd name="T47" fmla="*/ 25 h 30"/>
                          <a:gd name="T48" fmla="*/ 35 w 60"/>
                          <a:gd name="T49" fmla="*/ 28 h 30"/>
                          <a:gd name="T50" fmla="*/ 29 w 60"/>
                          <a:gd name="T51" fmla="*/ 29 h 30"/>
                          <a:gd name="T52" fmla="*/ 25 w 60"/>
                          <a:gd name="T53" fmla="*/ 28 h 30"/>
                          <a:gd name="T54" fmla="*/ 22 w 60"/>
                          <a:gd name="T55" fmla="*/ 27 h 30"/>
                          <a:gd name="T56" fmla="*/ 19 w 60"/>
                          <a:gd name="T57" fmla="*/ 26 h 30"/>
                          <a:gd name="T58" fmla="*/ 13 w 60"/>
                          <a:gd name="T59" fmla="*/ 28 h 30"/>
                          <a:gd name="T60" fmla="*/ 6 w 60"/>
                          <a:gd name="T61" fmla="*/ 28 h 30"/>
                          <a:gd name="T62" fmla="*/ 5 w 60"/>
                          <a:gd name="T63" fmla="*/ 22 h 30"/>
                          <a:gd name="T64" fmla="*/ 3 w 60"/>
                          <a:gd name="T65" fmla="*/ 21 h 30"/>
                          <a:gd name="T66" fmla="*/ 1 w 60"/>
                          <a:gd name="T67" fmla="*/ 19 h 30"/>
                          <a:gd name="T68" fmla="*/ 2 w 60"/>
                          <a:gd name="T69" fmla="*/ 14 h 30"/>
                          <a:gd name="T70" fmla="*/ 4 w 60"/>
                          <a:gd name="T71" fmla="*/ 13 h 30"/>
                          <a:gd name="T72" fmla="*/ 7 w 60"/>
                          <a:gd name="T73" fmla="*/ 11 h 30"/>
                          <a:gd name="T74" fmla="*/ 1 w 60"/>
                          <a:gd name="T75" fmla="*/ 5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60" h="30">
                            <a:moveTo>
                              <a:pt x="1" y="5"/>
                            </a:moveTo>
                            <a:cubicBezTo>
                              <a:pt x="1" y="4"/>
                              <a:pt x="2" y="2"/>
                              <a:pt x="3" y="1"/>
                            </a:cubicBezTo>
                            <a:cubicBezTo>
                              <a:pt x="4" y="0"/>
                              <a:pt x="6" y="2"/>
                              <a:pt x="7" y="2"/>
                            </a:cubicBezTo>
                            <a:cubicBezTo>
                              <a:pt x="7" y="3"/>
                              <a:pt x="5" y="3"/>
                              <a:pt x="6" y="4"/>
                            </a:cubicBezTo>
                            <a:cubicBezTo>
                              <a:pt x="6" y="5"/>
                              <a:pt x="11" y="4"/>
                              <a:pt x="12" y="5"/>
                            </a:cubicBezTo>
                            <a:cubicBezTo>
                              <a:pt x="15" y="5"/>
                              <a:pt x="17" y="6"/>
                              <a:pt x="19" y="6"/>
                            </a:cubicBezTo>
                            <a:cubicBezTo>
                              <a:pt x="21" y="5"/>
                              <a:pt x="24" y="5"/>
                              <a:pt x="26" y="6"/>
                            </a:cubicBezTo>
                            <a:cubicBezTo>
                              <a:pt x="29" y="6"/>
                              <a:pt x="30" y="7"/>
                              <a:pt x="33" y="5"/>
                            </a:cubicBezTo>
                            <a:cubicBezTo>
                              <a:pt x="35" y="4"/>
                              <a:pt x="37" y="3"/>
                              <a:pt x="40" y="2"/>
                            </a:cubicBezTo>
                            <a:cubicBezTo>
                              <a:pt x="42" y="2"/>
                              <a:pt x="45" y="1"/>
                              <a:pt x="47" y="2"/>
                            </a:cubicBezTo>
                            <a:cubicBezTo>
                              <a:pt x="49" y="3"/>
                              <a:pt x="51" y="3"/>
                              <a:pt x="53" y="3"/>
                            </a:cubicBezTo>
                            <a:cubicBezTo>
                              <a:pt x="53" y="3"/>
                              <a:pt x="55" y="5"/>
                              <a:pt x="56" y="5"/>
                            </a:cubicBezTo>
                            <a:cubicBezTo>
                              <a:pt x="57" y="5"/>
                              <a:pt x="60" y="5"/>
                              <a:pt x="60" y="6"/>
                            </a:cubicBezTo>
                            <a:cubicBezTo>
                              <a:pt x="60" y="7"/>
                              <a:pt x="60" y="9"/>
                              <a:pt x="58" y="8"/>
                            </a:cubicBezTo>
                            <a:cubicBezTo>
                              <a:pt x="55" y="8"/>
                              <a:pt x="54" y="10"/>
                              <a:pt x="53" y="11"/>
                            </a:cubicBezTo>
                            <a:cubicBezTo>
                              <a:pt x="52" y="12"/>
                              <a:pt x="53" y="14"/>
                              <a:pt x="52" y="15"/>
                            </a:cubicBezTo>
                            <a:cubicBezTo>
                              <a:pt x="52" y="16"/>
                              <a:pt x="51" y="16"/>
                              <a:pt x="51" y="16"/>
                            </a:cubicBezTo>
                            <a:cubicBezTo>
                              <a:pt x="50" y="17"/>
                              <a:pt x="49" y="17"/>
                              <a:pt x="49" y="17"/>
                            </a:cubicBezTo>
                            <a:cubicBezTo>
                              <a:pt x="52" y="18"/>
                              <a:pt x="52" y="20"/>
                              <a:pt x="53" y="21"/>
                            </a:cubicBezTo>
                            <a:cubicBezTo>
                              <a:pt x="55" y="23"/>
                              <a:pt x="51" y="23"/>
                              <a:pt x="49" y="22"/>
                            </a:cubicBezTo>
                            <a:cubicBezTo>
                              <a:pt x="48" y="22"/>
                              <a:pt x="48" y="21"/>
                              <a:pt x="46" y="21"/>
                            </a:cubicBezTo>
                            <a:cubicBezTo>
                              <a:pt x="44" y="22"/>
                              <a:pt x="43" y="22"/>
                              <a:pt x="42" y="22"/>
                            </a:cubicBezTo>
                            <a:cubicBezTo>
                              <a:pt x="40" y="22"/>
                              <a:pt x="41" y="23"/>
                              <a:pt x="41" y="23"/>
                            </a:cubicBezTo>
                            <a:cubicBezTo>
                              <a:pt x="40" y="24"/>
                              <a:pt x="38" y="24"/>
                              <a:pt x="39" y="25"/>
                            </a:cubicBezTo>
                            <a:cubicBezTo>
                              <a:pt x="33" y="24"/>
                              <a:pt x="39" y="27"/>
                              <a:pt x="35" y="28"/>
                            </a:cubicBezTo>
                            <a:cubicBezTo>
                              <a:pt x="34" y="29"/>
                              <a:pt x="31" y="29"/>
                              <a:pt x="29" y="29"/>
                            </a:cubicBezTo>
                            <a:cubicBezTo>
                              <a:pt x="28" y="30"/>
                              <a:pt x="27" y="28"/>
                              <a:pt x="25" y="28"/>
                            </a:cubicBezTo>
                            <a:cubicBezTo>
                              <a:pt x="23" y="28"/>
                              <a:pt x="23" y="28"/>
                              <a:pt x="22" y="27"/>
                            </a:cubicBezTo>
                            <a:cubicBezTo>
                              <a:pt x="21" y="26"/>
                              <a:pt x="20" y="26"/>
                              <a:pt x="19" y="26"/>
                            </a:cubicBezTo>
                            <a:cubicBezTo>
                              <a:pt x="17" y="27"/>
                              <a:pt x="15" y="28"/>
                              <a:pt x="13" y="28"/>
                            </a:cubicBezTo>
                            <a:cubicBezTo>
                              <a:pt x="11" y="28"/>
                              <a:pt x="8" y="29"/>
                              <a:pt x="6" y="28"/>
                            </a:cubicBezTo>
                            <a:cubicBezTo>
                              <a:pt x="7" y="26"/>
                              <a:pt x="7" y="24"/>
                              <a:pt x="5" y="22"/>
                            </a:cubicBezTo>
                            <a:cubicBezTo>
                              <a:pt x="5" y="22"/>
                              <a:pt x="4" y="22"/>
                              <a:pt x="3" y="21"/>
                            </a:cubicBezTo>
                            <a:cubicBezTo>
                              <a:pt x="2" y="21"/>
                              <a:pt x="2" y="20"/>
                              <a:pt x="1" y="19"/>
                            </a:cubicBezTo>
                            <a:cubicBezTo>
                              <a:pt x="4" y="17"/>
                              <a:pt x="0" y="16"/>
                              <a:pt x="2" y="14"/>
                            </a:cubicBezTo>
                            <a:cubicBezTo>
                              <a:pt x="2" y="13"/>
                              <a:pt x="3" y="14"/>
                              <a:pt x="4" y="13"/>
                            </a:cubicBezTo>
                            <a:cubicBezTo>
                              <a:pt x="5" y="13"/>
                              <a:pt x="6" y="11"/>
                              <a:pt x="7" y="11"/>
                            </a:cubicBezTo>
                            <a:cubicBezTo>
                              <a:pt x="4" y="10"/>
                              <a:pt x="1" y="7"/>
                              <a:pt x="1" y="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94" name="Freeform 2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88" y="3107"/>
                        <a:ext cx="29" cy="29"/>
                      </a:xfrm>
                      <a:custGeom>
                        <a:avLst/>
                        <a:gdLst>
                          <a:gd name="T0" fmla="*/ 1 w 18"/>
                          <a:gd name="T1" fmla="*/ 16 h 18"/>
                          <a:gd name="T2" fmla="*/ 2 w 18"/>
                          <a:gd name="T3" fmla="*/ 8 h 18"/>
                          <a:gd name="T4" fmla="*/ 6 w 18"/>
                          <a:gd name="T5" fmla="*/ 3 h 18"/>
                          <a:gd name="T6" fmla="*/ 10 w 18"/>
                          <a:gd name="T7" fmla="*/ 3 h 18"/>
                          <a:gd name="T8" fmla="*/ 11 w 18"/>
                          <a:gd name="T9" fmla="*/ 1 h 18"/>
                          <a:gd name="T10" fmla="*/ 13 w 18"/>
                          <a:gd name="T11" fmla="*/ 0 h 18"/>
                          <a:gd name="T12" fmla="*/ 16 w 18"/>
                          <a:gd name="T13" fmla="*/ 6 h 18"/>
                          <a:gd name="T14" fmla="*/ 11 w 18"/>
                          <a:gd name="T15" fmla="*/ 9 h 18"/>
                          <a:gd name="T16" fmla="*/ 8 w 18"/>
                          <a:gd name="T17" fmla="*/ 11 h 18"/>
                          <a:gd name="T18" fmla="*/ 13 w 18"/>
                          <a:gd name="T19" fmla="*/ 11 h 18"/>
                          <a:gd name="T20" fmla="*/ 12 w 18"/>
                          <a:gd name="T21" fmla="*/ 15 h 18"/>
                          <a:gd name="T22" fmla="*/ 8 w 18"/>
                          <a:gd name="T23" fmla="*/ 15 h 18"/>
                          <a:gd name="T24" fmla="*/ 1 w 18"/>
                          <a:gd name="T25" fmla="*/ 16 h 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8" h="18">
                            <a:moveTo>
                              <a:pt x="1" y="16"/>
                            </a:moveTo>
                            <a:cubicBezTo>
                              <a:pt x="1" y="13"/>
                              <a:pt x="0" y="11"/>
                              <a:pt x="2" y="8"/>
                            </a:cubicBezTo>
                            <a:cubicBezTo>
                              <a:pt x="3" y="7"/>
                              <a:pt x="4" y="5"/>
                              <a:pt x="6" y="3"/>
                            </a:cubicBezTo>
                            <a:cubicBezTo>
                              <a:pt x="7" y="1"/>
                              <a:pt x="8" y="2"/>
                              <a:pt x="10" y="3"/>
                            </a:cubicBezTo>
                            <a:cubicBezTo>
                              <a:pt x="11" y="3"/>
                              <a:pt x="11" y="2"/>
                              <a:pt x="11" y="1"/>
                            </a:cubicBezTo>
                            <a:cubicBezTo>
                              <a:pt x="12" y="0"/>
                              <a:pt x="13" y="0"/>
                              <a:pt x="13" y="0"/>
                            </a:cubicBezTo>
                            <a:cubicBezTo>
                              <a:pt x="14" y="1"/>
                              <a:pt x="18" y="4"/>
                              <a:pt x="16" y="6"/>
                            </a:cubicBezTo>
                            <a:cubicBezTo>
                              <a:pt x="15" y="7"/>
                              <a:pt x="12" y="8"/>
                              <a:pt x="11" y="9"/>
                            </a:cubicBezTo>
                            <a:cubicBezTo>
                              <a:pt x="10" y="9"/>
                              <a:pt x="9" y="11"/>
                              <a:pt x="8" y="11"/>
                            </a:cubicBezTo>
                            <a:cubicBezTo>
                              <a:pt x="9" y="12"/>
                              <a:pt x="12" y="10"/>
                              <a:pt x="13" y="11"/>
                            </a:cubicBezTo>
                            <a:cubicBezTo>
                              <a:pt x="16" y="12"/>
                              <a:pt x="13" y="14"/>
                              <a:pt x="12" y="15"/>
                            </a:cubicBezTo>
                            <a:cubicBezTo>
                              <a:pt x="11" y="17"/>
                              <a:pt x="10" y="15"/>
                              <a:pt x="8" y="15"/>
                            </a:cubicBezTo>
                            <a:cubicBezTo>
                              <a:pt x="6" y="16"/>
                              <a:pt x="2" y="18"/>
                              <a:pt x="1" y="16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95" name="Freeform 2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88" y="3107"/>
                        <a:ext cx="29" cy="29"/>
                      </a:xfrm>
                      <a:custGeom>
                        <a:avLst/>
                        <a:gdLst>
                          <a:gd name="T0" fmla="*/ 1 w 18"/>
                          <a:gd name="T1" fmla="*/ 16 h 18"/>
                          <a:gd name="T2" fmla="*/ 2 w 18"/>
                          <a:gd name="T3" fmla="*/ 8 h 18"/>
                          <a:gd name="T4" fmla="*/ 6 w 18"/>
                          <a:gd name="T5" fmla="*/ 3 h 18"/>
                          <a:gd name="T6" fmla="*/ 10 w 18"/>
                          <a:gd name="T7" fmla="*/ 3 h 18"/>
                          <a:gd name="T8" fmla="*/ 11 w 18"/>
                          <a:gd name="T9" fmla="*/ 1 h 18"/>
                          <a:gd name="T10" fmla="*/ 13 w 18"/>
                          <a:gd name="T11" fmla="*/ 0 h 18"/>
                          <a:gd name="T12" fmla="*/ 16 w 18"/>
                          <a:gd name="T13" fmla="*/ 6 h 18"/>
                          <a:gd name="T14" fmla="*/ 11 w 18"/>
                          <a:gd name="T15" fmla="*/ 9 h 18"/>
                          <a:gd name="T16" fmla="*/ 8 w 18"/>
                          <a:gd name="T17" fmla="*/ 11 h 18"/>
                          <a:gd name="T18" fmla="*/ 13 w 18"/>
                          <a:gd name="T19" fmla="*/ 11 h 18"/>
                          <a:gd name="T20" fmla="*/ 12 w 18"/>
                          <a:gd name="T21" fmla="*/ 15 h 18"/>
                          <a:gd name="T22" fmla="*/ 8 w 18"/>
                          <a:gd name="T23" fmla="*/ 15 h 18"/>
                          <a:gd name="T24" fmla="*/ 1 w 18"/>
                          <a:gd name="T25" fmla="*/ 16 h 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8" h="18">
                            <a:moveTo>
                              <a:pt x="1" y="16"/>
                            </a:moveTo>
                            <a:cubicBezTo>
                              <a:pt x="1" y="13"/>
                              <a:pt x="0" y="11"/>
                              <a:pt x="2" y="8"/>
                            </a:cubicBezTo>
                            <a:cubicBezTo>
                              <a:pt x="3" y="7"/>
                              <a:pt x="4" y="5"/>
                              <a:pt x="6" y="3"/>
                            </a:cubicBezTo>
                            <a:cubicBezTo>
                              <a:pt x="7" y="1"/>
                              <a:pt x="8" y="2"/>
                              <a:pt x="10" y="3"/>
                            </a:cubicBezTo>
                            <a:cubicBezTo>
                              <a:pt x="11" y="3"/>
                              <a:pt x="11" y="2"/>
                              <a:pt x="11" y="1"/>
                            </a:cubicBezTo>
                            <a:cubicBezTo>
                              <a:pt x="12" y="0"/>
                              <a:pt x="13" y="0"/>
                              <a:pt x="13" y="0"/>
                            </a:cubicBezTo>
                            <a:cubicBezTo>
                              <a:pt x="14" y="1"/>
                              <a:pt x="18" y="4"/>
                              <a:pt x="16" y="6"/>
                            </a:cubicBezTo>
                            <a:cubicBezTo>
                              <a:pt x="15" y="7"/>
                              <a:pt x="12" y="8"/>
                              <a:pt x="11" y="9"/>
                            </a:cubicBezTo>
                            <a:cubicBezTo>
                              <a:pt x="10" y="9"/>
                              <a:pt x="9" y="11"/>
                              <a:pt x="8" y="11"/>
                            </a:cubicBezTo>
                            <a:cubicBezTo>
                              <a:pt x="9" y="12"/>
                              <a:pt x="12" y="10"/>
                              <a:pt x="13" y="11"/>
                            </a:cubicBezTo>
                            <a:cubicBezTo>
                              <a:pt x="16" y="12"/>
                              <a:pt x="13" y="14"/>
                              <a:pt x="12" y="15"/>
                            </a:cubicBezTo>
                            <a:cubicBezTo>
                              <a:pt x="11" y="17"/>
                              <a:pt x="10" y="15"/>
                              <a:pt x="8" y="15"/>
                            </a:cubicBezTo>
                            <a:cubicBezTo>
                              <a:pt x="6" y="16"/>
                              <a:pt x="2" y="18"/>
                              <a:pt x="1" y="16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96" name="Freeform 2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40" y="2651"/>
                        <a:ext cx="81" cy="56"/>
                      </a:xfrm>
                      <a:custGeom>
                        <a:avLst/>
                        <a:gdLst>
                          <a:gd name="T0" fmla="*/ 0 w 50"/>
                          <a:gd name="T1" fmla="*/ 7 h 35"/>
                          <a:gd name="T2" fmla="*/ 7 w 50"/>
                          <a:gd name="T3" fmla="*/ 7 h 35"/>
                          <a:gd name="T4" fmla="*/ 11 w 50"/>
                          <a:gd name="T5" fmla="*/ 8 h 35"/>
                          <a:gd name="T6" fmla="*/ 14 w 50"/>
                          <a:gd name="T7" fmla="*/ 8 h 35"/>
                          <a:gd name="T8" fmla="*/ 12 w 50"/>
                          <a:gd name="T9" fmla="*/ 5 h 35"/>
                          <a:gd name="T10" fmla="*/ 11 w 50"/>
                          <a:gd name="T11" fmla="*/ 3 h 35"/>
                          <a:gd name="T12" fmla="*/ 13 w 50"/>
                          <a:gd name="T13" fmla="*/ 1 h 35"/>
                          <a:gd name="T14" fmla="*/ 18 w 50"/>
                          <a:gd name="T15" fmla="*/ 4 h 35"/>
                          <a:gd name="T16" fmla="*/ 20 w 50"/>
                          <a:gd name="T17" fmla="*/ 5 h 35"/>
                          <a:gd name="T18" fmla="*/ 22 w 50"/>
                          <a:gd name="T19" fmla="*/ 7 h 35"/>
                          <a:gd name="T20" fmla="*/ 26 w 50"/>
                          <a:gd name="T21" fmla="*/ 8 h 35"/>
                          <a:gd name="T22" fmla="*/ 28 w 50"/>
                          <a:gd name="T23" fmla="*/ 6 h 35"/>
                          <a:gd name="T24" fmla="*/ 34 w 50"/>
                          <a:gd name="T25" fmla="*/ 2 h 35"/>
                          <a:gd name="T26" fmla="*/ 37 w 50"/>
                          <a:gd name="T27" fmla="*/ 6 h 35"/>
                          <a:gd name="T28" fmla="*/ 41 w 50"/>
                          <a:gd name="T29" fmla="*/ 11 h 35"/>
                          <a:gd name="T30" fmla="*/ 42 w 50"/>
                          <a:gd name="T31" fmla="*/ 12 h 35"/>
                          <a:gd name="T32" fmla="*/ 42 w 50"/>
                          <a:gd name="T33" fmla="*/ 12 h 35"/>
                          <a:gd name="T34" fmla="*/ 45 w 50"/>
                          <a:gd name="T35" fmla="*/ 14 h 35"/>
                          <a:gd name="T36" fmla="*/ 50 w 50"/>
                          <a:gd name="T37" fmla="*/ 17 h 35"/>
                          <a:gd name="T38" fmla="*/ 45 w 50"/>
                          <a:gd name="T39" fmla="*/ 16 h 35"/>
                          <a:gd name="T40" fmla="*/ 41 w 50"/>
                          <a:gd name="T41" fmla="*/ 20 h 35"/>
                          <a:gd name="T42" fmla="*/ 41 w 50"/>
                          <a:gd name="T43" fmla="*/ 25 h 35"/>
                          <a:gd name="T44" fmla="*/ 39 w 50"/>
                          <a:gd name="T45" fmla="*/ 27 h 35"/>
                          <a:gd name="T46" fmla="*/ 38 w 50"/>
                          <a:gd name="T47" fmla="*/ 29 h 35"/>
                          <a:gd name="T48" fmla="*/ 37 w 50"/>
                          <a:gd name="T49" fmla="*/ 28 h 35"/>
                          <a:gd name="T50" fmla="*/ 36 w 50"/>
                          <a:gd name="T51" fmla="*/ 34 h 35"/>
                          <a:gd name="T52" fmla="*/ 34 w 50"/>
                          <a:gd name="T53" fmla="*/ 35 h 35"/>
                          <a:gd name="T54" fmla="*/ 32 w 50"/>
                          <a:gd name="T55" fmla="*/ 33 h 35"/>
                          <a:gd name="T56" fmla="*/ 28 w 50"/>
                          <a:gd name="T57" fmla="*/ 30 h 35"/>
                          <a:gd name="T58" fmla="*/ 31 w 50"/>
                          <a:gd name="T59" fmla="*/ 28 h 35"/>
                          <a:gd name="T60" fmla="*/ 31 w 50"/>
                          <a:gd name="T61" fmla="*/ 25 h 35"/>
                          <a:gd name="T62" fmla="*/ 24 w 50"/>
                          <a:gd name="T63" fmla="*/ 23 h 35"/>
                          <a:gd name="T64" fmla="*/ 19 w 50"/>
                          <a:gd name="T65" fmla="*/ 27 h 35"/>
                          <a:gd name="T66" fmla="*/ 17 w 50"/>
                          <a:gd name="T67" fmla="*/ 28 h 35"/>
                          <a:gd name="T68" fmla="*/ 14 w 50"/>
                          <a:gd name="T69" fmla="*/ 30 h 35"/>
                          <a:gd name="T70" fmla="*/ 15 w 50"/>
                          <a:gd name="T71" fmla="*/ 27 h 35"/>
                          <a:gd name="T72" fmla="*/ 13 w 50"/>
                          <a:gd name="T73" fmla="*/ 25 h 35"/>
                          <a:gd name="T74" fmla="*/ 13 w 50"/>
                          <a:gd name="T75" fmla="*/ 24 h 35"/>
                          <a:gd name="T76" fmla="*/ 12 w 50"/>
                          <a:gd name="T77" fmla="*/ 23 h 35"/>
                          <a:gd name="T78" fmla="*/ 5 w 50"/>
                          <a:gd name="T79" fmla="*/ 19 h 35"/>
                          <a:gd name="T80" fmla="*/ 8 w 50"/>
                          <a:gd name="T81" fmla="*/ 18 h 35"/>
                          <a:gd name="T82" fmla="*/ 7 w 50"/>
                          <a:gd name="T83" fmla="*/ 16 h 35"/>
                          <a:gd name="T84" fmla="*/ 5 w 50"/>
                          <a:gd name="T85" fmla="*/ 12 h 35"/>
                          <a:gd name="T86" fmla="*/ 0 w 50"/>
                          <a:gd name="T87" fmla="*/ 8 h 35"/>
                          <a:gd name="T88" fmla="*/ 0 w 50"/>
                          <a:gd name="T89" fmla="*/ 7 h 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50" h="35">
                            <a:moveTo>
                              <a:pt x="0" y="7"/>
                            </a:moveTo>
                            <a:cubicBezTo>
                              <a:pt x="3" y="5"/>
                              <a:pt x="4" y="5"/>
                              <a:pt x="7" y="7"/>
                            </a:cubicBezTo>
                            <a:cubicBezTo>
                              <a:pt x="8" y="8"/>
                              <a:pt x="9" y="7"/>
                              <a:pt x="11" y="8"/>
                            </a:cubicBezTo>
                            <a:cubicBezTo>
                              <a:pt x="12" y="8"/>
                              <a:pt x="13" y="9"/>
                              <a:pt x="14" y="8"/>
                            </a:cubicBezTo>
                            <a:cubicBezTo>
                              <a:pt x="18" y="7"/>
                              <a:pt x="13" y="6"/>
                              <a:pt x="12" y="5"/>
                            </a:cubicBezTo>
                            <a:cubicBezTo>
                              <a:pt x="12" y="4"/>
                              <a:pt x="11" y="3"/>
                              <a:pt x="11" y="3"/>
                            </a:cubicBezTo>
                            <a:cubicBezTo>
                              <a:pt x="11" y="3"/>
                              <a:pt x="13" y="1"/>
                              <a:pt x="13" y="1"/>
                            </a:cubicBezTo>
                            <a:cubicBezTo>
                              <a:pt x="15" y="0"/>
                              <a:pt x="18" y="3"/>
                              <a:pt x="18" y="4"/>
                            </a:cubicBezTo>
                            <a:cubicBezTo>
                              <a:pt x="19" y="4"/>
                              <a:pt x="20" y="4"/>
                              <a:pt x="20" y="5"/>
                            </a:cubicBezTo>
                            <a:cubicBezTo>
                              <a:pt x="21" y="6"/>
                              <a:pt x="21" y="7"/>
                              <a:pt x="22" y="7"/>
                            </a:cubicBezTo>
                            <a:cubicBezTo>
                              <a:pt x="23" y="7"/>
                              <a:pt x="25" y="8"/>
                              <a:pt x="26" y="8"/>
                            </a:cubicBezTo>
                            <a:cubicBezTo>
                              <a:pt x="27" y="8"/>
                              <a:pt x="27" y="6"/>
                              <a:pt x="28" y="6"/>
                            </a:cubicBezTo>
                            <a:cubicBezTo>
                              <a:pt x="29" y="5"/>
                              <a:pt x="34" y="2"/>
                              <a:pt x="34" y="2"/>
                            </a:cubicBezTo>
                            <a:cubicBezTo>
                              <a:pt x="35" y="2"/>
                              <a:pt x="37" y="4"/>
                              <a:pt x="37" y="6"/>
                            </a:cubicBezTo>
                            <a:cubicBezTo>
                              <a:pt x="39" y="8"/>
                              <a:pt x="40" y="9"/>
                              <a:pt x="41" y="11"/>
                            </a:cubicBezTo>
                            <a:cubicBezTo>
                              <a:pt x="42" y="11"/>
                              <a:pt x="42" y="11"/>
                              <a:pt x="42" y="12"/>
                            </a:cubicBezTo>
                            <a:cubicBezTo>
                              <a:pt x="42" y="12"/>
                              <a:pt x="42" y="12"/>
                              <a:pt x="42" y="12"/>
                            </a:cubicBezTo>
                            <a:cubicBezTo>
                              <a:pt x="43" y="13"/>
                              <a:pt x="44" y="14"/>
                              <a:pt x="45" y="14"/>
                            </a:cubicBezTo>
                            <a:cubicBezTo>
                              <a:pt x="48" y="14"/>
                              <a:pt x="50" y="15"/>
                              <a:pt x="50" y="17"/>
                            </a:cubicBezTo>
                            <a:cubicBezTo>
                              <a:pt x="49" y="16"/>
                              <a:pt x="46" y="15"/>
                              <a:pt x="45" y="16"/>
                            </a:cubicBezTo>
                            <a:cubicBezTo>
                              <a:pt x="42" y="17"/>
                              <a:pt x="42" y="18"/>
                              <a:pt x="41" y="20"/>
                            </a:cubicBezTo>
                            <a:cubicBezTo>
                              <a:pt x="40" y="22"/>
                              <a:pt x="40" y="23"/>
                              <a:pt x="41" y="25"/>
                            </a:cubicBezTo>
                            <a:cubicBezTo>
                              <a:pt x="41" y="26"/>
                              <a:pt x="39" y="26"/>
                              <a:pt x="39" y="27"/>
                            </a:cubicBezTo>
                            <a:cubicBezTo>
                              <a:pt x="39" y="28"/>
                              <a:pt x="39" y="29"/>
                              <a:pt x="38" y="29"/>
                            </a:cubicBezTo>
                            <a:cubicBezTo>
                              <a:pt x="40" y="28"/>
                              <a:pt x="37" y="27"/>
                              <a:pt x="37" y="28"/>
                            </a:cubicBezTo>
                            <a:cubicBezTo>
                              <a:pt x="37" y="30"/>
                              <a:pt x="36" y="32"/>
                              <a:pt x="36" y="34"/>
                            </a:cubicBezTo>
                            <a:cubicBezTo>
                              <a:pt x="36" y="34"/>
                              <a:pt x="34" y="35"/>
                              <a:pt x="34" y="35"/>
                            </a:cubicBezTo>
                            <a:cubicBezTo>
                              <a:pt x="33" y="34"/>
                              <a:pt x="32" y="33"/>
                              <a:pt x="32" y="33"/>
                            </a:cubicBezTo>
                            <a:cubicBezTo>
                              <a:pt x="31" y="32"/>
                              <a:pt x="27" y="31"/>
                              <a:pt x="28" y="30"/>
                            </a:cubicBezTo>
                            <a:cubicBezTo>
                              <a:pt x="29" y="29"/>
                              <a:pt x="31" y="29"/>
                              <a:pt x="31" y="28"/>
                            </a:cubicBezTo>
                            <a:cubicBezTo>
                              <a:pt x="31" y="27"/>
                              <a:pt x="27" y="26"/>
                              <a:pt x="31" y="25"/>
                            </a:cubicBezTo>
                            <a:cubicBezTo>
                              <a:pt x="29" y="23"/>
                              <a:pt x="28" y="21"/>
                              <a:pt x="24" y="23"/>
                            </a:cubicBezTo>
                            <a:cubicBezTo>
                              <a:pt x="22" y="24"/>
                              <a:pt x="20" y="25"/>
                              <a:pt x="19" y="27"/>
                            </a:cubicBezTo>
                            <a:cubicBezTo>
                              <a:pt x="18" y="27"/>
                              <a:pt x="17" y="27"/>
                              <a:pt x="17" y="28"/>
                            </a:cubicBezTo>
                            <a:cubicBezTo>
                              <a:pt x="16" y="28"/>
                              <a:pt x="15" y="29"/>
                              <a:pt x="14" y="30"/>
                            </a:cubicBezTo>
                            <a:cubicBezTo>
                              <a:pt x="13" y="29"/>
                              <a:pt x="13" y="27"/>
                              <a:pt x="15" y="27"/>
                            </a:cubicBezTo>
                            <a:cubicBezTo>
                              <a:pt x="14" y="26"/>
                              <a:pt x="12" y="25"/>
                              <a:pt x="13" y="25"/>
                            </a:cubicBezTo>
                            <a:cubicBezTo>
                              <a:pt x="13" y="24"/>
                              <a:pt x="14" y="24"/>
                              <a:pt x="13" y="24"/>
                            </a:cubicBezTo>
                            <a:cubicBezTo>
                              <a:pt x="13" y="23"/>
                              <a:pt x="12" y="23"/>
                              <a:pt x="12" y="23"/>
                            </a:cubicBezTo>
                            <a:cubicBezTo>
                              <a:pt x="9" y="23"/>
                              <a:pt x="7" y="20"/>
                              <a:pt x="5" y="19"/>
                            </a:cubicBezTo>
                            <a:cubicBezTo>
                              <a:pt x="6" y="19"/>
                              <a:pt x="8" y="19"/>
                              <a:pt x="8" y="18"/>
                            </a:cubicBezTo>
                            <a:cubicBezTo>
                              <a:pt x="9" y="17"/>
                              <a:pt x="7" y="17"/>
                              <a:pt x="7" y="16"/>
                            </a:cubicBezTo>
                            <a:cubicBezTo>
                              <a:pt x="5" y="15"/>
                              <a:pt x="1" y="13"/>
                              <a:pt x="5" y="12"/>
                            </a:cubicBezTo>
                            <a:cubicBezTo>
                              <a:pt x="4" y="10"/>
                              <a:pt x="2" y="10"/>
                              <a:pt x="0" y="8"/>
                            </a:cubicBezTo>
                            <a:cubicBezTo>
                              <a:pt x="3" y="9"/>
                              <a:pt x="0" y="7"/>
                              <a:pt x="0" y="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97" name="Freeform 2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40" y="2651"/>
                        <a:ext cx="81" cy="56"/>
                      </a:xfrm>
                      <a:custGeom>
                        <a:avLst/>
                        <a:gdLst>
                          <a:gd name="T0" fmla="*/ 0 w 50"/>
                          <a:gd name="T1" fmla="*/ 7 h 35"/>
                          <a:gd name="T2" fmla="*/ 7 w 50"/>
                          <a:gd name="T3" fmla="*/ 7 h 35"/>
                          <a:gd name="T4" fmla="*/ 11 w 50"/>
                          <a:gd name="T5" fmla="*/ 8 h 35"/>
                          <a:gd name="T6" fmla="*/ 14 w 50"/>
                          <a:gd name="T7" fmla="*/ 8 h 35"/>
                          <a:gd name="T8" fmla="*/ 12 w 50"/>
                          <a:gd name="T9" fmla="*/ 5 h 35"/>
                          <a:gd name="T10" fmla="*/ 11 w 50"/>
                          <a:gd name="T11" fmla="*/ 3 h 35"/>
                          <a:gd name="T12" fmla="*/ 13 w 50"/>
                          <a:gd name="T13" fmla="*/ 1 h 35"/>
                          <a:gd name="T14" fmla="*/ 18 w 50"/>
                          <a:gd name="T15" fmla="*/ 4 h 35"/>
                          <a:gd name="T16" fmla="*/ 20 w 50"/>
                          <a:gd name="T17" fmla="*/ 5 h 35"/>
                          <a:gd name="T18" fmla="*/ 22 w 50"/>
                          <a:gd name="T19" fmla="*/ 7 h 35"/>
                          <a:gd name="T20" fmla="*/ 26 w 50"/>
                          <a:gd name="T21" fmla="*/ 8 h 35"/>
                          <a:gd name="T22" fmla="*/ 28 w 50"/>
                          <a:gd name="T23" fmla="*/ 6 h 35"/>
                          <a:gd name="T24" fmla="*/ 34 w 50"/>
                          <a:gd name="T25" fmla="*/ 2 h 35"/>
                          <a:gd name="T26" fmla="*/ 37 w 50"/>
                          <a:gd name="T27" fmla="*/ 6 h 35"/>
                          <a:gd name="T28" fmla="*/ 41 w 50"/>
                          <a:gd name="T29" fmla="*/ 11 h 35"/>
                          <a:gd name="T30" fmla="*/ 42 w 50"/>
                          <a:gd name="T31" fmla="*/ 12 h 35"/>
                          <a:gd name="T32" fmla="*/ 42 w 50"/>
                          <a:gd name="T33" fmla="*/ 12 h 35"/>
                          <a:gd name="T34" fmla="*/ 45 w 50"/>
                          <a:gd name="T35" fmla="*/ 14 h 35"/>
                          <a:gd name="T36" fmla="*/ 50 w 50"/>
                          <a:gd name="T37" fmla="*/ 17 h 35"/>
                          <a:gd name="T38" fmla="*/ 45 w 50"/>
                          <a:gd name="T39" fmla="*/ 16 h 35"/>
                          <a:gd name="T40" fmla="*/ 41 w 50"/>
                          <a:gd name="T41" fmla="*/ 20 h 35"/>
                          <a:gd name="T42" fmla="*/ 41 w 50"/>
                          <a:gd name="T43" fmla="*/ 25 h 35"/>
                          <a:gd name="T44" fmla="*/ 39 w 50"/>
                          <a:gd name="T45" fmla="*/ 27 h 35"/>
                          <a:gd name="T46" fmla="*/ 38 w 50"/>
                          <a:gd name="T47" fmla="*/ 29 h 35"/>
                          <a:gd name="T48" fmla="*/ 37 w 50"/>
                          <a:gd name="T49" fmla="*/ 28 h 35"/>
                          <a:gd name="T50" fmla="*/ 36 w 50"/>
                          <a:gd name="T51" fmla="*/ 34 h 35"/>
                          <a:gd name="T52" fmla="*/ 34 w 50"/>
                          <a:gd name="T53" fmla="*/ 35 h 35"/>
                          <a:gd name="T54" fmla="*/ 32 w 50"/>
                          <a:gd name="T55" fmla="*/ 33 h 35"/>
                          <a:gd name="T56" fmla="*/ 28 w 50"/>
                          <a:gd name="T57" fmla="*/ 30 h 35"/>
                          <a:gd name="T58" fmla="*/ 31 w 50"/>
                          <a:gd name="T59" fmla="*/ 28 h 35"/>
                          <a:gd name="T60" fmla="*/ 31 w 50"/>
                          <a:gd name="T61" fmla="*/ 25 h 35"/>
                          <a:gd name="T62" fmla="*/ 24 w 50"/>
                          <a:gd name="T63" fmla="*/ 23 h 35"/>
                          <a:gd name="T64" fmla="*/ 19 w 50"/>
                          <a:gd name="T65" fmla="*/ 27 h 35"/>
                          <a:gd name="T66" fmla="*/ 17 w 50"/>
                          <a:gd name="T67" fmla="*/ 28 h 35"/>
                          <a:gd name="T68" fmla="*/ 14 w 50"/>
                          <a:gd name="T69" fmla="*/ 30 h 35"/>
                          <a:gd name="T70" fmla="*/ 15 w 50"/>
                          <a:gd name="T71" fmla="*/ 27 h 35"/>
                          <a:gd name="T72" fmla="*/ 13 w 50"/>
                          <a:gd name="T73" fmla="*/ 25 h 35"/>
                          <a:gd name="T74" fmla="*/ 13 w 50"/>
                          <a:gd name="T75" fmla="*/ 24 h 35"/>
                          <a:gd name="T76" fmla="*/ 12 w 50"/>
                          <a:gd name="T77" fmla="*/ 23 h 35"/>
                          <a:gd name="T78" fmla="*/ 5 w 50"/>
                          <a:gd name="T79" fmla="*/ 19 h 35"/>
                          <a:gd name="T80" fmla="*/ 8 w 50"/>
                          <a:gd name="T81" fmla="*/ 18 h 35"/>
                          <a:gd name="T82" fmla="*/ 7 w 50"/>
                          <a:gd name="T83" fmla="*/ 16 h 35"/>
                          <a:gd name="T84" fmla="*/ 5 w 50"/>
                          <a:gd name="T85" fmla="*/ 12 h 35"/>
                          <a:gd name="T86" fmla="*/ 0 w 50"/>
                          <a:gd name="T87" fmla="*/ 8 h 35"/>
                          <a:gd name="T88" fmla="*/ 0 w 50"/>
                          <a:gd name="T89" fmla="*/ 7 h 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50" h="35">
                            <a:moveTo>
                              <a:pt x="0" y="7"/>
                            </a:moveTo>
                            <a:cubicBezTo>
                              <a:pt x="3" y="5"/>
                              <a:pt x="4" y="5"/>
                              <a:pt x="7" y="7"/>
                            </a:cubicBezTo>
                            <a:cubicBezTo>
                              <a:pt x="8" y="8"/>
                              <a:pt x="9" y="7"/>
                              <a:pt x="11" y="8"/>
                            </a:cubicBezTo>
                            <a:cubicBezTo>
                              <a:pt x="12" y="8"/>
                              <a:pt x="13" y="9"/>
                              <a:pt x="14" y="8"/>
                            </a:cubicBezTo>
                            <a:cubicBezTo>
                              <a:pt x="18" y="7"/>
                              <a:pt x="13" y="6"/>
                              <a:pt x="12" y="5"/>
                            </a:cubicBezTo>
                            <a:cubicBezTo>
                              <a:pt x="12" y="4"/>
                              <a:pt x="11" y="3"/>
                              <a:pt x="11" y="3"/>
                            </a:cubicBezTo>
                            <a:cubicBezTo>
                              <a:pt x="11" y="3"/>
                              <a:pt x="13" y="1"/>
                              <a:pt x="13" y="1"/>
                            </a:cubicBezTo>
                            <a:cubicBezTo>
                              <a:pt x="15" y="0"/>
                              <a:pt x="18" y="3"/>
                              <a:pt x="18" y="4"/>
                            </a:cubicBezTo>
                            <a:cubicBezTo>
                              <a:pt x="19" y="4"/>
                              <a:pt x="20" y="4"/>
                              <a:pt x="20" y="5"/>
                            </a:cubicBezTo>
                            <a:cubicBezTo>
                              <a:pt x="21" y="6"/>
                              <a:pt x="21" y="7"/>
                              <a:pt x="22" y="7"/>
                            </a:cubicBezTo>
                            <a:cubicBezTo>
                              <a:pt x="23" y="7"/>
                              <a:pt x="25" y="8"/>
                              <a:pt x="26" y="8"/>
                            </a:cubicBezTo>
                            <a:cubicBezTo>
                              <a:pt x="27" y="8"/>
                              <a:pt x="27" y="6"/>
                              <a:pt x="28" y="6"/>
                            </a:cubicBezTo>
                            <a:cubicBezTo>
                              <a:pt x="29" y="5"/>
                              <a:pt x="34" y="2"/>
                              <a:pt x="34" y="2"/>
                            </a:cubicBezTo>
                            <a:cubicBezTo>
                              <a:pt x="35" y="2"/>
                              <a:pt x="37" y="4"/>
                              <a:pt x="37" y="6"/>
                            </a:cubicBezTo>
                            <a:cubicBezTo>
                              <a:pt x="39" y="8"/>
                              <a:pt x="40" y="9"/>
                              <a:pt x="41" y="11"/>
                            </a:cubicBezTo>
                            <a:cubicBezTo>
                              <a:pt x="42" y="11"/>
                              <a:pt x="42" y="11"/>
                              <a:pt x="42" y="12"/>
                            </a:cubicBezTo>
                            <a:cubicBezTo>
                              <a:pt x="42" y="12"/>
                              <a:pt x="42" y="12"/>
                              <a:pt x="42" y="12"/>
                            </a:cubicBezTo>
                            <a:cubicBezTo>
                              <a:pt x="43" y="13"/>
                              <a:pt x="44" y="14"/>
                              <a:pt x="45" y="14"/>
                            </a:cubicBezTo>
                            <a:cubicBezTo>
                              <a:pt x="48" y="14"/>
                              <a:pt x="50" y="15"/>
                              <a:pt x="50" y="17"/>
                            </a:cubicBezTo>
                            <a:cubicBezTo>
                              <a:pt x="49" y="16"/>
                              <a:pt x="46" y="15"/>
                              <a:pt x="45" y="16"/>
                            </a:cubicBezTo>
                            <a:cubicBezTo>
                              <a:pt x="42" y="17"/>
                              <a:pt x="42" y="18"/>
                              <a:pt x="41" y="20"/>
                            </a:cubicBezTo>
                            <a:cubicBezTo>
                              <a:pt x="40" y="22"/>
                              <a:pt x="40" y="23"/>
                              <a:pt x="41" y="25"/>
                            </a:cubicBezTo>
                            <a:cubicBezTo>
                              <a:pt x="41" y="26"/>
                              <a:pt x="39" y="26"/>
                              <a:pt x="39" y="27"/>
                            </a:cubicBezTo>
                            <a:cubicBezTo>
                              <a:pt x="39" y="28"/>
                              <a:pt x="39" y="29"/>
                              <a:pt x="38" y="29"/>
                            </a:cubicBezTo>
                            <a:cubicBezTo>
                              <a:pt x="40" y="28"/>
                              <a:pt x="37" y="27"/>
                              <a:pt x="37" y="28"/>
                            </a:cubicBezTo>
                            <a:cubicBezTo>
                              <a:pt x="37" y="30"/>
                              <a:pt x="36" y="32"/>
                              <a:pt x="36" y="34"/>
                            </a:cubicBezTo>
                            <a:cubicBezTo>
                              <a:pt x="36" y="34"/>
                              <a:pt x="34" y="35"/>
                              <a:pt x="34" y="35"/>
                            </a:cubicBezTo>
                            <a:cubicBezTo>
                              <a:pt x="33" y="34"/>
                              <a:pt x="32" y="33"/>
                              <a:pt x="32" y="33"/>
                            </a:cubicBezTo>
                            <a:cubicBezTo>
                              <a:pt x="31" y="32"/>
                              <a:pt x="27" y="31"/>
                              <a:pt x="28" y="30"/>
                            </a:cubicBezTo>
                            <a:cubicBezTo>
                              <a:pt x="29" y="29"/>
                              <a:pt x="31" y="29"/>
                              <a:pt x="31" y="28"/>
                            </a:cubicBezTo>
                            <a:cubicBezTo>
                              <a:pt x="31" y="27"/>
                              <a:pt x="27" y="26"/>
                              <a:pt x="31" y="25"/>
                            </a:cubicBezTo>
                            <a:cubicBezTo>
                              <a:pt x="29" y="23"/>
                              <a:pt x="28" y="21"/>
                              <a:pt x="24" y="23"/>
                            </a:cubicBezTo>
                            <a:cubicBezTo>
                              <a:pt x="22" y="24"/>
                              <a:pt x="20" y="25"/>
                              <a:pt x="19" y="27"/>
                            </a:cubicBezTo>
                            <a:cubicBezTo>
                              <a:pt x="18" y="27"/>
                              <a:pt x="17" y="27"/>
                              <a:pt x="17" y="28"/>
                            </a:cubicBezTo>
                            <a:cubicBezTo>
                              <a:pt x="16" y="28"/>
                              <a:pt x="15" y="29"/>
                              <a:pt x="14" y="30"/>
                            </a:cubicBezTo>
                            <a:cubicBezTo>
                              <a:pt x="13" y="29"/>
                              <a:pt x="13" y="27"/>
                              <a:pt x="15" y="27"/>
                            </a:cubicBezTo>
                            <a:cubicBezTo>
                              <a:pt x="14" y="26"/>
                              <a:pt x="12" y="25"/>
                              <a:pt x="13" y="25"/>
                            </a:cubicBezTo>
                            <a:cubicBezTo>
                              <a:pt x="13" y="24"/>
                              <a:pt x="14" y="24"/>
                              <a:pt x="13" y="24"/>
                            </a:cubicBezTo>
                            <a:cubicBezTo>
                              <a:pt x="13" y="23"/>
                              <a:pt x="12" y="23"/>
                              <a:pt x="12" y="23"/>
                            </a:cubicBezTo>
                            <a:cubicBezTo>
                              <a:pt x="9" y="23"/>
                              <a:pt x="7" y="20"/>
                              <a:pt x="5" y="19"/>
                            </a:cubicBezTo>
                            <a:cubicBezTo>
                              <a:pt x="6" y="19"/>
                              <a:pt x="8" y="19"/>
                              <a:pt x="8" y="18"/>
                            </a:cubicBezTo>
                            <a:cubicBezTo>
                              <a:pt x="9" y="17"/>
                              <a:pt x="7" y="17"/>
                              <a:pt x="7" y="16"/>
                            </a:cubicBezTo>
                            <a:cubicBezTo>
                              <a:pt x="5" y="15"/>
                              <a:pt x="1" y="13"/>
                              <a:pt x="5" y="12"/>
                            </a:cubicBezTo>
                            <a:cubicBezTo>
                              <a:pt x="4" y="10"/>
                              <a:pt x="2" y="10"/>
                              <a:pt x="0" y="8"/>
                            </a:cubicBezTo>
                            <a:cubicBezTo>
                              <a:pt x="3" y="9"/>
                              <a:pt x="0" y="7"/>
                              <a:pt x="0" y="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98" name="Freeform 2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5" y="2685"/>
                        <a:ext cx="23" cy="14"/>
                      </a:xfrm>
                      <a:custGeom>
                        <a:avLst/>
                        <a:gdLst>
                          <a:gd name="T0" fmla="*/ 0 w 14"/>
                          <a:gd name="T1" fmla="*/ 1 h 9"/>
                          <a:gd name="T2" fmla="*/ 4 w 14"/>
                          <a:gd name="T3" fmla="*/ 2 h 9"/>
                          <a:gd name="T4" fmla="*/ 7 w 14"/>
                          <a:gd name="T5" fmla="*/ 3 h 9"/>
                          <a:gd name="T6" fmla="*/ 10 w 14"/>
                          <a:gd name="T7" fmla="*/ 3 h 9"/>
                          <a:gd name="T8" fmla="*/ 11 w 14"/>
                          <a:gd name="T9" fmla="*/ 5 h 9"/>
                          <a:gd name="T10" fmla="*/ 14 w 14"/>
                          <a:gd name="T11" fmla="*/ 9 h 9"/>
                          <a:gd name="T12" fmla="*/ 5 w 14"/>
                          <a:gd name="T13" fmla="*/ 7 h 9"/>
                          <a:gd name="T14" fmla="*/ 0 w 14"/>
                          <a:gd name="T15" fmla="*/ 1 h 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4" h="9">
                            <a:moveTo>
                              <a:pt x="0" y="1"/>
                            </a:moveTo>
                            <a:cubicBezTo>
                              <a:pt x="2" y="1"/>
                              <a:pt x="4" y="0"/>
                              <a:pt x="4" y="2"/>
                            </a:cubicBezTo>
                            <a:cubicBezTo>
                              <a:pt x="5" y="2"/>
                              <a:pt x="6" y="3"/>
                              <a:pt x="7" y="3"/>
                            </a:cubicBezTo>
                            <a:cubicBezTo>
                              <a:pt x="8" y="3"/>
                              <a:pt x="10" y="2"/>
                              <a:pt x="10" y="3"/>
                            </a:cubicBezTo>
                            <a:cubicBezTo>
                              <a:pt x="11" y="4"/>
                              <a:pt x="9" y="4"/>
                              <a:pt x="11" y="5"/>
                            </a:cubicBezTo>
                            <a:cubicBezTo>
                              <a:pt x="12" y="6"/>
                              <a:pt x="13" y="9"/>
                              <a:pt x="14" y="9"/>
                            </a:cubicBezTo>
                            <a:cubicBezTo>
                              <a:pt x="11" y="8"/>
                              <a:pt x="8" y="8"/>
                              <a:pt x="5" y="7"/>
                            </a:cubicBezTo>
                            <a:cubicBezTo>
                              <a:pt x="3" y="5"/>
                              <a:pt x="1" y="3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499" name="Freeform 2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5" y="2685"/>
                        <a:ext cx="23" cy="14"/>
                      </a:xfrm>
                      <a:custGeom>
                        <a:avLst/>
                        <a:gdLst>
                          <a:gd name="T0" fmla="*/ 0 w 14"/>
                          <a:gd name="T1" fmla="*/ 1 h 9"/>
                          <a:gd name="T2" fmla="*/ 4 w 14"/>
                          <a:gd name="T3" fmla="*/ 2 h 9"/>
                          <a:gd name="T4" fmla="*/ 7 w 14"/>
                          <a:gd name="T5" fmla="*/ 3 h 9"/>
                          <a:gd name="T6" fmla="*/ 10 w 14"/>
                          <a:gd name="T7" fmla="*/ 3 h 9"/>
                          <a:gd name="T8" fmla="*/ 11 w 14"/>
                          <a:gd name="T9" fmla="*/ 5 h 9"/>
                          <a:gd name="T10" fmla="*/ 14 w 14"/>
                          <a:gd name="T11" fmla="*/ 9 h 9"/>
                          <a:gd name="T12" fmla="*/ 5 w 14"/>
                          <a:gd name="T13" fmla="*/ 7 h 9"/>
                          <a:gd name="T14" fmla="*/ 0 w 14"/>
                          <a:gd name="T15" fmla="*/ 1 h 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4" h="9">
                            <a:moveTo>
                              <a:pt x="0" y="1"/>
                            </a:moveTo>
                            <a:cubicBezTo>
                              <a:pt x="2" y="1"/>
                              <a:pt x="4" y="0"/>
                              <a:pt x="4" y="2"/>
                            </a:cubicBezTo>
                            <a:cubicBezTo>
                              <a:pt x="5" y="2"/>
                              <a:pt x="6" y="3"/>
                              <a:pt x="7" y="3"/>
                            </a:cubicBezTo>
                            <a:cubicBezTo>
                              <a:pt x="8" y="3"/>
                              <a:pt x="10" y="2"/>
                              <a:pt x="10" y="3"/>
                            </a:cubicBezTo>
                            <a:cubicBezTo>
                              <a:pt x="11" y="4"/>
                              <a:pt x="9" y="4"/>
                              <a:pt x="11" y="5"/>
                            </a:cubicBezTo>
                            <a:cubicBezTo>
                              <a:pt x="12" y="6"/>
                              <a:pt x="13" y="9"/>
                              <a:pt x="14" y="9"/>
                            </a:cubicBezTo>
                            <a:cubicBezTo>
                              <a:pt x="11" y="8"/>
                              <a:pt x="8" y="8"/>
                              <a:pt x="5" y="7"/>
                            </a:cubicBezTo>
                            <a:cubicBezTo>
                              <a:pt x="3" y="5"/>
                              <a:pt x="1" y="3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00" name="Freeform 271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479" y="3190"/>
                        <a:ext cx="304" cy="102"/>
                      </a:xfrm>
                      <a:custGeom>
                        <a:avLst/>
                        <a:gdLst>
                          <a:gd name="T0" fmla="*/ 35 w 188"/>
                          <a:gd name="T1" fmla="*/ 37 h 63"/>
                          <a:gd name="T2" fmla="*/ 33 w 188"/>
                          <a:gd name="T3" fmla="*/ 21 h 63"/>
                          <a:gd name="T4" fmla="*/ 23 w 188"/>
                          <a:gd name="T5" fmla="*/ 11 h 63"/>
                          <a:gd name="T6" fmla="*/ 14 w 188"/>
                          <a:gd name="T7" fmla="*/ 16 h 63"/>
                          <a:gd name="T8" fmla="*/ 10 w 188"/>
                          <a:gd name="T9" fmla="*/ 9 h 63"/>
                          <a:gd name="T10" fmla="*/ 4 w 188"/>
                          <a:gd name="T11" fmla="*/ 9 h 63"/>
                          <a:gd name="T12" fmla="*/ 8 w 188"/>
                          <a:gd name="T13" fmla="*/ 29 h 63"/>
                          <a:gd name="T14" fmla="*/ 15 w 188"/>
                          <a:gd name="T15" fmla="*/ 40 h 63"/>
                          <a:gd name="T16" fmla="*/ 18 w 188"/>
                          <a:gd name="T17" fmla="*/ 46 h 63"/>
                          <a:gd name="T18" fmla="*/ 27 w 188"/>
                          <a:gd name="T19" fmla="*/ 51 h 63"/>
                          <a:gd name="T20" fmla="*/ 40 w 188"/>
                          <a:gd name="T21" fmla="*/ 57 h 63"/>
                          <a:gd name="T22" fmla="*/ 43 w 188"/>
                          <a:gd name="T23" fmla="*/ 56 h 63"/>
                          <a:gd name="T24" fmla="*/ 172 w 188"/>
                          <a:gd name="T25" fmla="*/ 31 h 63"/>
                          <a:gd name="T26" fmla="*/ 111 w 188"/>
                          <a:gd name="T27" fmla="*/ 48 h 63"/>
                          <a:gd name="T28" fmla="*/ 111 w 188"/>
                          <a:gd name="T29" fmla="*/ 48 h 63"/>
                          <a:gd name="T30" fmla="*/ 147 w 188"/>
                          <a:gd name="T31" fmla="*/ 19 h 63"/>
                          <a:gd name="T32" fmla="*/ 164 w 188"/>
                          <a:gd name="T33" fmla="*/ 1 h 63"/>
                          <a:gd name="T34" fmla="*/ 165 w 188"/>
                          <a:gd name="T35" fmla="*/ 1 h 63"/>
                          <a:gd name="T36" fmla="*/ 179 w 188"/>
                          <a:gd name="T37" fmla="*/ 26 h 63"/>
                          <a:gd name="T38" fmla="*/ 57 w 188"/>
                          <a:gd name="T39" fmla="*/ 42 h 63"/>
                          <a:gd name="T40" fmla="*/ 87 w 188"/>
                          <a:gd name="T41" fmla="*/ 42 h 63"/>
                          <a:gd name="T42" fmla="*/ 1 w 188"/>
                          <a:gd name="T43" fmla="*/ 9 h 63"/>
                          <a:gd name="T44" fmla="*/ 6 w 188"/>
                          <a:gd name="T45" fmla="*/ 19 h 63"/>
                          <a:gd name="T46" fmla="*/ 42 w 188"/>
                          <a:gd name="T47" fmla="*/ 44 h 63"/>
                          <a:gd name="T48" fmla="*/ 179 w 188"/>
                          <a:gd name="T49" fmla="*/ 17 h 63"/>
                          <a:gd name="T50" fmla="*/ 173 w 188"/>
                          <a:gd name="T51" fmla="*/ 13 h 63"/>
                          <a:gd name="T52" fmla="*/ 170 w 188"/>
                          <a:gd name="T53" fmla="*/ 12 h 63"/>
                          <a:gd name="T54" fmla="*/ 165 w 188"/>
                          <a:gd name="T55" fmla="*/ 4 h 63"/>
                          <a:gd name="T56" fmla="*/ 159 w 188"/>
                          <a:gd name="T57" fmla="*/ 9 h 63"/>
                          <a:gd name="T58" fmla="*/ 154 w 188"/>
                          <a:gd name="T59" fmla="*/ 16 h 63"/>
                          <a:gd name="T60" fmla="*/ 148 w 188"/>
                          <a:gd name="T61" fmla="*/ 23 h 63"/>
                          <a:gd name="T62" fmla="*/ 145 w 188"/>
                          <a:gd name="T63" fmla="*/ 24 h 63"/>
                          <a:gd name="T64" fmla="*/ 138 w 188"/>
                          <a:gd name="T65" fmla="*/ 29 h 63"/>
                          <a:gd name="T66" fmla="*/ 126 w 188"/>
                          <a:gd name="T67" fmla="*/ 41 h 63"/>
                          <a:gd name="T68" fmla="*/ 109 w 188"/>
                          <a:gd name="T69" fmla="*/ 48 h 63"/>
                          <a:gd name="T70" fmla="*/ 109 w 188"/>
                          <a:gd name="T71" fmla="*/ 51 h 63"/>
                          <a:gd name="T72" fmla="*/ 107 w 188"/>
                          <a:gd name="T73" fmla="*/ 56 h 63"/>
                          <a:gd name="T74" fmla="*/ 104 w 188"/>
                          <a:gd name="T75" fmla="*/ 56 h 63"/>
                          <a:gd name="T76" fmla="*/ 94 w 188"/>
                          <a:gd name="T77" fmla="*/ 51 h 63"/>
                          <a:gd name="T78" fmla="*/ 97 w 188"/>
                          <a:gd name="T79" fmla="*/ 58 h 63"/>
                          <a:gd name="T80" fmla="*/ 105 w 188"/>
                          <a:gd name="T81" fmla="*/ 62 h 63"/>
                          <a:gd name="T82" fmla="*/ 115 w 188"/>
                          <a:gd name="T83" fmla="*/ 61 h 63"/>
                          <a:gd name="T84" fmla="*/ 127 w 188"/>
                          <a:gd name="T85" fmla="*/ 57 h 63"/>
                          <a:gd name="T86" fmla="*/ 138 w 188"/>
                          <a:gd name="T87" fmla="*/ 57 h 63"/>
                          <a:gd name="T88" fmla="*/ 147 w 188"/>
                          <a:gd name="T89" fmla="*/ 47 h 63"/>
                          <a:gd name="T90" fmla="*/ 151 w 188"/>
                          <a:gd name="T91" fmla="*/ 36 h 63"/>
                          <a:gd name="T92" fmla="*/ 153 w 188"/>
                          <a:gd name="T93" fmla="*/ 29 h 63"/>
                          <a:gd name="T94" fmla="*/ 160 w 188"/>
                          <a:gd name="T95" fmla="*/ 29 h 63"/>
                          <a:gd name="T96" fmla="*/ 170 w 188"/>
                          <a:gd name="T97" fmla="*/ 28 h 63"/>
                          <a:gd name="T98" fmla="*/ 178 w 188"/>
                          <a:gd name="T99" fmla="*/ 28 h 63"/>
                          <a:gd name="T100" fmla="*/ 185 w 188"/>
                          <a:gd name="T101" fmla="*/ 20 h 63"/>
                          <a:gd name="T102" fmla="*/ 187 w 188"/>
                          <a:gd name="T103" fmla="*/ 26 h 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</a:cxnLst>
                        <a:rect l="0" t="0" r="r" b="b"/>
                        <a:pathLst>
                          <a:path w="188" h="63">
                            <a:moveTo>
                              <a:pt x="40" y="49"/>
                            </a:moveTo>
                            <a:cubicBezTo>
                              <a:pt x="40" y="47"/>
                              <a:pt x="37" y="46"/>
                              <a:pt x="36" y="44"/>
                            </a:cubicBezTo>
                            <a:cubicBezTo>
                              <a:pt x="35" y="42"/>
                              <a:pt x="36" y="39"/>
                              <a:pt x="35" y="37"/>
                            </a:cubicBezTo>
                            <a:cubicBezTo>
                              <a:pt x="35" y="35"/>
                              <a:pt x="35" y="35"/>
                              <a:pt x="35" y="34"/>
                            </a:cubicBezTo>
                            <a:cubicBezTo>
                              <a:pt x="35" y="32"/>
                              <a:pt x="35" y="31"/>
                              <a:pt x="36" y="30"/>
                            </a:cubicBezTo>
                            <a:cubicBezTo>
                              <a:pt x="36" y="27"/>
                              <a:pt x="35" y="24"/>
                              <a:pt x="33" y="21"/>
                            </a:cubicBezTo>
                            <a:cubicBezTo>
                              <a:pt x="32" y="19"/>
                              <a:pt x="30" y="17"/>
                              <a:pt x="27" y="15"/>
                            </a:cubicBezTo>
                            <a:cubicBezTo>
                              <a:pt x="26" y="14"/>
                              <a:pt x="26" y="13"/>
                              <a:pt x="25" y="12"/>
                            </a:cubicBezTo>
                            <a:cubicBezTo>
                              <a:pt x="25" y="11"/>
                              <a:pt x="24" y="11"/>
                              <a:pt x="23" y="11"/>
                            </a:cubicBezTo>
                            <a:cubicBezTo>
                              <a:pt x="23" y="12"/>
                              <a:pt x="21" y="15"/>
                              <a:pt x="20" y="16"/>
                            </a:cubicBezTo>
                            <a:cubicBezTo>
                              <a:pt x="19" y="16"/>
                              <a:pt x="18" y="14"/>
                              <a:pt x="17" y="14"/>
                            </a:cubicBezTo>
                            <a:cubicBezTo>
                              <a:pt x="16" y="14"/>
                              <a:pt x="15" y="16"/>
                              <a:pt x="14" y="16"/>
                            </a:cubicBezTo>
                            <a:cubicBezTo>
                              <a:pt x="11" y="17"/>
                              <a:pt x="13" y="14"/>
                              <a:pt x="13" y="13"/>
                            </a:cubicBezTo>
                            <a:cubicBezTo>
                              <a:pt x="14" y="11"/>
                              <a:pt x="12" y="11"/>
                              <a:pt x="11" y="10"/>
                            </a:cubicBezTo>
                            <a:cubicBezTo>
                              <a:pt x="10" y="10"/>
                              <a:pt x="10" y="9"/>
                              <a:pt x="10" y="9"/>
                            </a:cubicBezTo>
                            <a:cubicBezTo>
                              <a:pt x="9" y="9"/>
                              <a:pt x="8" y="9"/>
                              <a:pt x="7" y="8"/>
                            </a:cubicBezTo>
                            <a:cubicBezTo>
                              <a:pt x="7" y="8"/>
                              <a:pt x="5" y="5"/>
                              <a:pt x="5" y="7"/>
                            </a:cubicBezTo>
                            <a:cubicBezTo>
                              <a:pt x="4" y="7"/>
                              <a:pt x="4" y="8"/>
                              <a:pt x="4" y="9"/>
                            </a:cubicBezTo>
                            <a:cubicBezTo>
                              <a:pt x="5" y="11"/>
                              <a:pt x="6" y="13"/>
                              <a:pt x="6" y="16"/>
                            </a:cubicBezTo>
                            <a:cubicBezTo>
                              <a:pt x="6" y="17"/>
                              <a:pt x="6" y="21"/>
                              <a:pt x="7" y="23"/>
                            </a:cubicBezTo>
                            <a:cubicBezTo>
                              <a:pt x="8" y="24"/>
                              <a:pt x="9" y="26"/>
                              <a:pt x="8" y="29"/>
                            </a:cubicBezTo>
                            <a:cubicBezTo>
                              <a:pt x="8" y="30"/>
                              <a:pt x="9" y="33"/>
                              <a:pt x="11" y="32"/>
                            </a:cubicBezTo>
                            <a:cubicBezTo>
                              <a:pt x="8" y="33"/>
                              <a:pt x="11" y="34"/>
                              <a:pt x="11" y="35"/>
                            </a:cubicBezTo>
                            <a:cubicBezTo>
                              <a:pt x="12" y="37"/>
                              <a:pt x="14" y="38"/>
                              <a:pt x="15" y="40"/>
                            </a:cubicBezTo>
                            <a:cubicBezTo>
                              <a:pt x="15" y="41"/>
                              <a:pt x="16" y="42"/>
                              <a:pt x="16" y="43"/>
                            </a:cubicBezTo>
                            <a:cubicBezTo>
                              <a:pt x="15" y="43"/>
                              <a:pt x="15" y="43"/>
                              <a:pt x="16" y="44"/>
                            </a:cubicBezTo>
                            <a:cubicBezTo>
                              <a:pt x="17" y="44"/>
                              <a:pt x="17" y="45"/>
                              <a:pt x="18" y="46"/>
                            </a:cubicBezTo>
                            <a:cubicBezTo>
                              <a:pt x="19" y="46"/>
                              <a:pt x="20" y="46"/>
                              <a:pt x="20" y="47"/>
                            </a:cubicBezTo>
                            <a:cubicBezTo>
                              <a:pt x="21" y="48"/>
                              <a:pt x="22" y="49"/>
                              <a:pt x="23" y="50"/>
                            </a:cubicBezTo>
                            <a:cubicBezTo>
                              <a:pt x="24" y="50"/>
                              <a:pt x="26" y="50"/>
                              <a:pt x="27" y="51"/>
                            </a:cubicBezTo>
                            <a:cubicBezTo>
                              <a:pt x="27" y="52"/>
                              <a:pt x="28" y="52"/>
                              <a:pt x="28" y="53"/>
                            </a:cubicBezTo>
                            <a:cubicBezTo>
                              <a:pt x="31" y="54"/>
                              <a:pt x="35" y="55"/>
                              <a:pt x="36" y="58"/>
                            </a:cubicBezTo>
                            <a:cubicBezTo>
                              <a:pt x="37" y="58"/>
                              <a:pt x="39" y="56"/>
                              <a:pt x="40" y="57"/>
                            </a:cubicBezTo>
                            <a:cubicBezTo>
                              <a:pt x="41" y="58"/>
                              <a:pt x="40" y="55"/>
                              <a:pt x="40" y="55"/>
                            </a:cubicBezTo>
                            <a:cubicBezTo>
                              <a:pt x="41" y="56"/>
                              <a:pt x="41" y="56"/>
                              <a:pt x="42" y="56"/>
                            </a:cubicBezTo>
                            <a:cubicBezTo>
                              <a:pt x="40" y="57"/>
                              <a:pt x="44" y="59"/>
                              <a:pt x="43" y="56"/>
                            </a:cubicBezTo>
                            <a:cubicBezTo>
                              <a:pt x="43" y="53"/>
                              <a:pt x="41" y="51"/>
                              <a:pt x="40" y="49"/>
                            </a:cubicBezTo>
                            <a:close/>
                            <a:moveTo>
                              <a:pt x="170" y="31"/>
                            </a:moveTo>
                            <a:cubicBezTo>
                              <a:pt x="171" y="31"/>
                              <a:pt x="172" y="31"/>
                              <a:pt x="172" y="31"/>
                            </a:cubicBezTo>
                            <a:cubicBezTo>
                              <a:pt x="172" y="30"/>
                              <a:pt x="171" y="30"/>
                              <a:pt x="170" y="30"/>
                            </a:cubicBezTo>
                            <a:cubicBezTo>
                              <a:pt x="170" y="30"/>
                              <a:pt x="170" y="31"/>
                              <a:pt x="170" y="31"/>
                            </a:cubicBezTo>
                            <a:close/>
                            <a:moveTo>
                              <a:pt x="111" y="48"/>
                            </a:moveTo>
                            <a:cubicBezTo>
                              <a:pt x="110" y="47"/>
                              <a:pt x="111" y="45"/>
                              <a:pt x="110" y="44"/>
                            </a:cubicBezTo>
                            <a:cubicBezTo>
                              <a:pt x="110" y="45"/>
                              <a:pt x="110" y="46"/>
                              <a:pt x="110" y="47"/>
                            </a:cubicBezTo>
                            <a:cubicBezTo>
                              <a:pt x="110" y="47"/>
                              <a:pt x="110" y="48"/>
                              <a:pt x="111" y="48"/>
                            </a:cubicBezTo>
                            <a:close/>
                            <a:moveTo>
                              <a:pt x="147" y="19"/>
                            </a:moveTo>
                            <a:cubicBezTo>
                              <a:pt x="147" y="20"/>
                              <a:pt x="146" y="20"/>
                              <a:pt x="146" y="20"/>
                            </a:cubicBezTo>
                            <a:cubicBezTo>
                              <a:pt x="147" y="20"/>
                              <a:pt x="147" y="20"/>
                              <a:pt x="147" y="19"/>
                            </a:cubicBezTo>
                            <a:close/>
                            <a:moveTo>
                              <a:pt x="164" y="1"/>
                            </a:moveTo>
                            <a:cubicBezTo>
                              <a:pt x="163" y="1"/>
                              <a:pt x="162" y="1"/>
                              <a:pt x="163" y="2"/>
                            </a:cubicBezTo>
                            <a:cubicBezTo>
                              <a:pt x="163" y="2"/>
                              <a:pt x="164" y="1"/>
                              <a:pt x="164" y="1"/>
                            </a:cubicBezTo>
                            <a:close/>
                            <a:moveTo>
                              <a:pt x="165" y="1"/>
                            </a:moveTo>
                            <a:cubicBezTo>
                              <a:pt x="164" y="1"/>
                              <a:pt x="164" y="2"/>
                              <a:pt x="165" y="2"/>
                            </a:cubicBezTo>
                            <a:cubicBezTo>
                              <a:pt x="167" y="2"/>
                              <a:pt x="166" y="0"/>
                              <a:pt x="165" y="1"/>
                            </a:cubicBezTo>
                            <a:close/>
                            <a:moveTo>
                              <a:pt x="179" y="26"/>
                            </a:moveTo>
                            <a:cubicBezTo>
                              <a:pt x="178" y="26"/>
                              <a:pt x="178" y="26"/>
                              <a:pt x="177" y="26"/>
                            </a:cubicBezTo>
                            <a:cubicBezTo>
                              <a:pt x="177" y="26"/>
                              <a:pt x="178" y="27"/>
                              <a:pt x="179" y="26"/>
                            </a:cubicBezTo>
                            <a:close/>
                            <a:moveTo>
                              <a:pt x="57" y="42"/>
                            </a:moveTo>
                            <a:cubicBezTo>
                              <a:pt x="57" y="42"/>
                              <a:pt x="57" y="43"/>
                              <a:pt x="57" y="44"/>
                            </a:cubicBezTo>
                            <a:cubicBezTo>
                              <a:pt x="58" y="43"/>
                              <a:pt x="58" y="42"/>
                              <a:pt x="57" y="42"/>
                            </a:cubicBezTo>
                            <a:close/>
                            <a:moveTo>
                              <a:pt x="86" y="43"/>
                            </a:moveTo>
                            <a:cubicBezTo>
                              <a:pt x="86" y="43"/>
                              <a:pt x="87" y="43"/>
                              <a:pt x="87" y="43"/>
                            </a:cubicBezTo>
                            <a:cubicBezTo>
                              <a:pt x="87" y="43"/>
                              <a:pt x="87" y="42"/>
                              <a:pt x="87" y="42"/>
                            </a:cubicBezTo>
                            <a:cubicBezTo>
                              <a:pt x="86" y="42"/>
                              <a:pt x="86" y="43"/>
                              <a:pt x="86" y="43"/>
                            </a:cubicBezTo>
                            <a:close/>
                            <a:moveTo>
                              <a:pt x="0" y="10"/>
                            </a:moveTo>
                            <a:cubicBezTo>
                              <a:pt x="1" y="11"/>
                              <a:pt x="3" y="10"/>
                              <a:pt x="1" y="9"/>
                            </a:cubicBezTo>
                            <a:cubicBezTo>
                              <a:pt x="1" y="9"/>
                              <a:pt x="0" y="10"/>
                              <a:pt x="0" y="10"/>
                            </a:cubicBezTo>
                            <a:close/>
                            <a:moveTo>
                              <a:pt x="4" y="20"/>
                            </a:moveTo>
                            <a:cubicBezTo>
                              <a:pt x="4" y="21"/>
                              <a:pt x="6" y="20"/>
                              <a:pt x="6" y="19"/>
                            </a:cubicBezTo>
                            <a:cubicBezTo>
                              <a:pt x="4" y="18"/>
                              <a:pt x="4" y="19"/>
                              <a:pt x="4" y="20"/>
                            </a:cubicBezTo>
                            <a:close/>
                            <a:moveTo>
                              <a:pt x="42" y="43"/>
                            </a:moveTo>
                            <a:cubicBezTo>
                              <a:pt x="42" y="44"/>
                              <a:pt x="42" y="44"/>
                              <a:pt x="42" y="44"/>
                            </a:cubicBezTo>
                            <a:cubicBezTo>
                              <a:pt x="43" y="44"/>
                              <a:pt x="43" y="44"/>
                              <a:pt x="42" y="43"/>
                            </a:cubicBezTo>
                            <a:close/>
                            <a:moveTo>
                              <a:pt x="182" y="19"/>
                            </a:moveTo>
                            <a:cubicBezTo>
                              <a:pt x="182" y="18"/>
                              <a:pt x="180" y="16"/>
                              <a:pt x="179" y="17"/>
                            </a:cubicBezTo>
                            <a:cubicBezTo>
                              <a:pt x="179" y="16"/>
                              <a:pt x="177" y="14"/>
                              <a:pt x="175" y="15"/>
                            </a:cubicBezTo>
                            <a:cubicBezTo>
                              <a:pt x="175" y="15"/>
                              <a:pt x="173" y="17"/>
                              <a:pt x="172" y="15"/>
                            </a:cubicBezTo>
                            <a:cubicBezTo>
                              <a:pt x="173" y="15"/>
                              <a:pt x="175" y="14"/>
                              <a:pt x="173" y="13"/>
                            </a:cubicBezTo>
                            <a:cubicBezTo>
                              <a:pt x="172" y="13"/>
                              <a:pt x="172" y="14"/>
                              <a:pt x="171" y="14"/>
                            </a:cubicBezTo>
                            <a:cubicBezTo>
                              <a:pt x="170" y="15"/>
                              <a:pt x="169" y="14"/>
                              <a:pt x="168" y="14"/>
                            </a:cubicBezTo>
                            <a:cubicBezTo>
                              <a:pt x="170" y="14"/>
                              <a:pt x="170" y="14"/>
                              <a:pt x="170" y="12"/>
                            </a:cubicBezTo>
                            <a:cubicBezTo>
                              <a:pt x="169" y="11"/>
                              <a:pt x="171" y="11"/>
                              <a:pt x="171" y="10"/>
                            </a:cubicBezTo>
                            <a:cubicBezTo>
                              <a:pt x="171" y="9"/>
                              <a:pt x="169" y="8"/>
                              <a:pt x="169" y="7"/>
                            </a:cubicBezTo>
                            <a:cubicBezTo>
                              <a:pt x="168" y="10"/>
                              <a:pt x="166" y="4"/>
                              <a:pt x="165" y="4"/>
                            </a:cubicBezTo>
                            <a:cubicBezTo>
                              <a:pt x="164" y="4"/>
                              <a:pt x="163" y="7"/>
                              <a:pt x="162" y="8"/>
                            </a:cubicBezTo>
                            <a:cubicBezTo>
                              <a:pt x="161" y="6"/>
                              <a:pt x="163" y="5"/>
                              <a:pt x="162" y="4"/>
                            </a:cubicBezTo>
                            <a:cubicBezTo>
                              <a:pt x="160" y="5"/>
                              <a:pt x="160" y="7"/>
                              <a:pt x="159" y="9"/>
                            </a:cubicBezTo>
                            <a:cubicBezTo>
                              <a:pt x="158" y="9"/>
                              <a:pt x="158" y="10"/>
                              <a:pt x="157" y="11"/>
                            </a:cubicBezTo>
                            <a:cubicBezTo>
                              <a:pt x="157" y="11"/>
                              <a:pt x="156" y="11"/>
                              <a:pt x="156" y="12"/>
                            </a:cubicBezTo>
                            <a:cubicBezTo>
                              <a:pt x="155" y="13"/>
                              <a:pt x="155" y="15"/>
                              <a:pt x="154" y="16"/>
                            </a:cubicBezTo>
                            <a:cubicBezTo>
                              <a:pt x="153" y="17"/>
                              <a:pt x="150" y="19"/>
                              <a:pt x="151" y="17"/>
                            </a:cubicBezTo>
                            <a:cubicBezTo>
                              <a:pt x="150" y="18"/>
                              <a:pt x="147" y="20"/>
                              <a:pt x="150" y="21"/>
                            </a:cubicBezTo>
                            <a:cubicBezTo>
                              <a:pt x="151" y="21"/>
                              <a:pt x="149" y="23"/>
                              <a:pt x="148" y="23"/>
                            </a:cubicBezTo>
                            <a:cubicBezTo>
                              <a:pt x="148" y="24"/>
                              <a:pt x="145" y="23"/>
                              <a:pt x="147" y="25"/>
                            </a:cubicBezTo>
                            <a:cubicBezTo>
                              <a:pt x="147" y="26"/>
                              <a:pt x="148" y="28"/>
                              <a:pt x="148" y="29"/>
                            </a:cubicBezTo>
                            <a:cubicBezTo>
                              <a:pt x="145" y="29"/>
                              <a:pt x="145" y="26"/>
                              <a:pt x="145" y="24"/>
                            </a:cubicBezTo>
                            <a:cubicBezTo>
                              <a:pt x="144" y="25"/>
                              <a:pt x="142" y="26"/>
                              <a:pt x="143" y="28"/>
                            </a:cubicBezTo>
                            <a:cubicBezTo>
                              <a:pt x="144" y="29"/>
                              <a:pt x="143" y="32"/>
                              <a:pt x="142" y="32"/>
                            </a:cubicBezTo>
                            <a:cubicBezTo>
                              <a:pt x="141" y="32"/>
                              <a:pt x="138" y="30"/>
                              <a:pt x="138" y="29"/>
                            </a:cubicBezTo>
                            <a:cubicBezTo>
                              <a:pt x="137" y="28"/>
                              <a:pt x="137" y="27"/>
                              <a:pt x="135" y="27"/>
                            </a:cubicBezTo>
                            <a:cubicBezTo>
                              <a:pt x="135" y="30"/>
                              <a:pt x="133" y="32"/>
                              <a:pt x="131" y="34"/>
                            </a:cubicBezTo>
                            <a:cubicBezTo>
                              <a:pt x="129" y="36"/>
                              <a:pt x="128" y="39"/>
                              <a:pt x="126" y="41"/>
                            </a:cubicBezTo>
                            <a:cubicBezTo>
                              <a:pt x="123" y="42"/>
                              <a:pt x="119" y="43"/>
                              <a:pt x="116" y="43"/>
                            </a:cubicBezTo>
                            <a:cubicBezTo>
                              <a:pt x="114" y="44"/>
                              <a:pt x="109" y="46"/>
                              <a:pt x="112" y="48"/>
                            </a:cubicBezTo>
                            <a:cubicBezTo>
                              <a:pt x="111" y="48"/>
                              <a:pt x="110" y="48"/>
                              <a:pt x="109" y="48"/>
                            </a:cubicBezTo>
                            <a:cubicBezTo>
                              <a:pt x="109" y="49"/>
                              <a:pt x="110" y="50"/>
                              <a:pt x="109" y="50"/>
                            </a:cubicBezTo>
                            <a:cubicBezTo>
                              <a:pt x="109" y="50"/>
                              <a:pt x="110" y="50"/>
                              <a:pt x="111" y="50"/>
                            </a:cubicBezTo>
                            <a:cubicBezTo>
                              <a:pt x="110" y="51"/>
                              <a:pt x="109" y="50"/>
                              <a:pt x="109" y="51"/>
                            </a:cubicBezTo>
                            <a:cubicBezTo>
                              <a:pt x="109" y="52"/>
                              <a:pt x="109" y="52"/>
                              <a:pt x="108" y="53"/>
                            </a:cubicBezTo>
                            <a:cubicBezTo>
                              <a:pt x="108" y="54"/>
                              <a:pt x="108" y="55"/>
                              <a:pt x="109" y="55"/>
                            </a:cubicBezTo>
                            <a:cubicBezTo>
                              <a:pt x="108" y="54"/>
                              <a:pt x="107" y="55"/>
                              <a:pt x="107" y="56"/>
                            </a:cubicBezTo>
                            <a:cubicBezTo>
                              <a:pt x="108" y="58"/>
                              <a:pt x="110" y="57"/>
                              <a:pt x="111" y="58"/>
                            </a:cubicBezTo>
                            <a:cubicBezTo>
                              <a:pt x="109" y="58"/>
                              <a:pt x="108" y="58"/>
                              <a:pt x="107" y="57"/>
                            </a:cubicBezTo>
                            <a:cubicBezTo>
                              <a:pt x="106" y="56"/>
                              <a:pt x="105" y="57"/>
                              <a:pt x="104" y="56"/>
                            </a:cubicBezTo>
                            <a:cubicBezTo>
                              <a:pt x="104" y="56"/>
                              <a:pt x="102" y="56"/>
                              <a:pt x="102" y="55"/>
                            </a:cubicBezTo>
                            <a:cubicBezTo>
                              <a:pt x="102" y="54"/>
                              <a:pt x="101" y="54"/>
                              <a:pt x="101" y="54"/>
                            </a:cubicBezTo>
                            <a:cubicBezTo>
                              <a:pt x="101" y="56"/>
                              <a:pt x="94" y="54"/>
                              <a:pt x="94" y="51"/>
                            </a:cubicBezTo>
                            <a:cubicBezTo>
                              <a:pt x="94" y="52"/>
                              <a:pt x="93" y="53"/>
                              <a:pt x="94" y="54"/>
                            </a:cubicBezTo>
                            <a:cubicBezTo>
                              <a:pt x="95" y="54"/>
                              <a:pt x="95" y="56"/>
                              <a:pt x="95" y="56"/>
                            </a:cubicBezTo>
                            <a:cubicBezTo>
                              <a:pt x="96" y="57"/>
                              <a:pt x="96" y="57"/>
                              <a:pt x="97" y="58"/>
                            </a:cubicBezTo>
                            <a:cubicBezTo>
                              <a:pt x="98" y="58"/>
                              <a:pt x="98" y="59"/>
                              <a:pt x="98" y="59"/>
                            </a:cubicBezTo>
                            <a:cubicBezTo>
                              <a:pt x="99" y="60"/>
                              <a:pt x="100" y="61"/>
                              <a:pt x="101" y="61"/>
                            </a:cubicBezTo>
                            <a:cubicBezTo>
                              <a:pt x="102" y="62"/>
                              <a:pt x="102" y="63"/>
                              <a:pt x="105" y="62"/>
                            </a:cubicBezTo>
                            <a:cubicBezTo>
                              <a:pt x="106" y="62"/>
                              <a:pt x="107" y="61"/>
                              <a:pt x="109" y="61"/>
                            </a:cubicBezTo>
                            <a:cubicBezTo>
                              <a:pt x="110" y="61"/>
                              <a:pt x="111" y="62"/>
                              <a:pt x="112" y="61"/>
                            </a:cubicBezTo>
                            <a:cubicBezTo>
                              <a:pt x="113" y="61"/>
                              <a:pt x="114" y="61"/>
                              <a:pt x="115" y="61"/>
                            </a:cubicBezTo>
                            <a:cubicBezTo>
                              <a:pt x="115" y="61"/>
                              <a:pt x="118" y="60"/>
                              <a:pt x="118" y="60"/>
                            </a:cubicBezTo>
                            <a:cubicBezTo>
                              <a:pt x="118" y="59"/>
                              <a:pt x="118" y="58"/>
                              <a:pt x="119" y="57"/>
                            </a:cubicBezTo>
                            <a:cubicBezTo>
                              <a:pt x="120" y="55"/>
                              <a:pt x="126" y="55"/>
                              <a:pt x="127" y="57"/>
                            </a:cubicBezTo>
                            <a:cubicBezTo>
                              <a:pt x="127" y="58"/>
                              <a:pt x="130" y="58"/>
                              <a:pt x="131" y="59"/>
                            </a:cubicBezTo>
                            <a:cubicBezTo>
                              <a:pt x="133" y="59"/>
                              <a:pt x="133" y="58"/>
                              <a:pt x="135" y="57"/>
                            </a:cubicBezTo>
                            <a:cubicBezTo>
                              <a:pt x="136" y="57"/>
                              <a:pt x="137" y="58"/>
                              <a:pt x="138" y="57"/>
                            </a:cubicBezTo>
                            <a:cubicBezTo>
                              <a:pt x="140" y="56"/>
                              <a:pt x="140" y="57"/>
                              <a:pt x="141" y="57"/>
                            </a:cubicBezTo>
                            <a:cubicBezTo>
                              <a:pt x="141" y="55"/>
                              <a:pt x="145" y="52"/>
                              <a:pt x="144" y="51"/>
                            </a:cubicBezTo>
                            <a:cubicBezTo>
                              <a:pt x="142" y="49"/>
                              <a:pt x="146" y="47"/>
                              <a:pt x="147" y="47"/>
                            </a:cubicBezTo>
                            <a:cubicBezTo>
                              <a:pt x="147" y="46"/>
                              <a:pt x="145" y="42"/>
                              <a:pt x="148" y="42"/>
                            </a:cubicBezTo>
                            <a:cubicBezTo>
                              <a:pt x="150" y="42"/>
                              <a:pt x="150" y="41"/>
                              <a:pt x="150" y="39"/>
                            </a:cubicBezTo>
                            <a:cubicBezTo>
                              <a:pt x="150" y="38"/>
                              <a:pt x="151" y="38"/>
                              <a:pt x="151" y="36"/>
                            </a:cubicBezTo>
                            <a:cubicBezTo>
                              <a:pt x="150" y="36"/>
                              <a:pt x="150" y="35"/>
                              <a:pt x="151" y="34"/>
                            </a:cubicBezTo>
                            <a:cubicBezTo>
                              <a:pt x="151" y="33"/>
                              <a:pt x="151" y="31"/>
                              <a:pt x="152" y="31"/>
                            </a:cubicBezTo>
                            <a:cubicBezTo>
                              <a:pt x="152" y="30"/>
                              <a:pt x="153" y="30"/>
                              <a:pt x="153" y="29"/>
                            </a:cubicBezTo>
                            <a:cubicBezTo>
                              <a:pt x="154" y="29"/>
                              <a:pt x="155" y="30"/>
                              <a:pt x="155" y="29"/>
                            </a:cubicBezTo>
                            <a:cubicBezTo>
                              <a:pt x="156" y="28"/>
                              <a:pt x="156" y="29"/>
                              <a:pt x="157" y="29"/>
                            </a:cubicBezTo>
                            <a:cubicBezTo>
                              <a:pt x="158" y="29"/>
                              <a:pt x="159" y="30"/>
                              <a:pt x="160" y="29"/>
                            </a:cubicBezTo>
                            <a:cubicBezTo>
                              <a:pt x="161" y="30"/>
                              <a:pt x="164" y="28"/>
                              <a:pt x="166" y="29"/>
                            </a:cubicBezTo>
                            <a:cubicBezTo>
                              <a:pt x="167" y="30"/>
                              <a:pt x="169" y="31"/>
                              <a:pt x="170" y="31"/>
                            </a:cubicBezTo>
                            <a:cubicBezTo>
                              <a:pt x="170" y="30"/>
                              <a:pt x="170" y="29"/>
                              <a:pt x="170" y="28"/>
                            </a:cubicBezTo>
                            <a:cubicBezTo>
                              <a:pt x="172" y="30"/>
                              <a:pt x="174" y="30"/>
                              <a:pt x="176" y="29"/>
                            </a:cubicBezTo>
                            <a:cubicBezTo>
                              <a:pt x="177" y="29"/>
                              <a:pt x="178" y="29"/>
                              <a:pt x="179" y="29"/>
                            </a:cubicBezTo>
                            <a:cubicBezTo>
                              <a:pt x="180" y="28"/>
                              <a:pt x="179" y="27"/>
                              <a:pt x="178" y="28"/>
                            </a:cubicBezTo>
                            <a:cubicBezTo>
                              <a:pt x="178" y="26"/>
                              <a:pt x="175" y="26"/>
                              <a:pt x="175" y="25"/>
                            </a:cubicBezTo>
                            <a:cubicBezTo>
                              <a:pt x="174" y="22"/>
                              <a:pt x="178" y="23"/>
                              <a:pt x="179" y="23"/>
                            </a:cubicBezTo>
                            <a:cubicBezTo>
                              <a:pt x="181" y="23"/>
                              <a:pt x="185" y="22"/>
                              <a:pt x="185" y="20"/>
                            </a:cubicBezTo>
                            <a:cubicBezTo>
                              <a:pt x="185" y="19"/>
                              <a:pt x="183" y="18"/>
                              <a:pt x="182" y="19"/>
                            </a:cubicBezTo>
                            <a:close/>
                            <a:moveTo>
                              <a:pt x="187" y="24"/>
                            </a:moveTo>
                            <a:cubicBezTo>
                              <a:pt x="187" y="25"/>
                              <a:pt x="187" y="25"/>
                              <a:pt x="187" y="26"/>
                            </a:cubicBezTo>
                            <a:cubicBezTo>
                              <a:pt x="188" y="25"/>
                              <a:pt x="187" y="25"/>
                              <a:pt x="187" y="24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01" name="Freeform 272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742" y="2986"/>
                        <a:ext cx="149" cy="239"/>
                      </a:xfrm>
                      <a:custGeom>
                        <a:avLst/>
                        <a:gdLst>
                          <a:gd name="T0" fmla="*/ 1 w 92"/>
                          <a:gd name="T1" fmla="*/ 122 h 148"/>
                          <a:gd name="T2" fmla="*/ 32 w 92"/>
                          <a:gd name="T3" fmla="*/ 146 h 148"/>
                          <a:gd name="T4" fmla="*/ 38 w 92"/>
                          <a:gd name="T5" fmla="*/ 140 h 148"/>
                          <a:gd name="T6" fmla="*/ 51 w 92"/>
                          <a:gd name="T7" fmla="*/ 133 h 148"/>
                          <a:gd name="T8" fmla="*/ 56 w 92"/>
                          <a:gd name="T9" fmla="*/ 127 h 148"/>
                          <a:gd name="T10" fmla="*/ 65 w 92"/>
                          <a:gd name="T11" fmla="*/ 105 h 148"/>
                          <a:gd name="T12" fmla="*/ 74 w 92"/>
                          <a:gd name="T13" fmla="*/ 110 h 148"/>
                          <a:gd name="T14" fmla="*/ 84 w 92"/>
                          <a:gd name="T15" fmla="*/ 128 h 148"/>
                          <a:gd name="T16" fmla="*/ 23 w 92"/>
                          <a:gd name="T17" fmla="*/ 94 h 148"/>
                          <a:gd name="T18" fmla="*/ 16 w 92"/>
                          <a:gd name="T19" fmla="*/ 101 h 148"/>
                          <a:gd name="T20" fmla="*/ 3 w 92"/>
                          <a:gd name="T21" fmla="*/ 117 h 148"/>
                          <a:gd name="T22" fmla="*/ 25 w 92"/>
                          <a:gd name="T23" fmla="*/ 97 h 148"/>
                          <a:gd name="T24" fmla="*/ 29 w 92"/>
                          <a:gd name="T25" fmla="*/ 79 h 148"/>
                          <a:gd name="T26" fmla="*/ 32 w 92"/>
                          <a:gd name="T27" fmla="*/ 65 h 148"/>
                          <a:gd name="T28" fmla="*/ 29 w 92"/>
                          <a:gd name="T29" fmla="*/ 95 h 148"/>
                          <a:gd name="T30" fmla="*/ 37 w 92"/>
                          <a:gd name="T31" fmla="*/ 74 h 148"/>
                          <a:gd name="T32" fmla="*/ 32 w 92"/>
                          <a:gd name="T33" fmla="*/ 82 h 148"/>
                          <a:gd name="T34" fmla="*/ 54 w 92"/>
                          <a:gd name="T35" fmla="*/ 67 h 148"/>
                          <a:gd name="T36" fmla="*/ 65 w 92"/>
                          <a:gd name="T37" fmla="*/ 73 h 148"/>
                          <a:gd name="T38" fmla="*/ 63 w 92"/>
                          <a:gd name="T39" fmla="*/ 67 h 148"/>
                          <a:gd name="T40" fmla="*/ 51 w 92"/>
                          <a:gd name="T41" fmla="*/ 61 h 148"/>
                          <a:gd name="T42" fmla="*/ 44 w 92"/>
                          <a:gd name="T43" fmla="*/ 44 h 148"/>
                          <a:gd name="T44" fmla="*/ 50 w 92"/>
                          <a:gd name="T45" fmla="*/ 27 h 148"/>
                          <a:gd name="T46" fmla="*/ 39 w 92"/>
                          <a:gd name="T47" fmla="*/ 18 h 148"/>
                          <a:gd name="T48" fmla="*/ 33 w 92"/>
                          <a:gd name="T49" fmla="*/ 42 h 148"/>
                          <a:gd name="T50" fmla="*/ 31 w 92"/>
                          <a:gd name="T51" fmla="*/ 54 h 148"/>
                          <a:gd name="T52" fmla="*/ 36 w 92"/>
                          <a:gd name="T53" fmla="*/ 63 h 148"/>
                          <a:gd name="T54" fmla="*/ 50 w 92"/>
                          <a:gd name="T55" fmla="*/ 65 h 148"/>
                          <a:gd name="T56" fmla="*/ 42 w 92"/>
                          <a:gd name="T57" fmla="*/ 16 h 148"/>
                          <a:gd name="T58" fmla="*/ 48 w 92"/>
                          <a:gd name="T59" fmla="*/ 14 h 148"/>
                          <a:gd name="T60" fmla="*/ 50 w 92"/>
                          <a:gd name="T61" fmla="*/ 62 h 148"/>
                          <a:gd name="T62" fmla="*/ 50 w 92"/>
                          <a:gd name="T63" fmla="*/ 55 h 148"/>
                          <a:gd name="T64" fmla="*/ 53 w 92"/>
                          <a:gd name="T65" fmla="*/ 86 h 148"/>
                          <a:gd name="T66" fmla="*/ 47 w 92"/>
                          <a:gd name="T67" fmla="*/ 97 h 148"/>
                          <a:gd name="T68" fmla="*/ 51 w 92"/>
                          <a:gd name="T69" fmla="*/ 76 h 148"/>
                          <a:gd name="T70" fmla="*/ 87 w 92"/>
                          <a:gd name="T71" fmla="*/ 114 h 148"/>
                          <a:gd name="T72" fmla="*/ 81 w 92"/>
                          <a:gd name="T73" fmla="*/ 103 h 148"/>
                          <a:gd name="T74" fmla="*/ 71 w 92"/>
                          <a:gd name="T75" fmla="*/ 114 h 148"/>
                          <a:gd name="T76" fmla="*/ 63 w 92"/>
                          <a:gd name="T77" fmla="*/ 114 h 148"/>
                          <a:gd name="T78" fmla="*/ 47 w 92"/>
                          <a:gd name="T79" fmla="*/ 128 h 148"/>
                          <a:gd name="T80" fmla="*/ 59 w 92"/>
                          <a:gd name="T81" fmla="*/ 123 h 148"/>
                          <a:gd name="T82" fmla="*/ 65 w 92"/>
                          <a:gd name="T83" fmla="*/ 123 h 148"/>
                          <a:gd name="T84" fmla="*/ 79 w 92"/>
                          <a:gd name="T85" fmla="*/ 138 h 148"/>
                          <a:gd name="T86" fmla="*/ 87 w 92"/>
                          <a:gd name="T87" fmla="*/ 133 h 148"/>
                          <a:gd name="T88" fmla="*/ 53 w 92"/>
                          <a:gd name="T89" fmla="*/ 77 h 148"/>
                          <a:gd name="T90" fmla="*/ 60 w 92"/>
                          <a:gd name="T91" fmla="*/ 109 h 148"/>
                          <a:gd name="T92" fmla="*/ 56 w 92"/>
                          <a:gd name="T93" fmla="*/ 97 h 148"/>
                          <a:gd name="T94" fmla="*/ 55 w 92"/>
                          <a:gd name="T95" fmla="*/ 94 h 148"/>
                          <a:gd name="T96" fmla="*/ 60 w 92"/>
                          <a:gd name="T97" fmla="*/ 79 h 148"/>
                          <a:gd name="T98" fmla="*/ 65 w 92"/>
                          <a:gd name="T99" fmla="*/ 79 h 148"/>
                          <a:gd name="T100" fmla="*/ 65 w 92"/>
                          <a:gd name="T101" fmla="*/ 78 h 148"/>
                          <a:gd name="T102" fmla="*/ 64 w 92"/>
                          <a:gd name="T103" fmla="*/ 100 h 148"/>
                          <a:gd name="T104" fmla="*/ 69 w 92"/>
                          <a:gd name="T105" fmla="*/ 67 h 148"/>
                          <a:gd name="T106" fmla="*/ 69 w 92"/>
                          <a:gd name="T107" fmla="*/ 99 h 148"/>
                          <a:gd name="T108" fmla="*/ 77 w 92"/>
                          <a:gd name="T109" fmla="*/ 87 h 148"/>
                          <a:gd name="T110" fmla="*/ 76 w 92"/>
                          <a:gd name="T111" fmla="*/ 98 h 148"/>
                          <a:gd name="T112" fmla="*/ 84 w 92"/>
                          <a:gd name="T113" fmla="*/ 91 h 148"/>
                          <a:gd name="T114" fmla="*/ 77 w 92"/>
                          <a:gd name="T115" fmla="*/ 76 h 148"/>
                          <a:gd name="T116" fmla="*/ 72 w 92"/>
                          <a:gd name="T117" fmla="*/ 87 h 148"/>
                          <a:gd name="T118" fmla="*/ 83 w 92"/>
                          <a:gd name="T119" fmla="*/ 98 h 148"/>
                          <a:gd name="T120" fmla="*/ 85 w 92"/>
                          <a:gd name="T121" fmla="*/ 103 h 148"/>
                          <a:gd name="T122" fmla="*/ 70 w 92"/>
                          <a:gd name="T123" fmla="*/ 94 h 1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</a:cxnLst>
                        <a:rect l="0" t="0" r="r" b="b"/>
                        <a:pathLst>
                          <a:path w="92" h="148">
                            <a:moveTo>
                              <a:pt x="77" y="76"/>
                            </a:moveTo>
                            <a:cubicBezTo>
                              <a:pt x="77" y="76"/>
                              <a:pt x="77" y="76"/>
                              <a:pt x="77" y="76"/>
                            </a:cubicBezTo>
                            <a:cubicBezTo>
                              <a:pt x="77" y="76"/>
                              <a:pt x="77" y="76"/>
                              <a:pt x="77" y="76"/>
                            </a:cubicBezTo>
                            <a:close/>
                            <a:moveTo>
                              <a:pt x="1" y="122"/>
                            </a:moveTo>
                            <a:cubicBezTo>
                              <a:pt x="2" y="121"/>
                              <a:pt x="2" y="120"/>
                              <a:pt x="1" y="119"/>
                            </a:cubicBezTo>
                            <a:cubicBezTo>
                              <a:pt x="0" y="120"/>
                              <a:pt x="0" y="121"/>
                              <a:pt x="1" y="122"/>
                            </a:cubicBezTo>
                            <a:close/>
                            <a:moveTo>
                              <a:pt x="14" y="129"/>
                            </a:moveTo>
                            <a:cubicBezTo>
                              <a:pt x="15" y="130"/>
                              <a:pt x="15" y="130"/>
                              <a:pt x="15" y="130"/>
                            </a:cubicBezTo>
                            <a:cubicBezTo>
                              <a:pt x="16" y="129"/>
                              <a:pt x="15" y="129"/>
                              <a:pt x="14" y="129"/>
                            </a:cubicBezTo>
                            <a:close/>
                            <a:moveTo>
                              <a:pt x="29" y="147"/>
                            </a:moveTo>
                            <a:cubicBezTo>
                              <a:pt x="28" y="147"/>
                              <a:pt x="27" y="147"/>
                              <a:pt x="28" y="148"/>
                            </a:cubicBezTo>
                            <a:cubicBezTo>
                              <a:pt x="28" y="148"/>
                              <a:pt x="32" y="147"/>
                              <a:pt x="32" y="146"/>
                            </a:cubicBezTo>
                            <a:cubicBezTo>
                              <a:pt x="31" y="145"/>
                              <a:pt x="30" y="146"/>
                              <a:pt x="29" y="147"/>
                            </a:cubicBezTo>
                            <a:close/>
                            <a:moveTo>
                              <a:pt x="34" y="137"/>
                            </a:moveTo>
                            <a:cubicBezTo>
                              <a:pt x="35" y="136"/>
                              <a:pt x="35" y="136"/>
                              <a:pt x="34" y="136"/>
                            </a:cubicBezTo>
                            <a:cubicBezTo>
                              <a:pt x="34" y="136"/>
                              <a:pt x="34" y="137"/>
                              <a:pt x="34" y="137"/>
                            </a:cubicBezTo>
                            <a:close/>
                            <a:moveTo>
                              <a:pt x="39" y="139"/>
                            </a:moveTo>
                            <a:cubicBezTo>
                              <a:pt x="38" y="139"/>
                              <a:pt x="38" y="140"/>
                              <a:pt x="38" y="140"/>
                            </a:cubicBezTo>
                            <a:cubicBezTo>
                              <a:pt x="39" y="140"/>
                              <a:pt x="41" y="140"/>
                              <a:pt x="41" y="141"/>
                            </a:cubicBezTo>
                            <a:cubicBezTo>
                              <a:pt x="44" y="140"/>
                              <a:pt x="40" y="138"/>
                              <a:pt x="39" y="139"/>
                            </a:cubicBezTo>
                            <a:close/>
                            <a:moveTo>
                              <a:pt x="46" y="133"/>
                            </a:moveTo>
                            <a:cubicBezTo>
                              <a:pt x="47" y="133"/>
                              <a:pt x="47" y="134"/>
                              <a:pt x="47" y="134"/>
                            </a:cubicBezTo>
                            <a:cubicBezTo>
                              <a:pt x="47" y="135"/>
                              <a:pt x="48" y="135"/>
                              <a:pt x="49" y="135"/>
                            </a:cubicBezTo>
                            <a:cubicBezTo>
                              <a:pt x="50" y="135"/>
                              <a:pt x="50" y="134"/>
                              <a:pt x="51" y="133"/>
                            </a:cubicBezTo>
                            <a:cubicBezTo>
                              <a:pt x="50" y="133"/>
                              <a:pt x="50" y="132"/>
                              <a:pt x="49" y="132"/>
                            </a:cubicBezTo>
                            <a:cubicBezTo>
                              <a:pt x="48" y="132"/>
                              <a:pt x="47" y="133"/>
                              <a:pt x="46" y="133"/>
                            </a:cubicBezTo>
                            <a:close/>
                            <a:moveTo>
                              <a:pt x="47" y="139"/>
                            </a:moveTo>
                            <a:cubicBezTo>
                              <a:pt x="47" y="139"/>
                              <a:pt x="46" y="139"/>
                              <a:pt x="46" y="139"/>
                            </a:cubicBezTo>
                            <a:cubicBezTo>
                              <a:pt x="46" y="139"/>
                              <a:pt x="47" y="139"/>
                              <a:pt x="47" y="139"/>
                            </a:cubicBezTo>
                            <a:close/>
                            <a:moveTo>
                              <a:pt x="56" y="127"/>
                            </a:moveTo>
                            <a:cubicBezTo>
                              <a:pt x="60" y="126"/>
                              <a:pt x="54" y="125"/>
                              <a:pt x="56" y="127"/>
                            </a:cubicBezTo>
                            <a:close/>
                            <a:moveTo>
                              <a:pt x="63" y="109"/>
                            </a:moveTo>
                            <a:cubicBezTo>
                              <a:pt x="65" y="109"/>
                              <a:pt x="64" y="108"/>
                              <a:pt x="64" y="107"/>
                            </a:cubicBezTo>
                            <a:cubicBezTo>
                              <a:pt x="63" y="108"/>
                              <a:pt x="62" y="109"/>
                              <a:pt x="63" y="109"/>
                            </a:cubicBezTo>
                            <a:close/>
                            <a:moveTo>
                              <a:pt x="66" y="104"/>
                            </a:moveTo>
                            <a:cubicBezTo>
                              <a:pt x="65" y="104"/>
                              <a:pt x="65" y="105"/>
                              <a:pt x="65" y="105"/>
                            </a:cubicBezTo>
                            <a:cubicBezTo>
                              <a:pt x="66" y="105"/>
                              <a:pt x="66" y="105"/>
                              <a:pt x="66" y="104"/>
                            </a:cubicBezTo>
                            <a:close/>
                            <a:moveTo>
                              <a:pt x="67" y="98"/>
                            </a:moveTo>
                            <a:cubicBezTo>
                              <a:pt x="67" y="98"/>
                              <a:pt x="67" y="98"/>
                              <a:pt x="67" y="98"/>
                            </a:cubicBezTo>
                            <a:cubicBezTo>
                              <a:pt x="67" y="98"/>
                              <a:pt x="67" y="98"/>
                              <a:pt x="67" y="98"/>
                            </a:cubicBezTo>
                            <a:close/>
                            <a:moveTo>
                              <a:pt x="73" y="108"/>
                            </a:moveTo>
                            <a:cubicBezTo>
                              <a:pt x="73" y="109"/>
                              <a:pt x="74" y="109"/>
                              <a:pt x="74" y="110"/>
                            </a:cubicBezTo>
                            <a:cubicBezTo>
                              <a:pt x="75" y="109"/>
                              <a:pt x="74" y="108"/>
                              <a:pt x="73" y="108"/>
                            </a:cubicBezTo>
                            <a:close/>
                            <a:moveTo>
                              <a:pt x="80" y="145"/>
                            </a:moveTo>
                            <a:cubicBezTo>
                              <a:pt x="80" y="145"/>
                              <a:pt x="80" y="145"/>
                              <a:pt x="81" y="145"/>
                            </a:cubicBezTo>
                            <a:cubicBezTo>
                              <a:pt x="80" y="145"/>
                              <a:pt x="80" y="145"/>
                              <a:pt x="80" y="145"/>
                            </a:cubicBezTo>
                            <a:close/>
                            <a:moveTo>
                              <a:pt x="84" y="131"/>
                            </a:moveTo>
                            <a:cubicBezTo>
                              <a:pt x="84" y="130"/>
                              <a:pt x="84" y="129"/>
                              <a:pt x="84" y="128"/>
                            </a:cubicBezTo>
                            <a:cubicBezTo>
                              <a:pt x="82" y="128"/>
                              <a:pt x="84" y="130"/>
                              <a:pt x="84" y="131"/>
                            </a:cubicBezTo>
                            <a:close/>
                            <a:moveTo>
                              <a:pt x="25" y="87"/>
                            </a:moveTo>
                            <a:cubicBezTo>
                              <a:pt x="23" y="88"/>
                              <a:pt x="24" y="91"/>
                              <a:pt x="23" y="90"/>
                            </a:cubicBezTo>
                            <a:cubicBezTo>
                              <a:pt x="23" y="91"/>
                              <a:pt x="24" y="93"/>
                              <a:pt x="24" y="93"/>
                            </a:cubicBezTo>
                            <a:cubicBezTo>
                              <a:pt x="23" y="93"/>
                              <a:pt x="22" y="93"/>
                              <a:pt x="22" y="92"/>
                            </a:cubicBezTo>
                            <a:cubicBezTo>
                              <a:pt x="22" y="93"/>
                              <a:pt x="22" y="93"/>
                              <a:pt x="23" y="94"/>
                            </a:cubicBezTo>
                            <a:cubicBezTo>
                              <a:pt x="23" y="95"/>
                              <a:pt x="21" y="98"/>
                              <a:pt x="21" y="96"/>
                            </a:cubicBezTo>
                            <a:cubicBezTo>
                              <a:pt x="21" y="97"/>
                              <a:pt x="20" y="97"/>
                              <a:pt x="20" y="97"/>
                            </a:cubicBezTo>
                            <a:cubicBezTo>
                              <a:pt x="19" y="97"/>
                              <a:pt x="19" y="98"/>
                              <a:pt x="19" y="99"/>
                            </a:cubicBezTo>
                            <a:cubicBezTo>
                              <a:pt x="19" y="99"/>
                              <a:pt x="18" y="99"/>
                              <a:pt x="18" y="99"/>
                            </a:cubicBezTo>
                            <a:cubicBezTo>
                              <a:pt x="17" y="100"/>
                              <a:pt x="18" y="100"/>
                              <a:pt x="18" y="101"/>
                            </a:cubicBezTo>
                            <a:cubicBezTo>
                              <a:pt x="18" y="99"/>
                              <a:pt x="16" y="101"/>
                              <a:pt x="16" y="101"/>
                            </a:cubicBezTo>
                            <a:cubicBezTo>
                              <a:pt x="15" y="102"/>
                              <a:pt x="15" y="103"/>
                              <a:pt x="14" y="104"/>
                            </a:cubicBezTo>
                            <a:cubicBezTo>
                              <a:pt x="13" y="105"/>
                              <a:pt x="12" y="107"/>
                              <a:pt x="11" y="108"/>
                            </a:cubicBezTo>
                            <a:cubicBezTo>
                              <a:pt x="10" y="108"/>
                              <a:pt x="10" y="108"/>
                              <a:pt x="9" y="108"/>
                            </a:cubicBezTo>
                            <a:cubicBezTo>
                              <a:pt x="8" y="109"/>
                              <a:pt x="8" y="109"/>
                              <a:pt x="8" y="110"/>
                            </a:cubicBezTo>
                            <a:cubicBezTo>
                              <a:pt x="6" y="111"/>
                              <a:pt x="4" y="113"/>
                              <a:pt x="3" y="114"/>
                            </a:cubicBezTo>
                            <a:cubicBezTo>
                              <a:pt x="3" y="115"/>
                              <a:pt x="3" y="116"/>
                              <a:pt x="3" y="117"/>
                            </a:cubicBezTo>
                            <a:cubicBezTo>
                              <a:pt x="5" y="114"/>
                              <a:pt x="9" y="113"/>
                              <a:pt x="11" y="110"/>
                            </a:cubicBezTo>
                            <a:cubicBezTo>
                              <a:pt x="12" y="109"/>
                              <a:pt x="19" y="105"/>
                              <a:pt x="17" y="103"/>
                            </a:cubicBezTo>
                            <a:cubicBezTo>
                              <a:pt x="18" y="104"/>
                              <a:pt x="17" y="103"/>
                              <a:pt x="17" y="102"/>
                            </a:cubicBezTo>
                            <a:cubicBezTo>
                              <a:pt x="18" y="101"/>
                              <a:pt x="19" y="101"/>
                              <a:pt x="20" y="101"/>
                            </a:cubicBezTo>
                            <a:cubicBezTo>
                              <a:pt x="21" y="101"/>
                              <a:pt x="22" y="100"/>
                              <a:pt x="22" y="99"/>
                            </a:cubicBezTo>
                            <a:cubicBezTo>
                              <a:pt x="22" y="98"/>
                              <a:pt x="24" y="98"/>
                              <a:pt x="25" y="97"/>
                            </a:cubicBezTo>
                            <a:cubicBezTo>
                              <a:pt x="27" y="96"/>
                              <a:pt x="26" y="95"/>
                              <a:pt x="25" y="93"/>
                            </a:cubicBezTo>
                            <a:cubicBezTo>
                              <a:pt x="24" y="91"/>
                              <a:pt x="26" y="89"/>
                              <a:pt x="25" y="87"/>
                            </a:cubicBezTo>
                            <a:close/>
                            <a:moveTo>
                              <a:pt x="27" y="87"/>
                            </a:moveTo>
                            <a:cubicBezTo>
                              <a:pt x="27" y="87"/>
                              <a:pt x="27" y="87"/>
                              <a:pt x="28" y="87"/>
                            </a:cubicBezTo>
                            <a:cubicBezTo>
                              <a:pt x="28" y="87"/>
                              <a:pt x="28" y="86"/>
                              <a:pt x="27" y="87"/>
                            </a:cubicBezTo>
                            <a:close/>
                            <a:moveTo>
                              <a:pt x="29" y="79"/>
                            </a:moveTo>
                            <a:cubicBezTo>
                              <a:pt x="29" y="79"/>
                              <a:pt x="29" y="79"/>
                              <a:pt x="29" y="78"/>
                            </a:cubicBezTo>
                            <a:cubicBezTo>
                              <a:pt x="27" y="81"/>
                              <a:pt x="30" y="81"/>
                              <a:pt x="33" y="81"/>
                            </a:cubicBezTo>
                            <a:cubicBezTo>
                              <a:pt x="33" y="81"/>
                              <a:pt x="32" y="80"/>
                              <a:pt x="32" y="80"/>
                            </a:cubicBezTo>
                            <a:cubicBezTo>
                              <a:pt x="31" y="80"/>
                              <a:pt x="30" y="80"/>
                              <a:pt x="29" y="79"/>
                            </a:cubicBezTo>
                            <a:close/>
                            <a:moveTo>
                              <a:pt x="30" y="64"/>
                            </a:moveTo>
                            <a:cubicBezTo>
                              <a:pt x="30" y="65"/>
                              <a:pt x="31" y="65"/>
                              <a:pt x="32" y="65"/>
                            </a:cubicBezTo>
                            <a:cubicBezTo>
                              <a:pt x="32" y="64"/>
                              <a:pt x="31" y="64"/>
                              <a:pt x="30" y="64"/>
                            </a:cubicBezTo>
                            <a:close/>
                            <a:moveTo>
                              <a:pt x="29" y="85"/>
                            </a:moveTo>
                            <a:cubicBezTo>
                              <a:pt x="30" y="84"/>
                              <a:pt x="30" y="83"/>
                              <a:pt x="29" y="82"/>
                            </a:cubicBezTo>
                            <a:cubicBezTo>
                              <a:pt x="29" y="82"/>
                              <a:pt x="29" y="82"/>
                              <a:pt x="28" y="82"/>
                            </a:cubicBezTo>
                            <a:cubicBezTo>
                              <a:pt x="28" y="83"/>
                              <a:pt x="30" y="84"/>
                              <a:pt x="29" y="85"/>
                            </a:cubicBezTo>
                            <a:close/>
                            <a:moveTo>
                              <a:pt x="29" y="95"/>
                            </a:moveTo>
                            <a:cubicBezTo>
                              <a:pt x="29" y="94"/>
                              <a:pt x="27" y="95"/>
                              <a:pt x="27" y="96"/>
                            </a:cubicBezTo>
                            <a:cubicBezTo>
                              <a:pt x="28" y="97"/>
                              <a:pt x="28" y="95"/>
                              <a:pt x="29" y="95"/>
                            </a:cubicBezTo>
                            <a:close/>
                            <a:moveTo>
                              <a:pt x="41" y="68"/>
                            </a:moveTo>
                            <a:cubicBezTo>
                              <a:pt x="40" y="67"/>
                              <a:pt x="34" y="66"/>
                              <a:pt x="32" y="67"/>
                            </a:cubicBezTo>
                            <a:cubicBezTo>
                              <a:pt x="32" y="68"/>
                              <a:pt x="34" y="69"/>
                              <a:pt x="35" y="70"/>
                            </a:cubicBezTo>
                            <a:cubicBezTo>
                              <a:pt x="37" y="71"/>
                              <a:pt x="36" y="73"/>
                              <a:pt x="37" y="74"/>
                            </a:cubicBezTo>
                            <a:cubicBezTo>
                              <a:pt x="38" y="75"/>
                              <a:pt x="41" y="82"/>
                              <a:pt x="43" y="78"/>
                            </a:cubicBezTo>
                            <a:cubicBezTo>
                              <a:pt x="43" y="77"/>
                              <a:pt x="44" y="76"/>
                              <a:pt x="44" y="76"/>
                            </a:cubicBezTo>
                            <a:cubicBezTo>
                              <a:pt x="44" y="75"/>
                              <a:pt x="43" y="74"/>
                              <a:pt x="44" y="73"/>
                            </a:cubicBezTo>
                            <a:cubicBezTo>
                              <a:pt x="44" y="71"/>
                              <a:pt x="43" y="70"/>
                              <a:pt x="41" y="68"/>
                            </a:cubicBezTo>
                            <a:close/>
                            <a:moveTo>
                              <a:pt x="32" y="83"/>
                            </a:moveTo>
                            <a:cubicBezTo>
                              <a:pt x="32" y="83"/>
                              <a:pt x="32" y="82"/>
                              <a:pt x="32" y="82"/>
                            </a:cubicBezTo>
                            <a:cubicBezTo>
                              <a:pt x="31" y="82"/>
                              <a:pt x="31" y="83"/>
                              <a:pt x="32" y="83"/>
                            </a:cubicBezTo>
                            <a:close/>
                            <a:moveTo>
                              <a:pt x="50" y="65"/>
                            </a:moveTo>
                            <a:cubicBezTo>
                              <a:pt x="51" y="66"/>
                              <a:pt x="53" y="68"/>
                              <a:pt x="53" y="69"/>
                            </a:cubicBezTo>
                            <a:cubicBezTo>
                              <a:pt x="53" y="70"/>
                              <a:pt x="54" y="71"/>
                              <a:pt x="55" y="70"/>
                            </a:cubicBezTo>
                            <a:cubicBezTo>
                              <a:pt x="55" y="69"/>
                              <a:pt x="55" y="69"/>
                              <a:pt x="55" y="68"/>
                            </a:cubicBezTo>
                            <a:cubicBezTo>
                              <a:pt x="54" y="68"/>
                              <a:pt x="53" y="66"/>
                              <a:pt x="54" y="67"/>
                            </a:cubicBezTo>
                            <a:cubicBezTo>
                              <a:pt x="53" y="66"/>
                              <a:pt x="53" y="64"/>
                              <a:pt x="52" y="63"/>
                            </a:cubicBezTo>
                            <a:cubicBezTo>
                              <a:pt x="54" y="63"/>
                              <a:pt x="56" y="65"/>
                              <a:pt x="57" y="66"/>
                            </a:cubicBezTo>
                            <a:cubicBezTo>
                              <a:pt x="58" y="68"/>
                              <a:pt x="60" y="68"/>
                              <a:pt x="61" y="70"/>
                            </a:cubicBezTo>
                            <a:cubicBezTo>
                              <a:pt x="61" y="70"/>
                              <a:pt x="60" y="71"/>
                              <a:pt x="61" y="71"/>
                            </a:cubicBezTo>
                            <a:cubicBezTo>
                              <a:pt x="62" y="71"/>
                              <a:pt x="63" y="72"/>
                              <a:pt x="63" y="72"/>
                            </a:cubicBezTo>
                            <a:cubicBezTo>
                              <a:pt x="64" y="73"/>
                              <a:pt x="65" y="74"/>
                              <a:pt x="65" y="73"/>
                            </a:cubicBezTo>
                            <a:cubicBezTo>
                              <a:pt x="66" y="73"/>
                              <a:pt x="67" y="72"/>
                              <a:pt x="68" y="72"/>
                            </a:cubicBezTo>
                            <a:cubicBezTo>
                              <a:pt x="67" y="73"/>
                              <a:pt x="65" y="74"/>
                              <a:pt x="66" y="75"/>
                            </a:cubicBezTo>
                            <a:cubicBezTo>
                              <a:pt x="66" y="75"/>
                              <a:pt x="68" y="77"/>
                              <a:pt x="68" y="76"/>
                            </a:cubicBezTo>
                            <a:cubicBezTo>
                              <a:pt x="69" y="74"/>
                              <a:pt x="69" y="69"/>
                              <a:pt x="65" y="71"/>
                            </a:cubicBezTo>
                            <a:cubicBezTo>
                              <a:pt x="65" y="70"/>
                              <a:pt x="65" y="70"/>
                              <a:pt x="65" y="69"/>
                            </a:cubicBezTo>
                            <a:cubicBezTo>
                              <a:pt x="65" y="68"/>
                              <a:pt x="64" y="67"/>
                              <a:pt x="63" y="67"/>
                            </a:cubicBezTo>
                            <a:cubicBezTo>
                              <a:pt x="61" y="66"/>
                              <a:pt x="66" y="65"/>
                              <a:pt x="67" y="65"/>
                            </a:cubicBezTo>
                            <a:cubicBezTo>
                              <a:pt x="67" y="64"/>
                              <a:pt x="65" y="63"/>
                              <a:pt x="64" y="63"/>
                            </a:cubicBezTo>
                            <a:cubicBezTo>
                              <a:pt x="62" y="63"/>
                              <a:pt x="62" y="62"/>
                              <a:pt x="60" y="62"/>
                            </a:cubicBezTo>
                            <a:cubicBezTo>
                              <a:pt x="60" y="63"/>
                              <a:pt x="62" y="64"/>
                              <a:pt x="60" y="65"/>
                            </a:cubicBezTo>
                            <a:cubicBezTo>
                              <a:pt x="58" y="65"/>
                              <a:pt x="58" y="62"/>
                              <a:pt x="58" y="61"/>
                            </a:cubicBezTo>
                            <a:cubicBezTo>
                              <a:pt x="57" y="59"/>
                              <a:pt x="52" y="58"/>
                              <a:pt x="51" y="61"/>
                            </a:cubicBezTo>
                            <a:cubicBezTo>
                              <a:pt x="51" y="61"/>
                              <a:pt x="51" y="61"/>
                              <a:pt x="51" y="60"/>
                            </a:cubicBezTo>
                            <a:cubicBezTo>
                              <a:pt x="49" y="61"/>
                              <a:pt x="52" y="62"/>
                              <a:pt x="51" y="63"/>
                            </a:cubicBezTo>
                            <a:cubicBezTo>
                              <a:pt x="50" y="64"/>
                              <a:pt x="47" y="62"/>
                              <a:pt x="47" y="61"/>
                            </a:cubicBezTo>
                            <a:cubicBezTo>
                              <a:pt x="46" y="61"/>
                              <a:pt x="43" y="56"/>
                              <a:pt x="46" y="56"/>
                            </a:cubicBezTo>
                            <a:cubicBezTo>
                              <a:pt x="44" y="54"/>
                              <a:pt x="42" y="50"/>
                              <a:pt x="43" y="48"/>
                            </a:cubicBezTo>
                            <a:cubicBezTo>
                              <a:pt x="44" y="46"/>
                              <a:pt x="44" y="45"/>
                              <a:pt x="44" y="44"/>
                            </a:cubicBezTo>
                            <a:cubicBezTo>
                              <a:pt x="46" y="42"/>
                              <a:pt x="48" y="42"/>
                              <a:pt x="50" y="41"/>
                            </a:cubicBezTo>
                            <a:cubicBezTo>
                              <a:pt x="49" y="41"/>
                              <a:pt x="49" y="42"/>
                              <a:pt x="49" y="42"/>
                            </a:cubicBezTo>
                            <a:cubicBezTo>
                              <a:pt x="50" y="41"/>
                              <a:pt x="50" y="40"/>
                              <a:pt x="51" y="38"/>
                            </a:cubicBezTo>
                            <a:cubicBezTo>
                              <a:pt x="52" y="36"/>
                              <a:pt x="53" y="34"/>
                              <a:pt x="53" y="32"/>
                            </a:cubicBezTo>
                            <a:cubicBezTo>
                              <a:pt x="52" y="33"/>
                              <a:pt x="53" y="31"/>
                              <a:pt x="52" y="31"/>
                            </a:cubicBezTo>
                            <a:cubicBezTo>
                              <a:pt x="52" y="29"/>
                              <a:pt x="50" y="29"/>
                              <a:pt x="50" y="27"/>
                            </a:cubicBezTo>
                            <a:cubicBezTo>
                              <a:pt x="50" y="25"/>
                              <a:pt x="50" y="24"/>
                              <a:pt x="51" y="22"/>
                            </a:cubicBezTo>
                            <a:cubicBezTo>
                              <a:pt x="52" y="21"/>
                              <a:pt x="51" y="18"/>
                              <a:pt x="50" y="20"/>
                            </a:cubicBezTo>
                            <a:cubicBezTo>
                              <a:pt x="49" y="20"/>
                              <a:pt x="49" y="21"/>
                              <a:pt x="48" y="21"/>
                            </a:cubicBezTo>
                            <a:cubicBezTo>
                              <a:pt x="47" y="21"/>
                              <a:pt x="46" y="20"/>
                              <a:pt x="45" y="21"/>
                            </a:cubicBezTo>
                            <a:cubicBezTo>
                              <a:pt x="45" y="20"/>
                              <a:pt x="44" y="20"/>
                              <a:pt x="44" y="20"/>
                            </a:cubicBezTo>
                            <a:cubicBezTo>
                              <a:pt x="42" y="19"/>
                              <a:pt x="41" y="18"/>
                              <a:pt x="39" y="18"/>
                            </a:cubicBezTo>
                            <a:cubicBezTo>
                              <a:pt x="38" y="18"/>
                              <a:pt x="38" y="18"/>
                              <a:pt x="37" y="18"/>
                            </a:cubicBezTo>
                            <a:cubicBezTo>
                              <a:pt x="36" y="18"/>
                              <a:pt x="37" y="19"/>
                              <a:pt x="36" y="19"/>
                            </a:cubicBezTo>
                            <a:cubicBezTo>
                              <a:pt x="34" y="19"/>
                              <a:pt x="35" y="20"/>
                              <a:pt x="35" y="21"/>
                            </a:cubicBezTo>
                            <a:cubicBezTo>
                              <a:pt x="35" y="22"/>
                              <a:pt x="34" y="24"/>
                              <a:pt x="33" y="26"/>
                            </a:cubicBezTo>
                            <a:cubicBezTo>
                              <a:pt x="32" y="29"/>
                              <a:pt x="34" y="31"/>
                              <a:pt x="33" y="35"/>
                            </a:cubicBezTo>
                            <a:cubicBezTo>
                              <a:pt x="32" y="37"/>
                              <a:pt x="33" y="39"/>
                              <a:pt x="33" y="42"/>
                            </a:cubicBezTo>
                            <a:cubicBezTo>
                              <a:pt x="33" y="45"/>
                              <a:pt x="29" y="41"/>
                              <a:pt x="28" y="39"/>
                            </a:cubicBezTo>
                            <a:cubicBezTo>
                              <a:pt x="27" y="40"/>
                              <a:pt x="27" y="41"/>
                              <a:pt x="27" y="42"/>
                            </a:cubicBezTo>
                            <a:cubicBezTo>
                              <a:pt x="27" y="44"/>
                              <a:pt x="28" y="43"/>
                              <a:pt x="28" y="44"/>
                            </a:cubicBezTo>
                            <a:cubicBezTo>
                              <a:pt x="28" y="46"/>
                              <a:pt x="28" y="48"/>
                              <a:pt x="29" y="49"/>
                            </a:cubicBezTo>
                            <a:cubicBezTo>
                              <a:pt x="29" y="51"/>
                              <a:pt x="30" y="52"/>
                              <a:pt x="30" y="53"/>
                            </a:cubicBezTo>
                            <a:cubicBezTo>
                              <a:pt x="30" y="54"/>
                              <a:pt x="31" y="56"/>
                              <a:pt x="31" y="54"/>
                            </a:cubicBezTo>
                            <a:cubicBezTo>
                              <a:pt x="33" y="55"/>
                              <a:pt x="31" y="57"/>
                              <a:pt x="33" y="58"/>
                            </a:cubicBezTo>
                            <a:cubicBezTo>
                              <a:pt x="36" y="59"/>
                              <a:pt x="34" y="55"/>
                              <a:pt x="34" y="54"/>
                            </a:cubicBezTo>
                            <a:cubicBezTo>
                              <a:pt x="35" y="55"/>
                              <a:pt x="41" y="56"/>
                              <a:pt x="38" y="58"/>
                            </a:cubicBezTo>
                            <a:cubicBezTo>
                              <a:pt x="37" y="58"/>
                              <a:pt x="36" y="59"/>
                              <a:pt x="36" y="60"/>
                            </a:cubicBezTo>
                            <a:cubicBezTo>
                              <a:pt x="34" y="61"/>
                              <a:pt x="35" y="63"/>
                              <a:pt x="35" y="64"/>
                            </a:cubicBezTo>
                            <a:cubicBezTo>
                              <a:pt x="36" y="64"/>
                              <a:pt x="36" y="64"/>
                              <a:pt x="36" y="63"/>
                            </a:cubicBezTo>
                            <a:cubicBezTo>
                              <a:pt x="38" y="63"/>
                              <a:pt x="38" y="64"/>
                              <a:pt x="38" y="65"/>
                            </a:cubicBezTo>
                            <a:cubicBezTo>
                              <a:pt x="39" y="64"/>
                              <a:pt x="40" y="65"/>
                              <a:pt x="39" y="66"/>
                            </a:cubicBezTo>
                            <a:cubicBezTo>
                              <a:pt x="40" y="66"/>
                              <a:pt x="41" y="66"/>
                              <a:pt x="42" y="66"/>
                            </a:cubicBezTo>
                            <a:cubicBezTo>
                              <a:pt x="43" y="65"/>
                              <a:pt x="43" y="64"/>
                              <a:pt x="44" y="64"/>
                            </a:cubicBezTo>
                            <a:cubicBezTo>
                              <a:pt x="44" y="63"/>
                              <a:pt x="46" y="63"/>
                              <a:pt x="46" y="63"/>
                            </a:cubicBezTo>
                            <a:cubicBezTo>
                              <a:pt x="47" y="64"/>
                              <a:pt x="49" y="64"/>
                              <a:pt x="50" y="65"/>
                            </a:cubicBezTo>
                            <a:close/>
                            <a:moveTo>
                              <a:pt x="44" y="12"/>
                            </a:moveTo>
                            <a:cubicBezTo>
                              <a:pt x="44" y="11"/>
                              <a:pt x="43" y="10"/>
                              <a:pt x="42" y="11"/>
                            </a:cubicBezTo>
                            <a:cubicBezTo>
                              <a:pt x="42" y="11"/>
                              <a:pt x="43" y="12"/>
                              <a:pt x="44" y="12"/>
                            </a:cubicBezTo>
                            <a:close/>
                            <a:moveTo>
                              <a:pt x="42" y="16"/>
                            </a:moveTo>
                            <a:cubicBezTo>
                              <a:pt x="42" y="16"/>
                              <a:pt x="43" y="16"/>
                              <a:pt x="43" y="16"/>
                            </a:cubicBezTo>
                            <a:cubicBezTo>
                              <a:pt x="42" y="15"/>
                              <a:pt x="42" y="15"/>
                              <a:pt x="42" y="16"/>
                            </a:cubicBezTo>
                            <a:close/>
                            <a:moveTo>
                              <a:pt x="48" y="1"/>
                            </a:moveTo>
                            <a:cubicBezTo>
                              <a:pt x="48" y="1"/>
                              <a:pt x="48" y="1"/>
                              <a:pt x="48" y="0"/>
                            </a:cubicBezTo>
                            <a:cubicBezTo>
                              <a:pt x="48" y="0"/>
                              <a:pt x="48" y="1"/>
                              <a:pt x="48" y="1"/>
                            </a:cubicBezTo>
                            <a:close/>
                            <a:moveTo>
                              <a:pt x="48" y="14"/>
                            </a:moveTo>
                            <a:cubicBezTo>
                              <a:pt x="47" y="15"/>
                              <a:pt x="47" y="15"/>
                              <a:pt x="47" y="16"/>
                            </a:cubicBezTo>
                            <a:cubicBezTo>
                              <a:pt x="48" y="16"/>
                              <a:pt x="48" y="15"/>
                              <a:pt x="48" y="14"/>
                            </a:cubicBezTo>
                            <a:close/>
                            <a:moveTo>
                              <a:pt x="46" y="53"/>
                            </a:moveTo>
                            <a:cubicBezTo>
                              <a:pt x="47" y="54"/>
                              <a:pt x="47" y="56"/>
                              <a:pt x="48" y="56"/>
                            </a:cubicBezTo>
                            <a:cubicBezTo>
                              <a:pt x="49" y="55"/>
                              <a:pt x="49" y="51"/>
                              <a:pt x="46" y="53"/>
                            </a:cubicBezTo>
                            <a:close/>
                            <a:moveTo>
                              <a:pt x="50" y="62"/>
                            </a:moveTo>
                            <a:cubicBezTo>
                              <a:pt x="50" y="61"/>
                              <a:pt x="48" y="61"/>
                              <a:pt x="47" y="60"/>
                            </a:cubicBezTo>
                            <a:cubicBezTo>
                              <a:pt x="48" y="61"/>
                              <a:pt x="49" y="62"/>
                              <a:pt x="50" y="62"/>
                            </a:cubicBezTo>
                            <a:close/>
                            <a:moveTo>
                              <a:pt x="47" y="68"/>
                            </a:moveTo>
                            <a:cubicBezTo>
                              <a:pt x="46" y="69"/>
                              <a:pt x="49" y="71"/>
                              <a:pt x="50" y="68"/>
                            </a:cubicBezTo>
                            <a:cubicBezTo>
                              <a:pt x="50" y="67"/>
                              <a:pt x="47" y="66"/>
                              <a:pt x="47" y="68"/>
                            </a:cubicBezTo>
                            <a:close/>
                            <a:moveTo>
                              <a:pt x="50" y="55"/>
                            </a:moveTo>
                            <a:cubicBezTo>
                              <a:pt x="50" y="55"/>
                              <a:pt x="50" y="55"/>
                              <a:pt x="50" y="55"/>
                            </a:cubicBezTo>
                            <a:cubicBezTo>
                              <a:pt x="51" y="55"/>
                              <a:pt x="51" y="54"/>
                              <a:pt x="50" y="55"/>
                            </a:cubicBezTo>
                            <a:close/>
                            <a:moveTo>
                              <a:pt x="52" y="94"/>
                            </a:moveTo>
                            <a:cubicBezTo>
                              <a:pt x="53" y="94"/>
                              <a:pt x="56" y="93"/>
                              <a:pt x="55" y="92"/>
                            </a:cubicBezTo>
                            <a:cubicBezTo>
                              <a:pt x="55" y="91"/>
                              <a:pt x="59" y="90"/>
                              <a:pt x="59" y="89"/>
                            </a:cubicBezTo>
                            <a:cubicBezTo>
                              <a:pt x="58" y="87"/>
                              <a:pt x="60" y="85"/>
                              <a:pt x="57" y="87"/>
                            </a:cubicBezTo>
                            <a:cubicBezTo>
                              <a:pt x="57" y="86"/>
                              <a:pt x="56" y="85"/>
                              <a:pt x="56" y="85"/>
                            </a:cubicBezTo>
                            <a:cubicBezTo>
                              <a:pt x="55" y="86"/>
                              <a:pt x="54" y="87"/>
                              <a:pt x="53" y="86"/>
                            </a:cubicBezTo>
                            <a:cubicBezTo>
                              <a:pt x="53" y="85"/>
                              <a:pt x="52" y="84"/>
                              <a:pt x="51" y="84"/>
                            </a:cubicBezTo>
                            <a:cubicBezTo>
                              <a:pt x="50" y="83"/>
                              <a:pt x="49" y="83"/>
                              <a:pt x="48" y="82"/>
                            </a:cubicBezTo>
                            <a:cubicBezTo>
                              <a:pt x="48" y="83"/>
                              <a:pt x="47" y="83"/>
                              <a:pt x="47" y="84"/>
                            </a:cubicBezTo>
                            <a:cubicBezTo>
                              <a:pt x="50" y="84"/>
                              <a:pt x="49" y="86"/>
                              <a:pt x="49" y="88"/>
                            </a:cubicBezTo>
                            <a:cubicBezTo>
                              <a:pt x="48" y="90"/>
                              <a:pt x="49" y="91"/>
                              <a:pt x="48" y="92"/>
                            </a:cubicBezTo>
                            <a:cubicBezTo>
                              <a:pt x="47" y="94"/>
                              <a:pt x="48" y="95"/>
                              <a:pt x="47" y="97"/>
                            </a:cubicBezTo>
                            <a:cubicBezTo>
                              <a:pt x="49" y="97"/>
                              <a:pt x="50" y="94"/>
                              <a:pt x="52" y="94"/>
                            </a:cubicBezTo>
                            <a:close/>
                            <a:moveTo>
                              <a:pt x="48" y="81"/>
                            </a:moveTo>
                            <a:cubicBezTo>
                              <a:pt x="49" y="79"/>
                              <a:pt x="49" y="77"/>
                              <a:pt x="50" y="76"/>
                            </a:cubicBezTo>
                            <a:cubicBezTo>
                              <a:pt x="50" y="75"/>
                              <a:pt x="48" y="75"/>
                              <a:pt x="49" y="77"/>
                            </a:cubicBezTo>
                            <a:cubicBezTo>
                              <a:pt x="48" y="78"/>
                              <a:pt x="47" y="79"/>
                              <a:pt x="48" y="81"/>
                            </a:cubicBezTo>
                            <a:close/>
                            <a:moveTo>
                              <a:pt x="51" y="76"/>
                            </a:moveTo>
                            <a:cubicBezTo>
                              <a:pt x="51" y="76"/>
                              <a:pt x="51" y="76"/>
                              <a:pt x="51" y="77"/>
                            </a:cubicBezTo>
                            <a:cubicBezTo>
                              <a:pt x="52" y="77"/>
                              <a:pt x="52" y="77"/>
                              <a:pt x="51" y="76"/>
                            </a:cubicBezTo>
                            <a:close/>
                            <a:moveTo>
                              <a:pt x="91" y="123"/>
                            </a:moveTo>
                            <a:cubicBezTo>
                              <a:pt x="91" y="122"/>
                              <a:pt x="89" y="122"/>
                              <a:pt x="90" y="120"/>
                            </a:cubicBezTo>
                            <a:cubicBezTo>
                              <a:pt x="91" y="119"/>
                              <a:pt x="91" y="117"/>
                              <a:pt x="89" y="118"/>
                            </a:cubicBezTo>
                            <a:cubicBezTo>
                              <a:pt x="92" y="116"/>
                              <a:pt x="87" y="115"/>
                              <a:pt x="87" y="114"/>
                            </a:cubicBezTo>
                            <a:cubicBezTo>
                              <a:pt x="87" y="113"/>
                              <a:pt x="89" y="113"/>
                              <a:pt x="89" y="112"/>
                            </a:cubicBezTo>
                            <a:cubicBezTo>
                              <a:pt x="90" y="111"/>
                              <a:pt x="88" y="111"/>
                              <a:pt x="88" y="110"/>
                            </a:cubicBezTo>
                            <a:cubicBezTo>
                              <a:pt x="88" y="109"/>
                              <a:pt x="88" y="107"/>
                              <a:pt x="87" y="108"/>
                            </a:cubicBezTo>
                            <a:cubicBezTo>
                              <a:pt x="86" y="108"/>
                              <a:pt x="86" y="108"/>
                              <a:pt x="86" y="107"/>
                            </a:cubicBezTo>
                            <a:cubicBezTo>
                              <a:pt x="85" y="106"/>
                              <a:pt x="86" y="105"/>
                              <a:pt x="84" y="105"/>
                            </a:cubicBezTo>
                            <a:cubicBezTo>
                              <a:pt x="82" y="105"/>
                              <a:pt x="82" y="103"/>
                              <a:pt x="81" y="103"/>
                            </a:cubicBezTo>
                            <a:cubicBezTo>
                              <a:pt x="80" y="104"/>
                              <a:pt x="81" y="107"/>
                              <a:pt x="82" y="108"/>
                            </a:cubicBezTo>
                            <a:cubicBezTo>
                              <a:pt x="82" y="109"/>
                              <a:pt x="82" y="110"/>
                              <a:pt x="81" y="110"/>
                            </a:cubicBezTo>
                            <a:cubicBezTo>
                              <a:pt x="80" y="111"/>
                              <a:pt x="79" y="110"/>
                              <a:pt x="79" y="109"/>
                            </a:cubicBezTo>
                            <a:cubicBezTo>
                              <a:pt x="78" y="112"/>
                              <a:pt x="78" y="112"/>
                              <a:pt x="76" y="110"/>
                            </a:cubicBezTo>
                            <a:cubicBezTo>
                              <a:pt x="74" y="109"/>
                              <a:pt x="75" y="115"/>
                              <a:pt x="73" y="115"/>
                            </a:cubicBezTo>
                            <a:cubicBezTo>
                              <a:pt x="72" y="115"/>
                              <a:pt x="72" y="114"/>
                              <a:pt x="71" y="114"/>
                            </a:cubicBezTo>
                            <a:cubicBezTo>
                              <a:pt x="70" y="115"/>
                              <a:pt x="70" y="117"/>
                              <a:pt x="69" y="118"/>
                            </a:cubicBezTo>
                            <a:cubicBezTo>
                              <a:pt x="69" y="119"/>
                              <a:pt x="67" y="118"/>
                              <a:pt x="66" y="119"/>
                            </a:cubicBezTo>
                            <a:cubicBezTo>
                              <a:pt x="66" y="119"/>
                              <a:pt x="65" y="120"/>
                              <a:pt x="64" y="120"/>
                            </a:cubicBezTo>
                            <a:cubicBezTo>
                              <a:pt x="63" y="120"/>
                              <a:pt x="65" y="119"/>
                              <a:pt x="65" y="119"/>
                            </a:cubicBezTo>
                            <a:cubicBezTo>
                              <a:pt x="66" y="119"/>
                              <a:pt x="66" y="118"/>
                              <a:pt x="66" y="117"/>
                            </a:cubicBezTo>
                            <a:cubicBezTo>
                              <a:pt x="66" y="116"/>
                              <a:pt x="65" y="113"/>
                              <a:pt x="63" y="114"/>
                            </a:cubicBezTo>
                            <a:cubicBezTo>
                              <a:pt x="63" y="114"/>
                              <a:pt x="63" y="113"/>
                              <a:pt x="62" y="113"/>
                            </a:cubicBezTo>
                            <a:cubicBezTo>
                              <a:pt x="62" y="115"/>
                              <a:pt x="59" y="114"/>
                              <a:pt x="58" y="116"/>
                            </a:cubicBezTo>
                            <a:cubicBezTo>
                              <a:pt x="57" y="117"/>
                              <a:pt x="58" y="118"/>
                              <a:pt x="56" y="119"/>
                            </a:cubicBezTo>
                            <a:cubicBezTo>
                              <a:pt x="54" y="119"/>
                              <a:pt x="51" y="119"/>
                              <a:pt x="50" y="121"/>
                            </a:cubicBezTo>
                            <a:cubicBezTo>
                              <a:pt x="49" y="122"/>
                              <a:pt x="49" y="123"/>
                              <a:pt x="49" y="124"/>
                            </a:cubicBezTo>
                            <a:cubicBezTo>
                              <a:pt x="49" y="126"/>
                              <a:pt x="48" y="127"/>
                              <a:pt x="47" y="128"/>
                            </a:cubicBezTo>
                            <a:cubicBezTo>
                              <a:pt x="47" y="130"/>
                              <a:pt x="50" y="131"/>
                              <a:pt x="51" y="129"/>
                            </a:cubicBezTo>
                            <a:cubicBezTo>
                              <a:pt x="51" y="128"/>
                              <a:pt x="52" y="125"/>
                              <a:pt x="52" y="125"/>
                            </a:cubicBezTo>
                            <a:cubicBezTo>
                              <a:pt x="53" y="125"/>
                              <a:pt x="54" y="121"/>
                              <a:pt x="55" y="122"/>
                            </a:cubicBezTo>
                            <a:cubicBezTo>
                              <a:pt x="56" y="123"/>
                              <a:pt x="56" y="124"/>
                              <a:pt x="56" y="125"/>
                            </a:cubicBezTo>
                            <a:cubicBezTo>
                              <a:pt x="57" y="124"/>
                              <a:pt x="57" y="125"/>
                              <a:pt x="58" y="125"/>
                            </a:cubicBezTo>
                            <a:cubicBezTo>
                              <a:pt x="58" y="124"/>
                              <a:pt x="58" y="123"/>
                              <a:pt x="59" y="123"/>
                            </a:cubicBezTo>
                            <a:cubicBezTo>
                              <a:pt x="60" y="123"/>
                              <a:pt x="59" y="124"/>
                              <a:pt x="59" y="125"/>
                            </a:cubicBezTo>
                            <a:cubicBezTo>
                              <a:pt x="60" y="125"/>
                              <a:pt x="61" y="126"/>
                              <a:pt x="62" y="126"/>
                            </a:cubicBezTo>
                            <a:cubicBezTo>
                              <a:pt x="62" y="125"/>
                              <a:pt x="61" y="125"/>
                              <a:pt x="61" y="124"/>
                            </a:cubicBezTo>
                            <a:cubicBezTo>
                              <a:pt x="61" y="124"/>
                              <a:pt x="62" y="124"/>
                              <a:pt x="62" y="123"/>
                            </a:cubicBezTo>
                            <a:cubicBezTo>
                              <a:pt x="63" y="122"/>
                              <a:pt x="62" y="123"/>
                              <a:pt x="63" y="122"/>
                            </a:cubicBezTo>
                            <a:cubicBezTo>
                              <a:pt x="64" y="121"/>
                              <a:pt x="64" y="122"/>
                              <a:pt x="65" y="123"/>
                            </a:cubicBezTo>
                            <a:cubicBezTo>
                              <a:pt x="67" y="124"/>
                              <a:pt x="69" y="124"/>
                              <a:pt x="69" y="126"/>
                            </a:cubicBezTo>
                            <a:cubicBezTo>
                              <a:pt x="69" y="128"/>
                              <a:pt x="67" y="129"/>
                              <a:pt x="67" y="130"/>
                            </a:cubicBezTo>
                            <a:cubicBezTo>
                              <a:pt x="67" y="131"/>
                              <a:pt x="67" y="133"/>
                              <a:pt x="68" y="135"/>
                            </a:cubicBezTo>
                            <a:cubicBezTo>
                              <a:pt x="68" y="137"/>
                              <a:pt x="70" y="138"/>
                              <a:pt x="72" y="139"/>
                            </a:cubicBezTo>
                            <a:cubicBezTo>
                              <a:pt x="73" y="139"/>
                              <a:pt x="76" y="141"/>
                              <a:pt x="77" y="140"/>
                            </a:cubicBezTo>
                            <a:cubicBezTo>
                              <a:pt x="78" y="140"/>
                              <a:pt x="77" y="138"/>
                              <a:pt x="79" y="138"/>
                            </a:cubicBezTo>
                            <a:cubicBezTo>
                              <a:pt x="79" y="138"/>
                              <a:pt x="78" y="145"/>
                              <a:pt x="80" y="143"/>
                            </a:cubicBezTo>
                            <a:cubicBezTo>
                              <a:pt x="82" y="142"/>
                              <a:pt x="83" y="139"/>
                              <a:pt x="83" y="138"/>
                            </a:cubicBezTo>
                            <a:cubicBezTo>
                              <a:pt x="83" y="136"/>
                              <a:pt x="81" y="135"/>
                              <a:pt x="81" y="133"/>
                            </a:cubicBezTo>
                            <a:cubicBezTo>
                              <a:pt x="80" y="132"/>
                              <a:pt x="83" y="126"/>
                              <a:pt x="84" y="127"/>
                            </a:cubicBezTo>
                            <a:cubicBezTo>
                              <a:pt x="85" y="127"/>
                              <a:pt x="87" y="130"/>
                              <a:pt x="87" y="131"/>
                            </a:cubicBezTo>
                            <a:cubicBezTo>
                              <a:pt x="87" y="132"/>
                              <a:pt x="87" y="133"/>
                              <a:pt x="87" y="133"/>
                            </a:cubicBezTo>
                            <a:cubicBezTo>
                              <a:pt x="87" y="135"/>
                              <a:pt x="88" y="135"/>
                              <a:pt x="88" y="137"/>
                            </a:cubicBezTo>
                            <a:cubicBezTo>
                              <a:pt x="88" y="135"/>
                              <a:pt x="89" y="132"/>
                              <a:pt x="88" y="131"/>
                            </a:cubicBezTo>
                            <a:cubicBezTo>
                              <a:pt x="88" y="130"/>
                              <a:pt x="89" y="131"/>
                              <a:pt x="89" y="131"/>
                            </a:cubicBezTo>
                            <a:cubicBezTo>
                              <a:pt x="89" y="130"/>
                              <a:pt x="90" y="129"/>
                              <a:pt x="91" y="129"/>
                            </a:cubicBezTo>
                            <a:cubicBezTo>
                              <a:pt x="92" y="127"/>
                              <a:pt x="92" y="125"/>
                              <a:pt x="91" y="123"/>
                            </a:cubicBezTo>
                            <a:close/>
                            <a:moveTo>
                              <a:pt x="53" y="77"/>
                            </a:moveTo>
                            <a:cubicBezTo>
                              <a:pt x="53" y="77"/>
                              <a:pt x="53" y="77"/>
                              <a:pt x="52" y="77"/>
                            </a:cubicBezTo>
                            <a:cubicBezTo>
                              <a:pt x="53" y="78"/>
                              <a:pt x="54" y="78"/>
                              <a:pt x="54" y="79"/>
                            </a:cubicBezTo>
                            <a:cubicBezTo>
                              <a:pt x="55" y="78"/>
                              <a:pt x="55" y="77"/>
                              <a:pt x="53" y="77"/>
                            </a:cubicBezTo>
                            <a:close/>
                            <a:moveTo>
                              <a:pt x="56" y="107"/>
                            </a:moveTo>
                            <a:cubicBezTo>
                              <a:pt x="57" y="108"/>
                              <a:pt x="57" y="109"/>
                              <a:pt x="57" y="110"/>
                            </a:cubicBezTo>
                            <a:cubicBezTo>
                              <a:pt x="58" y="110"/>
                              <a:pt x="60" y="110"/>
                              <a:pt x="60" y="109"/>
                            </a:cubicBezTo>
                            <a:cubicBezTo>
                              <a:pt x="61" y="107"/>
                              <a:pt x="60" y="106"/>
                              <a:pt x="59" y="105"/>
                            </a:cubicBezTo>
                            <a:cubicBezTo>
                              <a:pt x="59" y="103"/>
                              <a:pt x="60" y="99"/>
                              <a:pt x="61" y="97"/>
                            </a:cubicBezTo>
                            <a:cubicBezTo>
                              <a:pt x="62" y="95"/>
                              <a:pt x="64" y="93"/>
                              <a:pt x="62" y="92"/>
                            </a:cubicBezTo>
                            <a:cubicBezTo>
                              <a:pt x="61" y="91"/>
                              <a:pt x="60" y="91"/>
                              <a:pt x="59" y="92"/>
                            </a:cubicBezTo>
                            <a:cubicBezTo>
                              <a:pt x="57" y="92"/>
                              <a:pt x="58" y="93"/>
                              <a:pt x="57" y="95"/>
                            </a:cubicBezTo>
                            <a:cubicBezTo>
                              <a:pt x="57" y="95"/>
                              <a:pt x="56" y="96"/>
                              <a:pt x="56" y="97"/>
                            </a:cubicBezTo>
                            <a:cubicBezTo>
                              <a:pt x="56" y="98"/>
                              <a:pt x="57" y="99"/>
                              <a:pt x="56" y="100"/>
                            </a:cubicBezTo>
                            <a:cubicBezTo>
                              <a:pt x="55" y="101"/>
                              <a:pt x="52" y="100"/>
                              <a:pt x="52" y="102"/>
                            </a:cubicBezTo>
                            <a:cubicBezTo>
                              <a:pt x="52" y="104"/>
                              <a:pt x="53" y="105"/>
                              <a:pt x="54" y="106"/>
                            </a:cubicBezTo>
                            <a:cubicBezTo>
                              <a:pt x="55" y="107"/>
                              <a:pt x="56" y="107"/>
                              <a:pt x="56" y="107"/>
                            </a:cubicBezTo>
                            <a:close/>
                            <a:moveTo>
                              <a:pt x="53" y="97"/>
                            </a:moveTo>
                            <a:cubicBezTo>
                              <a:pt x="54" y="97"/>
                              <a:pt x="56" y="94"/>
                              <a:pt x="55" y="94"/>
                            </a:cubicBezTo>
                            <a:cubicBezTo>
                              <a:pt x="53" y="94"/>
                              <a:pt x="53" y="96"/>
                              <a:pt x="53" y="97"/>
                            </a:cubicBezTo>
                            <a:close/>
                            <a:moveTo>
                              <a:pt x="58" y="71"/>
                            </a:moveTo>
                            <a:cubicBezTo>
                              <a:pt x="57" y="72"/>
                              <a:pt x="61" y="74"/>
                              <a:pt x="61" y="75"/>
                            </a:cubicBezTo>
                            <a:cubicBezTo>
                              <a:pt x="60" y="73"/>
                              <a:pt x="60" y="71"/>
                              <a:pt x="58" y="71"/>
                            </a:cubicBezTo>
                            <a:close/>
                            <a:moveTo>
                              <a:pt x="60" y="76"/>
                            </a:moveTo>
                            <a:cubicBezTo>
                              <a:pt x="60" y="77"/>
                              <a:pt x="60" y="79"/>
                              <a:pt x="60" y="79"/>
                            </a:cubicBezTo>
                            <a:cubicBezTo>
                              <a:pt x="61" y="80"/>
                              <a:pt x="60" y="80"/>
                              <a:pt x="60" y="81"/>
                            </a:cubicBezTo>
                            <a:cubicBezTo>
                              <a:pt x="59" y="82"/>
                              <a:pt x="59" y="82"/>
                              <a:pt x="59" y="82"/>
                            </a:cubicBezTo>
                            <a:cubicBezTo>
                              <a:pt x="61" y="82"/>
                              <a:pt x="62" y="79"/>
                              <a:pt x="63" y="80"/>
                            </a:cubicBezTo>
                            <a:cubicBezTo>
                              <a:pt x="64" y="81"/>
                              <a:pt x="64" y="81"/>
                              <a:pt x="65" y="82"/>
                            </a:cubicBezTo>
                            <a:cubicBezTo>
                              <a:pt x="66" y="83"/>
                              <a:pt x="67" y="83"/>
                              <a:pt x="68" y="84"/>
                            </a:cubicBezTo>
                            <a:cubicBezTo>
                              <a:pt x="69" y="82"/>
                              <a:pt x="66" y="80"/>
                              <a:pt x="65" y="79"/>
                            </a:cubicBezTo>
                            <a:cubicBezTo>
                              <a:pt x="64" y="78"/>
                              <a:pt x="63" y="78"/>
                              <a:pt x="63" y="77"/>
                            </a:cubicBezTo>
                            <a:cubicBezTo>
                              <a:pt x="63" y="77"/>
                              <a:pt x="61" y="76"/>
                              <a:pt x="60" y="76"/>
                            </a:cubicBezTo>
                            <a:close/>
                            <a:moveTo>
                              <a:pt x="65" y="78"/>
                            </a:moveTo>
                            <a:cubicBezTo>
                              <a:pt x="65" y="77"/>
                              <a:pt x="65" y="76"/>
                              <a:pt x="64" y="75"/>
                            </a:cubicBezTo>
                            <a:cubicBezTo>
                              <a:pt x="64" y="76"/>
                              <a:pt x="64" y="76"/>
                              <a:pt x="64" y="77"/>
                            </a:cubicBezTo>
                            <a:cubicBezTo>
                              <a:pt x="64" y="77"/>
                              <a:pt x="65" y="78"/>
                              <a:pt x="65" y="78"/>
                            </a:cubicBezTo>
                            <a:close/>
                            <a:moveTo>
                              <a:pt x="67" y="96"/>
                            </a:moveTo>
                            <a:cubicBezTo>
                              <a:pt x="68" y="93"/>
                              <a:pt x="67" y="91"/>
                              <a:pt x="68" y="89"/>
                            </a:cubicBezTo>
                            <a:cubicBezTo>
                              <a:pt x="66" y="89"/>
                              <a:pt x="66" y="93"/>
                              <a:pt x="65" y="93"/>
                            </a:cubicBezTo>
                            <a:cubicBezTo>
                              <a:pt x="64" y="96"/>
                              <a:pt x="62" y="98"/>
                              <a:pt x="61" y="101"/>
                            </a:cubicBezTo>
                            <a:cubicBezTo>
                              <a:pt x="61" y="102"/>
                              <a:pt x="61" y="104"/>
                              <a:pt x="60" y="106"/>
                            </a:cubicBezTo>
                            <a:cubicBezTo>
                              <a:pt x="63" y="106"/>
                              <a:pt x="63" y="101"/>
                              <a:pt x="64" y="100"/>
                            </a:cubicBezTo>
                            <a:cubicBezTo>
                              <a:pt x="65" y="98"/>
                              <a:pt x="67" y="97"/>
                              <a:pt x="67" y="96"/>
                            </a:cubicBezTo>
                            <a:close/>
                            <a:moveTo>
                              <a:pt x="68" y="70"/>
                            </a:moveTo>
                            <a:cubicBezTo>
                              <a:pt x="68" y="69"/>
                              <a:pt x="67" y="69"/>
                              <a:pt x="67" y="69"/>
                            </a:cubicBezTo>
                            <a:cubicBezTo>
                              <a:pt x="67" y="70"/>
                              <a:pt x="67" y="70"/>
                              <a:pt x="68" y="70"/>
                            </a:cubicBezTo>
                            <a:close/>
                            <a:moveTo>
                              <a:pt x="69" y="62"/>
                            </a:moveTo>
                            <a:cubicBezTo>
                              <a:pt x="68" y="63"/>
                              <a:pt x="68" y="66"/>
                              <a:pt x="69" y="67"/>
                            </a:cubicBezTo>
                            <a:cubicBezTo>
                              <a:pt x="72" y="66"/>
                              <a:pt x="72" y="62"/>
                              <a:pt x="69" y="62"/>
                            </a:cubicBezTo>
                            <a:close/>
                            <a:moveTo>
                              <a:pt x="68" y="70"/>
                            </a:moveTo>
                            <a:cubicBezTo>
                              <a:pt x="69" y="70"/>
                              <a:pt x="69" y="70"/>
                              <a:pt x="69" y="70"/>
                            </a:cubicBezTo>
                            <a:cubicBezTo>
                              <a:pt x="69" y="70"/>
                              <a:pt x="69" y="70"/>
                              <a:pt x="68" y="70"/>
                            </a:cubicBezTo>
                            <a:close/>
                            <a:moveTo>
                              <a:pt x="73" y="103"/>
                            </a:moveTo>
                            <a:cubicBezTo>
                              <a:pt x="72" y="102"/>
                              <a:pt x="72" y="99"/>
                              <a:pt x="69" y="99"/>
                            </a:cubicBezTo>
                            <a:cubicBezTo>
                              <a:pt x="68" y="100"/>
                              <a:pt x="64" y="103"/>
                              <a:pt x="66" y="103"/>
                            </a:cubicBezTo>
                            <a:cubicBezTo>
                              <a:pt x="65" y="107"/>
                              <a:pt x="72" y="103"/>
                              <a:pt x="73" y="103"/>
                            </a:cubicBezTo>
                            <a:close/>
                            <a:moveTo>
                              <a:pt x="73" y="81"/>
                            </a:moveTo>
                            <a:cubicBezTo>
                              <a:pt x="73" y="82"/>
                              <a:pt x="76" y="84"/>
                              <a:pt x="77" y="84"/>
                            </a:cubicBezTo>
                            <a:cubicBezTo>
                              <a:pt x="77" y="85"/>
                              <a:pt x="76" y="86"/>
                              <a:pt x="75" y="86"/>
                            </a:cubicBezTo>
                            <a:cubicBezTo>
                              <a:pt x="76" y="86"/>
                              <a:pt x="76" y="87"/>
                              <a:pt x="77" y="87"/>
                            </a:cubicBezTo>
                            <a:cubicBezTo>
                              <a:pt x="76" y="86"/>
                              <a:pt x="75" y="88"/>
                              <a:pt x="74" y="88"/>
                            </a:cubicBezTo>
                            <a:cubicBezTo>
                              <a:pt x="73" y="89"/>
                              <a:pt x="71" y="87"/>
                              <a:pt x="71" y="86"/>
                            </a:cubicBezTo>
                            <a:cubicBezTo>
                              <a:pt x="70" y="87"/>
                              <a:pt x="71" y="92"/>
                              <a:pt x="72" y="92"/>
                            </a:cubicBezTo>
                            <a:cubicBezTo>
                              <a:pt x="72" y="90"/>
                              <a:pt x="75" y="93"/>
                              <a:pt x="75" y="94"/>
                            </a:cubicBezTo>
                            <a:cubicBezTo>
                              <a:pt x="74" y="97"/>
                              <a:pt x="74" y="99"/>
                              <a:pt x="77" y="100"/>
                            </a:cubicBezTo>
                            <a:cubicBezTo>
                              <a:pt x="77" y="100"/>
                              <a:pt x="76" y="99"/>
                              <a:pt x="76" y="98"/>
                            </a:cubicBezTo>
                            <a:cubicBezTo>
                              <a:pt x="77" y="98"/>
                              <a:pt x="79" y="98"/>
                              <a:pt x="79" y="98"/>
                            </a:cubicBezTo>
                            <a:cubicBezTo>
                              <a:pt x="79" y="97"/>
                              <a:pt x="78" y="95"/>
                              <a:pt x="78" y="94"/>
                            </a:cubicBezTo>
                            <a:cubicBezTo>
                              <a:pt x="77" y="93"/>
                              <a:pt x="77" y="93"/>
                              <a:pt x="77" y="92"/>
                            </a:cubicBezTo>
                            <a:cubicBezTo>
                              <a:pt x="77" y="91"/>
                              <a:pt x="77" y="89"/>
                              <a:pt x="77" y="88"/>
                            </a:cubicBezTo>
                            <a:cubicBezTo>
                              <a:pt x="77" y="88"/>
                              <a:pt x="79" y="90"/>
                              <a:pt x="79" y="90"/>
                            </a:cubicBezTo>
                            <a:cubicBezTo>
                              <a:pt x="80" y="89"/>
                              <a:pt x="83" y="90"/>
                              <a:pt x="84" y="91"/>
                            </a:cubicBezTo>
                            <a:cubicBezTo>
                              <a:pt x="83" y="90"/>
                              <a:pt x="83" y="89"/>
                              <a:pt x="82" y="89"/>
                            </a:cubicBezTo>
                            <a:cubicBezTo>
                              <a:pt x="83" y="88"/>
                              <a:pt x="81" y="85"/>
                              <a:pt x="81" y="84"/>
                            </a:cubicBezTo>
                            <a:cubicBezTo>
                              <a:pt x="81" y="83"/>
                              <a:pt x="82" y="82"/>
                              <a:pt x="81" y="81"/>
                            </a:cubicBezTo>
                            <a:cubicBezTo>
                              <a:pt x="81" y="80"/>
                              <a:pt x="82" y="80"/>
                              <a:pt x="81" y="79"/>
                            </a:cubicBezTo>
                            <a:cubicBezTo>
                              <a:pt x="80" y="79"/>
                              <a:pt x="79" y="79"/>
                              <a:pt x="80" y="78"/>
                            </a:cubicBezTo>
                            <a:cubicBezTo>
                              <a:pt x="80" y="77"/>
                              <a:pt x="79" y="77"/>
                              <a:pt x="77" y="76"/>
                            </a:cubicBezTo>
                            <a:cubicBezTo>
                              <a:pt x="76" y="76"/>
                              <a:pt x="76" y="76"/>
                              <a:pt x="74" y="77"/>
                            </a:cubicBezTo>
                            <a:cubicBezTo>
                              <a:pt x="73" y="77"/>
                              <a:pt x="71" y="76"/>
                              <a:pt x="70" y="77"/>
                            </a:cubicBezTo>
                            <a:cubicBezTo>
                              <a:pt x="71" y="78"/>
                              <a:pt x="71" y="80"/>
                              <a:pt x="73" y="81"/>
                            </a:cubicBezTo>
                            <a:close/>
                            <a:moveTo>
                              <a:pt x="72" y="87"/>
                            </a:moveTo>
                            <a:cubicBezTo>
                              <a:pt x="74" y="87"/>
                              <a:pt x="73" y="84"/>
                              <a:pt x="71" y="85"/>
                            </a:cubicBezTo>
                            <a:cubicBezTo>
                              <a:pt x="71" y="85"/>
                              <a:pt x="71" y="86"/>
                              <a:pt x="72" y="87"/>
                            </a:cubicBezTo>
                            <a:close/>
                            <a:moveTo>
                              <a:pt x="78" y="100"/>
                            </a:moveTo>
                            <a:cubicBezTo>
                              <a:pt x="78" y="100"/>
                              <a:pt x="78" y="100"/>
                              <a:pt x="78" y="101"/>
                            </a:cubicBezTo>
                            <a:cubicBezTo>
                              <a:pt x="79" y="101"/>
                              <a:pt x="79" y="101"/>
                              <a:pt x="79" y="102"/>
                            </a:cubicBezTo>
                            <a:cubicBezTo>
                              <a:pt x="79" y="101"/>
                              <a:pt x="79" y="100"/>
                              <a:pt x="78" y="100"/>
                            </a:cubicBezTo>
                            <a:close/>
                            <a:moveTo>
                              <a:pt x="83" y="100"/>
                            </a:moveTo>
                            <a:cubicBezTo>
                              <a:pt x="83" y="100"/>
                              <a:pt x="83" y="99"/>
                              <a:pt x="83" y="98"/>
                            </a:cubicBezTo>
                            <a:cubicBezTo>
                              <a:pt x="82" y="98"/>
                              <a:pt x="83" y="97"/>
                              <a:pt x="83" y="97"/>
                            </a:cubicBezTo>
                            <a:cubicBezTo>
                              <a:pt x="81" y="97"/>
                              <a:pt x="82" y="99"/>
                              <a:pt x="81" y="100"/>
                            </a:cubicBezTo>
                            <a:cubicBezTo>
                              <a:pt x="82" y="100"/>
                              <a:pt x="82" y="100"/>
                              <a:pt x="82" y="101"/>
                            </a:cubicBezTo>
                            <a:cubicBezTo>
                              <a:pt x="83" y="101"/>
                              <a:pt x="83" y="102"/>
                              <a:pt x="82" y="102"/>
                            </a:cubicBezTo>
                            <a:cubicBezTo>
                              <a:pt x="83" y="103"/>
                              <a:pt x="83" y="101"/>
                              <a:pt x="83" y="100"/>
                            </a:cubicBezTo>
                            <a:close/>
                            <a:moveTo>
                              <a:pt x="85" y="103"/>
                            </a:moveTo>
                            <a:cubicBezTo>
                              <a:pt x="85" y="104"/>
                              <a:pt x="85" y="105"/>
                              <a:pt x="85" y="105"/>
                            </a:cubicBezTo>
                            <a:cubicBezTo>
                              <a:pt x="86" y="104"/>
                              <a:pt x="86" y="104"/>
                              <a:pt x="85" y="103"/>
                            </a:cubicBezTo>
                            <a:close/>
                            <a:moveTo>
                              <a:pt x="87" y="103"/>
                            </a:moveTo>
                            <a:cubicBezTo>
                              <a:pt x="88" y="103"/>
                              <a:pt x="87" y="101"/>
                              <a:pt x="86" y="101"/>
                            </a:cubicBezTo>
                            <a:cubicBezTo>
                              <a:pt x="86" y="101"/>
                              <a:pt x="85" y="104"/>
                              <a:pt x="87" y="103"/>
                            </a:cubicBezTo>
                            <a:close/>
                            <a:moveTo>
                              <a:pt x="70" y="94"/>
                            </a:moveTo>
                            <a:cubicBezTo>
                              <a:pt x="70" y="95"/>
                              <a:pt x="70" y="95"/>
                              <a:pt x="70" y="95"/>
                            </a:cubicBezTo>
                            <a:cubicBezTo>
                              <a:pt x="71" y="95"/>
                              <a:pt x="71" y="94"/>
                              <a:pt x="70" y="94"/>
                            </a:cubicBezTo>
                            <a:close/>
                            <a:moveTo>
                              <a:pt x="63" y="91"/>
                            </a:moveTo>
                            <a:cubicBezTo>
                              <a:pt x="68" y="89"/>
                              <a:pt x="63" y="88"/>
                              <a:pt x="63" y="91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02" name="Freeform 2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1" y="3772"/>
                        <a:ext cx="84" cy="76"/>
                      </a:xfrm>
                      <a:custGeom>
                        <a:avLst/>
                        <a:gdLst>
                          <a:gd name="T0" fmla="*/ 6 w 52"/>
                          <a:gd name="T1" fmla="*/ 5 h 47"/>
                          <a:gd name="T2" fmla="*/ 8 w 52"/>
                          <a:gd name="T3" fmla="*/ 1 h 47"/>
                          <a:gd name="T4" fmla="*/ 12 w 52"/>
                          <a:gd name="T5" fmla="*/ 2 h 47"/>
                          <a:gd name="T6" fmla="*/ 15 w 52"/>
                          <a:gd name="T7" fmla="*/ 0 h 47"/>
                          <a:gd name="T8" fmla="*/ 19 w 52"/>
                          <a:gd name="T9" fmla="*/ 3 h 47"/>
                          <a:gd name="T10" fmla="*/ 24 w 52"/>
                          <a:gd name="T11" fmla="*/ 8 h 47"/>
                          <a:gd name="T12" fmla="*/ 25 w 52"/>
                          <a:gd name="T13" fmla="*/ 10 h 47"/>
                          <a:gd name="T14" fmla="*/ 27 w 52"/>
                          <a:gd name="T15" fmla="*/ 8 h 47"/>
                          <a:gd name="T16" fmla="*/ 32 w 52"/>
                          <a:gd name="T17" fmla="*/ 12 h 47"/>
                          <a:gd name="T18" fmla="*/ 35 w 52"/>
                          <a:gd name="T19" fmla="*/ 13 h 47"/>
                          <a:gd name="T20" fmla="*/ 38 w 52"/>
                          <a:gd name="T21" fmla="*/ 15 h 47"/>
                          <a:gd name="T22" fmla="*/ 40 w 52"/>
                          <a:gd name="T23" fmla="*/ 17 h 47"/>
                          <a:gd name="T24" fmla="*/ 44 w 52"/>
                          <a:gd name="T25" fmla="*/ 19 h 47"/>
                          <a:gd name="T26" fmla="*/ 49 w 52"/>
                          <a:gd name="T27" fmla="*/ 24 h 47"/>
                          <a:gd name="T28" fmla="*/ 48 w 52"/>
                          <a:gd name="T29" fmla="*/ 28 h 47"/>
                          <a:gd name="T30" fmla="*/ 48 w 52"/>
                          <a:gd name="T31" fmla="*/ 35 h 47"/>
                          <a:gd name="T32" fmla="*/ 45 w 52"/>
                          <a:gd name="T33" fmla="*/ 40 h 47"/>
                          <a:gd name="T34" fmla="*/ 40 w 52"/>
                          <a:gd name="T35" fmla="*/ 44 h 47"/>
                          <a:gd name="T36" fmla="*/ 37 w 52"/>
                          <a:gd name="T37" fmla="*/ 46 h 47"/>
                          <a:gd name="T38" fmla="*/ 31 w 52"/>
                          <a:gd name="T39" fmla="*/ 46 h 47"/>
                          <a:gd name="T40" fmla="*/ 25 w 52"/>
                          <a:gd name="T41" fmla="*/ 46 h 47"/>
                          <a:gd name="T42" fmla="*/ 22 w 52"/>
                          <a:gd name="T43" fmla="*/ 47 h 47"/>
                          <a:gd name="T44" fmla="*/ 20 w 52"/>
                          <a:gd name="T45" fmla="*/ 45 h 47"/>
                          <a:gd name="T46" fmla="*/ 15 w 52"/>
                          <a:gd name="T47" fmla="*/ 44 h 47"/>
                          <a:gd name="T48" fmla="*/ 10 w 52"/>
                          <a:gd name="T49" fmla="*/ 42 h 47"/>
                          <a:gd name="T50" fmla="*/ 6 w 52"/>
                          <a:gd name="T51" fmla="*/ 41 h 47"/>
                          <a:gd name="T52" fmla="*/ 1 w 52"/>
                          <a:gd name="T53" fmla="*/ 37 h 47"/>
                          <a:gd name="T54" fmla="*/ 2 w 52"/>
                          <a:gd name="T55" fmla="*/ 29 h 47"/>
                          <a:gd name="T56" fmla="*/ 3 w 52"/>
                          <a:gd name="T57" fmla="*/ 25 h 47"/>
                          <a:gd name="T58" fmla="*/ 3 w 52"/>
                          <a:gd name="T59" fmla="*/ 23 h 47"/>
                          <a:gd name="T60" fmla="*/ 4 w 52"/>
                          <a:gd name="T61" fmla="*/ 21 h 47"/>
                          <a:gd name="T62" fmla="*/ 3 w 52"/>
                          <a:gd name="T63" fmla="*/ 17 h 47"/>
                          <a:gd name="T64" fmla="*/ 5 w 52"/>
                          <a:gd name="T65" fmla="*/ 13 h 47"/>
                          <a:gd name="T66" fmla="*/ 6 w 52"/>
                          <a:gd name="T67" fmla="*/ 8 h 47"/>
                          <a:gd name="T68" fmla="*/ 6 w 52"/>
                          <a:gd name="T69" fmla="*/ 5 h 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52" h="47">
                            <a:moveTo>
                              <a:pt x="6" y="5"/>
                            </a:moveTo>
                            <a:cubicBezTo>
                              <a:pt x="7" y="3"/>
                              <a:pt x="9" y="3"/>
                              <a:pt x="8" y="1"/>
                            </a:cubicBezTo>
                            <a:cubicBezTo>
                              <a:pt x="9" y="2"/>
                              <a:pt x="11" y="2"/>
                              <a:pt x="12" y="2"/>
                            </a:cubicBezTo>
                            <a:cubicBezTo>
                              <a:pt x="13" y="1"/>
                              <a:pt x="14" y="0"/>
                              <a:pt x="15" y="0"/>
                            </a:cubicBezTo>
                            <a:cubicBezTo>
                              <a:pt x="17" y="0"/>
                              <a:pt x="18" y="2"/>
                              <a:pt x="19" y="3"/>
                            </a:cubicBezTo>
                            <a:cubicBezTo>
                              <a:pt x="21" y="4"/>
                              <a:pt x="24" y="5"/>
                              <a:pt x="24" y="8"/>
                            </a:cubicBezTo>
                            <a:cubicBezTo>
                              <a:pt x="24" y="9"/>
                              <a:pt x="23" y="10"/>
                              <a:pt x="25" y="10"/>
                            </a:cubicBezTo>
                            <a:cubicBezTo>
                              <a:pt x="26" y="9"/>
                              <a:pt x="27" y="9"/>
                              <a:pt x="27" y="8"/>
                            </a:cubicBezTo>
                            <a:cubicBezTo>
                              <a:pt x="29" y="8"/>
                              <a:pt x="31" y="12"/>
                              <a:pt x="32" y="12"/>
                            </a:cubicBezTo>
                            <a:cubicBezTo>
                              <a:pt x="34" y="12"/>
                              <a:pt x="34" y="12"/>
                              <a:pt x="35" y="13"/>
                            </a:cubicBezTo>
                            <a:cubicBezTo>
                              <a:pt x="36" y="14"/>
                              <a:pt x="37" y="14"/>
                              <a:pt x="38" y="15"/>
                            </a:cubicBezTo>
                            <a:cubicBezTo>
                              <a:pt x="39" y="15"/>
                              <a:pt x="39" y="16"/>
                              <a:pt x="40" y="17"/>
                            </a:cubicBezTo>
                            <a:cubicBezTo>
                              <a:pt x="41" y="18"/>
                              <a:pt x="43" y="18"/>
                              <a:pt x="44" y="19"/>
                            </a:cubicBezTo>
                            <a:cubicBezTo>
                              <a:pt x="46" y="21"/>
                              <a:pt x="46" y="23"/>
                              <a:pt x="49" y="24"/>
                            </a:cubicBezTo>
                            <a:cubicBezTo>
                              <a:pt x="52" y="25"/>
                              <a:pt x="50" y="26"/>
                              <a:pt x="48" y="28"/>
                            </a:cubicBezTo>
                            <a:cubicBezTo>
                              <a:pt x="47" y="30"/>
                              <a:pt x="46" y="34"/>
                              <a:pt x="48" y="35"/>
                            </a:cubicBezTo>
                            <a:cubicBezTo>
                              <a:pt x="49" y="36"/>
                              <a:pt x="46" y="39"/>
                              <a:pt x="45" y="40"/>
                            </a:cubicBezTo>
                            <a:cubicBezTo>
                              <a:pt x="44" y="41"/>
                              <a:pt x="41" y="45"/>
                              <a:pt x="40" y="44"/>
                            </a:cubicBezTo>
                            <a:cubicBezTo>
                              <a:pt x="40" y="45"/>
                              <a:pt x="38" y="45"/>
                              <a:pt x="37" y="46"/>
                            </a:cubicBezTo>
                            <a:cubicBezTo>
                              <a:pt x="35" y="47"/>
                              <a:pt x="34" y="47"/>
                              <a:pt x="31" y="46"/>
                            </a:cubicBezTo>
                            <a:cubicBezTo>
                              <a:pt x="29" y="46"/>
                              <a:pt x="28" y="45"/>
                              <a:pt x="25" y="46"/>
                            </a:cubicBezTo>
                            <a:cubicBezTo>
                              <a:pt x="24" y="46"/>
                              <a:pt x="23" y="47"/>
                              <a:pt x="22" y="47"/>
                            </a:cubicBezTo>
                            <a:cubicBezTo>
                              <a:pt x="21" y="47"/>
                              <a:pt x="21" y="46"/>
                              <a:pt x="20" y="45"/>
                            </a:cubicBezTo>
                            <a:cubicBezTo>
                              <a:pt x="19" y="45"/>
                              <a:pt x="17" y="45"/>
                              <a:pt x="15" y="44"/>
                            </a:cubicBezTo>
                            <a:cubicBezTo>
                              <a:pt x="13" y="43"/>
                              <a:pt x="13" y="42"/>
                              <a:pt x="10" y="42"/>
                            </a:cubicBezTo>
                            <a:cubicBezTo>
                              <a:pt x="8" y="42"/>
                              <a:pt x="7" y="43"/>
                              <a:pt x="6" y="41"/>
                            </a:cubicBezTo>
                            <a:cubicBezTo>
                              <a:pt x="4" y="40"/>
                              <a:pt x="2" y="39"/>
                              <a:pt x="1" y="37"/>
                            </a:cubicBezTo>
                            <a:cubicBezTo>
                              <a:pt x="0" y="36"/>
                              <a:pt x="0" y="30"/>
                              <a:pt x="2" y="29"/>
                            </a:cubicBezTo>
                            <a:cubicBezTo>
                              <a:pt x="5" y="29"/>
                              <a:pt x="4" y="26"/>
                              <a:pt x="3" y="25"/>
                            </a:cubicBezTo>
                            <a:cubicBezTo>
                              <a:pt x="3" y="25"/>
                              <a:pt x="3" y="24"/>
                              <a:pt x="3" y="23"/>
                            </a:cubicBezTo>
                            <a:cubicBezTo>
                              <a:pt x="3" y="22"/>
                              <a:pt x="4" y="22"/>
                              <a:pt x="4" y="21"/>
                            </a:cubicBezTo>
                            <a:cubicBezTo>
                              <a:pt x="3" y="20"/>
                              <a:pt x="2" y="18"/>
                              <a:pt x="3" y="17"/>
                            </a:cubicBezTo>
                            <a:cubicBezTo>
                              <a:pt x="6" y="15"/>
                              <a:pt x="3" y="14"/>
                              <a:pt x="5" y="13"/>
                            </a:cubicBezTo>
                            <a:cubicBezTo>
                              <a:pt x="5" y="12"/>
                              <a:pt x="6" y="8"/>
                              <a:pt x="6" y="8"/>
                            </a:cubicBezTo>
                            <a:cubicBezTo>
                              <a:pt x="8" y="7"/>
                              <a:pt x="6" y="6"/>
                              <a:pt x="6" y="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03" name="Freeform 2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1" y="3772"/>
                        <a:ext cx="84" cy="76"/>
                      </a:xfrm>
                      <a:custGeom>
                        <a:avLst/>
                        <a:gdLst>
                          <a:gd name="T0" fmla="*/ 6 w 52"/>
                          <a:gd name="T1" fmla="*/ 5 h 47"/>
                          <a:gd name="T2" fmla="*/ 8 w 52"/>
                          <a:gd name="T3" fmla="*/ 1 h 47"/>
                          <a:gd name="T4" fmla="*/ 12 w 52"/>
                          <a:gd name="T5" fmla="*/ 2 h 47"/>
                          <a:gd name="T6" fmla="*/ 15 w 52"/>
                          <a:gd name="T7" fmla="*/ 0 h 47"/>
                          <a:gd name="T8" fmla="*/ 19 w 52"/>
                          <a:gd name="T9" fmla="*/ 3 h 47"/>
                          <a:gd name="T10" fmla="*/ 24 w 52"/>
                          <a:gd name="T11" fmla="*/ 8 h 47"/>
                          <a:gd name="T12" fmla="*/ 25 w 52"/>
                          <a:gd name="T13" fmla="*/ 10 h 47"/>
                          <a:gd name="T14" fmla="*/ 27 w 52"/>
                          <a:gd name="T15" fmla="*/ 8 h 47"/>
                          <a:gd name="T16" fmla="*/ 32 w 52"/>
                          <a:gd name="T17" fmla="*/ 12 h 47"/>
                          <a:gd name="T18" fmla="*/ 35 w 52"/>
                          <a:gd name="T19" fmla="*/ 13 h 47"/>
                          <a:gd name="T20" fmla="*/ 38 w 52"/>
                          <a:gd name="T21" fmla="*/ 15 h 47"/>
                          <a:gd name="T22" fmla="*/ 40 w 52"/>
                          <a:gd name="T23" fmla="*/ 17 h 47"/>
                          <a:gd name="T24" fmla="*/ 44 w 52"/>
                          <a:gd name="T25" fmla="*/ 19 h 47"/>
                          <a:gd name="T26" fmla="*/ 49 w 52"/>
                          <a:gd name="T27" fmla="*/ 24 h 47"/>
                          <a:gd name="T28" fmla="*/ 48 w 52"/>
                          <a:gd name="T29" fmla="*/ 28 h 47"/>
                          <a:gd name="T30" fmla="*/ 48 w 52"/>
                          <a:gd name="T31" fmla="*/ 35 h 47"/>
                          <a:gd name="T32" fmla="*/ 45 w 52"/>
                          <a:gd name="T33" fmla="*/ 40 h 47"/>
                          <a:gd name="T34" fmla="*/ 40 w 52"/>
                          <a:gd name="T35" fmla="*/ 44 h 47"/>
                          <a:gd name="T36" fmla="*/ 37 w 52"/>
                          <a:gd name="T37" fmla="*/ 46 h 47"/>
                          <a:gd name="T38" fmla="*/ 31 w 52"/>
                          <a:gd name="T39" fmla="*/ 46 h 47"/>
                          <a:gd name="T40" fmla="*/ 25 w 52"/>
                          <a:gd name="T41" fmla="*/ 46 h 47"/>
                          <a:gd name="T42" fmla="*/ 22 w 52"/>
                          <a:gd name="T43" fmla="*/ 47 h 47"/>
                          <a:gd name="T44" fmla="*/ 20 w 52"/>
                          <a:gd name="T45" fmla="*/ 45 h 47"/>
                          <a:gd name="T46" fmla="*/ 15 w 52"/>
                          <a:gd name="T47" fmla="*/ 44 h 47"/>
                          <a:gd name="T48" fmla="*/ 10 w 52"/>
                          <a:gd name="T49" fmla="*/ 42 h 47"/>
                          <a:gd name="T50" fmla="*/ 6 w 52"/>
                          <a:gd name="T51" fmla="*/ 41 h 47"/>
                          <a:gd name="T52" fmla="*/ 1 w 52"/>
                          <a:gd name="T53" fmla="*/ 37 h 47"/>
                          <a:gd name="T54" fmla="*/ 2 w 52"/>
                          <a:gd name="T55" fmla="*/ 29 h 47"/>
                          <a:gd name="T56" fmla="*/ 3 w 52"/>
                          <a:gd name="T57" fmla="*/ 25 h 47"/>
                          <a:gd name="T58" fmla="*/ 3 w 52"/>
                          <a:gd name="T59" fmla="*/ 23 h 47"/>
                          <a:gd name="T60" fmla="*/ 4 w 52"/>
                          <a:gd name="T61" fmla="*/ 21 h 47"/>
                          <a:gd name="T62" fmla="*/ 3 w 52"/>
                          <a:gd name="T63" fmla="*/ 17 h 47"/>
                          <a:gd name="T64" fmla="*/ 5 w 52"/>
                          <a:gd name="T65" fmla="*/ 13 h 47"/>
                          <a:gd name="T66" fmla="*/ 6 w 52"/>
                          <a:gd name="T67" fmla="*/ 8 h 47"/>
                          <a:gd name="T68" fmla="*/ 6 w 52"/>
                          <a:gd name="T69" fmla="*/ 5 h 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52" h="47">
                            <a:moveTo>
                              <a:pt x="6" y="5"/>
                            </a:moveTo>
                            <a:cubicBezTo>
                              <a:pt x="7" y="3"/>
                              <a:pt x="9" y="3"/>
                              <a:pt x="8" y="1"/>
                            </a:cubicBezTo>
                            <a:cubicBezTo>
                              <a:pt x="9" y="2"/>
                              <a:pt x="11" y="2"/>
                              <a:pt x="12" y="2"/>
                            </a:cubicBezTo>
                            <a:cubicBezTo>
                              <a:pt x="13" y="1"/>
                              <a:pt x="14" y="0"/>
                              <a:pt x="15" y="0"/>
                            </a:cubicBezTo>
                            <a:cubicBezTo>
                              <a:pt x="17" y="0"/>
                              <a:pt x="18" y="2"/>
                              <a:pt x="19" y="3"/>
                            </a:cubicBezTo>
                            <a:cubicBezTo>
                              <a:pt x="21" y="4"/>
                              <a:pt x="24" y="5"/>
                              <a:pt x="24" y="8"/>
                            </a:cubicBezTo>
                            <a:cubicBezTo>
                              <a:pt x="24" y="9"/>
                              <a:pt x="23" y="10"/>
                              <a:pt x="25" y="10"/>
                            </a:cubicBezTo>
                            <a:cubicBezTo>
                              <a:pt x="26" y="9"/>
                              <a:pt x="27" y="9"/>
                              <a:pt x="27" y="8"/>
                            </a:cubicBezTo>
                            <a:cubicBezTo>
                              <a:pt x="29" y="8"/>
                              <a:pt x="31" y="12"/>
                              <a:pt x="32" y="12"/>
                            </a:cubicBezTo>
                            <a:cubicBezTo>
                              <a:pt x="34" y="12"/>
                              <a:pt x="34" y="12"/>
                              <a:pt x="35" y="13"/>
                            </a:cubicBezTo>
                            <a:cubicBezTo>
                              <a:pt x="36" y="14"/>
                              <a:pt x="37" y="14"/>
                              <a:pt x="38" y="15"/>
                            </a:cubicBezTo>
                            <a:cubicBezTo>
                              <a:pt x="39" y="15"/>
                              <a:pt x="39" y="16"/>
                              <a:pt x="40" y="17"/>
                            </a:cubicBezTo>
                            <a:cubicBezTo>
                              <a:pt x="41" y="18"/>
                              <a:pt x="43" y="18"/>
                              <a:pt x="44" y="19"/>
                            </a:cubicBezTo>
                            <a:cubicBezTo>
                              <a:pt x="46" y="21"/>
                              <a:pt x="46" y="23"/>
                              <a:pt x="49" y="24"/>
                            </a:cubicBezTo>
                            <a:cubicBezTo>
                              <a:pt x="52" y="25"/>
                              <a:pt x="50" y="26"/>
                              <a:pt x="48" y="28"/>
                            </a:cubicBezTo>
                            <a:cubicBezTo>
                              <a:pt x="47" y="30"/>
                              <a:pt x="46" y="34"/>
                              <a:pt x="48" y="35"/>
                            </a:cubicBezTo>
                            <a:cubicBezTo>
                              <a:pt x="49" y="36"/>
                              <a:pt x="46" y="39"/>
                              <a:pt x="45" y="40"/>
                            </a:cubicBezTo>
                            <a:cubicBezTo>
                              <a:pt x="44" y="41"/>
                              <a:pt x="41" y="45"/>
                              <a:pt x="40" y="44"/>
                            </a:cubicBezTo>
                            <a:cubicBezTo>
                              <a:pt x="40" y="45"/>
                              <a:pt x="38" y="45"/>
                              <a:pt x="37" y="46"/>
                            </a:cubicBezTo>
                            <a:cubicBezTo>
                              <a:pt x="35" y="47"/>
                              <a:pt x="34" y="47"/>
                              <a:pt x="31" y="46"/>
                            </a:cubicBezTo>
                            <a:cubicBezTo>
                              <a:pt x="29" y="46"/>
                              <a:pt x="28" y="45"/>
                              <a:pt x="25" y="46"/>
                            </a:cubicBezTo>
                            <a:cubicBezTo>
                              <a:pt x="24" y="46"/>
                              <a:pt x="23" y="47"/>
                              <a:pt x="22" y="47"/>
                            </a:cubicBezTo>
                            <a:cubicBezTo>
                              <a:pt x="21" y="47"/>
                              <a:pt x="21" y="46"/>
                              <a:pt x="20" y="45"/>
                            </a:cubicBezTo>
                            <a:cubicBezTo>
                              <a:pt x="19" y="45"/>
                              <a:pt x="17" y="45"/>
                              <a:pt x="15" y="44"/>
                            </a:cubicBezTo>
                            <a:cubicBezTo>
                              <a:pt x="13" y="43"/>
                              <a:pt x="13" y="42"/>
                              <a:pt x="10" y="42"/>
                            </a:cubicBezTo>
                            <a:cubicBezTo>
                              <a:pt x="8" y="42"/>
                              <a:pt x="7" y="43"/>
                              <a:pt x="6" y="41"/>
                            </a:cubicBezTo>
                            <a:cubicBezTo>
                              <a:pt x="4" y="40"/>
                              <a:pt x="2" y="39"/>
                              <a:pt x="1" y="37"/>
                            </a:cubicBezTo>
                            <a:cubicBezTo>
                              <a:pt x="0" y="36"/>
                              <a:pt x="0" y="30"/>
                              <a:pt x="2" y="29"/>
                            </a:cubicBezTo>
                            <a:cubicBezTo>
                              <a:pt x="5" y="29"/>
                              <a:pt x="4" y="26"/>
                              <a:pt x="3" y="25"/>
                            </a:cubicBezTo>
                            <a:cubicBezTo>
                              <a:pt x="3" y="25"/>
                              <a:pt x="3" y="24"/>
                              <a:pt x="3" y="23"/>
                            </a:cubicBezTo>
                            <a:cubicBezTo>
                              <a:pt x="3" y="22"/>
                              <a:pt x="4" y="22"/>
                              <a:pt x="4" y="21"/>
                            </a:cubicBezTo>
                            <a:cubicBezTo>
                              <a:pt x="3" y="20"/>
                              <a:pt x="2" y="18"/>
                              <a:pt x="3" y="17"/>
                            </a:cubicBezTo>
                            <a:cubicBezTo>
                              <a:pt x="6" y="15"/>
                              <a:pt x="3" y="14"/>
                              <a:pt x="5" y="13"/>
                            </a:cubicBezTo>
                            <a:cubicBezTo>
                              <a:pt x="5" y="12"/>
                              <a:pt x="6" y="8"/>
                              <a:pt x="6" y="8"/>
                            </a:cubicBezTo>
                            <a:cubicBezTo>
                              <a:pt x="8" y="7"/>
                              <a:pt x="6" y="6"/>
                              <a:pt x="6" y="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04" name="Freeform 2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19" y="3246"/>
                        <a:ext cx="116" cy="138"/>
                      </a:xfrm>
                      <a:custGeom>
                        <a:avLst/>
                        <a:gdLst>
                          <a:gd name="T0" fmla="*/ 3 w 72"/>
                          <a:gd name="T1" fmla="*/ 70 h 85"/>
                          <a:gd name="T2" fmla="*/ 8 w 72"/>
                          <a:gd name="T3" fmla="*/ 69 h 85"/>
                          <a:gd name="T4" fmla="*/ 4 w 72"/>
                          <a:gd name="T5" fmla="*/ 63 h 85"/>
                          <a:gd name="T6" fmla="*/ 8 w 72"/>
                          <a:gd name="T7" fmla="*/ 58 h 85"/>
                          <a:gd name="T8" fmla="*/ 13 w 72"/>
                          <a:gd name="T9" fmla="*/ 57 h 85"/>
                          <a:gd name="T10" fmla="*/ 18 w 72"/>
                          <a:gd name="T11" fmla="*/ 59 h 85"/>
                          <a:gd name="T12" fmla="*/ 25 w 72"/>
                          <a:gd name="T13" fmla="*/ 56 h 85"/>
                          <a:gd name="T14" fmla="*/ 29 w 72"/>
                          <a:gd name="T15" fmla="*/ 58 h 85"/>
                          <a:gd name="T16" fmla="*/ 31 w 72"/>
                          <a:gd name="T17" fmla="*/ 51 h 85"/>
                          <a:gd name="T18" fmla="*/ 32 w 72"/>
                          <a:gd name="T19" fmla="*/ 41 h 85"/>
                          <a:gd name="T20" fmla="*/ 28 w 72"/>
                          <a:gd name="T21" fmla="*/ 38 h 85"/>
                          <a:gd name="T22" fmla="*/ 28 w 72"/>
                          <a:gd name="T23" fmla="*/ 31 h 85"/>
                          <a:gd name="T24" fmla="*/ 30 w 72"/>
                          <a:gd name="T25" fmla="*/ 26 h 85"/>
                          <a:gd name="T26" fmla="*/ 20 w 72"/>
                          <a:gd name="T27" fmla="*/ 24 h 85"/>
                          <a:gd name="T28" fmla="*/ 21 w 72"/>
                          <a:gd name="T29" fmla="*/ 15 h 85"/>
                          <a:gd name="T30" fmla="*/ 35 w 72"/>
                          <a:gd name="T31" fmla="*/ 15 h 85"/>
                          <a:gd name="T32" fmla="*/ 47 w 72"/>
                          <a:gd name="T33" fmla="*/ 20 h 85"/>
                          <a:gd name="T34" fmla="*/ 49 w 72"/>
                          <a:gd name="T35" fmla="*/ 13 h 85"/>
                          <a:gd name="T36" fmla="*/ 51 w 72"/>
                          <a:gd name="T37" fmla="*/ 5 h 85"/>
                          <a:gd name="T38" fmla="*/ 57 w 72"/>
                          <a:gd name="T39" fmla="*/ 2 h 85"/>
                          <a:gd name="T40" fmla="*/ 66 w 72"/>
                          <a:gd name="T41" fmla="*/ 2 h 85"/>
                          <a:gd name="T42" fmla="*/ 68 w 72"/>
                          <a:gd name="T43" fmla="*/ 12 h 85"/>
                          <a:gd name="T44" fmla="*/ 65 w 72"/>
                          <a:gd name="T45" fmla="*/ 24 h 85"/>
                          <a:gd name="T46" fmla="*/ 64 w 72"/>
                          <a:gd name="T47" fmla="*/ 32 h 85"/>
                          <a:gd name="T48" fmla="*/ 61 w 72"/>
                          <a:gd name="T49" fmla="*/ 44 h 85"/>
                          <a:gd name="T50" fmla="*/ 52 w 72"/>
                          <a:gd name="T51" fmla="*/ 54 h 85"/>
                          <a:gd name="T52" fmla="*/ 48 w 72"/>
                          <a:gd name="T53" fmla="*/ 66 h 85"/>
                          <a:gd name="T54" fmla="*/ 41 w 72"/>
                          <a:gd name="T55" fmla="*/ 76 h 85"/>
                          <a:gd name="T56" fmla="*/ 35 w 72"/>
                          <a:gd name="T57" fmla="*/ 82 h 85"/>
                          <a:gd name="T58" fmla="*/ 31 w 72"/>
                          <a:gd name="T59" fmla="*/ 79 h 85"/>
                          <a:gd name="T60" fmla="*/ 25 w 72"/>
                          <a:gd name="T61" fmla="*/ 78 h 85"/>
                          <a:gd name="T62" fmla="*/ 22 w 72"/>
                          <a:gd name="T63" fmla="*/ 83 h 85"/>
                          <a:gd name="T64" fmla="*/ 15 w 72"/>
                          <a:gd name="T65" fmla="*/ 79 h 85"/>
                          <a:gd name="T66" fmla="*/ 9 w 72"/>
                          <a:gd name="T67" fmla="*/ 83 h 85"/>
                          <a:gd name="T68" fmla="*/ 0 w 72"/>
                          <a:gd name="T69" fmla="*/ 74 h 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72" h="85">
                            <a:moveTo>
                              <a:pt x="0" y="74"/>
                            </a:moveTo>
                            <a:cubicBezTo>
                              <a:pt x="1" y="72"/>
                              <a:pt x="1" y="71"/>
                              <a:pt x="3" y="70"/>
                            </a:cubicBezTo>
                            <a:cubicBezTo>
                              <a:pt x="5" y="69"/>
                              <a:pt x="5" y="72"/>
                              <a:pt x="7" y="71"/>
                            </a:cubicBezTo>
                            <a:cubicBezTo>
                              <a:pt x="8" y="71"/>
                              <a:pt x="7" y="70"/>
                              <a:pt x="8" y="69"/>
                            </a:cubicBezTo>
                            <a:cubicBezTo>
                              <a:pt x="8" y="68"/>
                              <a:pt x="7" y="67"/>
                              <a:pt x="6" y="67"/>
                            </a:cubicBezTo>
                            <a:cubicBezTo>
                              <a:pt x="5" y="66"/>
                              <a:pt x="7" y="62"/>
                              <a:pt x="4" y="63"/>
                            </a:cubicBezTo>
                            <a:cubicBezTo>
                              <a:pt x="5" y="62"/>
                              <a:pt x="5" y="60"/>
                              <a:pt x="4" y="58"/>
                            </a:cubicBezTo>
                            <a:cubicBezTo>
                              <a:pt x="6" y="59"/>
                              <a:pt x="6" y="58"/>
                              <a:pt x="8" y="58"/>
                            </a:cubicBezTo>
                            <a:cubicBezTo>
                              <a:pt x="8" y="58"/>
                              <a:pt x="8" y="59"/>
                              <a:pt x="9" y="59"/>
                            </a:cubicBezTo>
                            <a:cubicBezTo>
                              <a:pt x="11" y="59"/>
                              <a:pt x="13" y="59"/>
                              <a:pt x="13" y="57"/>
                            </a:cubicBezTo>
                            <a:cubicBezTo>
                              <a:pt x="13" y="55"/>
                              <a:pt x="12" y="52"/>
                              <a:pt x="15" y="54"/>
                            </a:cubicBezTo>
                            <a:cubicBezTo>
                              <a:pt x="17" y="54"/>
                              <a:pt x="19" y="58"/>
                              <a:pt x="18" y="59"/>
                            </a:cubicBezTo>
                            <a:cubicBezTo>
                              <a:pt x="19" y="58"/>
                              <a:pt x="21" y="60"/>
                              <a:pt x="22" y="59"/>
                            </a:cubicBezTo>
                            <a:cubicBezTo>
                              <a:pt x="24" y="59"/>
                              <a:pt x="25" y="57"/>
                              <a:pt x="25" y="56"/>
                            </a:cubicBezTo>
                            <a:cubicBezTo>
                              <a:pt x="26" y="57"/>
                              <a:pt x="26" y="60"/>
                              <a:pt x="27" y="60"/>
                            </a:cubicBezTo>
                            <a:cubicBezTo>
                              <a:pt x="28" y="60"/>
                              <a:pt x="30" y="59"/>
                              <a:pt x="29" y="58"/>
                            </a:cubicBezTo>
                            <a:cubicBezTo>
                              <a:pt x="29" y="57"/>
                              <a:pt x="30" y="55"/>
                              <a:pt x="30" y="54"/>
                            </a:cubicBezTo>
                            <a:cubicBezTo>
                              <a:pt x="31" y="54"/>
                              <a:pt x="32" y="52"/>
                              <a:pt x="31" y="51"/>
                            </a:cubicBezTo>
                            <a:cubicBezTo>
                              <a:pt x="33" y="51"/>
                              <a:pt x="32" y="48"/>
                              <a:pt x="32" y="47"/>
                            </a:cubicBezTo>
                            <a:cubicBezTo>
                              <a:pt x="31" y="45"/>
                              <a:pt x="33" y="43"/>
                              <a:pt x="32" y="41"/>
                            </a:cubicBezTo>
                            <a:cubicBezTo>
                              <a:pt x="31" y="40"/>
                              <a:pt x="30" y="40"/>
                              <a:pt x="29" y="40"/>
                            </a:cubicBezTo>
                            <a:cubicBezTo>
                              <a:pt x="28" y="40"/>
                              <a:pt x="29" y="39"/>
                              <a:pt x="28" y="38"/>
                            </a:cubicBezTo>
                            <a:cubicBezTo>
                              <a:pt x="25" y="38"/>
                              <a:pt x="27" y="37"/>
                              <a:pt x="27" y="35"/>
                            </a:cubicBezTo>
                            <a:cubicBezTo>
                              <a:pt x="26" y="34"/>
                              <a:pt x="27" y="32"/>
                              <a:pt x="28" y="31"/>
                            </a:cubicBezTo>
                            <a:cubicBezTo>
                              <a:pt x="29" y="30"/>
                              <a:pt x="31" y="30"/>
                              <a:pt x="31" y="29"/>
                            </a:cubicBezTo>
                            <a:cubicBezTo>
                              <a:pt x="32" y="28"/>
                              <a:pt x="31" y="27"/>
                              <a:pt x="30" y="26"/>
                            </a:cubicBezTo>
                            <a:cubicBezTo>
                              <a:pt x="30" y="24"/>
                              <a:pt x="29" y="22"/>
                              <a:pt x="27" y="22"/>
                            </a:cubicBezTo>
                            <a:cubicBezTo>
                              <a:pt x="24" y="23"/>
                              <a:pt x="22" y="24"/>
                              <a:pt x="20" y="24"/>
                            </a:cubicBezTo>
                            <a:cubicBezTo>
                              <a:pt x="20" y="23"/>
                              <a:pt x="20" y="21"/>
                              <a:pt x="19" y="19"/>
                            </a:cubicBezTo>
                            <a:cubicBezTo>
                              <a:pt x="19" y="18"/>
                              <a:pt x="21" y="17"/>
                              <a:pt x="21" y="15"/>
                            </a:cubicBezTo>
                            <a:cubicBezTo>
                              <a:pt x="21" y="15"/>
                              <a:pt x="30" y="15"/>
                              <a:pt x="31" y="15"/>
                            </a:cubicBezTo>
                            <a:cubicBezTo>
                              <a:pt x="33" y="15"/>
                              <a:pt x="33" y="15"/>
                              <a:pt x="35" y="15"/>
                            </a:cubicBezTo>
                            <a:cubicBezTo>
                              <a:pt x="36" y="16"/>
                              <a:pt x="36" y="17"/>
                              <a:pt x="38" y="17"/>
                            </a:cubicBezTo>
                            <a:cubicBezTo>
                              <a:pt x="41" y="16"/>
                              <a:pt x="45" y="18"/>
                              <a:pt x="47" y="20"/>
                            </a:cubicBezTo>
                            <a:cubicBezTo>
                              <a:pt x="48" y="19"/>
                              <a:pt x="47" y="18"/>
                              <a:pt x="47" y="16"/>
                            </a:cubicBezTo>
                            <a:cubicBezTo>
                              <a:pt x="47" y="15"/>
                              <a:pt x="48" y="14"/>
                              <a:pt x="49" y="13"/>
                            </a:cubicBezTo>
                            <a:cubicBezTo>
                              <a:pt x="50" y="12"/>
                              <a:pt x="51" y="10"/>
                              <a:pt x="51" y="9"/>
                            </a:cubicBezTo>
                            <a:cubicBezTo>
                              <a:pt x="51" y="7"/>
                              <a:pt x="51" y="6"/>
                              <a:pt x="51" y="5"/>
                            </a:cubicBezTo>
                            <a:cubicBezTo>
                              <a:pt x="51" y="4"/>
                              <a:pt x="52" y="3"/>
                              <a:pt x="53" y="2"/>
                            </a:cubicBezTo>
                            <a:cubicBezTo>
                              <a:pt x="54" y="1"/>
                              <a:pt x="56" y="2"/>
                              <a:pt x="57" y="2"/>
                            </a:cubicBezTo>
                            <a:cubicBezTo>
                              <a:pt x="59" y="1"/>
                              <a:pt x="60" y="0"/>
                              <a:pt x="61" y="1"/>
                            </a:cubicBezTo>
                            <a:cubicBezTo>
                              <a:pt x="63" y="1"/>
                              <a:pt x="64" y="2"/>
                              <a:pt x="66" y="2"/>
                            </a:cubicBezTo>
                            <a:cubicBezTo>
                              <a:pt x="69" y="1"/>
                              <a:pt x="71" y="1"/>
                              <a:pt x="71" y="4"/>
                            </a:cubicBezTo>
                            <a:cubicBezTo>
                              <a:pt x="72" y="6"/>
                              <a:pt x="69" y="10"/>
                              <a:pt x="68" y="12"/>
                            </a:cubicBezTo>
                            <a:cubicBezTo>
                              <a:pt x="66" y="14"/>
                              <a:pt x="66" y="16"/>
                              <a:pt x="66" y="19"/>
                            </a:cubicBezTo>
                            <a:cubicBezTo>
                              <a:pt x="66" y="21"/>
                              <a:pt x="66" y="22"/>
                              <a:pt x="65" y="24"/>
                            </a:cubicBezTo>
                            <a:cubicBezTo>
                              <a:pt x="65" y="25"/>
                              <a:pt x="64" y="26"/>
                              <a:pt x="64" y="28"/>
                            </a:cubicBezTo>
                            <a:cubicBezTo>
                              <a:pt x="64" y="29"/>
                              <a:pt x="64" y="31"/>
                              <a:pt x="64" y="32"/>
                            </a:cubicBezTo>
                            <a:cubicBezTo>
                              <a:pt x="64" y="33"/>
                              <a:pt x="64" y="34"/>
                              <a:pt x="63" y="35"/>
                            </a:cubicBezTo>
                            <a:cubicBezTo>
                              <a:pt x="62" y="38"/>
                              <a:pt x="63" y="41"/>
                              <a:pt x="61" y="44"/>
                            </a:cubicBezTo>
                            <a:cubicBezTo>
                              <a:pt x="59" y="46"/>
                              <a:pt x="56" y="47"/>
                              <a:pt x="54" y="49"/>
                            </a:cubicBezTo>
                            <a:cubicBezTo>
                              <a:pt x="53" y="51"/>
                              <a:pt x="53" y="52"/>
                              <a:pt x="52" y="54"/>
                            </a:cubicBezTo>
                            <a:cubicBezTo>
                              <a:pt x="51" y="55"/>
                              <a:pt x="49" y="56"/>
                              <a:pt x="49" y="58"/>
                            </a:cubicBezTo>
                            <a:cubicBezTo>
                              <a:pt x="48" y="61"/>
                              <a:pt x="48" y="64"/>
                              <a:pt x="48" y="66"/>
                            </a:cubicBezTo>
                            <a:cubicBezTo>
                              <a:pt x="48" y="69"/>
                              <a:pt x="46" y="73"/>
                              <a:pt x="44" y="74"/>
                            </a:cubicBezTo>
                            <a:cubicBezTo>
                              <a:pt x="43" y="75"/>
                              <a:pt x="41" y="75"/>
                              <a:pt x="41" y="76"/>
                            </a:cubicBezTo>
                            <a:cubicBezTo>
                              <a:pt x="41" y="77"/>
                              <a:pt x="39" y="78"/>
                              <a:pt x="38" y="78"/>
                            </a:cubicBezTo>
                            <a:cubicBezTo>
                              <a:pt x="37" y="80"/>
                              <a:pt x="36" y="81"/>
                              <a:pt x="35" y="82"/>
                            </a:cubicBezTo>
                            <a:cubicBezTo>
                              <a:pt x="34" y="84"/>
                              <a:pt x="32" y="82"/>
                              <a:pt x="31" y="83"/>
                            </a:cubicBezTo>
                            <a:cubicBezTo>
                              <a:pt x="31" y="82"/>
                              <a:pt x="30" y="80"/>
                              <a:pt x="31" y="79"/>
                            </a:cubicBezTo>
                            <a:cubicBezTo>
                              <a:pt x="32" y="79"/>
                              <a:pt x="32" y="78"/>
                              <a:pt x="31" y="78"/>
                            </a:cubicBezTo>
                            <a:cubicBezTo>
                              <a:pt x="29" y="77"/>
                              <a:pt x="27" y="80"/>
                              <a:pt x="25" y="78"/>
                            </a:cubicBezTo>
                            <a:cubicBezTo>
                              <a:pt x="25" y="79"/>
                              <a:pt x="25" y="80"/>
                              <a:pt x="25" y="81"/>
                            </a:cubicBezTo>
                            <a:cubicBezTo>
                              <a:pt x="24" y="82"/>
                              <a:pt x="23" y="82"/>
                              <a:pt x="22" y="83"/>
                            </a:cubicBezTo>
                            <a:cubicBezTo>
                              <a:pt x="22" y="81"/>
                              <a:pt x="20" y="81"/>
                              <a:pt x="19" y="80"/>
                            </a:cubicBezTo>
                            <a:cubicBezTo>
                              <a:pt x="18" y="81"/>
                              <a:pt x="17" y="77"/>
                              <a:pt x="15" y="79"/>
                            </a:cubicBezTo>
                            <a:cubicBezTo>
                              <a:pt x="14" y="80"/>
                              <a:pt x="13" y="80"/>
                              <a:pt x="13" y="81"/>
                            </a:cubicBezTo>
                            <a:cubicBezTo>
                              <a:pt x="12" y="81"/>
                              <a:pt x="10" y="82"/>
                              <a:pt x="9" y="83"/>
                            </a:cubicBezTo>
                            <a:cubicBezTo>
                              <a:pt x="8" y="85"/>
                              <a:pt x="7" y="82"/>
                              <a:pt x="7" y="81"/>
                            </a:cubicBezTo>
                            <a:cubicBezTo>
                              <a:pt x="6" y="78"/>
                              <a:pt x="2" y="76"/>
                              <a:pt x="0" y="7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05" name="Freeform 2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19" y="3246"/>
                        <a:ext cx="116" cy="138"/>
                      </a:xfrm>
                      <a:custGeom>
                        <a:avLst/>
                        <a:gdLst>
                          <a:gd name="T0" fmla="*/ 3 w 72"/>
                          <a:gd name="T1" fmla="*/ 70 h 85"/>
                          <a:gd name="T2" fmla="*/ 8 w 72"/>
                          <a:gd name="T3" fmla="*/ 69 h 85"/>
                          <a:gd name="T4" fmla="*/ 4 w 72"/>
                          <a:gd name="T5" fmla="*/ 63 h 85"/>
                          <a:gd name="T6" fmla="*/ 8 w 72"/>
                          <a:gd name="T7" fmla="*/ 58 h 85"/>
                          <a:gd name="T8" fmla="*/ 13 w 72"/>
                          <a:gd name="T9" fmla="*/ 57 h 85"/>
                          <a:gd name="T10" fmla="*/ 18 w 72"/>
                          <a:gd name="T11" fmla="*/ 59 h 85"/>
                          <a:gd name="T12" fmla="*/ 25 w 72"/>
                          <a:gd name="T13" fmla="*/ 56 h 85"/>
                          <a:gd name="T14" fmla="*/ 29 w 72"/>
                          <a:gd name="T15" fmla="*/ 58 h 85"/>
                          <a:gd name="T16" fmla="*/ 31 w 72"/>
                          <a:gd name="T17" fmla="*/ 51 h 85"/>
                          <a:gd name="T18" fmla="*/ 32 w 72"/>
                          <a:gd name="T19" fmla="*/ 41 h 85"/>
                          <a:gd name="T20" fmla="*/ 28 w 72"/>
                          <a:gd name="T21" fmla="*/ 38 h 85"/>
                          <a:gd name="T22" fmla="*/ 28 w 72"/>
                          <a:gd name="T23" fmla="*/ 31 h 85"/>
                          <a:gd name="T24" fmla="*/ 30 w 72"/>
                          <a:gd name="T25" fmla="*/ 26 h 85"/>
                          <a:gd name="T26" fmla="*/ 20 w 72"/>
                          <a:gd name="T27" fmla="*/ 24 h 85"/>
                          <a:gd name="T28" fmla="*/ 21 w 72"/>
                          <a:gd name="T29" fmla="*/ 15 h 85"/>
                          <a:gd name="T30" fmla="*/ 35 w 72"/>
                          <a:gd name="T31" fmla="*/ 15 h 85"/>
                          <a:gd name="T32" fmla="*/ 47 w 72"/>
                          <a:gd name="T33" fmla="*/ 20 h 85"/>
                          <a:gd name="T34" fmla="*/ 49 w 72"/>
                          <a:gd name="T35" fmla="*/ 13 h 85"/>
                          <a:gd name="T36" fmla="*/ 51 w 72"/>
                          <a:gd name="T37" fmla="*/ 5 h 85"/>
                          <a:gd name="T38" fmla="*/ 57 w 72"/>
                          <a:gd name="T39" fmla="*/ 2 h 85"/>
                          <a:gd name="T40" fmla="*/ 66 w 72"/>
                          <a:gd name="T41" fmla="*/ 2 h 85"/>
                          <a:gd name="T42" fmla="*/ 68 w 72"/>
                          <a:gd name="T43" fmla="*/ 12 h 85"/>
                          <a:gd name="T44" fmla="*/ 65 w 72"/>
                          <a:gd name="T45" fmla="*/ 24 h 85"/>
                          <a:gd name="T46" fmla="*/ 64 w 72"/>
                          <a:gd name="T47" fmla="*/ 32 h 85"/>
                          <a:gd name="T48" fmla="*/ 61 w 72"/>
                          <a:gd name="T49" fmla="*/ 44 h 85"/>
                          <a:gd name="T50" fmla="*/ 52 w 72"/>
                          <a:gd name="T51" fmla="*/ 54 h 85"/>
                          <a:gd name="T52" fmla="*/ 48 w 72"/>
                          <a:gd name="T53" fmla="*/ 66 h 85"/>
                          <a:gd name="T54" fmla="*/ 41 w 72"/>
                          <a:gd name="T55" fmla="*/ 76 h 85"/>
                          <a:gd name="T56" fmla="*/ 35 w 72"/>
                          <a:gd name="T57" fmla="*/ 82 h 85"/>
                          <a:gd name="T58" fmla="*/ 31 w 72"/>
                          <a:gd name="T59" fmla="*/ 79 h 85"/>
                          <a:gd name="T60" fmla="*/ 25 w 72"/>
                          <a:gd name="T61" fmla="*/ 78 h 85"/>
                          <a:gd name="T62" fmla="*/ 22 w 72"/>
                          <a:gd name="T63" fmla="*/ 83 h 85"/>
                          <a:gd name="T64" fmla="*/ 15 w 72"/>
                          <a:gd name="T65" fmla="*/ 79 h 85"/>
                          <a:gd name="T66" fmla="*/ 9 w 72"/>
                          <a:gd name="T67" fmla="*/ 83 h 85"/>
                          <a:gd name="T68" fmla="*/ 0 w 72"/>
                          <a:gd name="T69" fmla="*/ 74 h 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72" h="85">
                            <a:moveTo>
                              <a:pt x="0" y="74"/>
                            </a:moveTo>
                            <a:cubicBezTo>
                              <a:pt x="1" y="72"/>
                              <a:pt x="1" y="71"/>
                              <a:pt x="3" y="70"/>
                            </a:cubicBezTo>
                            <a:cubicBezTo>
                              <a:pt x="5" y="69"/>
                              <a:pt x="5" y="72"/>
                              <a:pt x="7" y="71"/>
                            </a:cubicBezTo>
                            <a:cubicBezTo>
                              <a:pt x="8" y="71"/>
                              <a:pt x="7" y="70"/>
                              <a:pt x="8" y="69"/>
                            </a:cubicBezTo>
                            <a:cubicBezTo>
                              <a:pt x="8" y="68"/>
                              <a:pt x="7" y="67"/>
                              <a:pt x="6" y="67"/>
                            </a:cubicBezTo>
                            <a:cubicBezTo>
                              <a:pt x="5" y="66"/>
                              <a:pt x="7" y="62"/>
                              <a:pt x="4" y="63"/>
                            </a:cubicBezTo>
                            <a:cubicBezTo>
                              <a:pt x="5" y="62"/>
                              <a:pt x="5" y="60"/>
                              <a:pt x="4" y="58"/>
                            </a:cubicBezTo>
                            <a:cubicBezTo>
                              <a:pt x="6" y="59"/>
                              <a:pt x="6" y="58"/>
                              <a:pt x="8" y="58"/>
                            </a:cubicBezTo>
                            <a:cubicBezTo>
                              <a:pt x="8" y="58"/>
                              <a:pt x="8" y="59"/>
                              <a:pt x="9" y="59"/>
                            </a:cubicBezTo>
                            <a:cubicBezTo>
                              <a:pt x="11" y="59"/>
                              <a:pt x="13" y="59"/>
                              <a:pt x="13" y="57"/>
                            </a:cubicBezTo>
                            <a:cubicBezTo>
                              <a:pt x="13" y="55"/>
                              <a:pt x="12" y="52"/>
                              <a:pt x="15" y="54"/>
                            </a:cubicBezTo>
                            <a:cubicBezTo>
                              <a:pt x="17" y="54"/>
                              <a:pt x="19" y="58"/>
                              <a:pt x="18" y="59"/>
                            </a:cubicBezTo>
                            <a:cubicBezTo>
                              <a:pt x="19" y="58"/>
                              <a:pt x="21" y="60"/>
                              <a:pt x="22" y="59"/>
                            </a:cubicBezTo>
                            <a:cubicBezTo>
                              <a:pt x="24" y="59"/>
                              <a:pt x="25" y="57"/>
                              <a:pt x="25" y="56"/>
                            </a:cubicBezTo>
                            <a:cubicBezTo>
                              <a:pt x="26" y="57"/>
                              <a:pt x="26" y="60"/>
                              <a:pt x="27" y="60"/>
                            </a:cubicBezTo>
                            <a:cubicBezTo>
                              <a:pt x="28" y="60"/>
                              <a:pt x="30" y="59"/>
                              <a:pt x="29" y="58"/>
                            </a:cubicBezTo>
                            <a:cubicBezTo>
                              <a:pt x="29" y="57"/>
                              <a:pt x="30" y="55"/>
                              <a:pt x="30" y="54"/>
                            </a:cubicBezTo>
                            <a:cubicBezTo>
                              <a:pt x="31" y="54"/>
                              <a:pt x="32" y="52"/>
                              <a:pt x="31" y="51"/>
                            </a:cubicBezTo>
                            <a:cubicBezTo>
                              <a:pt x="33" y="51"/>
                              <a:pt x="32" y="48"/>
                              <a:pt x="32" y="47"/>
                            </a:cubicBezTo>
                            <a:cubicBezTo>
                              <a:pt x="31" y="45"/>
                              <a:pt x="33" y="43"/>
                              <a:pt x="32" y="41"/>
                            </a:cubicBezTo>
                            <a:cubicBezTo>
                              <a:pt x="31" y="40"/>
                              <a:pt x="30" y="40"/>
                              <a:pt x="29" y="40"/>
                            </a:cubicBezTo>
                            <a:cubicBezTo>
                              <a:pt x="28" y="40"/>
                              <a:pt x="29" y="39"/>
                              <a:pt x="28" y="38"/>
                            </a:cubicBezTo>
                            <a:cubicBezTo>
                              <a:pt x="25" y="38"/>
                              <a:pt x="27" y="37"/>
                              <a:pt x="27" y="35"/>
                            </a:cubicBezTo>
                            <a:cubicBezTo>
                              <a:pt x="26" y="34"/>
                              <a:pt x="27" y="32"/>
                              <a:pt x="28" y="31"/>
                            </a:cubicBezTo>
                            <a:cubicBezTo>
                              <a:pt x="29" y="30"/>
                              <a:pt x="31" y="30"/>
                              <a:pt x="31" y="29"/>
                            </a:cubicBezTo>
                            <a:cubicBezTo>
                              <a:pt x="32" y="28"/>
                              <a:pt x="31" y="27"/>
                              <a:pt x="30" y="26"/>
                            </a:cubicBezTo>
                            <a:cubicBezTo>
                              <a:pt x="30" y="24"/>
                              <a:pt x="29" y="22"/>
                              <a:pt x="27" y="22"/>
                            </a:cubicBezTo>
                            <a:cubicBezTo>
                              <a:pt x="24" y="23"/>
                              <a:pt x="22" y="24"/>
                              <a:pt x="20" y="24"/>
                            </a:cubicBezTo>
                            <a:cubicBezTo>
                              <a:pt x="20" y="23"/>
                              <a:pt x="20" y="21"/>
                              <a:pt x="19" y="19"/>
                            </a:cubicBezTo>
                            <a:cubicBezTo>
                              <a:pt x="19" y="18"/>
                              <a:pt x="21" y="17"/>
                              <a:pt x="21" y="15"/>
                            </a:cubicBezTo>
                            <a:cubicBezTo>
                              <a:pt x="21" y="15"/>
                              <a:pt x="30" y="15"/>
                              <a:pt x="31" y="15"/>
                            </a:cubicBezTo>
                            <a:cubicBezTo>
                              <a:pt x="33" y="15"/>
                              <a:pt x="33" y="15"/>
                              <a:pt x="35" y="15"/>
                            </a:cubicBezTo>
                            <a:cubicBezTo>
                              <a:pt x="36" y="16"/>
                              <a:pt x="36" y="17"/>
                              <a:pt x="38" y="17"/>
                            </a:cubicBezTo>
                            <a:cubicBezTo>
                              <a:pt x="41" y="16"/>
                              <a:pt x="45" y="18"/>
                              <a:pt x="47" y="20"/>
                            </a:cubicBezTo>
                            <a:cubicBezTo>
                              <a:pt x="48" y="19"/>
                              <a:pt x="47" y="18"/>
                              <a:pt x="47" y="16"/>
                            </a:cubicBezTo>
                            <a:cubicBezTo>
                              <a:pt x="47" y="15"/>
                              <a:pt x="48" y="14"/>
                              <a:pt x="49" y="13"/>
                            </a:cubicBezTo>
                            <a:cubicBezTo>
                              <a:pt x="50" y="12"/>
                              <a:pt x="51" y="10"/>
                              <a:pt x="51" y="9"/>
                            </a:cubicBezTo>
                            <a:cubicBezTo>
                              <a:pt x="51" y="7"/>
                              <a:pt x="51" y="6"/>
                              <a:pt x="51" y="5"/>
                            </a:cubicBezTo>
                            <a:cubicBezTo>
                              <a:pt x="51" y="4"/>
                              <a:pt x="52" y="3"/>
                              <a:pt x="53" y="2"/>
                            </a:cubicBezTo>
                            <a:cubicBezTo>
                              <a:pt x="54" y="1"/>
                              <a:pt x="56" y="2"/>
                              <a:pt x="57" y="2"/>
                            </a:cubicBezTo>
                            <a:cubicBezTo>
                              <a:pt x="59" y="1"/>
                              <a:pt x="60" y="0"/>
                              <a:pt x="61" y="1"/>
                            </a:cubicBezTo>
                            <a:cubicBezTo>
                              <a:pt x="63" y="1"/>
                              <a:pt x="64" y="2"/>
                              <a:pt x="66" y="2"/>
                            </a:cubicBezTo>
                            <a:cubicBezTo>
                              <a:pt x="69" y="1"/>
                              <a:pt x="71" y="1"/>
                              <a:pt x="71" y="4"/>
                            </a:cubicBezTo>
                            <a:cubicBezTo>
                              <a:pt x="72" y="6"/>
                              <a:pt x="69" y="10"/>
                              <a:pt x="68" y="12"/>
                            </a:cubicBezTo>
                            <a:cubicBezTo>
                              <a:pt x="66" y="14"/>
                              <a:pt x="66" y="16"/>
                              <a:pt x="66" y="19"/>
                            </a:cubicBezTo>
                            <a:cubicBezTo>
                              <a:pt x="66" y="21"/>
                              <a:pt x="66" y="22"/>
                              <a:pt x="65" y="24"/>
                            </a:cubicBezTo>
                            <a:cubicBezTo>
                              <a:pt x="65" y="25"/>
                              <a:pt x="64" y="26"/>
                              <a:pt x="64" y="28"/>
                            </a:cubicBezTo>
                            <a:cubicBezTo>
                              <a:pt x="64" y="29"/>
                              <a:pt x="64" y="31"/>
                              <a:pt x="64" y="32"/>
                            </a:cubicBezTo>
                            <a:cubicBezTo>
                              <a:pt x="64" y="33"/>
                              <a:pt x="64" y="34"/>
                              <a:pt x="63" y="35"/>
                            </a:cubicBezTo>
                            <a:cubicBezTo>
                              <a:pt x="62" y="38"/>
                              <a:pt x="63" y="41"/>
                              <a:pt x="61" y="44"/>
                            </a:cubicBezTo>
                            <a:cubicBezTo>
                              <a:pt x="59" y="46"/>
                              <a:pt x="56" y="47"/>
                              <a:pt x="54" y="49"/>
                            </a:cubicBezTo>
                            <a:cubicBezTo>
                              <a:pt x="53" y="51"/>
                              <a:pt x="53" y="52"/>
                              <a:pt x="52" y="54"/>
                            </a:cubicBezTo>
                            <a:cubicBezTo>
                              <a:pt x="51" y="55"/>
                              <a:pt x="49" y="56"/>
                              <a:pt x="49" y="58"/>
                            </a:cubicBezTo>
                            <a:cubicBezTo>
                              <a:pt x="48" y="61"/>
                              <a:pt x="48" y="64"/>
                              <a:pt x="48" y="66"/>
                            </a:cubicBezTo>
                            <a:cubicBezTo>
                              <a:pt x="48" y="69"/>
                              <a:pt x="46" y="73"/>
                              <a:pt x="44" y="74"/>
                            </a:cubicBezTo>
                            <a:cubicBezTo>
                              <a:pt x="43" y="75"/>
                              <a:pt x="41" y="75"/>
                              <a:pt x="41" y="76"/>
                            </a:cubicBezTo>
                            <a:cubicBezTo>
                              <a:pt x="41" y="77"/>
                              <a:pt x="39" y="78"/>
                              <a:pt x="38" y="78"/>
                            </a:cubicBezTo>
                            <a:cubicBezTo>
                              <a:pt x="37" y="80"/>
                              <a:pt x="36" y="81"/>
                              <a:pt x="35" y="82"/>
                            </a:cubicBezTo>
                            <a:cubicBezTo>
                              <a:pt x="34" y="84"/>
                              <a:pt x="32" y="82"/>
                              <a:pt x="31" y="83"/>
                            </a:cubicBezTo>
                            <a:cubicBezTo>
                              <a:pt x="31" y="82"/>
                              <a:pt x="30" y="80"/>
                              <a:pt x="31" y="79"/>
                            </a:cubicBezTo>
                            <a:cubicBezTo>
                              <a:pt x="32" y="79"/>
                              <a:pt x="32" y="78"/>
                              <a:pt x="31" y="78"/>
                            </a:cubicBezTo>
                            <a:cubicBezTo>
                              <a:pt x="29" y="77"/>
                              <a:pt x="27" y="80"/>
                              <a:pt x="25" y="78"/>
                            </a:cubicBezTo>
                            <a:cubicBezTo>
                              <a:pt x="25" y="79"/>
                              <a:pt x="25" y="80"/>
                              <a:pt x="25" y="81"/>
                            </a:cubicBezTo>
                            <a:cubicBezTo>
                              <a:pt x="24" y="82"/>
                              <a:pt x="23" y="82"/>
                              <a:pt x="22" y="83"/>
                            </a:cubicBezTo>
                            <a:cubicBezTo>
                              <a:pt x="22" y="81"/>
                              <a:pt x="20" y="81"/>
                              <a:pt x="19" y="80"/>
                            </a:cubicBezTo>
                            <a:cubicBezTo>
                              <a:pt x="18" y="81"/>
                              <a:pt x="17" y="77"/>
                              <a:pt x="15" y="79"/>
                            </a:cubicBezTo>
                            <a:cubicBezTo>
                              <a:pt x="14" y="80"/>
                              <a:pt x="13" y="80"/>
                              <a:pt x="13" y="81"/>
                            </a:cubicBezTo>
                            <a:cubicBezTo>
                              <a:pt x="12" y="81"/>
                              <a:pt x="10" y="82"/>
                              <a:pt x="9" y="83"/>
                            </a:cubicBezTo>
                            <a:cubicBezTo>
                              <a:pt x="8" y="85"/>
                              <a:pt x="7" y="82"/>
                              <a:pt x="7" y="81"/>
                            </a:cubicBezTo>
                            <a:cubicBezTo>
                              <a:pt x="6" y="78"/>
                              <a:pt x="2" y="76"/>
                              <a:pt x="0" y="7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06" name="Freeform 2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37" y="2586"/>
                        <a:ext cx="65" cy="63"/>
                      </a:xfrm>
                      <a:custGeom>
                        <a:avLst/>
                        <a:gdLst>
                          <a:gd name="T0" fmla="*/ 8 w 40"/>
                          <a:gd name="T1" fmla="*/ 0 h 39"/>
                          <a:gd name="T2" fmla="*/ 6 w 40"/>
                          <a:gd name="T3" fmla="*/ 0 h 39"/>
                          <a:gd name="T4" fmla="*/ 0 w 40"/>
                          <a:gd name="T5" fmla="*/ 2 h 39"/>
                          <a:gd name="T6" fmla="*/ 1 w 40"/>
                          <a:gd name="T7" fmla="*/ 5 h 39"/>
                          <a:gd name="T8" fmla="*/ 3 w 40"/>
                          <a:gd name="T9" fmla="*/ 6 h 39"/>
                          <a:gd name="T10" fmla="*/ 6 w 40"/>
                          <a:gd name="T11" fmla="*/ 9 h 39"/>
                          <a:gd name="T12" fmla="*/ 2 w 40"/>
                          <a:gd name="T13" fmla="*/ 10 h 39"/>
                          <a:gd name="T14" fmla="*/ 2 w 40"/>
                          <a:gd name="T15" fmla="*/ 13 h 39"/>
                          <a:gd name="T16" fmla="*/ 6 w 40"/>
                          <a:gd name="T17" fmla="*/ 12 h 39"/>
                          <a:gd name="T18" fmla="*/ 5 w 40"/>
                          <a:gd name="T19" fmla="*/ 12 h 39"/>
                          <a:gd name="T20" fmla="*/ 3 w 40"/>
                          <a:gd name="T21" fmla="*/ 17 h 39"/>
                          <a:gd name="T22" fmla="*/ 7 w 40"/>
                          <a:gd name="T23" fmla="*/ 20 h 39"/>
                          <a:gd name="T24" fmla="*/ 6 w 40"/>
                          <a:gd name="T25" fmla="*/ 21 h 39"/>
                          <a:gd name="T26" fmla="*/ 4 w 40"/>
                          <a:gd name="T27" fmla="*/ 21 h 39"/>
                          <a:gd name="T28" fmla="*/ 5 w 40"/>
                          <a:gd name="T29" fmla="*/ 25 h 39"/>
                          <a:gd name="T30" fmla="*/ 2 w 40"/>
                          <a:gd name="T31" fmla="*/ 26 h 39"/>
                          <a:gd name="T32" fmla="*/ 6 w 40"/>
                          <a:gd name="T33" fmla="*/ 29 h 39"/>
                          <a:gd name="T34" fmla="*/ 8 w 40"/>
                          <a:gd name="T35" fmla="*/ 30 h 39"/>
                          <a:gd name="T36" fmla="*/ 13 w 40"/>
                          <a:gd name="T37" fmla="*/ 31 h 39"/>
                          <a:gd name="T38" fmla="*/ 13 w 40"/>
                          <a:gd name="T39" fmla="*/ 32 h 39"/>
                          <a:gd name="T40" fmla="*/ 17 w 40"/>
                          <a:gd name="T41" fmla="*/ 31 h 39"/>
                          <a:gd name="T42" fmla="*/ 18 w 40"/>
                          <a:gd name="T43" fmla="*/ 29 h 39"/>
                          <a:gd name="T44" fmla="*/ 18 w 40"/>
                          <a:gd name="T45" fmla="*/ 29 h 39"/>
                          <a:gd name="T46" fmla="*/ 23 w 40"/>
                          <a:gd name="T47" fmla="*/ 33 h 39"/>
                          <a:gd name="T48" fmla="*/ 26 w 40"/>
                          <a:gd name="T49" fmla="*/ 33 h 39"/>
                          <a:gd name="T50" fmla="*/ 26 w 40"/>
                          <a:gd name="T51" fmla="*/ 34 h 39"/>
                          <a:gd name="T52" fmla="*/ 25 w 40"/>
                          <a:gd name="T53" fmla="*/ 38 h 39"/>
                          <a:gd name="T54" fmla="*/ 30 w 40"/>
                          <a:gd name="T55" fmla="*/ 37 h 39"/>
                          <a:gd name="T56" fmla="*/ 35 w 40"/>
                          <a:gd name="T57" fmla="*/ 35 h 39"/>
                          <a:gd name="T58" fmla="*/ 35 w 40"/>
                          <a:gd name="T59" fmla="*/ 32 h 39"/>
                          <a:gd name="T60" fmla="*/ 38 w 40"/>
                          <a:gd name="T61" fmla="*/ 31 h 39"/>
                          <a:gd name="T62" fmla="*/ 40 w 40"/>
                          <a:gd name="T63" fmla="*/ 29 h 39"/>
                          <a:gd name="T64" fmla="*/ 36 w 40"/>
                          <a:gd name="T65" fmla="*/ 26 h 39"/>
                          <a:gd name="T66" fmla="*/ 37 w 40"/>
                          <a:gd name="T67" fmla="*/ 19 h 39"/>
                          <a:gd name="T68" fmla="*/ 35 w 40"/>
                          <a:gd name="T69" fmla="*/ 16 h 39"/>
                          <a:gd name="T70" fmla="*/ 37 w 40"/>
                          <a:gd name="T71" fmla="*/ 16 h 39"/>
                          <a:gd name="T72" fmla="*/ 34 w 40"/>
                          <a:gd name="T73" fmla="*/ 14 h 39"/>
                          <a:gd name="T74" fmla="*/ 32 w 40"/>
                          <a:gd name="T75" fmla="*/ 16 h 39"/>
                          <a:gd name="T76" fmla="*/ 30 w 40"/>
                          <a:gd name="T77" fmla="*/ 15 h 39"/>
                          <a:gd name="T78" fmla="*/ 26 w 40"/>
                          <a:gd name="T79" fmla="*/ 13 h 39"/>
                          <a:gd name="T80" fmla="*/ 24 w 40"/>
                          <a:gd name="T81" fmla="*/ 13 h 39"/>
                          <a:gd name="T82" fmla="*/ 24 w 40"/>
                          <a:gd name="T83" fmla="*/ 11 h 39"/>
                          <a:gd name="T84" fmla="*/ 23 w 40"/>
                          <a:gd name="T85" fmla="*/ 9 h 39"/>
                          <a:gd name="T86" fmla="*/ 17 w 40"/>
                          <a:gd name="T87" fmla="*/ 7 h 39"/>
                          <a:gd name="T88" fmla="*/ 15 w 40"/>
                          <a:gd name="T89" fmla="*/ 2 h 39"/>
                          <a:gd name="T90" fmla="*/ 8 w 40"/>
                          <a:gd name="T91" fmla="*/ 0 h 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40" h="39">
                            <a:moveTo>
                              <a:pt x="8" y="0"/>
                            </a:moveTo>
                            <a:cubicBezTo>
                              <a:pt x="8" y="0"/>
                              <a:pt x="7" y="0"/>
                              <a:pt x="6" y="0"/>
                            </a:cubicBezTo>
                            <a:cubicBezTo>
                              <a:pt x="5" y="2"/>
                              <a:pt x="2" y="2"/>
                              <a:pt x="0" y="2"/>
                            </a:cubicBezTo>
                            <a:cubicBezTo>
                              <a:pt x="1" y="4"/>
                              <a:pt x="1" y="4"/>
                              <a:pt x="1" y="5"/>
                            </a:cubicBezTo>
                            <a:cubicBezTo>
                              <a:pt x="1" y="6"/>
                              <a:pt x="2" y="6"/>
                              <a:pt x="3" y="6"/>
                            </a:cubicBezTo>
                            <a:cubicBezTo>
                              <a:pt x="0" y="8"/>
                              <a:pt x="5" y="9"/>
                              <a:pt x="6" y="9"/>
                            </a:cubicBezTo>
                            <a:cubicBezTo>
                              <a:pt x="5" y="9"/>
                              <a:pt x="3" y="10"/>
                              <a:pt x="2" y="10"/>
                            </a:cubicBezTo>
                            <a:cubicBezTo>
                              <a:pt x="3" y="11"/>
                              <a:pt x="2" y="12"/>
                              <a:pt x="2" y="13"/>
                            </a:cubicBezTo>
                            <a:cubicBezTo>
                              <a:pt x="3" y="12"/>
                              <a:pt x="4" y="12"/>
                              <a:pt x="6" y="12"/>
                            </a:cubicBezTo>
                            <a:cubicBezTo>
                              <a:pt x="5" y="12"/>
                              <a:pt x="5" y="12"/>
                              <a:pt x="5" y="12"/>
                            </a:cubicBezTo>
                            <a:cubicBezTo>
                              <a:pt x="5" y="14"/>
                              <a:pt x="3" y="15"/>
                              <a:pt x="3" y="17"/>
                            </a:cubicBezTo>
                            <a:cubicBezTo>
                              <a:pt x="3" y="18"/>
                              <a:pt x="6" y="19"/>
                              <a:pt x="7" y="20"/>
                            </a:cubicBezTo>
                            <a:cubicBezTo>
                              <a:pt x="7" y="20"/>
                              <a:pt x="8" y="21"/>
                              <a:pt x="6" y="21"/>
                            </a:cubicBezTo>
                            <a:cubicBezTo>
                              <a:pt x="6" y="21"/>
                              <a:pt x="5" y="21"/>
                              <a:pt x="4" y="21"/>
                            </a:cubicBezTo>
                            <a:cubicBezTo>
                              <a:pt x="4" y="21"/>
                              <a:pt x="8" y="25"/>
                              <a:pt x="5" y="25"/>
                            </a:cubicBezTo>
                            <a:cubicBezTo>
                              <a:pt x="3" y="25"/>
                              <a:pt x="2" y="25"/>
                              <a:pt x="2" y="26"/>
                            </a:cubicBezTo>
                            <a:cubicBezTo>
                              <a:pt x="2" y="27"/>
                              <a:pt x="5" y="28"/>
                              <a:pt x="6" y="29"/>
                            </a:cubicBezTo>
                            <a:cubicBezTo>
                              <a:pt x="6" y="29"/>
                              <a:pt x="7" y="29"/>
                              <a:pt x="8" y="30"/>
                            </a:cubicBezTo>
                            <a:cubicBezTo>
                              <a:pt x="12" y="32"/>
                              <a:pt x="14" y="31"/>
                              <a:pt x="13" y="31"/>
                            </a:cubicBezTo>
                            <a:cubicBezTo>
                              <a:pt x="12" y="31"/>
                              <a:pt x="13" y="32"/>
                              <a:pt x="13" y="32"/>
                            </a:cubicBezTo>
                            <a:cubicBezTo>
                              <a:pt x="14" y="32"/>
                              <a:pt x="17" y="32"/>
                              <a:pt x="17" y="31"/>
                            </a:cubicBezTo>
                            <a:cubicBezTo>
                              <a:pt x="18" y="30"/>
                              <a:pt x="19" y="31"/>
                              <a:pt x="18" y="29"/>
                            </a:cubicBezTo>
                            <a:cubicBezTo>
                              <a:pt x="19" y="29"/>
                              <a:pt x="18" y="29"/>
                              <a:pt x="18" y="29"/>
                            </a:cubicBezTo>
                            <a:cubicBezTo>
                              <a:pt x="19" y="31"/>
                              <a:pt x="22" y="32"/>
                              <a:pt x="23" y="33"/>
                            </a:cubicBezTo>
                            <a:cubicBezTo>
                              <a:pt x="23" y="33"/>
                              <a:pt x="24" y="33"/>
                              <a:pt x="26" y="33"/>
                            </a:cubicBezTo>
                            <a:cubicBezTo>
                              <a:pt x="26" y="33"/>
                              <a:pt x="26" y="34"/>
                              <a:pt x="26" y="34"/>
                            </a:cubicBezTo>
                            <a:cubicBezTo>
                              <a:pt x="26" y="35"/>
                              <a:pt x="25" y="36"/>
                              <a:pt x="25" y="38"/>
                            </a:cubicBezTo>
                            <a:cubicBezTo>
                              <a:pt x="26" y="39"/>
                              <a:pt x="29" y="37"/>
                              <a:pt x="30" y="37"/>
                            </a:cubicBezTo>
                            <a:cubicBezTo>
                              <a:pt x="31" y="37"/>
                              <a:pt x="37" y="36"/>
                              <a:pt x="35" y="35"/>
                            </a:cubicBezTo>
                            <a:cubicBezTo>
                              <a:pt x="34" y="34"/>
                              <a:pt x="34" y="33"/>
                              <a:pt x="35" y="32"/>
                            </a:cubicBezTo>
                            <a:cubicBezTo>
                              <a:pt x="36" y="31"/>
                              <a:pt x="37" y="32"/>
                              <a:pt x="38" y="31"/>
                            </a:cubicBezTo>
                            <a:cubicBezTo>
                              <a:pt x="38" y="30"/>
                              <a:pt x="39" y="29"/>
                              <a:pt x="40" y="29"/>
                            </a:cubicBezTo>
                            <a:cubicBezTo>
                              <a:pt x="38" y="28"/>
                              <a:pt x="37" y="27"/>
                              <a:pt x="36" y="26"/>
                            </a:cubicBezTo>
                            <a:cubicBezTo>
                              <a:pt x="33" y="23"/>
                              <a:pt x="35" y="21"/>
                              <a:pt x="37" y="19"/>
                            </a:cubicBezTo>
                            <a:cubicBezTo>
                              <a:pt x="36" y="18"/>
                              <a:pt x="34" y="16"/>
                              <a:pt x="35" y="16"/>
                            </a:cubicBezTo>
                            <a:cubicBezTo>
                              <a:pt x="36" y="16"/>
                              <a:pt x="37" y="16"/>
                              <a:pt x="37" y="16"/>
                            </a:cubicBezTo>
                            <a:cubicBezTo>
                              <a:pt x="37" y="15"/>
                              <a:pt x="35" y="14"/>
                              <a:pt x="34" y="14"/>
                            </a:cubicBezTo>
                            <a:cubicBezTo>
                              <a:pt x="33" y="15"/>
                              <a:pt x="32" y="16"/>
                              <a:pt x="32" y="16"/>
                            </a:cubicBezTo>
                            <a:cubicBezTo>
                              <a:pt x="31" y="16"/>
                              <a:pt x="30" y="15"/>
                              <a:pt x="30" y="15"/>
                            </a:cubicBezTo>
                            <a:cubicBezTo>
                              <a:pt x="28" y="14"/>
                              <a:pt x="27" y="14"/>
                              <a:pt x="26" y="13"/>
                            </a:cubicBezTo>
                            <a:cubicBezTo>
                              <a:pt x="25" y="13"/>
                              <a:pt x="25" y="13"/>
                              <a:pt x="24" y="13"/>
                            </a:cubicBezTo>
                            <a:cubicBezTo>
                              <a:pt x="25" y="12"/>
                              <a:pt x="26" y="11"/>
                              <a:pt x="24" y="11"/>
                            </a:cubicBezTo>
                            <a:cubicBezTo>
                              <a:pt x="26" y="10"/>
                              <a:pt x="25" y="10"/>
                              <a:pt x="23" y="9"/>
                            </a:cubicBezTo>
                            <a:cubicBezTo>
                              <a:pt x="22" y="9"/>
                              <a:pt x="19" y="8"/>
                              <a:pt x="17" y="7"/>
                            </a:cubicBezTo>
                            <a:cubicBezTo>
                              <a:pt x="19" y="4"/>
                              <a:pt x="16" y="3"/>
                              <a:pt x="15" y="2"/>
                            </a:cubicBezTo>
                            <a:cubicBezTo>
                              <a:pt x="14" y="0"/>
                              <a:pt x="11" y="0"/>
                              <a:pt x="8" y="0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07" name="Freeform 2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5" y="2631"/>
                        <a:ext cx="27" cy="23"/>
                      </a:xfrm>
                      <a:custGeom>
                        <a:avLst/>
                        <a:gdLst>
                          <a:gd name="T0" fmla="*/ 1 w 17"/>
                          <a:gd name="T1" fmla="*/ 4 h 14"/>
                          <a:gd name="T2" fmla="*/ 3 w 17"/>
                          <a:gd name="T3" fmla="*/ 4 h 14"/>
                          <a:gd name="T4" fmla="*/ 3 w 17"/>
                          <a:gd name="T5" fmla="*/ 4 h 14"/>
                          <a:gd name="T6" fmla="*/ 5 w 17"/>
                          <a:gd name="T7" fmla="*/ 3 h 14"/>
                          <a:gd name="T8" fmla="*/ 6 w 17"/>
                          <a:gd name="T9" fmla="*/ 0 h 14"/>
                          <a:gd name="T10" fmla="*/ 8 w 17"/>
                          <a:gd name="T11" fmla="*/ 0 h 14"/>
                          <a:gd name="T12" fmla="*/ 14 w 17"/>
                          <a:gd name="T13" fmla="*/ 3 h 14"/>
                          <a:gd name="T14" fmla="*/ 17 w 17"/>
                          <a:gd name="T15" fmla="*/ 6 h 14"/>
                          <a:gd name="T16" fmla="*/ 15 w 17"/>
                          <a:gd name="T17" fmla="*/ 9 h 14"/>
                          <a:gd name="T18" fmla="*/ 13 w 17"/>
                          <a:gd name="T19" fmla="*/ 11 h 14"/>
                          <a:gd name="T20" fmla="*/ 9 w 17"/>
                          <a:gd name="T21" fmla="*/ 11 h 14"/>
                          <a:gd name="T22" fmla="*/ 6 w 17"/>
                          <a:gd name="T23" fmla="*/ 14 h 14"/>
                          <a:gd name="T24" fmla="*/ 5 w 17"/>
                          <a:gd name="T25" fmla="*/ 10 h 14"/>
                          <a:gd name="T26" fmla="*/ 3 w 17"/>
                          <a:gd name="T27" fmla="*/ 9 h 14"/>
                          <a:gd name="T28" fmla="*/ 1 w 17"/>
                          <a:gd name="T29" fmla="*/ 7 h 14"/>
                          <a:gd name="T30" fmla="*/ 0 w 17"/>
                          <a:gd name="T31" fmla="*/ 5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17" h="14">
                            <a:moveTo>
                              <a:pt x="1" y="4"/>
                            </a:moveTo>
                            <a:cubicBezTo>
                              <a:pt x="1" y="4"/>
                              <a:pt x="2" y="4"/>
                              <a:pt x="3" y="4"/>
                            </a:cubicBezTo>
                            <a:cubicBezTo>
                              <a:pt x="3" y="3"/>
                              <a:pt x="3" y="4"/>
                              <a:pt x="3" y="4"/>
                            </a:cubicBezTo>
                            <a:cubicBezTo>
                              <a:pt x="4" y="3"/>
                              <a:pt x="5" y="3"/>
                              <a:pt x="5" y="3"/>
                            </a:cubicBezTo>
                            <a:cubicBezTo>
                              <a:pt x="7" y="2"/>
                              <a:pt x="7" y="2"/>
                              <a:pt x="6" y="0"/>
                            </a:cubicBezTo>
                            <a:cubicBezTo>
                              <a:pt x="7" y="0"/>
                              <a:pt x="7" y="0"/>
                              <a:pt x="8" y="0"/>
                            </a:cubicBezTo>
                            <a:cubicBezTo>
                              <a:pt x="8" y="2"/>
                              <a:pt x="15" y="1"/>
                              <a:pt x="14" y="3"/>
                            </a:cubicBezTo>
                            <a:cubicBezTo>
                              <a:pt x="14" y="4"/>
                              <a:pt x="17" y="5"/>
                              <a:pt x="17" y="6"/>
                            </a:cubicBezTo>
                            <a:cubicBezTo>
                              <a:pt x="17" y="7"/>
                              <a:pt x="14" y="8"/>
                              <a:pt x="15" y="9"/>
                            </a:cubicBezTo>
                            <a:cubicBezTo>
                              <a:pt x="14" y="10"/>
                              <a:pt x="13" y="10"/>
                              <a:pt x="13" y="11"/>
                            </a:cubicBezTo>
                            <a:cubicBezTo>
                              <a:pt x="11" y="11"/>
                              <a:pt x="11" y="10"/>
                              <a:pt x="9" y="11"/>
                            </a:cubicBezTo>
                            <a:cubicBezTo>
                              <a:pt x="7" y="11"/>
                              <a:pt x="7" y="13"/>
                              <a:pt x="6" y="14"/>
                            </a:cubicBezTo>
                            <a:cubicBezTo>
                              <a:pt x="6" y="13"/>
                              <a:pt x="7" y="11"/>
                              <a:pt x="5" y="10"/>
                            </a:cubicBezTo>
                            <a:cubicBezTo>
                              <a:pt x="5" y="9"/>
                              <a:pt x="4" y="9"/>
                              <a:pt x="3" y="9"/>
                            </a:cubicBezTo>
                            <a:cubicBezTo>
                              <a:pt x="2" y="8"/>
                              <a:pt x="3" y="7"/>
                              <a:pt x="1" y="7"/>
                            </a:cubicBezTo>
                            <a:cubicBezTo>
                              <a:pt x="1" y="6"/>
                              <a:pt x="1" y="5"/>
                              <a:pt x="0" y="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08" name="Freeform 2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5" y="2631"/>
                        <a:ext cx="27" cy="23"/>
                      </a:xfrm>
                      <a:custGeom>
                        <a:avLst/>
                        <a:gdLst>
                          <a:gd name="T0" fmla="*/ 1 w 17"/>
                          <a:gd name="T1" fmla="*/ 4 h 14"/>
                          <a:gd name="T2" fmla="*/ 3 w 17"/>
                          <a:gd name="T3" fmla="*/ 4 h 14"/>
                          <a:gd name="T4" fmla="*/ 3 w 17"/>
                          <a:gd name="T5" fmla="*/ 4 h 14"/>
                          <a:gd name="T6" fmla="*/ 5 w 17"/>
                          <a:gd name="T7" fmla="*/ 3 h 14"/>
                          <a:gd name="T8" fmla="*/ 6 w 17"/>
                          <a:gd name="T9" fmla="*/ 0 h 14"/>
                          <a:gd name="T10" fmla="*/ 8 w 17"/>
                          <a:gd name="T11" fmla="*/ 0 h 14"/>
                          <a:gd name="T12" fmla="*/ 14 w 17"/>
                          <a:gd name="T13" fmla="*/ 3 h 14"/>
                          <a:gd name="T14" fmla="*/ 17 w 17"/>
                          <a:gd name="T15" fmla="*/ 6 h 14"/>
                          <a:gd name="T16" fmla="*/ 15 w 17"/>
                          <a:gd name="T17" fmla="*/ 9 h 14"/>
                          <a:gd name="T18" fmla="*/ 13 w 17"/>
                          <a:gd name="T19" fmla="*/ 11 h 14"/>
                          <a:gd name="T20" fmla="*/ 9 w 17"/>
                          <a:gd name="T21" fmla="*/ 11 h 14"/>
                          <a:gd name="T22" fmla="*/ 6 w 17"/>
                          <a:gd name="T23" fmla="*/ 14 h 14"/>
                          <a:gd name="T24" fmla="*/ 5 w 17"/>
                          <a:gd name="T25" fmla="*/ 10 h 14"/>
                          <a:gd name="T26" fmla="*/ 3 w 17"/>
                          <a:gd name="T27" fmla="*/ 9 h 14"/>
                          <a:gd name="T28" fmla="*/ 1 w 17"/>
                          <a:gd name="T29" fmla="*/ 7 h 14"/>
                          <a:gd name="T30" fmla="*/ 0 w 17"/>
                          <a:gd name="T31" fmla="*/ 5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17" h="14">
                            <a:moveTo>
                              <a:pt x="1" y="4"/>
                            </a:moveTo>
                            <a:cubicBezTo>
                              <a:pt x="1" y="4"/>
                              <a:pt x="2" y="4"/>
                              <a:pt x="3" y="4"/>
                            </a:cubicBezTo>
                            <a:cubicBezTo>
                              <a:pt x="3" y="3"/>
                              <a:pt x="3" y="4"/>
                              <a:pt x="3" y="4"/>
                            </a:cubicBezTo>
                            <a:cubicBezTo>
                              <a:pt x="4" y="3"/>
                              <a:pt x="5" y="3"/>
                              <a:pt x="5" y="3"/>
                            </a:cubicBezTo>
                            <a:cubicBezTo>
                              <a:pt x="7" y="2"/>
                              <a:pt x="7" y="2"/>
                              <a:pt x="6" y="0"/>
                            </a:cubicBezTo>
                            <a:cubicBezTo>
                              <a:pt x="7" y="0"/>
                              <a:pt x="7" y="0"/>
                              <a:pt x="8" y="0"/>
                            </a:cubicBezTo>
                            <a:cubicBezTo>
                              <a:pt x="8" y="2"/>
                              <a:pt x="15" y="1"/>
                              <a:pt x="14" y="3"/>
                            </a:cubicBezTo>
                            <a:cubicBezTo>
                              <a:pt x="14" y="4"/>
                              <a:pt x="17" y="5"/>
                              <a:pt x="17" y="6"/>
                            </a:cubicBezTo>
                            <a:cubicBezTo>
                              <a:pt x="17" y="7"/>
                              <a:pt x="14" y="8"/>
                              <a:pt x="15" y="9"/>
                            </a:cubicBezTo>
                            <a:cubicBezTo>
                              <a:pt x="14" y="10"/>
                              <a:pt x="13" y="10"/>
                              <a:pt x="13" y="11"/>
                            </a:cubicBezTo>
                            <a:cubicBezTo>
                              <a:pt x="11" y="11"/>
                              <a:pt x="11" y="10"/>
                              <a:pt x="9" y="11"/>
                            </a:cubicBezTo>
                            <a:cubicBezTo>
                              <a:pt x="7" y="11"/>
                              <a:pt x="7" y="13"/>
                              <a:pt x="6" y="14"/>
                            </a:cubicBezTo>
                            <a:cubicBezTo>
                              <a:pt x="6" y="13"/>
                              <a:pt x="7" y="11"/>
                              <a:pt x="5" y="10"/>
                            </a:cubicBezTo>
                            <a:cubicBezTo>
                              <a:pt x="5" y="9"/>
                              <a:pt x="4" y="9"/>
                              <a:pt x="3" y="9"/>
                            </a:cubicBezTo>
                            <a:cubicBezTo>
                              <a:pt x="2" y="8"/>
                              <a:pt x="3" y="7"/>
                              <a:pt x="1" y="7"/>
                            </a:cubicBezTo>
                            <a:cubicBezTo>
                              <a:pt x="1" y="6"/>
                              <a:pt x="1" y="5"/>
                              <a:pt x="0" y="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09" name="Freeform 2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27" y="2626"/>
                        <a:ext cx="33" cy="26"/>
                      </a:xfrm>
                      <a:custGeom>
                        <a:avLst/>
                        <a:gdLst>
                          <a:gd name="T0" fmla="*/ 3 w 20"/>
                          <a:gd name="T1" fmla="*/ 10 h 16"/>
                          <a:gd name="T2" fmla="*/ 4 w 20"/>
                          <a:gd name="T3" fmla="*/ 5 h 16"/>
                          <a:gd name="T4" fmla="*/ 8 w 20"/>
                          <a:gd name="T5" fmla="*/ 3 h 16"/>
                          <a:gd name="T6" fmla="*/ 7 w 20"/>
                          <a:gd name="T7" fmla="*/ 0 h 16"/>
                          <a:gd name="T8" fmla="*/ 10 w 20"/>
                          <a:gd name="T9" fmla="*/ 3 h 16"/>
                          <a:gd name="T10" fmla="*/ 15 w 20"/>
                          <a:gd name="T11" fmla="*/ 6 h 16"/>
                          <a:gd name="T12" fmla="*/ 19 w 20"/>
                          <a:gd name="T13" fmla="*/ 6 h 16"/>
                          <a:gd name="T14" fmla="*/ 17 w 20"/>
                          <a:gd name="T15" fmla="*/ 8 h 16"/>
                          <a:gd name="T16" fmla="*/ 18 w 20"/>
                          <a:gd name="T17" fmla="*/ 10 h 16"/>
                          <a:gd name="T18" fmla="*/ 15 w 20"/>
                          <a:gd name="T19" fmla="*/ 10 h 16"/>
                          <a:gd name="T20" fmla="*/ 14 w 20"/>
                          <a:gd name="T21" fmla="*/ 9 h 16"/>
                          <a:gd name="T22" fmla="*/ 11 w 20"/>
                          <a:gd name="T23" fmla="*/ 16 h 16"/>
                          <a:gd name="T24" fmla="*/ 7 w 20"/>
                          <a:gd name="T25" fmla="*/ 13 h 16"/>
                          <a:gd name="T26" fmla="*/ 4 w 20"/>
                          <a:gd name="T27" fmla="*/ 11 h 16"/>
                          <a:gd name="T28" fmla="*/ 6 w 20"/>
                          <a:gd name="T29" fmla="*/ 11 h 16"/>
                          <a:gd name="T30" fmla="*/ 3 w 20"/>
                          <a:gd name="T31" fmla="*/ 10 h 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20" h="16">
                            <a:moveTo>
                              <a:pt x="3" y="10"/>
                            </a:moveTo>
                            <a:cubicBezTo>
                              <a:pt x="5" y="9"/>
                              <a:pt x="0" y="4"/>
                              <a:pt x="4" y="5"/>
                            </a:cubicBezTo>
                            <a:cubicBezTo>
                              <a:pt x="3" y="3"/>
                              <a:pt x="7" y="1"/>
                              <a:pt x="8" y="3"/>
                            </a:cubicBezTo>
                            <a:cubicBezTo>
                              <a:pt x="8" y="2"/>
                              <a:pt x="7" y="1"/>
                              <a:pt x="7" y="0"/>
                            </a:cubicBezTo>
                            <a:cubicBezTo>
                              <a:pt x="9" y="1"/>
                              <a:pt x="9" y="2"/>
                              <a:pt x="10" y="3"/>
                            </a:cubicBezTo>
                            <a:cubicBezTo>
                              <a:pt x="12" y="4"/>
                              <a:pt x="13" y="5"/>
                              <a:pt x="15" y="6"/>
                            </a:cubicBezTo>
                            <a:cubicBezTo>
                              <a:pt x="16" y="6"/>
                              <a:pt x="18" y="6"/>
                              <a:pt x="19" y="6"/>
                            </a:cubicBezTo>
                            <a:cubicBezTo>
                              <a:pt x="20" y="8"/>
                              <a:pt x="17" y="8"/>
                              <a:pt x="17" y="8"/>
                            </a:cubicBezTo>
                            <a:cubicBezTo>
                              <a:pt x="17" y="8"/>
                              <a:pt x="19" y="9"/>
                              <a:pt x="18" y="10"/>
                            </a:cubicBezTo>
                            <a:cubicBezTo>
                              <a:pt x="17" y="10"/>
                              <a:pt x="16" y="11"/>
                              <a:pt x="15" y="10"/>
                            </a:cubicBezTo>
                            <a:cubicBezTo>
                              <a:pt x="15" y="9"/>
                              <a:pt x="15" y="8"/>
                              <a:pt x="14" y="9"/>
                            </a:cubicBezTo>
                            <a:cubicBezTo>
                              <a:pt x="11" y="11"/>
                              <a:pt x="10" y="14"/>
                              <a:pt x="11" y="16"/>
                            </a:cubicBezTo>
                            <a:cubicBezTo>
                              <a:pt x="10" y="16"/>
                              <a:pt x="8" y="14"/>
                              <a:pt x="7" y="13"/>
                            </a:cubicBezTo>
                            <a:cubicBezTo>
                              <a:pt x="7" y="13"/>
                              <a:pt x="4" y="11"/>
                              <a:pt x="4" y="11"/>
                            </a:cubicBezTo>
                            <a:cubicBezTo>
                              <a:pt x="5" y="10"/>
                              <a:pt x="4" y="10"/>
                              <a:pt x="6" y="11"/>
                            </a:cubicBezTo>
                            <a:cubicBezTo>
                              <a:pt x="6" y="10"/>
                              <a:pt x="2" y="12"/>
                              <a:pt x="3" y="1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10" name="Freeform 2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27" y="2626"/>
                        <a:ext cx="33" cy="26"/>
                      </a:xfrm>
                      <a:custGeom>
                        <a:avLst/>
                        <a:gdLst>
                          <a:gd name="T0" fmla="*/ 3 w 20"/>
                          <a:gd name="T1" fmla="*/ 10 h 16"/>
                          <a:gd name="T2" fmla="*/ 4 w 20"/>
                          <a:gd name="T3" fmla="*/ 5 h 16"/>
                          <a:gd name="T4" fmla="*/ 8 w 20"/>
                          <a:gd name="T5" fmla="*/ 3 h 16"/>
                          <a:gd name="T6" fmla="*/ 7 w 20"/>
                          <a:gd name="T7" fmla="*/ 0 h 16"/>
                          <a:gd name="T8" fmla="*/ 10 w 20"/>
                          <a:gd name="T9" fmla="*/ 3 h 16"/>
                          <a:gd name="T10" fmla="*/ 15 w 20"/>
                          <a:gd name="T11" fmla="*/ 6 h 16"/>
                          <a:gd name="T12" fmla="*/ 19 w 20"/>
                          <a:gd name="T13" fmla="*/ 6 h 16"/>
                          <a:gd name="T14" fmla="*/ 17 w 20"/>
                          <a:gd name="T15" fmla="*/ 8 h 16"/>
                          <a:gd name="T16" fmla="*/ 18 w 20"/>
                          <a:gd name="T17" fmla="*/ 10 h 16"/>
                          <a:gd name="T18" fmla="*/ 15 w 20"/>
                          <a:gd name="T19" fmla="*/ 10 h 16"/>
                          <a:gd name="T20" fmla="*/ 14 w 20"/>
                          <a:gd name="T21" fmla="*/ 9 h 16"/>
                          <a:gd name="T22" fmla="*/ 11 w 20"/>
                          <a:gd name="T23" fmla="*/ 16 h 16"/>
                          <a:gd name="T24" fmla="*/ 7 w 20"/>
                          <a:gd name="T25" fmla="*/ 13 h 16"/>
                          <a:gd name="T26" fmla="*/ 4 w 20"/>
                          <a:gd name="T27" fmla="*/ 11 h 16"/>
                          <a:gd name="T28" fmla="*/ 6 w 20"/>
                          <a:gd name="T29" fmla="*/ 11 h 16"/>
                          <a:gd name="T30" fmla="*/ 3 w 20"/>
                          <a:gd name="T31" fmla="*/ 10 h 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20" h="16">
                            <a:moveTo>
                              <a:pt x="3" y="10"/>
                            </a:moveTo>
                            <a:cubicBezTo>
                              <a:pt x="5" y="9"/>
                              <a:pt x="0" y="4"/>
                              <a:pt x="4" y="5"/>
                            </a:cubicBezTo>
                            <a:cubicBezTo>
                              <a:pt x="3" y="3"/>
                              <a:pt x="7" y="1"/>
                              <a:pt x="8" y="3"/>
                            </a:cubicBezTo>
                            <a:cubicBezTo>
                              <a:pt x="8" y="2"/>
                              <a:pt x="7" y="1"/>
                              <a:pt x="7" y="0"/>
                            </a:cubicBezTo>
                            <a:cubicBezTo>
                              <a:pt x="9" y="1"/>
                              <a:pt x="9" y="2"/>
                              <a:pt x="10" y="3"/>
                            </a:cubicBezTo>
                            <a:cubicBezTo>
                              <a:pt x="12" y="4"/>
                              <a:pt x="13" y="5"/>
                              <a:pt x="15" y="6"/>
                            </a:cubicBezTo>
                            <a:cubicBezTo>
                              <a:pt x="16" y="6"/>
                              <a:pt x="18" y="6"/>
                              <a:pt x="19" y="6"/>
                            </a:cubicBezTo>
                            <a:cubicBezTo>
                              <a:pt x="20" y="8"/>
                              <a:pt x="17" y="8"/>
                              <a:pt x="17" y="8"/>
                            </a:cubicBezTo>
                            <a:cubicBezTo>
                              <a:pt x="17" y="8"/>
                              <a:pt x="19" y="9"/>
                              <a:pt x="18" y="10"/>
                            </a:cubicBezTo>
                            <a:cubicBezTo>
                              <a:pt x="17" y="10"/>
                              <a:pt x="16" y="11"/>
                              <a:pt x="15" y="10"/>
                            </a:cubicBezTo>
                            <a:cubicBezTo>
                              <a:pt x="15" y="9"/>
                              <a:pt x="15" y="8"/>
                              <a:pt x="14" y="9"/>
                            </a:cubicBezTo>
                            <a:cubicBezTo>
                              <a:pt x="11" y="11"/>
                              <a:pt x="10" y="14"/>
                              <a:pt x="11" y="16"/>
                            </a:cubicBezTo>
                            <a:cubicBezTo>
                              <a:pt x="10" y="16"/>
                              <a:pt x="8" y="14"/>
                              <a:pt x="7" y="13"/>
                            </a:cubicBezTo>
                            <a:cubicBezTo>
                              <a:pt x="7" y="13"/>
                              <a:pt x="4" y="11"/>
                              <a:pt x="4" y="11"/>
                            </a:cubicBezTo>
                            <a:cubicBezTo>
                              <a:pt x="5" y="10"/>
                              <a:pt x="4" y="10"/>
                              <a:pt x="6" y="11"/>
                            </a:cubicBezTo>
                            <a:cubicBezTo>
                              <a:pt x="6" y="10"/>
                              <a:pt x="2" y="12"/>
                              <a:pt x="3" y="1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11" name="Freeform 282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284" y="2377"/>
                        <a:ext cx="97" cy="32"/>
                      </a:xfrm>
                      <a:custGeom>
                        <a:avLst/>
                        <a:gdLst>
                          <a:gd name="T0" fmla="*/ 7 w 60"/>
                          <a:gd name="T1" fmla="*/ 9 h 20"/>
                          <a:gd name="T2" fmla="*/ 4 w 60"/>
                          <a:gd name="T3" fmla="*/ 10 h 20"/>
                          <a:gd name="T4" fmla="*/ 0 w 60"/>
                          <a:gd name="T5" fmla="*/ 10 h 20"/>
                          <a:gd name="T6" fmla="*/ 2 w 60"/>
                          <a:gd name="T7" fmla="*/ 13 h 20"/>
                          <a:gd name="T8" fmla="*/ 2 w 60"/>
                          <a:gd name="T9" fmla="*/ 16 h 20"/>
                          <a:gd name="T10" fmla="*/ 4 w 60"/>
                          <a:gd name="T11" fmla="*/ 13 h 20"/>
                          <a:gd name="T12" fmla="*/ 7 w 60"/>
                          <a:gd name="T13" fmla="*/ 13 h 20"/>
                          <a:gd name="T14" fmla="*/ 8 w 60"/>
                          <a:gd name="T15" fmla="*/ 13 h 20"/>
                          <a:gd name="T16" fmla="*/ 10 w 60"/>
                          <a:gd name="T17" fmla="*/ 12 h 20"/>
                          <a:gd name="T18" fmla="*/ 13 w 60"/>
                          <a:gd name="T19" fmla="*/ 11 h 20"/>
                          <a:gd name="T20" fmla="*/ 7 w 60"/>
                          <a:gd name="T21" fmla="*/ 9 h 20"/>
                          <a:gd name="T22" fmla="*/ 6 w 60"/>
                          <a:gd name="T23" fmla="*/ 8 h 20"/>
                          <a:gd name="T24" fmla="*/ 8 w 60"/>
                          <a:gd name="T25" fmla="*/ 8 h 20"/>
                          <a:gd name="T26" fmla="*/ 10 w 60"/>
                          <a:gd name="T27" fmla="*/ 6 h 20"/>
                          <a:gd name="T28" fmla="*/ 7 w 60"/>
                          <a:gd name="T29" fmla="*/ 5 h 20"/>
                          <a:gd name="T30" fmla="*/ 2 w 60"/>
                          <a:gd name="T31" fmla="*/ 6 h 20"/>
                          <a:gd name="T32" fmla="*/ 6 w 60"/>
                          <a:gd name="T33" fmla="*/ 8 h 20"/>
                          <a:gd name="T34" fmla="*/ 12 w 60"/>
                          <a:gd name="T35" fmla="*/ 9 h 20"/>
                          <a:gd name="T36" fmla="*/ 12 w 60"/>
                          <a:gd name="T37" fmla="*/ 10 h 20"/>
                          <a:gd name="T38" fmla="*/ 14 w 60"/>
                          <a:gd name="T39" fmla="*/ 9 h 20"/>
                          <a:gd name="T40" fmla="*/ 12 w 60"/>
                          <a:gd name="T41" fmla="*/ 9 h 20"/>
                          <a:gd name="T42" fmla="*/ 12 w 60"/>
                          <a:gd name="T43" fmla="*/ 5 h 20"/>
                          <a:gd name="T44" fmla="*/ 12 w 60"/>
                          <a:gd name="T45" fmla="*/ 6 h 20"/>
                          <a:gd name="T46" fmla="*/ 14 w 60"/>
                          <a:gd name="T47" fmla="*/ 5 h 20"/>
                          <a:gd name="T48" fmla="*/ 12 w 60"/>
                          <a:gd name="T49" fmla="*/ 5 h 20"/>
                          <a:gd name="T50" fmla="*/ 49 w 60"/>
                          <a:gd name="T51" fmla="*/ 1 h 20"/>
                          <a:gd name="T52" fmla="*/ 42 w 60"/>
                          <a:gd name="T53" fmla="*/ 0 h 20"/>
                          <a:gd name="T54" fmla="*/ 34 w 60"/>
                          <a:gd name="T55" fmla="*/ 0 h 20"/>
                          <a:gd name="T56" fmla="*/ 28 w 60"/>
                          <a:gd name="T57" fmla="*/ 1 h 20"/>
                          <a:gd name="T58" fmla="*/ 25 w 60"/>
                          <a:gd name="T59" fmla="*/ 1 h 20"/>
                          <a:gd name="T60" fmla="*/ 20 w 60"/>
                          <a:gd name="T61" fmla="*/ 2 h 20"/>
                          <a:gd name="T62" fmla="*/ 21 w 60"/>
                          <a:gd name="T63" fmla="*/ 3 h 20"/>
                          <a:gd name="T64" fmla="*/ 16 w 60"/>
                          <a:gd name="T65" fmla="*/ 4 h 20"/>
                          <a:gd name="T66" fmla="*/ 15 w 60"/>
                          <a:gd name="T67" fmla="*/ 6 h 20"/>
                          <a:gd name="T68" fmla="*/ 16 w 60"/>
                          <a:gd name="T69" fmla="*/ 5 h 20"/>
                          <a:gd name="T70" fmla="*/ 15 w 60"/>
                          <a:gd name="T71" fmla="*/ 8 h 20"/>
                          <a:gd name="T72" fmla="*/ 19 w 60"/>
                          <a:gd name="T73" fmla="*/ 8 h 20"/>
                          <a:gd name="T74" fmla="*/ 15 w 60"/>
                          <a:gd name="T75" fmla="*/ 10 h 20"/>
                          <a:gd name="T76" fmla="*/ 23 w 60"/>
                          <a:gd name="T77" fmla="*/ 12 h 20"/>
                          <a:gd name="T78" fmla="*/ 25 w 60"/>
                          <a:gd name="T79" fmla="*/ 12 h 20"/>
                          <a:gd name="T80" fmla="*/ 23 w 60"/>
                          <a:gd name="T81" fmla="*/ 16 h 20"/>
                          <a:gd name="T82" fmla="*/ 31 w 60"/>
                          <a:gd name="T83" fmla="*/ 14 h 20"/>
                          <a:gd name="T84" fmla="*/ 33 w 60"/>
                          <a:gd name="T85" fmla="*/ 15 h 20"/>
                          <a:gd name="T86" fmla="*/ 37 w 60"/>
                          <a:gd name="T87" fmla="*/ 16 h 20"/>
                          <a:gd name="T88" fmla="*/ 44 w 60"/>
                          <a:gd name="T89" fmla="*/ 20 h 20"/>
                          <a:gd name="T90" fmla="*/ 49 w 60"/>
                          <a:gd name="T91" fmla="*/ 19 h 20"/>
                          <a:gd name="T92" fmla="*/ 52 w 60"/>
                          <a:gd name="T93" fmla="*/ 20 h 20"/>
                          <a:gd name="T94" fmla="*/ 56 w 60"/>
                          <a:gd name="T95" fmla="*/ 16 h 20"/>
                          <a:gd name="T96" fmla="*/ 55 w 60"/>
                          <a:gd name="T97" fmla="*/ 14 h 20"/>
                          <a:gd name="T98" fmla="*/ 53 w 60"/>
                          <a:gd name="T99" fmla="*/ 13 h 20"/>
                          <a:gd name="T100" fmla="*/ 54 w 60"/>
                          <a:gd name="T101" fmla="*/ 11 h 20"/>
                          <a:gd name="T102" fmla="*/ 53 w 60"/>
                          <a:gd name="T103" fmla="*/ 8 h 20"/>
                          <a:gd name="T104" fmla="*/ 56 w 60"/>
                          <a:gd name="T105" fmla="*/ 4 h 20"/>
                          <a:gd name="T106" fmla="*/ 60 w 60"/>
                          <a:gd name="T107" fmla="*/ 2 h 20"/>
                          <a:gd name="T108" fmla="*/ 49 w 60"/>
                          <a:gd name="T109" fmla="*/ 1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</a:cxnLst>
                        <a:rect l="0" t="0" r="r" b="b"/>
                        <a:pathLst>
                          <a:path w="60" h="20">
                            <a:moveTo>
                              <a:pt x="7" y="9"/>
                            </a:moveTo>
                            <a:cubicBezTo>
                              <a:pt x="6" y="10"/>
                              <a:pt x="5" y="9"/>
                              <a:pt x="4" y="10"/>
                            </a:cubicBezTo>
                            <a:cubicBezTo>
                              <a:pt x="3" y="11"/>
                              <a:pt x="1" y="10"/>
                              <a:pt x="0" y="10"/>
                            </a:cubicBezTo>
                            <a:cubicBezTo>
                              <a:pt x="2" y="11"/>
                              <a:pt x="0" y="12"/>
                              <a:pt x="2" y="13"/>
                            </a:cubicBezTo>
                            <a:cubicBezTo>
                              <a:pt x="4" y="14"/>
                              <a:pt x="0" y="15"/>
                              <a:pt x="2" y="16"/>
                            </a:cubicBezTo>
                            <a:cubicBezTo>
                              <a:pt x="3" y="15"/>
                              <a:pt x="3" y="14"/>
                              <a:pt x="4" y="13"/>
                            </a:cubicBezTo>
                            <a:cubicBezTo>
                              <a:pt x="5" y="13"/>
                              <a:pt x="6" y="13"/>
                              <a:pt x="7" y="13"/>
                            </a:cubicBezTo>
                            <a:cubicBezTo>
                              <a:pt x="7" y="13"/>
                              <a:pt x="8" y="13"/>
                              <a:pt x="8" y="13"/>
                            </a:cubicBezTo>
                            <a:cubicBezTo>
                              <a:pt x="9" y="13"/>
                              <a:pt x="9" y="12"/>
                              <a:pt x="10" y="12"/>
                            </a:cubicBezTo>
                            <a:cubicBezTo>
                              <a:pt x="11" y="12"/>
                              <a:pt x="12" y="11"/>
                              <a:pt x="13" y="11"/>
                            </a:cubicBezTo>
                            <a:cubicBezTo>
                              <a:pt x="12" y="10"/>
                              <a:pt x="10" y="9"/>
                              <a:pt x="7" y="9"/>
                            </a:cubicBezTo>
                            <a:close/>
                            <a:moveTo>
                              <a:pt x="6" y="8"/>
                            </a:moveTo>
                            <a:cubicBezTo>
                              <a:pt x="6" y="9"/>
                              <a:pt x="7" y="8"/>
                              <a:pt x="8" y="8"/>
                            </a:cubicBezTo>
                            <a:cubicBezTo>
                              <a:pt x="9" y="7"/>
                              <a:pt x="11" y="7"/>
                              <a:pt x="10" y="6"/>
                            </a:cubicBezTo>
                            <a:cubicBezTo>
                              <a:pt x="10" y="5"/>
                              <a:pt x="8" y="5"/>
                              <a:pt x="7" y="5"/>
                            </a:cubicBezTo>
                            <a:cubicBezTo>
                              <a:pt x="6" y="6"/>
                              <a:pt x="4" y="6"/>
                              <a:pt x="2" y="6"/>
                            </a:cubicBezTo>
                            <a:cubicBezTo>
                              <a:pt x="3" y="7"/>
                              <a:pt x="5" y="6"/>
                              <a:pt x="6" y="8"/>
                            </a:cubicBezTo>
                            <a:close/>
                            <a:moveTo>
                              <a:pt x="12" y="9"/>
                            </a:moveTo>
                            <a:cubicBezTo>
                              <a:pt x="12" y="9"/>
                              <a:pt x="12" y="9"/>
                              <a:pt x="12" y="10"/>
                            </a:cubicBezTo>
                            <a:cubicBezTo>
                              <a:pt x="13" y="10"/>
                              <a:pt x="14" y="10"/>
                              <a:pt x="14" y="9"/>
                            </a:cubicBezTo>
                            <a:cubicBezTo>
                              <a:pt x="14" y="9"/>
                              <a:pt x="13" y="8"/>
                              <a:pt x="12" y="9"/>
                            </a:cubicBezTo>
                            <a:close/>
                            <a:moveTo>
                              <a:pt x="12" y="5"/>
                            </a:moveTo>
                            <a:cubicBezTo>
                              <a:pt x="12" y="5"/>
                              <a:pt x="12" y="6"/>
                              <a:pt x="12" y="6"/>
                            </a:cubicBezTo>
                            <a:cubicBezTo>
                              <a:pt x="13" y="6"/>
                              <a:pt x="13" y="5"/>
                              <a:pt x="14" y="5"/>
                            </a:cubicBezTo>
                            <a:cubicBezTo>
                              <a:pt x="13" y="5"/>
                              <a:pt x="13" y="5"/>
                              <a:pt x="12" y="5"/>
                            </a:cubicBezTo>
                            <a:close/>
                            <a:moveTo>
                              <a:pt x="49" y="1"/>
                            </a:moveTo>
                            <a:cubicBezTo>
                              <a:pt x="47" y="1"/>
                              <a:pt x="45" y="0"/>
                              <a:pt x="42" y="0"/>
                            </a:cubicBezTo>
                            <a:cubicBezTo>
                              <a:pt x="40" y="0"/>
                              <a:pt x="37" y="0"/>
                              <a:pt x="34" y="0"/>
                            </a:cubicBezTo>
                            <a:cubicBezTo>
                              <a:pt x="35" y="1"/>
                              <a:pt x="29" y="1"/>
                              <a:pt x="28" y="1"/>
                            </a:cubicBezTo>
                            <a:cubicBezTo>
                              <a:pt x="28" y="2"/>
                              <a:pt x="25" y="1"/>
                              <a:pt x="25" y="1"/>
                            </a:cubicBezTo>
                            <a:cubicBezTo>
                              <a:pt x="23" y="1"/>
                              <a:pt x="22" y="3"/>
                              <a:pt x="20" y="2"/>
                            </a:cubicBezTo>
                            <a:cubicBezTo>
                              <a:pt x="21" y="2"/>
                              <a:pt x="21" y="3"/>
                              <a:pt x="21" y="3"/>
                            </a:cubicBezTo>
                            <a:cubicBezTo>
                              <a:pt x="19" y="3"/>
                              <a:pt x="17" y="3"/>
                              <a:pt x="16" y="4"/>
                            </a:cubicBezTo>
                            <a:cubicBezTo>
                              <a:pt x="15" y="4"/>
                              <a:pt x="15" y="5"/>
                              <a:pt x="15" y="6"/>
                            </a:cubicBezTo>
                            <a:cubicBezTo>
                              <a:pt x="15" y="5"/>
                              <a:pt x="16" y="5"/>
                              <a:pt x="16" y="5"/>
                            </a:cubicBezTo>
                            <a:cubicBezTo>
                              <a:pt x="17" y="6"/>
                              <a:pt x="14" y="7"/>
                              <a:pt x="15" y="8"/>
                            </a:cubicBezTo>
                            <a:cubicBezTo>
                              <a:pt x="16" y="8"/>
                              <a:pt x="18" y="8"/>
                              <a:pt x="19" y="8"/>
                            </a:cubicBezTo>
                            <a:cubicBezTo>
                              <a:pt x="18" y="8"/>
                              <a:pt x="15" y="8"/>
                              <a:pt x="15" y="10"/>
                            </a:cubicBezTo>
                            <a:cubicBezTo>
                              <a:pt x="17" y="10"/>
                              <a:pt x="21" y="15"/>
                              <a:pt x="23" y="12"/>
                            </a:cubicBezTo>
                            <a:cubicBezTo>
                              <a:pt x="24" y="11"/>
                              <a:pt x="26" y="11"/>
                              <a:pt x="25" y="12"/>
                            </a:cubicBezTo>
                            <a:cubicBezTo>
                              <a:pt x="24" y="13"/>
                              <a:pt x="23" y="15"/>
                              <a:pt x="23" y="16"/>
                            </a:cubicBezTo>
                            <a:cubicBezTo>
                              <a:pt x="26" y="17"/>
                              <a:pt x="28" y="14"/>
                              <a:pt x="31" y="14"/>
                            </a:cubicBezTo>
                            <a:cubicBezTo>
                              <a:pt x="32" y="14"/>
                              <a:pt x="32" y="15"/>
                              <a:pt x="33" y="15"/>
                            </a:cubicBezTo>
                            <a:cubicBezTo>
                              <a:pt x="34" y="15"/>
                              <a:pt x="36" y="16"/>
                              <a:pt x="37" y="16"/>
                            </a:cubicBezTo>
                            <a:cubicBezTo>
                              <a:pt x="39" y="17"/>
                              <a:pt x="41" y="19"/>
                              <a:pt x="44" y="20"/>
                            </a:cubicBezTo>
                            <a:cubicBezTo>
                              <a:pt x="46" y="20"/>
                              <a:pt x="47" y="19"/>
                              <a:pt x="49" y="19"/>
                            </a:cubicBezTo>
                            <a:cubicBezTo>
                              <a:pt x="50" y="19"/>
                              <a:pt x="51" y="20"/>
                              <a:pt x="52" y="20"/>
                            </a:cubicBezTo>
                            <a:cubicBezTo>
                              <a:pt x="52" y="18"/>
                              <a:pt x="55" y="17"/>
                              <a:pt x="56" y="16"/>
                            </a:cubicBezTo>
                            <a:cubicBezTo>
                              <a:pt x="55" y="16"/>
                              <a:pt x="56" y="15"/>
                              <a:pt x="55" y="14"/>
                            </a:cubicBezTo>
                            <a:cubicBezTo>
                              <a:pt x="54" y="14"/>
                              <a:pt x="53" y="14"/>
                              <a:pt x="53" y="13"/>
                            </a:cubicBezTo>
                            <a:cubicBezTo>
                              <a:pt x="53" y="12"/>
                              <a:pt x="54" y="11"/>
                              <a:pt x="54" y="11"/>
                            </a:cubicBezTo>
                            <a:cubicBezTo>
                              <a:pt x="53" y="10"/>
                              <a:pt x="53" y="9"/>
                              <a:pt x="53" y="8"/>
                            </a:cubicBezTo>
                            <a:cubicBezTo>
                              <a:pt x="53" y="6"/>
                              <a:pt x="56" y="6"/>
                              <a:pt x="56" y="4"/>
                            </a:cubicBezTo>
                            <a:cubicBezTo>
                              <a:pt x="57" y="3"/>
                              <a:pt x="58" y="2"/>
                              <a:pt x="60" y="2"/>
                            </a:cubicBezTo>
                            <a:cubicBezTo>
                              <a:pt x="59" y="0"/>
                              <a:pt x="51" y="2"/>
                              <a:pt x="49" y="1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12" name="Freeform 2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91" y="3321"/>
                        <a:ext cx="32" cy="27"/>
                      </a:xfrm>
                      <a:custGeom>
                        <a:avLst/>
                        <a:gdLst>
                          <a:gd name="T0" fmla="*/ 0 w 20"/>
                          <a:gd name="T1" fmla="*/ 14 h 17"/>
                          <a:gd name="T2" fmla="*/ 3 w 20"/>
                          <a:gd name="T3" fmla="*/ 9 h 17"/>
                          <a:gd name="T4" fmla="*/ 7 w 20"/>
                          <a:gd name="T5" fmla="*/ 3 h 17"/>
                          <a:gd name="T6" fmla="*/ 10 w 20"/>
                          <a:gd name="T7" fmla="*/ 3 h 17"/>
                          <a:gd name="T8" fmla="*/ 11 w 20"/>
                          <a:gd name="T9" fmla="*/ 4 h 17"/>
                          <a:gd name="T10" fmla="*/ 16 w 20"/>
                          <a:gd name="T11" fmla="*/ 0 h 17"/>
                          <a:gd name="T12" fmla="*/ 17 w 20"/>
                          <a:gd name="T13" fmla="*/ 5 h 17"/>
                          <a:gd name="T14" fmla="*/ 19 w 20"/>
                          <a:gd name="T15" fmla="*/ 11 h 17"/>
                          <a:gd name="T16" fmla="*/ 16 w 20"/>
                          <a:gd name="T17" fmla="*/ 13 h 17"/>
                          <a:gd name="T18" fmla="*/ 11 w 20"/>
                          <a:gd name="T19" fmla="*/ 12 h 17"/>
                          <a:gd name="T20" fmla="*/ 8 w 20"/>
                          <a:gd name="T21" fmla="*/ 17 h 17"/>
                          <a:gd name="T22" fmla="*/ 5 w 20"/>
                          <a:gd name="T23" fmla="*/ 16 h 17"/>
                          <a:gd name="T24" fmla="*/ 2 w 20"/>
                          <a:gd name="T25" fmla="*/ 16 h 17"/>
                          <a:gd name="T26" fmla="*/ 0 w 20"/>
                          <a:gd name="T27" fmla="*/ 1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20" h="17">
                            <a:moveTo>
                              <a:pt x="0" y="14"/>
                            </a:moveTo>
                            <a:cubicBezTo>
                              <a:pt x="0" y="13"/>
                              <a:pt x="3" y="11"/>
                              <a:pt x="3" y="9"/>
                            </a:cubicBezTo>
                            <a:cubicBezTo>
                              <a:pt x="3" y="6"/>
                              <a:pt x="4" y="5"/>
                              <a:pt x="7" y="3"/>
                            </a:cubicBezTo>
                            <a:cubicBezTo>
                              <a:pt x="8" y="3"/>
                              <a:pt x="9" y="2"/>
                              <a:pt x="10" y="3"/>
                            </a:cubicBezTo>
                            <a:cubicBezTo>
                              <a:pt x="10" y="3"/>
                              <a:pt x="10" y="4"/>
                              <a:pt x="11" y="4"/>
                            </a:cubicBezTo>
                            <a:cubicBezTo>
                              <a:pt x="12" y="3"/>
                              <a:pt x="14" y="0"/>
                              <a:pt x="16" y="0"/>
                            </a:cubicBezTo>
                            <a:cubicBezTo>
                              <a:pt x="15" y="2"/>
                              <a:pt x="17" y="4"/>
                              <a:pt x="17" y="5"/>
                            </a:cubicBezTo>
                            <a:cubicBezTo>
                              <a:pt x="19" y="7"/>
                              <a:pt x="20" y="9"/>
                              <a:pt x="19" y="11"/>
                            </a:cubicBezTo>
                            <a:cubicBezTo>
                              <a:pt x="19" y="13"/>
                              <a:pt x="18" y="13"/>
                              <a:pt x="16" y="13"/>
                            </a:cubicBezTo>
                            <a:cubicBezTo>
                              <a:pt x="13" y="12"/>
                              <a:pt x="13" y="14"/>
                              <a:pt x="11" y="12"/>
                            </a:cubicBezTo>
                            <a:cubicBezTo>
                              <a:pt x="10" y="14"/>
                              <a:pt x="11" y="16"/>
                              <a:pt x="8" y="17"/>
                            </a:cubicBezTo>
                            <a:cubicBezTo>
                              <a:pt x="7" y="17"/>
                              <a:pt x="5" y="17"/>
                              <a:pt x="5" y="16"/>
                            </a:cubicBezTo>
                            <a:cubicBezTo>
                              <a:pt x="4" y="15"/>
                              <a:pt x="2" y="15"/>
                              <a:pt x="2" y="16"/>
                            </a:cubicBezTo>
                            <a:cubicBezTo>
                              <a:pt x="1" y="16"/>
                              <a:pt x="1" y="15"/>
                              <a:pt x="0" y="1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13" name="Freeform 2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91" y="3321"/>
                        <a:ext cx="32" cy="27"/>
                      </a:xfrm>
                      <a:custGeom>
                        <a:avLst/>
                        <a:gdLst>
                          <a:gd name="T0" fmla="*/ 0 w 20"/>
                          <a:gd name="T1" fmla="*/ 14 h 17"/>
                          <a:gd name="T2" fmla="*/ 3 w 20"/>
                          <a:gd name="T3" fmla="*/ 9 h 17"/>
                          <a:gd name="T4" fmla="*/ 7 w 20"/>
                          <a:gd name="T5" fmla="*/ 3 h 17"/>
                          <a:gd name="T6" fmla="*/ 10 w 20"/>
                          <a:gd name="T7" fmla="*/ 3 h 17"/>
                          <a:gd name="T8" fmla="*/ 11 w 20"/>
                          <a:gd name="T9" fmla="*/ 4 h 17"/>
                          <a:gd name="T10" fmla="*/ 16 w 20"/>
                          <a:gd name="T11" fmla="*/ 0 h 17"/>
                          <a:gd name="T12" fmla="*/ 17 w 20"/>
                          <a:gd name="T13" fmla="*/ 5 h 17"/>
                          <a:gd name="T14" fmla="*/ 19 w 20"/>
                          <a:gd name="T15" fmla="*/ 11 h 17"/>
                          <a:gd name="T16" fmla="*/ 16 w 20"/>
                          <a:gd name="T17" fmla="*/ 13 h 17"/>
                          <a:gd name="T18" fmla="*/ 11 w 20"/>
                          <a:gd name="T19" fmla="*/ 12 h 17"/>
                          <a:gd name="T20" fmla="*/ 8 w 20"/>
                          <a:gd name="T21" fmla="*/ 17 h 17"/>
                          <a:gd name="T22" fmla="*/ 5 w 20"/>
                          <a:gd name="T23" fmla="*/ 16 h 17"/>
                          <a:gd name="T24" fmla="*/ 2 w 20"/>
                          <a:gd name="T25" fmla="*/ 16 h 17"/>
                          <a:gd name="T26" fmla="*/ 0 w 20"/>
                          <a:gd name="T27" fmla="*/ 1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20" h="17">
                            <a:moveTo>
                              <a:pt x="0" y="14"/>
                            </a:moveTo>
                            <a:cubicBezTo>
                              <a:pt x="0" y="13"/>
                              <a:pt x="3" y="11"/>
                              <a:pt x="3" y="9"/>
                            </a:cubicBezTo>
                            <a:cubicBezTo>
                              <a:pt x="3" y="6"/>
                              <a:pt x="4" y="5"/>
                              <a:pt x="7" y="3"/>
                            </a:cubicBezTo>
                            <a:cubicBezTo>
                              <a:pt x="8" y="3"/>
                              <a:pt x="9" y="2"/>
                              <a:pt x="10" y="3"/>
                            </a:cubicBezTo>
                            <a:cubicBezTo>
                              <a:pt x="10" y="3"/>
                              <a:pt x="10" y="4"/>
                              <a:pt x="11" y="4"/>
                            </a:cubicBezTo>
                            <a:cubicBezTo>
                              <a:pt x="12" y="3"/>
                              <a:pt x="14" y="0"/>
                              <a:pt x="16" y="0"/>
                            </a:cubicBezTo>
                            <a:cubicBezTo>
                              <a:pt x="15" y="2"/>
                              <a:pt x="17" y="4"/>
                              <a:pt x="17" y="5"/>
                            </a:cubicBezTo>
                            <a:cubicBezTo>
                              <a:pt x="19" y="7"/>
                              <a:pt x="20" y="9"/>
                              <a:pt x="19" y="11"/>
                            </a:cubicBezTo>
                            <a:cubicBezTo>
                              <a:pt x="19" y="13"/>
                              <a:pt x="18" y="13"/>
                              <a:pt x="16" y="13"/>
                            </a:cubicBezTo>
                            <a:cubicBezTo>
                              <a:pt x="13" y="12"/>
                              <a:pt x="13" y="14"/>
                              <a:pt x="11" y="12"/>
                            </a:cubicBezTo>
                            <a:cubicBezTo>
                              <a:pt x="10" y="14"/>
                              <a:pt x="11" y="16"/>
                              <a:pt x="8" y="17"/>
                            </a:cubicBezTo>
                            <a:cubicBezTo>
                              <a:pt x="7" y="17"/>
                              <a:pt x="5" y="17"/>
                              <a:pt x="5" y="16"/>
                            </a:cubicBezTo>
                            <a:cubicBezTo>
                              <a:pt x="4" y="15"/>
                              <a:pt x="2" y="15"/>
                              <a:pt x="2" y="16"/>
                            </a:cubicBezTo>
                            <a:cubicBezTo>
                              <a:pt x="1" y="16"/>
                              <a:pt x="1" y="15"/>
                              <a:pt x="0" y="1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14" name="Freeform 2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14" y="2662"/>
                        <a:ext cx="50" cy="39"/>
                      </a:xfrm>
                      <a:custGeom>
                        <a:avLst/>
                        <a:gdLst>
                          <a:gd name="T0" fmla="*/ 1 w 31"/>
                          <a:gd name="T1" fmla="*/ 2 h 24"/>
                          <a:gd name="T2" fmla="*/ 6 w 31"/>
                          <a:gd name="T3" fmla="*/ 1 h 24"/>
                          <a:gd name="T4" fmla="*/ 14 w 31"/>
                          <a:gd name="T5" fmla="*/ 1 h 24"/>
                          <a:gd name="T6" fmla="*/ 15 w 31"/>
                          <a:gd name="T7" fmla="*/ 0 h 24"/>
                          <a:gd name="T8" fmla="*/ 16 w 31"/>
                          <a:gd name="T9" fmla="*/ 0 h 24"/>
                          <a:gd name="T10" fmla="*/ 16 w 31"/>
                          <a:gd name="T11" fmla="*/ 1 h 24"/>
                          <a:gd name="T12" fmla="*/ 21 w 31"/>
                          <a:gd name="T13" fmla="*/ 5 h 24"/>
                          <a:gd name="T14" fmla="*/ 22 w 31"/>
                          <a:gd name="T15" fmla="*/ 9 h 24"/>
                          <a:gd name="T16" fmla="*/ 25 w 31"/>
                          <a:gd name="T17" fmla="*/ 10 h 24"/>
                          <a:gd name="T18" fmla="*/ 21 w 31"/>
                          <a:gd name="T19" fmla="*/ 12 h 24"/>
                          <a:gd name="T20" fmla="*/ 27 w 31"/>
                          <a:gd name="T21" fmla="*/ 16 h 24"/>
                          <a:gd name="T22" fmla="*/ 29 w 31"/>
                          <a:gd name="T23" fmla="*/ 17 h 24"/>
                          <a:gd name="T24" fmla="*/ 31 w 31"/>
                          <a:gd name="T25" fmla="*/ 20 h 24"/>
                          <a:gd name="T26" fmla="*/ 30 w 31"/>
                          <a:gd name="T27" fmla="*/ 23 h 24"/>
                          <a:gd name="T28" fmla="*/ 26 w 31"/>
                          <a:gd name="T29" fmla="*/ 22 h 24"/>
                          <a:gd name="T30" fmla="*/ 23 w 31"/>
                          <a:gd name="T31" fmla="*/ 19 h 24"/>
                          <a:gd name="T32" fmla="*/ 23 w 31"/>
                          <a:gd name="T33" fmla="*/ 17 h 24"/>
                          <a:gd name="T34" fmla="*/ 20 w 31"/>
                          <a:gd name="T35" fmla="*/ 17 h 24"/>
                          <a:gd name="T36" fmla="*/ 17 w 31"/>
                          <a:gd name="T37" fmla="*/ 16 h 24"/>
                          <a:gd name="T38" fmla="*/ 12 w 31"/>
                          <a:gd name="T39" fmla="*/ 14 h 24"/>
                          <a:gd name="T40" fmla="*/ 8 w 31"/>
                          <a:gd name="T41" fmla="*/ 12 h 24"/>
                          <a:gd name="T42" fmla="*/ 2 w 31"/>
                          <a:gd name="T43" fmla="*/ 11 h 24"/>
                          <a:gd name="T44" fmla="*/ 2 w 31"/>
                          <a:gd name="T45" fmla="*/ 9 h 24"/>
                          <a:gd name="T46" fmla="*/ 3 w 31"/>
                          <a:gd name="T47" fmla="*/ 7 h 24"/>
                          <a:gd name="T48" fmla="*/ 1 w 31"/>
                          <a:gd name="T49" fmla="*/ 2 h 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</a:cxnLst>
                        <a:rect l="0" t="0" r="r" b="b"/>
                        <a:pathLst>
                          <a:path w="31" h="24">
                            <a:moveTo>
                              <a:pt x="1" y="2"/>
                            </a:moveTo>
                            <a:cubicBezTo>
                              <a:pt x="2" y="1"/>
                              <a:pt x="4" y="1"/>
                              <a:pt x="6" y="1"/>
                            </a:cubicBezTo>
                            <a:cubicBezTo>
                              <a:pt x="9" y="1"/>
                              <a:pt x="12" y="1"/>
                              <a:pt x="14" y="1"/>
                            </a:cubicBezTo>
                            <a:cubicBezTo>
                              <a:pt x="14" y="0"/>
                              <a:pt x="14" y="0"/>
                              <a:pt x="15" y="0"/>
                            </a:cubicBezTo>
                            <a:cubicBezTo>
                              <a:pt x="16" y="0"/>
                              <a:pt x="16" y="0"/>
                              <a:pt x="16" y="0"/>
                            </a:cubicBezTo>
                            <a:cubicBezTo>
                              <a:pt x="16" y="1"/>
                              <a:pt x="19" y="2"/>
                              <a:pt x="16" y="1"/>
                            </a:cubicBezTo>
                            <a:cubicBezTo>
                              <a:pt x="18" y="3"/>
                              <a:pt x="20" y="3"/>
                              <a:pt x="21" y="5"/>
                            </a:cubicBezTo>
                            <a:cubicBezTo>
                              <a:pt x="17" y="6"/>
                              <a:pt x="21" y="8"/>
                              <a:pt x="22" y="9"/>
                            </a:cubicBezTo>
                            <a:cubicBezTo>
                              <a:pt x="23" y="9"/>
                              <a:pt x="25" y="10"/>
                              <a:pt x="25" y="10"/>
                            </a:cubicBezTo>
                            <a:cubicBezTo>
                              <a:pt x="25" y="12"/>
                              <a:pt x="22" y="12"/>
                              <a:pt x="21" y="12"/>
                            </a:cubicBezTo>
                            <a:cubicBezTo>
                              <a:pt x="22" y="13"/>
                              <a:pt x="26" y="17"/>
                              <a:pt x="27" y="16"/>
                            </a:cubicBezTo>
                            <a:cubicBezTo>
                              <a:pt x="28" y="16"/>
                              <a:pt x="30" y="17"/>
                              <a:pt x="29" y="17"/>
                            </a:cubicBezTo>
                            <a:cubicBezTo>
                              <a:pt x="28" y="18"/>
                              <a:pt x="30" y="19"/>
                              <a:pt x="31" y="20"/>
                            </a:cubicBezTo>
                            <a:cubicBezTo>
                              <a:pt x="29" y="20"/>
                              <a:pt x="29" y="22"/>
                              <a:pt x="30" y="23"/>
                            </a:cubicBezTo>
                            <a:cubicBezTo>
                              <a:pt x="28" y="23"/>
                              <a:pt x="27" y="24"/>
                              <a:pt x="26" y="22"/>
                            </a:cubicBezTo>
                            <a:cubicBezTo>
                              <a:pt x="25" y="21"/>
                              <a:pt x="25" y="19"/>
                              <a:pt x="23" y="19"/>
                            </a:cubicBezTo>
                            <a:cubicBezTo>
                              <a:pt x="23" y="18"/>
                              <a:pt x="24" y="17"/>
                              <a:pt x="23" y="17"/>
                            </a:cubicBezTo>
                            <a:cubicBezTo>
                              <a:pt x="22" y="16"/>
                              <a:pt x="21" y="17"/>
                              <a:pt x="20" y="17"/>
                            </a:cubicBezTo>
                            <a:cubicBezTo>
                              <a:pt x="19" y="17"/>
                              <a:pt x="18" y="16"/>
                              <a:pt x="17" y="16"/>
                            </a:cubicBezTo>
                            <a:cubicBezTo>
                              <a:pt x="17" y="14"/>
                              <a:pt x="13" y="15"/>
                              <a:pt x="12" y="14"/>
                            </a:cubicBezTo>
                            <a:cubicBezTo>
                              <a:pt x="11" y="13"/>
                              <a:pt x="10" y="12"/>
                              <a:pt x="8" y="12"/>
                            </a:cubicBezTo>
                            <a:cubicBezTo>
                              <a:pt x="6" y="12"/>
                              <a:pt x="4" y="12"/>
                              <a:pt x="2" y="11"/>
                            </a:cubicBezTo>
                            <a:cubicBezTo>
                              <a:pt x="3" y="11"/>
                              <a:pt x="3" y="10"/>
                              <a:pt x="2" y="9"/>
                            </a:cubicBezTo>
                            <a:cubicBezTo>
                              <a:pt x="2" y="9"/>
                              <a:pt x="2" y="8"/>
                              <a:pt x="3" y="7"/>
                            </a:cubicBezTo>
                            <a:cubicBezTo>
                              <a:pt x="5" y="4"/>
                              <a:pt x="0" y="4"/>
                              <a:pt x="1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15" name="Freeform 2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14" y="2662"/>
                        <a:ext cx="50" cy="39"/>
                      </a:xfrm>
                      <a:custGeom>
                        <a:avLst/>
                        <a:gdLst>
                          <a:gd name="T0" fmla="*/ 1 w 31"/>
                          <a:gd name="T1" fmla="*/ 2 h 24"/>
                          <a:gd name="T2" fmla="*/ 6 w 31"/>
                          <a:gd name="T3" fmla="*/ 1 h 24"/>
                          <a:gd name="T4" fmla="*/ 14 w 31"/>
                          <a:gd name="T5" fmla="*/ 1 h 24"/>
                          <a:gd name="T6" fmla="*/ 15 w 31"/>
                          <a:gd name="T7" fmla="*/ 0 h 24"/>
                          <a:gd name="T8" fmla="*/ 16 w 31"/>
                          <a:gd name="T9" fmla="*/ 0 h 24"/>
                          <a:gd name="T10" fmla="*/ 16 w 31"/>
                          <a:gd name="T11" fmla="*/ 1 h 24"/>
                          <a:gd name="T12" fmla="*/ 21 w 31"/>
                          <a:gd name="T13" fmla="*/ 5 h 24"/>
                          <a:gd name="T14" fmla="*/ 22 w 31"/>
                          <a:gd name="T15" fmla="*/ 9 h 24"/>
                          <a:gd name="T16" fmla="*/ 25 w 31"/>
                          <a:gd name="T17" fmla="*/ 10 h 24"/>
                          <a:gd name="T18" fmla="*/ 21 w 31"/>
                          <a:gd name="T19" fmla="*/ 12 h 24"/>
                          <a:gd name="T20" fmla="*/ 27 w 31"/>
                          <a:gd name="T21" fmla="*/ 16 h 24"/>
                          <a:gd name="T22" fmla="*/ 29 w 31"/>
                          <a:gd name="T23" fmla="*/ 17 h 24"/>
                          <a:gd name="T24" fmla="*/ 31 w 31"/>
                          <a:gd name="T25" fmla="*/ 20 h 24"/>
                          <a:gd name="T26" fmla="*/ 30 w 31"/>
                          <a:gd name="T27" fmla="*/ 23 h 24"/>
                          <a:gd name="T28" fmla="*/ 26 w 31"/>
                          <a:gd name="T29" fmla="*/ 22 h 24"/>
                          <a:gd name="T30" fmla="*/ 23 w 31"/>
                          <a:gd name="T31" fmla="*/ 19 h 24"/>
                          <a:gd name="T32" fmla="*/ 23 w 31"/>
                          <a:gd name="T33" fmla="*/ 17 h 24"/>
                          <a:gd name="T34" fmla="*/ 20 w 31"/>
                          <a:gd name="T35" fmla="*/ 17 h 24"/>
                          <a:gd name="T36" fmla="*/ 17 w 31"/>
                          <a:gd name="T37" fmla="*/ 16 h 24"/>
                          <a:gd name="T38" fmla="*/ 12 w 31"/>
                          <a:gd name="T39" fmla="*/ 14 h 24"/>
                          <a:gd name="T40" fmla="*/ 8 w 31"/>
                          <a:gd name="T41" fmla="*/ 12 h 24"/>
                          <a:gd name="T42" fmla="*/ 2 w 31"/>
                          <a:gd name="T43" fmla="*/ 11 h 24"/>
                          <a:gd name="T44" fmla="*/ 2 w 31"/>
                          <a:gd name="T45" fmla="*/ 9 h 24"/>
                          <a:gd name="T46" fmla="*/ 3 w 31"/>
                          <a:gd name="T47" fmla="*/ 7 h 24"/>
                          <a:gd name="T48" fmla="*/ 1 w 31"/>
                          <a:gd name="T49" fmla="*/ 2 h 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</a:cxnLst>
                        <a:rect l="0" t="0" r="r" b="b"/>
                        <a:pathLst>
                          <a:path w="31" h="24">
                            <a:moveTo>
                              <a:pt x="1" y="2"/>
                            </a:moveTo>
                            <a:cubicBezTo>
                              <a:pt x="2" y="1"/>
                              <a:pt x="4" y="1"/>
                              <a:pt x="6" y="1"/>
                            </a:cubicBezTo>
                            <a:cubicBezTo>
                              <a:pt x="9" y="1"/>
                              <a:pt x="12" y="1"/>
                              <a:pt x="14" y="1"/>
                            </a:cubicBezTo>
                            <a:cubicBezTo>
                              <a:pt x="14" y="0"/>
                              <a:pt x="14" y="0"/>
                              <a:pt x="15" y="0"/>
                            </a:cubicBezTo>
                            <a:cubicBezTo>
                              <a:pt x="16" y="0"/>
                              <a:pt x="16" y="0"/>
                              <a:pt x="16" y="0"/>
                            </a:cubicBezTo>
                            <a:cubicBezTo>
                              <a:pt x="16" y="1"/>
                              <a:pt x="19" y="2"/>
                              <a:pt x="16" y="1"/>
                            </a:cubicBezTo>
                            <a:cubicBezTo>
                              <a:pt x="18" y="3"/>
                              <a:pt x="20" y="3"/>
                              <a:pt x="21" y="5"/>
                            </a:cubicBezTo>
                            <a:cubicBezTo>
                              <a:pt x="17" y="6"/>
                              <a:pt x="21" y="8"/>
                              <a:pt x="22" y="9"/>
                            </a:cubicBezTo>
                            <a:cubicBezTo>
                              <a:pt x="23" y="9"/>
                              <a:pt x="25" y="10"/>
                              <a:pt x="25" y="10"/>
                            </a:cubicBezTo>
                            <a:cubicBezTo>
                              <a:pt x="25" y="12"/>
                              <a:pt x="22" y="12"/>
                              <a:pt x="21" y="12"/>
                            </a:cubicBezTo>
                            <a:cubicBezTo>
                              <a:pt x="22" y="13"/>
                              <a:pt x="26" y="17"/>
                              <a:pt x="27" y="16"/>
                            </a:cubicBezTo>
                            <a:cubicBezTo>
                              <a:pt x="28" y="16"/>
                              <a:pt x="30" y="17"/>
                              <a:pt x="29" y="17"/>
                            </a:cubicBezTo>
                            <a:cubicBezTo>
                              <a:pt x="28" y="18"/>
                              <a:pt x="30" y="19"/>
                              <a:pt x="31" y="20"/>
                            </a:cubicBezTo>
                            <a:cubicBezTo>
                              <a:pt x="29" y="20"/>
                              <a:pt x="29" y="22"/>
                              <a:pt x="30" y="23"/>
                            </a:cubicBezTo>
                            <a:cubicBezTo>
                              <a:pt x="28" y="23"/>
                              <a:pt x="27" y="24"/>
                              <a:pt x="26" y="22"/>
                            </a:cubicBezTo>
                            <a:cubicBezTo>
                              <a:pt x="25" y="21"/>
                              <a:pt x="25" y="19"/>
                              <a:pt x="23" y="19"/>
                            </a:cubicBezTo>
                            <a:cubicBezTo>
                              <a:pt x="23" y="18"/>
                              <a:pt x="24" y="17"/>
                              <a:pt x="23" y="17"/>
                            </a:cubicBezTo>
                            <a:cubicBezTo>
                              <a:pt x="22" y="16"/>
                              <a:pt x="21" y="17"/>
                              <a:pt x="20" y="17"/>
                            </a:cubicBezTo>
                            <a:cubicBezTo>
                              <a:pt x="19" y="17"/>
                              <a:pt x="18" y="16"/>
                              <a:pt x="17" y="16"/>
                            </a:cubicBezTo>
                            <a:cubicBezTo>
                              <a:pt x="17" y="14"/>
                              <a:pt x="13" y="15"/>
                              <a:pt x="12" y="14"/>
                            </a:cubicBezTo>
                            <a:cubicBezTo>
                              <a:pt x="11" y="13"/>
                              <a:pt x="10" y="12"/>
                              <a:pt x="8" y="12"/>
                            </a:cubicBezTo>
                            <a:cubicBezTo>
                              <a:pt x="6" y="12"/>
                              <a:pt x="4" y="12"/>
                              <a:pt x="2" y="11"/>
                            </a:cubicBezTo>
                            <a:cubicBezTo>
                              <a:pt x="3" y="11"/>
                              <a:pt x="3" y="10"/>
                              <a:pt x="2" y="9"/>
                            </a:cubicBezTo>
                            <a:cubicBezTo>
                              <a:pt x="2" y="9"/>
                              <a:pt x="2" y="8"/>
                              <a:pt x="3" y="7"/>
                            </a:cubicBezTo>
                            <a:cubicBezTo>
                              <a:pt x="5" y="4"/>
                              <a:pt x="0" y="4"/>
                              <a:pt x="1" y="2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16" name="Freeform 2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0" y="3042"/>
                        <a:ext cx="94" cy="70"/>
                      </a:xfrm>
                      <a:custGeom>
                        <a:avLst/>
                        <a:gdLst>
                          <a:gd name="T0" fmla="*/ 0 w 58"/>
                          <a:gd name="T1" fmla="*/ 21 h 43"/>
                          <a:gd name="T2" fmla="*/ 8 w 58"/>
                          <a:gd name="T3" fmla="*/ 12 h 43"/>
                          <a:gd name="T4" fmla="*/ 22 w 58"/>
                          <a:gd name="T5" fmla="*/ 2 h 43"/>
                          <a:gd name="T6" fmla="*/ 37 w 58"/>
                          <a:gd name="T7" fmla="*/ 7 h 43"/>
                          <a:gd name="T8" fmla="*/ 43 w 58"/>
                          <a:gd name="T9" fmla="*/ 14 h 43"/>
                          <a:gd name="T10" fmla="*/ 47 w 58"/>
                          <a:gd name="T11" fmla="*/ 18 h 43"/>
                          <a:gd name="T12" fmla="*/ 50 w 58"/>
                          <a:gd name="T13" fmla="*/ 23 h 43"/>
                          <a:gd name="T14" fmla="*/ 52 w 58"/>
                          <a:gd name="T15" fmla="*/ 30 h 43"/>
                          <a:gd name="T16" fmla="*/ 53 w 58"/>
                          <a:gd name="T17" fmla="*/ 32 h 43"/>
                          <a:gd name="T18" fmla="*/ 57 w 58"/>
                          <a:gd name="T19" fmla="*/ 36 h 43"/>
                          <a:gd name="T20" fmla="*/ 58 w 58"/>
                          <a:gd name="T21" fmla="*/ 43 h 43"/>
                          <a:gd name="T22" fmla="*/ 49 w 58"/>
                          <a:gd name="T23" fmla="*/ 43 h 43"/>
                          <a:gd name="T24" fmla="*/ 42 w 58"/>
                          <a:gd name="T25" fmla="*/ 41 h 43"/>
                          <a:gd name="T26" fmla="*/ 24 w 58"/>
                          <a:gd name="T27" fmla="*/ 40 h 43"/>
                          <a:gd name="T28" fmla="*/ 14 w 58"/>
                          <a:gd name="T29" fmla="*/ 42 h 43"/>
                          <a:gd name="T30" fmla="*/ 7 w 58"/>
                          <a:gd name="T31" fmla="*/ 43 h 43"/>
                          <a:gd name="T32" fmla="*/ 10 w 58"/>
                          <a:gd name="T33" fmla="*/ 41 h 43"/>
                          <a:gd name="T34" fmla="*/ 16 w 58"/>
                          <a:gd name="T35" fmla="*/ 41 h 43"/>
                          <a:gd name="T36" fmla="*/ 20 w 58"/>
                          <a:gd name="T37" fmla="*/ 38 h 43"/>
                          <a:gd name="T38" fmla="*/ 14 w 58"/>
                          <a:gd name="T39" fmla="*/ 40 h 43"/>
                          <a:gd name="T40" fmla="*/ 7 w 58"/>
                          <a:gd name="T41" fmla="*/ 41 h 43"/>
                          <a:gd name="T42" fmla="*/ 7 w 58"/>
                          <a:gd name="T43" fmla="*/ 37 h 43"/>
                          <a:gd name="T44" fmla="*/ 14 w 58"/>
                          <a:gd name="T45" fmla="*/ 35 h 43"/>
                          <a:gd name="T46" fmla="*/ 21 w 58"/>
                          <a:gd name="T47" fmla="*/ 33 h 43"/>
                          <a:gd name="T48" fmla="*/ 33 w 58"/>
                          <a:gd name="T49" fmla="*/ 34 h 43"/>
                          <a:gd name="T50" fmla="*/ 30 w 58"/>
                          <a:gd name="T51" fmla="*/ 32 h 43"/>
                          <a:gd name="T52" fmla="*/ 25 w 58"/>
                          <a:gd name="T53" fmla="*/ 30 h 43"/>
                          <a:gd name="T54" fmla="*/ 19 w 58"/>
                          <a:gd name="T55" fmla="*/ 30 h 43"/>
                          <a:gd name="T56" fmla="*/ 9 w 58"/>
                          <a:gd name="T57" fmla="*/ 31 h 43"/>
                          <a:gd name="T58" fmla="*/ 9 w 58"/>
                          <a:gd name="T59" fmla="*/ 29 h 43"/>
                          <a:gd name="T60" fmla="*/ 7 w 58"/>
                          <a:gd name="T61" fmla="*/ 29 h 43"/>
                          <a:gd name="T62" fmla="*/ 7 w 58"/>
                          <a:gd name="T63" fmla="*/ 29 h 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58" h="43">
                            <a:moveTo>
                              <a:pt x="1" y="20"/>
                            </a:moveTo>
                            <a:cubicBezTo>
                              <a:pt x="1" y="20"/>
                              <a:pt x="0" y="20"/>
                              <a:pt x="0" y="21"/>
                            </a:cubicBezTo>
                            <a:cubicBezTo>
                              <a:pt x="0" y="19"/>
                              <a:pt x="3" y="19"/>
                              <a:pt x="3" y="18"/>
                            </a:cubicBezTo>
                            <a:cubicBezTo>
                              <a:pt x="5" y="16"/>
                              <a:pt x="7" y="14"/>
                              <a:pt x="8" y="12"/>
                            </a:cubicBezTo>
                            <a:cubicBezTo>
                              <a:pt x="8" y="11"/>
                              <a:pt x="11" y="1"/>
                              <a:pt x="13" y="3"/>
                            </a:cubicBezTo>
                            <a:cubicBezTo>
                              <a:pt x="15" y="4"/>
                              <a:pt x="21" y="3"/>
                              <a:pt x="22" y="2"/>
                            </a:cubicBezTo>
                            <a:cubicBezTo>
                              <a:pt x="24" y="0"/>
                              <a:pt x="30" y="2"/>
                              <a:pt x="32" y="4"/>
                            </a:cubicBezTo>
                            <a:cubicBezTo>
                              <a:pt x="34" y="6"/>
                              <a:pt x="34" y="6"/>
                              <a:pt x="37" y="7"/>
                            </a:cubicBezTo>
                            <a:cubicBezTo>
                              <a:pt x="38" y="7"/>
                              <a:pt x="40" y="10"/>
                              <a:pt x="40" y="11"/>
                            </a:cubicBezTo>
                            <a:cubicBezTo>
                              <a:pt x="40" y="12"/>
                              <a:pt x="42" y="13"/>
                              <a:pt x="43" y="14"/>
                            </a:cubicBezTo>
                            <a:cubicBezTo>
                              <a:pt x="43" y="14"/>
                              <a:pt x="44" y="15"/>
                              <a:pt x="44" y="16"/>
                            </a:cubicBezTo>
                            <a:cubicBezTo>
                              <a:pt x="45" y="17"/>
                              <a:pt x="47" y="17"/>
                              <a:pt x="47" y="18"/>
                            </a:cubicBezTo>
                            <a:cubicBezTo>
                              <a:pt x="48" y="19"/>
                              <a:pt x="50" y="20"/>
                              <a:pt x="50" y="21"/>
                            </a:cubicBezTo>
                            <a:cubicBezTo>
                              <a:pt x="51" y="22"/>
                              <a:pt x="49" y="23"/>
                              <a:pt x="50" y="23"/>
                            </a:cubicBezTo>
                            <a:cubicBezTo>
                              <a:pt x="51" y="24"/>
                              <a:pt x="51" y="24"/>
                              <a:pt x="52" y="25"/>
                            </a:cubicBezTo>
                            <a:cubicBezTo>
                              <a:pt x="52" y="26"/>
                              <a:pt x="53" y="29"/>
                              <a:pt x="52" y="30"/>
                            </a:cubicBezTo>
                            <a:cubicBezTo>
                              <a:pt x="51" y="30"/>
                              <a:pt x="51" y="30"/>
                              <a:pt x="52" y="31"/>
                            </a:cubicBezTo>
                            <a:cubicBezTo>
                              <a:pt x="52" y="31"/>
                              <a:pt x="52" y="32"/>
                              <a:pt x="53" y="32"/>
                            </a:cubicBezTo>
                            <a:cubicBezTo>
                              <a:pt x="53" y="33"/>
                              <a:pt x="53" y="33"/>
                              <a:pt x="54" y="34"/>
                            </a:cubicBezTo>
                            <a:cubicBezTo>
                              <a:pt x="54" y="31"/>
                              <a:pt x="57" y="35"/>
                              <a:pt x="57" y="36"/>
                            </a:cubicBezTo>
                            <a:cubicBezTo>
                              <a:pt x="58" y="37"/>
                              <a:pt x="58" y="38"/>
                              <a:pt x="58" y="39"/>
                            </a:cubicBezTo>
                            <a:cubicBezTo>
                              <a:pt x="57" y="40"/>
                              <a:pt x="58" y="42"/>
                              <a:pt x="58" y="43"/>
                            </a:cubicBezTo>
                            <a:cubicBezTo>
                              <a:pt x="56" y="42"/>
                              <a:pt x="54" y="43"/>
                              <a:pt x="53" y="43"/>
                            </a:cubicBezTo>
                            <a:cubicBezTo>
                              <a:pt x="51" y="42"/>
                              <a:pt x="50" y="43"/>
                              <a:pt x="49" y="43"/>
                            </a:cubicBezTo>
                            <a:cubicBezTo>
                              <a:pt x="47" y="43"/>
                              <a:pt x="44" y="41"/>
                              <a:pt x="43" y="42"/>
                            </a:cubicBezTo>
                            <a:cubicBezTo>
                              <a:pt x="42" y="43"/>
                              <a:pt x="42" y="41"/>
                              <a:pt x="42" y="41"/>
                            </a:cubicBezTo>
                            <a:cubicBezTo>
                              <a:pt x="41" y="40"/>
                              <a:pt x="39" y="40"/>
                              <a:pt x="37" y="40"/>
                            </a:cubicBezTo>
                            <a:cubicBezTo>
                              <a:pt x="33" y="40"/>
                              <a:pt x="28" y="40"/>
                              <a:pt x="24" y="40"/>
                            </a:cubicBezTo>
                            <a:cubicBezTo>
                              <a:pt x="22" y="40"/>
                              <a:pt x="21" y="40"/>
                              <a:pt x="19" y="41"/>
                            </a:cubicBezTo>
                            <a:cubicBezTo>
                              <a:pt x="18" y="42"/>
                              <a:pt x="16" y="42"/>
                              <a:pt x="14" y="42"/>
                            </a:cubicBezTo>
                            <a:cubicBezTo>
                              <a:pt x="12" y="42"/>
                              <a:pt x="11" y="43"/>
                              <a:pt x="10" y="43"/>
                            </a:cubicBezTo>
                            <a:cubicBezTo>
                              <a:pt x="9" y="43"/>
                              <a:pt x="8" y="43"/>
                              <a:pt x="7" y="43"/>
                            </a:cubicBezTo>
                            <a:cubicBezTo>
                              <a:pt x="7" y="43"/>
                              <a:pt x="6" y="42"/>
                              <a:pt x="6" y="42"/>
                            </a:cubicBezTo>
                            <a:cubicBezTo>
                              <a:pt x="8" y="41"/>
                              <a:pt x="8" y="40"/>
                              <a:pt x="10" y="41"/>
                            </a:cubicBezTo>
                            <a:cubicBezTo>
                              <a:pt x="11" y="42"/>
                              <a:pt x="12" y="41"/>
                              <a:pt x="13" y="41"/>
                            </a:cubicBezTo>
                            <a:cubicBezTo>
                              <a:pt x="14" y="41"/>
                              <a:pt x="15" y="41"/>
                              <a:pt x="16" y="41"/>
                            </a:cubicBezTo>
                            <a:cubicBezTo>
                              <a:pt x="16" y="41"/>
                              <a:pt x="17" y="41"/>
                              <a:pt x="17" y="41"/>
                            </a:cubicBezTo>
                            <a:cubicBezTo>
                              <a:pt x="19" y="41"/>
                              <a:pt x="18" y="39"/>
                              <a:pt x="20" y="38"/>
                            </a:cubicBezTo>
                            <a:cubicBezTo>
                              <a:pt x="18" y="39"/>
                              <a:pt x="19" y="40"/>
                              <a:pt x="18" y="41"/>
                            </a:cubicBezTo>
                            <a:cubicBezTo>
                              <a:pt x="17" y="41"/>
                              <a:pt x="14" y="41"/>
                              <a:pt x="14" y="40"/>
                            </a:cubicBezTo>
                            <a:cubicBezTo>
                              <a:pt x="13" y="42"/>
                              <a:pt x="7" y="40"/>
                              <a:pt x="8" y="39"/>
                            </a:cubicBezTo>
                            <a:cubicBezTo>
                              <a:pt x="8" y="40"/>
                              <a:pt x="8" y="41"/>
                              <a:pt x="7" y="41"/>
                            </a:cubicBezTo>
                            <a:cubicBezTo>
                              <a:pt x="6" y="40"/>
                              <a:pt x="7" y="40"/>
                              <a:pt x="7" y="39"/>
                            </a:cubicBezTo>
                            <a:cubicBezTo>
                              <a:pt x="6" y="40"/>
                              <a:pt x="6" y="38"/>
                              <a:pt x="7" y="37"/>
                            </a:cubicBezTo>
                            <a:cubicBezTo>
                              <a:pt x="7" y="35"/>
                              <a:pt x="9" y="35"/>
                              <a:pt x="10" y="35"/>
                            </a:cubicBezTo>
                            <a:cubicBezTo>
                              <a:pt x="11" y="35"/>
                              <a:pt x="12" y="35"/>
                              <a:pt x="14" y="35"/>
                            </a:cubicBezTo>
                            <a:cubicBezTo>
                              <a:pt x="16" y="35"/>
                              <a:pt x="15" y="35"/>
                              <a:pt x="16" y="34"/>
                            </a:cubicBezTo>
                            <a:cubicBezTo>
                              <a:pt x="17" y="33"/>
                              <a:pt x="19" y="34"/>
                              <a:pt x="21" y="33"/>
                            </a:cubicBezTo>
                            <a:cubicBezTo>
                              <a:pt x="22" y="33"/>
                              <a:pt x="21" y="31"/>
                              <a:pt x="23" y="32"/>
                            </a:cubicBezTo>
                            <a:cubicBezTo>
                              <a:pt x="27" y="34"/>
                              <a:pt x="29" y="35"/>
                              <a:pt x="33" y="34"/>
                            </a:cubicBezTo>
                            <a:cubicBezTo>
                              <a:pt x="34" y="34"/>
                              <a:pt x="35" y="33"/>
                              <a:pt x="34" y="32"/>
                            </a:cubicBezTo>
                            <a:cubicBezTo>
                              <a:pt x="32" y="31"/>
                              <a:pt x="31" y="32"/>
                              <a:pt x="30" y="32"/>
                            </a:cubicBezTo>
                            <a:cubicBezTo>
                              <a:pt x="28" y="32"/>
                              <a:pt x="28" y="30"/>
                              <a:pt x="27" y="31"/>
                            </a:cubicBezTo>
                            <a:cubicBezTo>
                              <a:pt x="26" y="31"/>
                              <a:pt x="25" y="30"/>
                              <a:pt x="25" y="30"/>
                            </a:cubicBezTo>
                            <a:cubicBezTo>
                              <a:pt x="24" y="29"/>
                              <a:pt x="23" y="29"/>
                              <a:pt x="22" y="29"/>
                            </a:cubicBezTo>
                            <a:cubicBezTo>
                              <a:pt x="21" y="30"/>
                              <a:pt x="20" y="29"/>
                              <a:pt x="19" y="30"/>
                            </a:cubicBezTo>
                            <a:cubicBezTo>
                              <a:pt x="18" y="31"/>
                              <a:pt x="18" y="31"/>
                              <a:pt x="16" y="31"/>
                            </a:cubicBezTo>
                            <a:cubicBezTo>
                              <a:pt x="14" y="32"/>
                              <a:pt x="11" y="31"/>
                              <a:pt x="9" y="31"/>
                            </a:cubicBezTo>
                            <a:cubicBezTo>
                              <a:pt x="9" y="31"/>
                              <a:pt x="9" y="30"/>
                              <a:pt x="8" y="30"/>
                            </a:cubicBezTo>
                            <a:cubicBezTo>
                              <a:pt x="8" y="29"/>
                              <a:pt x="9" y="29"/>
                              <a:pt x="9" y="29"/>
                            </a:cubicBezTo>
                            <a:cubicBezTo>
                              <a:pt x="9" y="29"/>
                              <a:pt x="9" y="28"/>
                              <a:pt x="9" y="27"/>
                            </a:cubicBezTo>
                            <a:cubicBezTo>
                              <a:pt x="9" y="28"/>
                              <a:pt x="8" y="29"/>
                              <a:pt x="7" y="29"/>
                            </a:cubicBezTo>
                            <a:cubicBezTo>
                              <a:pt x="7" y="28"/>
                              <a:pt x="9" y="26"/>
                              <a:pt x="10" y="26"/>
                            </a:cubicBezTo>
                            <a:cubicBezTo>
                              <a:pt x="9" y="25"/>
                              <a:pt x="6" y="28"/>
                              <a:pt x="7" y="29"/>
                            </a:cubicBezTo>
                            <a:cubicBezTo>
                              <a:pt x="6" y="26"/>
                              <a:pt x="4" y="21"/>
                              <a:pt x="1" y="2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17" name="Freeform 2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0" y="3042"/>
                        <a:ext cx="94" cy="70"/>
                      </a:xfrm>
                      <a:custGeom>
                        <a:avLst/>
                        <a:gdLst>
                          <a:gd name="T0" fmla="*/ 0 w 58"/>
                          <a:gd name="T1" fmla="*/ 21 h 43"/>
                          <a:gd name="T2" fmla="*/ 8 w 58"/>
                          <a:gd name="T3" fmla="*/ 12 h 43"/>
                          <a:gd name="T4" fmla="*/ 22 w 58"/>
                          <a:gd name="T5" fmla="*/ 2 h 43"/>
                          <a:gd name="T6" fmla="*/ 37 w 58"/>
                          <a:gd name="T7" fmla="*/ 7 h 43"/>
                          <a:gd name="T8" fmla="*/ 43 w 58"/>
                          <a:gd name="T9" fmla="*/ 14 h 43"/>
                          <a:gd name="T10" fmla="*/ 47 w 58"/>
                          <a:gd name="T11" fmla="*/ 18 h 43"/>
                          <a:gd name="T12" fmla="*/ 50 w 58"/>
                          <a:gd name="T13" fmla="*/ 23 h 43"/>
                          <a:gd name="T14" fmla="*/ 52 w 58"/>
                          <a:gd name="T15" fmla="*/ 30 h 43"/>
                          <a:gd name="T16" fmla="*/ 53 w 58"/>
                          <a:gd name="T17" fmla="*/ 32 h 43"/>
                          <a:gd name="T18" fmla="*/ 57 w 58"/>
                          <a:gd name="T19" fmla="*/ 36 h 43"/>
                          <a:gd name="T20" fmla="*/ 58 w 58"/>
                          <a:gd name="T21" fmla="*/ 43 h 43"/>
                          <a:gd name="T22" fmla="*/ 49 w 58"/>
                          <a:gd name="T23" fmla="*/ 43 h 43"/>
                          <a:gd name="T24" fmla="*/ 42 w 58"/>
                          <a:gd name="T25" fmla="*/ 41 h 43"/>
                          <a:gd name="T26" fmla="*/ 24 w 58"/>
                          <a:gd name="T27" fmla="*/ 40 h 43"/>
                          <a:gd name="T28" fmla="*/ 14 w 58"/>
                          <a:gd name="T29" fmla="*/ 42 h 43"/>
                          <a:gd name="T30" fmla="*/ 7 w 58"/>
                          <a:gd name="T31" fmla="*/ 43 h 43"/>
                          <a:gd name="T32" fmla="*/ 10 w 58"/>
                          <a:gd name="T33" fmla="*/ 41 h 43"/>
                          <a:gd name="T34" fmla="*/ 16 w 58"/>
                          <a:gd name="T35" fmla="*/ 41 h 43"/>
                          <a:gd name="T36" fmla="*/ 20 w 58"/>
                          <a:gd name="T37" fmla="*/ 38 h 43"/>
                          <a:gd name="T38" fmla="*/ 14 w 58"/>
                          <a:gd name="T39" fmla="*/ 40 h 43"/>
                          <a:gd name="T40" fmla="*/ 7 w 58"/>
                          <a:gd name="T41" fmla="*/ 41 h 43"/>
                          <a:gd name="T42" fmla="*/ 7 w 58"/>
                          <a:gd name="T43" fmla="*/ 37 h 43"/>
                          <a:gd name="T44" fmla="*/ 14 w 58"/>
                          <a:gd name="T45" fmla="*/ 35 h 43"/>
                          <a:gd name="T46" fmla="*/ 21 w 58"/>
                          <a:gd name="T47" fmla="*/ 33 h 43"/>
                          <a:gd name="T48" fmla="*/ 33 w 58"/>
                          <a:gd name="T49" fmla="*/ 34 h 43"/>
                          <a:gd name="T50" fmla="*/ 30 w 58"/>
                          <a:gd name="T51" fmla="*/ 32 h 43"/>
                          <a:gd name="T52" fmla="*/ 25 w 58"/>
                          <a:gd name="T53" fmla="*/ 30 h 43"/>
                          <a:gd name="T54" fmla="*/ 19 w 58"/>
                          <a:gd name="T55" fmla="*/ 30 h 43"/>
                          <a:gd name="T56" fmla="*/ 9 w 58"/>
                          <a:gd name="T57" fmla="*/ 31 h 43"/>
                          <a:gd name="T58" fmla="*/ 9 w 58"/>
                          <a:gd name="T59" fmla="*/ 29 h 43"/>
                          <a:gd name="T60" fmla="*/ 7 w 58"/>
                          <a:gd name="T61" fmla="*/ 29 h 43"/>
                          <a:gd name="T62" fmla="*/ 7 w 58"/>
                          <a:gd name="T63" fmla="*/ 29 h 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58" h="43">
                            <a:moveTo>
                              <a:pt x="1" y="20"/>
                            </a:moveTo>
                            <a:cubicBezTo>
                              <a:pt x="1" y="20"/>
                              <a:pt x="0" y="20"/>
                              <a:pt x="0" y="21"/>
                            </a:cubicBezTo>
                            <a:cubicBezTo>
                              <a:pt x="0" y="19"/>
                              <a:pt x="3" y="19"/>
                              <a:pt x="3" y="18"/>
                            </a:cubicBezTo>
                            <a:cubicBezTo>
                              <a:pt x="5" y="16"/>
                              <a:pt x="7" y="14"/>
                              <a:pt x="8" y="12"/>
                            </a:cubicBezTo>
                            <a:cubicBezTo>
                              <a:pt x="8" y="11"/>
                              <a:pt x="11" y="1"/>
                              <a:pt x="13" y="3"/>
                            </a:cubicBezTo>
                            <a:cubicBezTo>
                              <a:pt x="15" y="4"/>
                              <a:pt x="21" y="3"/>
                              <a:pt x="22" y="2"/>
                            </a:cubicBezTo>
                            <a:cubicBezTo>
                              <a:pt x="24" y="0"/>
                              <a:pt x="30" y="2"/>
                              <a:pt x="32" y="4"/>
                            </a:cubicBezTo>
                            <a:cubicBezTo>
                              <a:pt x="34" y="6"/>
                              <a:pt x="34" y="6"/>
                              <a:pt x="37" y="7"/>
                            </a:cubicBezTo>
                            <a:cubicBezTo>
                              <a:pt x="38" y="7"/>
                              <a:pt x="40" y="10"/>
                              <a:pt x="40" y="11"/>
                            </a:cubicBezTo>
                            <a:cubicBezTo>
                              <a:pt x="40" y="12"/>
                              <a:pt x="42" y="13"/>
                              <a:pt x="43" y="14"/>
                            </a:cubicBezTo>
                            <a:cubicBezTo>
                              <a:pt x="43" y="14"/>
                              <a:pt x="44" y="15"/>
                              <a:pt x="44" y="16"/>
                            </a:cubicBezTo>
                            <a:cubicBezTo>
                              <a:pt x="45" y="17"/>
                              <a:pt x="47" y="17"/>
                              <a:pt x="47" y="18"/>
                            </a:cubicBezTo>
                            <a:cubicBezTo>
                              <a:pt x="48" y="19"/>
                              <a:pt x="50" y="20"/>
                              <a:pt x="50" y="21"/>
                            </a:cubicBezTo>
                            <a:cubicBezTo>
                              <a:pt x="51" y="22"/>
                              <a:pt x="49" y="23"/>
                              <a:pt x="50" y="23"/>
                            </a:cubicBezTo>
                            <a:cubicBezTo>
                              <a:pt x="51" y="24"/>
                              <a:pt x="51" y="24"/>
                              <a:pt x="52" y="25"/>
                            </a:cubicBezTo>
                            <a:cubicBezTo>
                              <a:pt x="52" y="26"/>
                              <a:pt x="53" y="29"/>
                              <a:pt x="52" y="30"/>
                            </a:cubicBezTo>
                            <a:cubicBezTo>
                              <a:pt x="51" y="30"/>
                              <a:pt x="51" y="30"/>
                              <a:pt x="52" y="31"/>
                            </a:cubicBezTo>
                            <a:cubicBezTo>
                              <a:pt x="52" y="31"/>
                              <a:pt x="52" y="32"/>
                              <a:pt x="53" y="32"/>
                            </a:cubicBezTo>
                            <a:cubicBezTo>
                              <a:pt x="53" y="33"/>
                              <a:pt x="53" y="33"/>
                              <a:pt x="54" y="34"/>
                            </a:cubicBezTo>
                            <a:cubicBezTo>
                              <a:pt x="54" y="31"/>
                              <a:pt x="57" y="35"/>
                              <a:pt x="57" y="36"/>
                            </a:cubicBezTo>
                            <a:cubicBezTo>
                              <a:pt x="58" y="37"/>
                              <a:pt x="58" y="38"/>
                              <a:pt x="58" y="39"/>
                            </a:cubicBezTo>
                            <a:cubicBezTo>
                              <a:pt x="57" y="40"/>
                              <a:pt x="58" y="42"/>
                              <a:pt x="58" y="43"/>
                            </a:cubicBezTo>
                            <a:cubicBezTo>
                              <a:pt x="56" y="42"/>
                              <a:pt x="54" y="43"/>
                              <a:pt x="53" y="43"/>
                            </a:cubicBezTo>
                            <a:cubicBezTo>
                              <a:pt x="51" y="42"/>
                              <a:pt x="50" y="43"/>
                              <a:pt x="49" y="43"/>
                            </a:cubicBezTo>
                            <a:cubicBezTo>
                              <a:pt x="47" y="43"/>
                              <a:pt x="44" y="41"/>
                              <a:pt x="43" y="42"/>
                            </a:cubicBezTo>
                            <a:cubicBezTo>
                              <a:pt x="42" y="43"/>
                              <a:pt x="42" y="41"/>
                              <a:pt x="42" y="41"/>
                            </a:cubicBezTo>
                            <a:cubicBezTo>
                              <a:pt x="41" y="40"/>
                              <a:pt x="39" y="40"/>
                              <a:pt x="37" y="40"/>
                            </a:cubicBezTo>
                            <a:cubicBezTo>
                              <a:pt x="33" y="40"/>
                              <a:pt x="28" y="40"/>
                              <a:pt x="24" y="40"/>
                            </a:cubicBezTo>
                            <a:cubicBezTo>
                              <a:pt x="22" y="40"/>
                              <a:pt x="21" y="40"/>
                              <a:pt x="19" y="41"/>
                            </a:cubicBezTo>
                            <a:cubicBezTo>
                              <a:pt x="18" y="42"/>
                              <a:pt x="16" y="42"/>
                              <a:pt x="14" y="42"/>
                            </a:cubicBezTo>
                            <a:cubicBezTo>
                              <a:pt x="12" y="42"/>
                              <a:pt x="11" y="43"/>
                              <a:pt x="10" y="43"/>
                            </a:cubicBezTo>
                            <a:cubicBezTo>
                              <a:pt x="9" y="43"/>
                              <a:pt x="8" y="43"/>
                              <a:pt x="7" y="43"/>
                            </a:cubicBezTo>
                            <a:cubicBezTo>
                              <a:pt x="7" y="43"/>
                              <a:pt x="6" y="42"/>
                              <a:pt x="6" y="42"/>
                            </a:cubicBezTo>
                            <a:cubicBezTo>
                              <a:pt x="8" y="41"/>
                              <a:pt x="8" y="40"/>
                              <a:pt x="10" y="41"/>
                            </a:cubicBezTo>
                            <a:cubicBezTo>
                              <a:pt x="11" y="42"/>
                              <a:pt x="12" y="41"/>
                              <a:pt x="13" y="41"/>
                            </a:cubicBezTo>
                            <a:cubicBezTo>
                              <a:pt x="14" y="41"/>
                              <a:pt x="15" y="41"/>
                              <a:pt x="16" y="41"/>
                            </a:cubicBezTo>
                            <a:cubicBezTo>
                              <a:pt x="16" y="41"/>
                              <a:pt x="17" y="41"/>
                              <a:pt x="17" y="41"/>
                            </a:cubicBezTo>
                            <a:cubicBezTo>
                              <a:pt x="19" y="41"/>
                              <a:pt x="18" y="39"/>
                              <a:pt x="20" y="38"/>
                            </a:cubicBezTo>
                            <a:cubicBezTo>
                              <a:pt x="18" y="39"/>
                              <a:pt x="19" y="40"/>
                              <a:pt x="18" y="41"/>
                            </a:cubicBezTo>
                            <a:cubicBezTo>
                              <a:pt x="17" y="41"/>
                              <a:pt x="14" y="41"/>
                              <a:pt x="14" y="40"/>
                            </a:cubicBezTo>
                            <a:cubicBezTo>
                              <a:pt x="13" y="42"/>
                              <a:pt x="7" y="40"/>
                              <a:pt x="8" y="39"/>
                            </a:cubicBezTo>
                            <a:cubicBezTo>
                              <a:pt x="8" y="40"/>
                              <a:pt x="8" y="41"/>
                              <a:pt x="7" y="41"/>
                            </a:cubicBezTo>
                            <a:cubicBezTo>
                              <a:pt x="6" y="40"/>
                              <a:pt x="7" y="40"/>
                              <a:pt x="7" y="39"/>
                            </a:cubicBezTo>
                            <a:cubicBezTo>
                              <a:pt x="6" y="40"/>
                              <a:pt x="6" y="38"/>
                              <a:pt x="7" y="37"/>
                            </a:cubicBezTo>
                            <a:cubicBezTo>
                              <a:pt x="7" y="35"/>
                              <a:pt x="9" y="35"/>
                              <a:pt x="10" y="35"/>
                            </a:cubicBezTo>
                            <a:cubicBezTo>
                              <a:pt x="11" y="35"/>
                              <a:pt x="12" y="35"/>
                              <a:pt x="14" y="35"/>
                            </a:cubicBezTo>
                            <a:cubicBezTo>
                              <a:pt x="16" y="35"/>
                              <a:pt x="15" y="35"/>
                              <a:pt x="16" y="34"/>
                            </a:cubicBezTo>
                            <a:cubicBezTo>
                              <a:pt x="17" y="33"/>
                              <a:pt x="19" y="34"/>
                              <a:pt x="21" y="33"/>
                            </a:cubicBezTo>
                            <a:cubicBezTo>
                              <a:pt x="22" y="33"/>
                              <a:pt x="21" y="31"/>
                              <a:pt x="23" y="32"/>
                            </a:cubicBezTo>
                            <a:cubicBezTo>
                              <a:pt x="27" y="34"/>
                              <a:pt x="29" y="35"/>
                              <a:pt x="33" y="34"/>
                            </a:cubicBezTo>
                            <a:cubicBezTo>
                              <a:pt x="34" y="34"/>
                              <a:pt x="35" y="33"/>
                              <a:pt x="34" y="32"/>
                            </a:cubicBezTo>
                            <a:cubicBezTo>
                              <a:pt x="32" y="31"/>
                              <a:pt x="31" y="32"/>
                              <a:pt x="30" y="32"/>
                            </a:cubicBezTo>
                            <a:cubicBezTo>
                              <a:pt x="28" y="32"/>
                              <a:pt x="28" y="30"/>
                              <a:pt x="27" y="31"/>
                            </a:cubicBezTo>
                            <a:cubicBezTo>
                              <a:pt x="26" y="31"/>
                              <a:pt x="25" y="30"/>
                              <a:pt x="25" y="30"/>
                            </a:cubicBezTo>
                            <a:cubicBezTo>
                              <a:pt x="24" y="29"/>
                              <a:pt x="23" y="29"/>
                              <a:pt x="22" y="29"/>
                            </a:cubicBezTo>
                            <a:cubicBezTo>
                              <a:pt x="21" y="30"/>
                              <a:pt x="20" y="29"/>
                              <a:pt x="19" y="30"/>
                            </a:cubicBezTo>
                            <a:cubicBezTo>
                              <a:pt x="18" y="31"/>
                              <a:pt x="18" y="31"/>
                              <a:pt x="16" y="31"/>
                            </a:cubicBezTo>
                            <a:cubicBezTo>
                              <a:pt x="14" y="32"/>
                              <a:pt x="11" y="31"/>
                              <a:pt x="9" y="31"/>
                            </a:cubicBezTo>
                            <a:cubicBezTo>
                              <a:pt x="9" y="31"/>
                              <a:pt x="9" y="30"/>
                              <a:pt x="8" y="30"/>
                            </a:cubicBezTo>
                            <a:cubicBezTo>
                              <a:pt x="8" y="29"/>
                              <a:pt x="9" y="29"/>
                              <a:pt x="9" y="29"/>
                            </a:cubicBezTo>
                            <a:cubicBezTo>
                              <a:pt x="9" y="29"/>
                              <a:pt x="9" y="28"/>
                              <a:pt x="9" y="27"/>
                            </a:cubicBezTo>
                            <a:cubicBezTo>
                              <a:pt x="9" y="28"/>
                              <a:pt x="8" y="29"/>
                              <a:pt x="7" y="29"/>
                            </a:cubicBezTo>
                            <a:cubicBezTo>
                              <a:pt x="7" y="28"/>
                              <a:pt x="9" y="26"/>
                              <a:pt x="10" y="26"/>
                            </a:cubicBezTo>
                            <a:cubicBezTo>
                              <a:pt x="9" y="25"/>
                              <a:pt x="6" y="28"/>
                              <a:pt x="7" y="29"/>
                            </a:cubicBezTo>
                            <a:cubicBezTo>
                              <a:pt x="6" y="26"/>
                              <a:pt x="4" y="21"/>
                              <a:pt x="1" y="2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18" name="Freeform 2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6" y="3131"/>
                        <a:ext cx="30" cy="78"/>
                      </a:xfrm>
                      <a:custGeom>
                        <a:avLst/>
                        <a:gdLst>
                          <a:gd name="T0" fmla="*/ 0 w 19"/>
                          <a:gd name="T1" fmla="*/ 0 h 48"/>
                          <a:gd name="T2" fmla="*/ 6 w 19"/>
                          <a:gd name="T3" fmla="*/ 1 h 48"/>
                          <a:gd name="T4" fmla="*/ 10 w 19"/>
                          <a:gd name="T5" fmla="*/ 1 h 48"/>
                          <a:gd name="T6" fmla="*/ 10 w 19"/>
                          <a:gd name="T7" fmla="*/ 8 h 48"/>
                          <a:gd name="T8" fmla="*/ 14 w 19"/>
                          <a:gd name="T9" fmla="*/ 11 h 48"/>
                          <a:gd name="T10" fmla="*/ 15 w 19"/>
                          <a:gd name="T11" fmla="*/ 17 h 48"/>
                          <a:gd name="T12" fmla="*/ 17 w 19"/>
                          <a:gd name="T13" fmla="*/ 23 h 48"/>
                          <a:gd name="T14" fmla="*/ 17 w 19"/>
                          <a:gd name="T15" fmla="*/ 36 h 48"/>
                          <a:gd name="T16" fmla="*/ 16 w 19"/>
                          <a:gd name="T17" fmla="*/ 40 h 48"/>
                          <a:gd name="T18" fmla="*/ 17 w 19"/>
                          <a:gd name="T19" fmla="*/ 44 h 48"/>
                          <a:gd name="T20" fmla="*/ 19 w 19"/>
                          <a:gd name="T21" fmla="*/ 47 h 48"/>
                          <a:gd name="T22" fmla="*/ 13 w 19"/>
                          <a:gd name="T23" fmla="*/ 48 h 48"/>
                          <a:gd name="T24" fmla="*/ 10 w 19"/>
                          <a:gd name="T25" fmla="*/ 46 h 48"/>
                          <a:gd name="T26" fmla="*/ 7 w 19"/>
                          <a:gd name="T27" fmla="*/ 43 h 48"/>
                          <a:gd name="T28" fmla="*/ 8 w 19"/>
                          <a:gd name="T29" fmla="*/ 37 h 48"/>
                          <a:gd name="T30" fmla="*/ 6 w 19"/>
                          <a:gd name="T31" fmla="*/ 35 h 48"/>
                          <a:gd name="T32" fmla="*/ 8 w 19"/>
                          <a:gd name="T33" fmla="*/ 31 h 48"/>
                          <a:gd name="T34" fmla="*/ 8 w 19"/>
                          <a:gd name="T35" fmla="*/ 28 h 48"/>
                          <a:gd name="T36" fmla="*/ 8 w 19"/>
                          <a:gd name="T37" fmla="*/ 27 h 48"/>
                          <a:gd name="T38" fmla="*/ 5 w 19"/>
                          <a:gd name="T39" fmla="*/ 23 h 48"/>
                          <a:gd name="T40" fmla="*/ 7 w 19"/>
                          <a:gd name="T41" fmla="*/ 19 h 48"/>
                          <a:gd name="T42" fmla="*/ 7 w 19"/>
                          <a:gd name="T43" fmla="*/ 16 h 48"/>
                          <a:gd name="T44" fmla="*/ 4 w 19"/>
                          <a:gd name="T45" fmla="*/ 16 h 48"/>
                          <a:gd name="T46" fmla="*/ 5 w 19"/>
                          <a:gd name="T47" fmla="*/ 15 h 48"/>
                          <a:gd name="T48" fmla="*/ 5 w 19"/>
                          <a:gd name="T49" fmla="*/ 10 h 48"/>
                          <a:gd name="T50" fmla="*/ 4 w 19"/>
                          <a:gd name="T51" fmla="*/ 7 h 48"/>
                          <a:gd name="T52" fmla="*/ 1 w 19"/>
                          <a:gd name="T53" fmla="*/ 3 h 48"/>
                          <a:gd name="T54" fmla="*/ 2 w 19"/>
                          <a:gd name="T55" fmla="*/ 1 h 48"/>
                          <a:gd name="T56" fmla="*/ 0 w 19"/>
                          <a:gd name="T57" fmla="*/ 0 h 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</a:cxnLst>
                        <a:rect l="0" t="0" r="r" b="b"/>
                        <a:pathLst>
                          <a:path w="19" h="48">
                            <a:moveTo>
                              <a:pt x="0" y="0"/>
                            </a:moveTo>
                            <a:cubicBezTo>
                              <a:pt x="2" y="0"/>
                              <a:pt x="4" y="0"/>
                              <a:pt x="6" y="1"/>
                            </a:cubicBezTo>
                            <a:cubicBezTo>
                              <a:pt x="7" y="2"/>
                              <a:pt x="9" y="1"/>
                              <a:pt x="10" y="1"/>
                            </a:cubicBezTo>
                            <a:cubicBezTo>
                              <a:pt x="10" y="3"/>
                              <a:pt x="8" y="6"/>
                              <a:pt x="10" y="8"/>
                            </a:cubicBezTo>
                            <a:cubicBezTo>
                              <a:pt x="11" y="9"/>
                              <a:pt x="14" y="10"/>
                              <a:pt x="14" y="11"/>
                            </a:cubicBezTo>
                            <a:cubicBezTo>
                              <a:pt x="15" y="13"/>
                              <a:pt x="14" y="16"/>
                              <a:pt x="15" y="17"/>
                            </a:cubicBezTo>
                            <a:cubicBezTo>
                              <a:pt x="17" y="20"/>
                              <a:pt x="17" y="21"/>
                              <a:pt x="17" y="23"/>
                            </a:cubicBezTo>
                            <a:cubicBezTo>
                              <a:pt x="17" y="28"/>
                              <a:pt x="17" y="32"/>
                              <a:pt x="17" y="36"/>
                            </a:cubicBezTo>
                            <a:cubicBezTo>
                              <a:pt x="17" y="37"/>
                              <a:pt x="18" y="40"/>
                              <a:pt x="16" y="40"/>
                            </a:cubicBezTo>
                            <a:cubicBezTo>
                              <a:pt x="17" y="41"/>
                              <a:pt x="17" y="42"/>
                              <a:pt x="17" y="44"/>
                            </a:cubicBezTo>
                            <a:cubicBezTo>
                              <a:pt x="18" y="45"/>
                              <a:pt x="19" y="45"/>
                              <a:pt x="19" y="47"/>
                            </a:cubicBezTo>
                            <a:cubicBezTo>
                              <a:pt x="17" y="47"/>
                              <a:pt x="15" y="47"/>
                              <a:pt x="13" y="48"/>
                            </a:cubicBezTo>
                            <a:cubicBezTo>
                              <a:pt x="13" y="47"/>
                              <a:pt x="11" y="46"/>
                              <a:pt x="10" y="46"/>
                            </a:cubicBezTo>
                            <a:cubicBezTo>
                              <a:pt x="9" y="45"/>
                              <a:pt x="8" y="44"/>
                              <a:pt x="7" y="43"/>
                            </a:cubicBezTo>
                            <a:cubicBezTo>
                              <a:pt x="6" y="41"/>
                              <a:pt x="8" y="39"/>
                              <a:pt x="8" y="37"/>
                            </a:cubicBezTo>
                            <a:cubicBezTo>
                              <a:pt x="8" y="36"/>
                              <a:pt x="6" y="36"/>
                              <a:pt x="6" y="35"/>
                            </a:cubicBezTo>
                            <a:cubicBezTo>
                              <a:pt x="7" y="33"/>
                              <a:pt x="8" y="32"/>
                              <a:pt x="8" y="31"/>
                            </a:cubicBezTo>
                            <a:cubicBezTo>
                              <a:pt x="7" y="30"/>
                              <a:pt x="7" y="29"/>
                              <a:pt x="8" y="28"/>
                            </a:cubicBezTo>
                            <a:cubicBezTo>
                              <a:pt x="8" y="28"/>
                              <a:pt x="9" y="27"/>
                              <a:pt x="8" y="27"/>
                            </a:cubicBezTo>
                            <a:cubicBezTo>
                              <a:pt x="8" y="25"/>
                              <a:pt x="6" y="24"/>
                              <a:pt x="5" y="23"/>
                            </a:cubicBezTo>
                            <a:cubicBezTo>
                              <a:pt x="7" y="23"/>
                              <a:pt x="6" y="20"/>
                              <a:pt x="7" y="19"/>
                            </a:cubicBezTo>
                            <a:cubicBezTo>
                              <a:pt x="7" y="18"/>
                              <a:pt x="7" y="17"/>
                              <a:pt x="7" y="16"/>
                            </a:cubicBezTo>
                            <a:cubicBezTo>
                              <a:pt x="6" y="15"/>
                              <a:pt x="5" y="16"/>
                              <a:pt x="4" y="16"/>
                            </a:cubicBezTo>
                            <a:cubicBezTo>
                              <a:pt x="4" y="16"/>
                              <a:pt x="4" y="15"/>
                              <a:pt x="5" y="15"/>
                            </a:cubicBezTo>
                            <a:cubicBezTo>
                              <a:pt x="5" y="14"/>
                              <a:pt x="6" y="11"/>
                              <a:pt x="5" y="10"/>
                            </a:cubicBezTo>
                            <a:cubicBezTo>
                              <a:pt x="4" y="8"/>
                              <a:pt x="6" y="8"/>
                              <a:pt x="4" y="7"/>
                            </a:cubicBezTo>
                            <a:cubicBezTo>
                              <a:pt x="3" y="6"/>
                              <a:pt x="1" y="4"/>
                              <a:pt x="1" y="3"/>
                            </a:cubicBezTo>
                            <a:cubicBezTo>
                              <a:pt x="1" y="2"/>
                              <a:pt x="2" y="2"/>
                              <a:pt x="2" y="1"/>
                            </a:cubicBezTo>
                            <a:cubicBezTo>
                              <a:pt x="2" y="0"/>
                              <a:pt x="1" y="0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19" name="Freeform 2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6" y="3131"/>
                        <a:ext cx="30" cy="78"/>
                      </a:xfrm>
                      <a:custGeom>
                        <a:avLst/>
                        <a:gdLst>
                          <a:gd name="T0" fmla="*/ 0 w 19"/>
                          <a:gd name="T1" fmla="*/ 0 h 48"/>
                          <a:gd name="T2" fmla="*/ 6 w 19"/>
                          <a:gd name="T3" fmla="*/ 1 h 48"/>
                          <a:gd name="T4" fmla="*/ 10 w 19"/>
                          <a:gd name="T5" fmla="*/ 1 h 48"/>
                          <a:gd name="T6" fmla="*/ 10 w 19"/>
                          <a:gd name="T7" fmla="*/ 8 h 48"/>
                          <a:gd name="T8" fmla="*/ 14 w 19"/>
                          <a:gd name="T9" fmla="*/ 11 h 48"/>
                          <a:gd name="T10" fmla="*/ 15 w 19"/>
                          <a:gd name="T11" fmla="*/ 17 h 48"/>
                          <a:gd name="T12" fmla="*/ 17 w 19"/>
                          <a:gd name="T13" fmla="*/ 23 h 48"/>
                          <a:gd name="T14" fmla="*/ 17 w 19"/>
                          <a:gd name="T15" fmla="*/ 36 h 48"/>
                          <a:gd name="T16" fmla="*/ 16 w 19"/>
                          <a:gd name="T17" fmla="*/ 40 h 48"/>
                          <a:gd name="T18" fmla="*/ 17 w 19"/>
                          <a:gd name="T19" fmla="*/ 44 h 48"/>
                          <a:gd name="T20" fmla="*/ 19 w 19"/>
                          <a:gd name="T21" fmla="*/ 47 h 48"/>
                          <a:gd name="T22" fmla="*/ 13 w 19"/>
                          <a:gd name="T23" fmla="*/ 48 h 48"/>
                          <a:gd name="T24" fmla="*/ 10 w 19"/>
                          <a:gd name="T25" fmla="*/ 46 h 48"/>
                          <a:gd name="T26" fmla="*/ 7 w 19"/>
                          <a:gd name="T27" fmla="*/ 43 h 48"/>
                          <a:gd name="T28" fmla="*/ 8 w 19"/>
                          <a:gd name="T29" fmla="*/ 37 h 48"/>
                          <a:gd name="T30" fmla="*/ 6 w 19"/>
                          <a:gd name="T31" fmla="*/ 35 h 48"/>
                          <a:gd name="T32" fmla="*/ 8 w 19"/>
                          <a:gd name="T33" fmla="*/ 31 h 48"/>
                          <a:gd name="T34" fmla="*/ 8 w 19"/>
                          <a:gd name="T35" fmla="*/ 28 h 48"/>
                          <a:gd name="T36" fmla="*/ 8 w 19"/>
                          <a:gd name="T37" fmla="*/ 27 h 48"/>
                          <a:gd name="T38" fmla="*/ 5 w 19"/>
                          <a:gd name="T39" fmla="*/ 23 h 48"/>
                          <a:gd name="T40" fmla="*/ 7 w 19"/>
                          <a:gd name="T41" fmla="*/ 19 h 48"/>
                          <a:gd name="T42" fmla="*/ 7 w 19"/>
                          <a:gd name="T43" fmla="*/ 16 h 48"/>
                          <a:gd name="T44" fmla="*/ 4 w 19"/>
                          <a:gd name="T45" fmla="*/ 16 h 48"/>
                          <a:gd name="T46" fmla="*/ 5 w 19"/>
                          <a:gd name="T47" fmla="*/ 15 h 48"/>
                          <a:gd name="T48" fmla="*/ 5 w 19"/>
                          <a:gd name="T49" fmla="*/ 10 h 48"/>
                          <a:gd name="T50" fmla="*/ 4 w 19"/>
                          <a:gd name="T51" fmla="*/ 7 h 48"/>
                          <a:gd name="T52" fmla="*/ 1 w 19"/>
                          <a:gd name="T53" fmla="*/ 3 h 48"/>
                          <a:gd name="T54" fmla="*/ 2 w 19"/>
                          <a:gd name="T55" fmla="*/ 1 h 48"/>
                          <a:gd name="T56" fmla="*/ 0 w 19"/>
                          <a:gd name="T57" fmla="*/ 0 h 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</a:cxnLst>
                        <a:rect l="0" t="0" r="r" b="b"/>
                        <a:pathLst>
                          <a:path w="19" h="48">
                            <a:moveTo>
                              <a:pt x="0" y="0"/>
                            </a:moveTo>
                            <a:cubicBezTo>
                              <a:pt x="2" y="0"/>
                              <a:pt x="4" y="0"/>
                              <a:pt x="6" y="1"/>
                            </a:cubicBezTo>
                            <a:cubicBezTo>
                              <a:pt x="7" y="2"/>
                              <a:pt x="9" y="1"/>
                              <a:pt x="10" y="1"/>
                            </a:cubicBezTo>
                            <a:cubicBezTo>
                              <a:pt x="10" y="3"/>
                              <a:pt x="8" y="6"/>
                              <a:pt x="10" y="8"/>
                            </a:cubicBezTo>
                            <a:cubicBezTo>
                              <a:pt x="11" y="9"/>
                              <a:pt x="14" y="10"/>
                              <a:pt x="14" y="11"/>
                            </a:cubicBezTo>
                            <a:cubicBezTo>
                              <a:pt x="15" y="13"/>
                              <a:pt x="14" y="16"/>
                              <a:pt x="15" y="17"/>
                            </a:cubicBezTo>
                            <a:cubicBezTo>
                              <a:pt x="17" y="20"/>
                              <a:pt x="17" y="21"/>
                              <a:pt x="17" y="23"/>
                            </a:cubicBezTo>
                            <a:cubicBezTo>
                              <a:pt x="17" y="28"/>
                              <a:pt x="17" y="32"/>
                              <a:pt x="17" y="36"/>
                            </a:cubicBezTo>
                            <a:cubicBezTo>
                              <a:pt x="17" y="37"/>
                              <a:pt x="18" y="40"/>
                              <a:pt x="16" y="40"/>
                            </a:cubicBezTo>
                            <a:cubicBezTo>
                              <a:pt x="17" y="41"/>
                              <a:pt x="17" y="42"/>
                              <a:pt x="17" y="44"/>
                            </a:cubicBezTo>
                            <a:cubicBezTo>
                              <a:pt x="18" y="45"/>
                              <a:pt x="19" y="45"/>
                              <a:pt x="19" y="47"/>
                            </a:cubicBezTo>
                            <a:cubicBezTo>
                              <a:pt x="17" y="47"/>
                              <a:pt x="15" y="47"/>
                              <a:pt x="13" y="48"/>
                            </a:cubicBezTo>
                            <a:cubicBezTo>
                              <a:pt x="13" y="47"/>
                              <a:pt x="11" y="46"/>
                              <a:pt x="10" y="46"/>
                            </a:cubicBezTo>
                            <a:cubicBezTo>
                              <a:pt x="9" y="45"/>
                              <a:pt x="8" y="44"/>
                              <a:pt x="7" y="43"/>
                            </a:cubicBezTo>
                            <a:cubicBezTo>
                              <a:pt x="6" y="41"/>
                              <a:pt x="8" y="39"/>
                              <a:pt x="8" y="37"/>
                            </a:cubicBezTo>
                            <a:cubicBezTo>
                              <a:pt x="8" y="36"/>
                              <a:pt x="6" y="36"/>
                              <a:pt x="6" y="35"/>
                            </a:cubicBezTo>
                            <a:cubicBezTo>
                              <a:pt x="7" y="33"/>
                              <a:pt x="8" y="32"/>
                              <a:pt x="8" y="31"/>
                            </a:cubicBezTo>
                            <a:cubicBezTo>
                              <a:pt x="7" y="30"/>
                              <a:pt x="7" y="29"/>
                              <a:pt x="8" y="28"/>
                            </a:cubicBezTo>
                            <a:cubicBezTo>
                              <a:pt x="8" y="28"/>
                              <a:pt x="9" y="27"/>
                              <a:pt x="8" y="27"/>
                            </a:cubicBezTo>
                            <a:cubicBezTo>
                              <a:pt x="8" y="25"/>
                              <a:pt x="6" y="24"/>
                              <a:pt x="5" y="23"/>
                            </a:cubicBezTo>
                            <a:cubicBezTo>
                              <a:pt x="7" y="23"/>
                              <a:pt x="6" y="20"/>
                              <a:pt x="7" y="19"/>
                            </a:cubicBezTo>
                            <a:cubicBezTo>
                              <a:pt x="7" y="18"/>
                              <a:pt x="7" y="17"/>
                              <a:pt x="7" y="16"/>
                            </a:cubicBezTo>
                            <a:cubicBezTo>
                              <a:pt x="6" y="15"/>
                              <a:pt x="5" y="16"/>
                              <a:pt x="4" y="16"/>
                            </a:cubicBezTo>
                            <a:cubicBezTo>
                              <a:pt x="4" y="16"/>
                              <a:pt x="4" y="15"/>
                              <a:pt x="5" y="15"/>
                            </a:cubicBezTo>
                            <a:cubicBezTo>
                              <a:pt x="5" y="14"/>
                              <a:pt x="6" y="11"/>
                              <a:pt x="5" y="10"/>
                            </a:cubicBezTo>
                            <a:cubicBezTo>
                              <a:pt x="4" y="8"/>
                              <a:pt x="6" y="8"/>
                              <a:pt x="4" y="7"/>
                            </a:cubicBezTo>
                            <a:cubicBezTo>
                              <a:pt x="3" y="6"/>
                              <a:pt x="1" y="4"/>
                              <a:pt x="1" y="3"/>
                            </a:cubicBezTo>
                            <a:cubicBezTo>
                              <a:pt x="1" y="2"/>
                              <a:pt x="2" y="2"/>
                              <a:pt x="2" y="1"/>
                            </a:cubicBezTo>
                            <a:cubicBezTo>
                              <a:pt x="2" y="0"/>
                              <a:pt x="1" y="0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20" name="Freeform 291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2670" y="2621"/>
                        <a:ext cx="345" cy="253"/>
                      </a:xfrm>
                      <a:custGeom>
                        <a:avLst/>
                        <a:gdLst>
                          <a:gd name="T0" fmla="*/ 1 w 213"/>
                          <a:gd name="T1" fmla="*/ 156 h 156"/>
                          <a:gd name="T2" fmla="*/ 3 w 213"/>
                          <a:gd name="T3" fmla="*/ 148 h 156"/>
                          <a:gd name="T4" fmla="*/ 8 w 213"/>
                          <a:gd name="T5" fmla="*/ 153 h 156"/>
                          <a:gd name="T6" fmla="*/ 19 w 213"/>
                          <a:gd name="T7" fmla="*/ 147 h 156"/>
                          <a:gd name="T8" fmla="*/ 23 w 213"/>
                          <a:gd name="T9" fmla="*/ 151 h 156"/>
                          <a:gd name="T10" fmla="*/ 40 w 213"/>
                          <a:gd name="T11" fmla="*/ 146 h 156"/>
                          <a:gd name="T12" fmla="*/ 40 w 213"/>
                          <a:gd name="T13" fmla="*/ 149 h 156"/>
                          <a:gd name="T14" fmla="*/ 41 w 213"/>
                          <a:gd name="T15" fmla="*/ 145 h 156"/>
                          <a:gd name="T16" fmla="*/ 202 w 213"/>
                          <a:gd name="T17" fmla="*/ 19 h 156"/>
                          <a:gd name="T18" fmla="*/ 201 w 213"/>
                          <a:gd name="T19" fmla="*/ 14 h 156"/>
                          <a:gd name="T20" fmla="*/ 191 w 213"/>
                          <a:gd name="T21" fmla="*/ 14 h 156"/>
                          <a:gd name="T22" fmla="*/ 178 w 213"/>
                          <a:gd name="T23" fmla="*/ 10 h 156"/>
                          <a:gd name="T24" fmla="*/ 169 w 213"/>
                          <a:gd name="T25" fmla="*/ 10 h 156"/>
                          <a:gd name="T26" fmla="*/ 158 w 213"/>
                          <a:gd name="T27" fmla="*/ 8 h 156"/>
                          <a:gd name="T28" fmla="*/ 150 w 213"/>
                          <a:gd name="T29" fmla="*/ 5 h 156"/>
                          <a:gd name="T30" fmla="*/ 135 w 213"/>
                          <a:gd name="T31" fmla="*/ 4 h 156"/>
                          <a:gd name="T32" fmla="*/ 114 w 213"/>
                          <a:gd name="T33" fmla="*/ 3 h 156"/>
                          <a:gd name="T34" fmla="*/ 97 w 213"/>
                          <a:gd name="T35" fmla="*/ 2 h 156"/>
                          <a:gd name="T36" fmla="*/ 94 w 213"/>
                          <a:gd name="T37" fmla="*/ 4 h 156"/>
                          <a:gd name="T38" fmla="*/ 85 w 213"/>
                          <a:gd name="T39" fmla="*/ 9 h 156"/>
                          <a:gd name="T40" fmla="*/ 86 w 213"/>
                          <a:gd name="T41" fmla="*/ 13 h 156"/>
                          <a:gd name="T42" fmla="*/ 89 w 213"/>
                          <a:gd name="T43" fmla="*/ 14 h 156"/>
                          <a:gd name="T44" fmla="*/ 88 w 213"/>
                          <a:gd name="T45" fmla="*/ 19 h 156"/>
                          <a:gd name="T46" fmla="*/ 95 w 213"/>
                          <a:gd name="T47" fmla="*/ 18 h 156"/>
                          <a:gd name="T48" fmla="*/ 103 w 213"/>
                          <a:gd name="T49" fmla="*/ 19 h 156"/>
                          <a:gd name="T50" fmla="*/ 113 w 213"/>
                          <a:gd name="T51" fmla="*/ 22 h 156"/>
                          <a:gd name="T52" fmla="*/ 107 w 213"/>
                          <a:gd name="T53" fmla="*/ 33 h 156"/>
                          <a:gd name="T54" fmla="*/ 105 w 213"/>
                          <a:gd name="T55" fmla="*/ 39 h 156"/>
                          <a:gd name="T56" fmla="*/ 102 w 213"/>
                          <a:gd name="T57" fmla="*/ 42 h 156"/>
                          <a:gd name="T58" fmla="*/ 102 w 213"/>
                          <a:gd name="T59" fmla="*/ 52 h 156"/>
                          <a:gd name="T60" fmla="*/ 102 w 213"/>
                          <a:gd name="T61" fmla="*/ 59 h 156"/>
                          <a:gd name="T62" fmla="*/ 104 w 213"/>
                          <a:gd name="T63" fmla="*/ 64 h 156"/>
                          <a:gd name="T64" fmla="*/ 111 w 213"/>
                          <a:gd name="T65" fmla="*/ 70 h 156"/>
                          <a:gd name="T66" fmla="*/ 118 w 213"/>
                          <a:gd name="T67" fmla="*/ 76 h 156"/>
                          <a:gd name="T68" fmla="*/ 128 w 213"/>
                          <a:gd name="T69" fmla="*/ 70 h 156"/>
                          <a:gd name="T70" fmla="*/ 147 w 213"/>
                          <a:gd name="T71" fmla="*/ 69 h 156"/>
                          <a:gd name="T72" fmla="*/ 160 w 213"/>
                          <a:gd name="T73" fmla="*/ 61 h 156"/>
                          <a:gd name="T74" fmla="*/ 165 w 213"/>
                          <a:gd name="T75" fmla="*/ 57 h 156"/>
                          <a:gd name="T76" fmla="*/ 171 w 213"/>
                          <a:gd name="T77" fmla="*/ 47 h 156"/>
                          <a:gd name="T78" fmla="*/ 178 w 213"/>
                          <a:gd name="T79" fmla="*/ 29 h 156"/>
                          <a:gd name="T80" fmla="*/ 194 w 213"/>
                          <a:gd name="T81" fmla="*/ 23 h 156"/>
                          <a:gd name="T82" fmla="*/ 112 w 213"/>
                          <a:gd name="T83" fmla="*/ 67 h 156"/>
                          <a:gd name="T84" fmla="*/ 165 w 213"/>
                          <a:gd name="T85" fmla="*/ 60 h 156"/>
                          <a:gd name="T86" fmla="*/ 185 w 213"/>
                          <a:gd name="T87" fmla="*/ 48 h 156"/>
                          <a:gd name="T88" fmla="*/ 185 w 213"/>
                          <a:gd name="T89" fmla="*/ 50 h 156"/>
                          <a:gd name="T90" fmla="*/ 202 w 213"/>
                          <a:gd name="T91" fmla="*/ 39 h 156"/>
                          <a:gd name="T92" fmla="*/ 196 w 213"/>
                          <a:gd name="T93" fmla="*/ 42 h 156"/>
                          <a:gd name="T94" fmla="*/ 204 w 213"/>
                          <a:gd name="T95" fmla="*/ 40 h 156"/>
                          <a:gd name="T96" fmla="*/ 213 w 213"/>
                          <a:gd name="T97" fmla="*/ 39 h 15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213" h="156">
                            <a:moveTo>
                              <a:pt x="1" y="156"/>
                            </a:moveTo>
                            <a:cubicBezTo>
                              <a:pt x="1" y="156"/>
                              <a:pt x="2" y="155"/>
                              <a:pt x="2" y="154"/>
                            </a:cubicBezTo>
                            <a:cubicBezTo>
                              <a:pt x="1" y="154"/>
                              <a:pt x="0" y="155"/>
                              <a:pt x="1" y="156"/>
                            </a:cubicBezTo>
                            <a:close/>
                            <a:moveTo>
                              <a:pt x="2" y="145"/>
                            </a:moveTo>
                            <a:cubicBezTo>
                              <a:pt x="0" y="145"/>
                              <a:pt x="2" y="147"/>
                              <a:pt x="2" y="148"/>
                            </a:cubicBezTo>
                            <a:cubicBezTo>
                              <a:pt x="2" y="148"/>
                              <a:pt x="3" y="148"/>
                              <a:pt x="3" y="148"/>
                            </a:cubicBezTo>
                            <a:cubicBezTo>
                              <a:pt x="4" y="147"/>
                              <a:pt x="4" y="144"/>
                              <a:pt x="2" y="145"/>
                            </a:cubicBezTo>
                            <a:close/>
                            <a:moveTo>
                              <a:pt x="8" y="151"/>
                            </a:moveTo>
                            <a:cubicBezTo>
                              <a:pt x="7" y="151"/>
                              <a:pt x="7" y="152"/>
                              <a:pt x="8" y="153"/>
                            </a:cubicBezTo>
                            <a:cubicBezTo>
                              <a:pt x="9" y="152"/>
                              <a:pt x="10" y="151"/>
                              <a:pt x="8" y="151"/>
                            </a:cubicBezTo>
                            <a:close/>
                            <a:moveTo>
                              <a:pt x="13" y="153"/>
                            </a:moveTo>
                            <a:cubicBezTo>
                              <a:pt x="16" y="152"/>
                              <a:pt x="18" y="149"/>
                              <a:pt x="19" y="147"/>
                            </a:cubicBezTo>
                            <a:cubicBezTo>
                              <a:pt x="16" y="148"/>
                              <a:pt x="14" y="149"/>
                              <a:pt x="11" y="149"/>
                            </a:cubicBezTo>
                            <a:cubicBezTo>
                              <a:pt x="12" y="150"/>
                              <a:pt x="13" y="152"/>
                              <a:pt x="13" y="153"/>
                            </a:cubicBezTo>
                            <a:close/>
                            <a:moveTo>
                              <a:pt x="23" y="151"/>
                            </a:moveTo>
                            <a:cubicBezTo>
                              <a:pt x="21" y="152"/>
                              <a:pt x="21" y="155"/>
                              <a:pt x="24" y="155"/>
                            </a:cubicBezTo>
                            <a:cubicBezTo>
                              <a:pt x="26" y="154"/>
                              <a:pt x="27" y="151"/>
                              <a:pt x="23" y="151"/>
                            </a:cubicBezTo>
                            <a:close/>
                            <a:moveTo>
                              <a:pt x="40" y="146"/>
                            </a:moveTo>
                            <a:cubicBezTo>
                              <a:pt x="38" y="147"/>
                              <a:pt x="38" y="151"/>
                              <a:pt x="35" y="152"/>
                            </a:cubicBezTo>
                            <a:cubicBezTo>
                              <a:pt x="35" y="152"/>
                              <a:pt x="35" y="152"/>
                              <a:pt x="36" y="152"/>
                            </a:cubicBezTo>
                            <a:cubicBezTo>
                              <a:pt x="37" y="151"/>
                              <a:pt x="39" y="151"/>
                              <a:pt x="40" y="149"/>
                            </a:cubicBezTo>
                            <a:cubicBezTo>
                              <a:pt x="40" y="149"/>
                              <a:pt x="41" y="145"/>
                              <a:pt x="40" y="146"/>
                            </a:cubicBezTo>
                            <a:close/>
                            <a:moveTo>
                              <a:pt x="40" y="144"/>
                            </a:moveTo>
                            <a:cubicBezTo>
                              <a:pt x="40" y="144"/>
                              <a:pt x="41" y="145"/>
                              <a:pt x="41" y="145"/>
                            </a:cubicBezTo>
                            <a:cubicBezTo>
                              <a:pt x="42" y="144"/>
                              <a:pt x="45" y="143"/>
                              <a:pt x="44" y="142"/>
                            </a:cubicBezTo>
                            <a:cubicBezTo>
                              <a:pt x="43" y="140"/>
                              <a:pt x="40" y="144"/>
                              <a:pt x="40" y="144"/>
                            </a:cubicBezTo>
                            <a:close/>
                            <a:moveTo>
                              <a:pt x="202" y="19"/>
                            </a:moveTo>
                            <a:cubicBezTo>
                              <a:pt x="202" y="18"/>
                              <a:pt x="201" y="16"/>
                              <a:pt x="202" y="16"/>
                            </a:cubicBezTo>
                            <a:cubicBezTo>
                              <a:pt x="202" y="15"/>
                              <a:pt x="203" y="16"/>
                              <a:pt x="203" y="15"/>
                            </a:cubicBezTo>
                            <a:cubicBezTo>
                              <a:pt x="202" y="15"/>
                              <a:pt x="202" y="14"/>
                              <a:pt x="201" y="14"/>
                            </a:cubicBezTo>
                            <a:cubicBezTo>
                              <a:pt x="200" y="13"/>
                              <a:pt x="199" y="13"/>
                              <a:pt x="198" y="14"/>
                            </a:cubicBezTo>
                            <a:cubicBezTo>
                              <a:pt x="196" y="15"/>
                              <a:pt x="195" y="14"/>
                              <a:pt x="193" y="14"/>
                            </a:cubicBezTo>
                            <a:cubicBezTo>
                              <a:pt x="193" y="14"/>
                              <a:pt x="192" y="14"/>
                              <a:pt x="191" y="14"/>
                            </a:cubicBezTo>
                            <a:cubicBezTo>
                              <a:pt x="191" y="15"/>
                              <a:pt x="190" y="14"/>
                              <a:pt x="190" y="14"/>
                            </a:cubicBezTo>
                            <a:cubicBezTo>
                              <a:pt x="188" y="13"/>
                              <a:pt x="187" y="14"/>
                              <a:pt x="186" y="14"/>
                            </a:cubicBezTo>
                            <a:cubicBezTo>
                              <a:pt x="185" y="11"/>
                              <a:pt x="181" y="11"/>
                              <a:pt x="178" y="10"/>
                            </a:cubicBezTo>
                            <a:cubicBezTo>
                              <a:pt x="178" y="10"/>
                              <a:pt x="178" y="11"/>
                              <a:pt x="178" y="11"/>
                            </a:cubicBezTo>
                            <a:cubicBezTo>
                              <a:pt x="176" y="11"/>
                              <a:pt x="173" y="11"/>
                              <a:pt x="171" y="11"/>
                            </a:cubicBezTo>
                            <a:cubicBezTo>
                              <a:pt x="170" y="11"/>
                              <a:pt x="170" y="10"/>
                              <a:pt x="169" y="10"/>
                            </a:cubicBezTo>
                            <a:cubicBezTo>
                              <a:pt x="169" y="10"/>
                              <a:pt x="168" y="10"/>
                              <a:pt x="167" y="10"/>
                            </a:cubicBezTo>
                            <a:cubicBezTo>
                              <a:pt x="165" y="10"/>
                              <a:pt x="162" y="8"/>
                              <a:pt x="160" y="8"/>
                            </a:cubicBezTo>
                            <a:cubicBezTo>
                              <a:pt x="159" y="8"/>
                              <a:pt x="159" y="9"/>
                              <a:pt x="158" y="8"/>
                            </a:cubicBezTo>
                            <a:cubicBezTo>
                              <a:pt x="158" y="7"/>
                              <a:pt x="158" y="7"/>
                              <a:pt x="158" y="7"/>
                            </a:cubicBezTo>
                            <a:cubicBezTo>
                              <a:pt x="159" y="5"/>
                              <a:pt x="155" y="6"/>
                              <a:pt x="155" y="5"/>
                            </a:cubicBezTo>
                            <a:cubicBezTo>
                              <a:pt x="154" y="5"/>
                              <a:pt x="151" y="5"/>
                              <a:pt x="150" y="5"/>
                            </a:cubicBezTo>
                            <a:cubicBezTo>
                              <a:pt x="148" y="5"/>
                              <a:pt x="146" y="4"/>
                              <a:pt x="145" y="4"/>
                            </a:cubicBezTo>
                            <a:cubicBezTo>
                              <a:pt x="143" y="4"/>
                              <a:pt x="143" y="6"/>
                              <a:pt x="141" y="5"/>
                            </a:cubicBezTo>
                            <a:cubicBezTo>
                              <a:pt x="139" y="4"/>
                              <a:pt x="137" y="3"/>
                              <a:pt x="135" y="4"/>
                            </a:cubicBezTo>
                            <a:cubicBezTo>
                              <a:pt x="132" y="4"/>
                              <a:pt x="129" y="5"/>
                              <a:pt x="126" y="4"/>
                            </a:cubicBezTo>
                            <a:cubicBezTo>
                              <a:pt x="123" y="4"/>
                              <a:pt x="121" y="3"/>
                              <a:pt x="119" y="3"/>
                            </a:cubicBezTo>
                            <a:cubicBezTo>
                              <a:pt x="116" y="3"/>
                              <a:pt x="116" y="3"/>
                              <a:pt x="114" y="3"/>
                            </a:cubicBezTo>
                            <a:cubicBezTo>
                              <a:pt x="112" y="3"/>
                              <a:pt x="106" y="2"/>
                              <a:pt x="105" y="4"/>
                            </a:cubicBezTo>
                            <a:cubicBezTo>
                              <a:pt x="104" y="2"/>
                              <a:pt x="99" y="2"/>
                              <a:pt x="99" y="1"/>
                            </a:cubicBezTo>
                            <a:cubicBezTo>
                              <a:pt x="98" y="1"/>
                              <a:pt x="97" y="2"/>
                              <a:pt x="97" y="2"/>
                            </a:cubicBezTo>
                            <a:cubicBezTo>
                              <a:pt x="96" y="0"/>
                              <a:pt x="92" y="3"/>
                              <a:pt x="93" y="4"/>
                            </a:cubicBezTo>
                            <a:cubicBezTo>
                              <a:pt x="93" y="4"/>
                              <a:pt x="94" y="4"/>
                              <a:pt x="94" y="4"/>
                            </a:cubicBezTo>
                            <a:cubicBezTo>
                              <a:pt x="93" y="4"/>
                              <a:pt x="92" y="4"/>
                              <a:pt x="94" y="4"/>
                            </a:cubicBezTo>
                            <a:cubicBezTo>
                              <a:pt x="92" y="5"/>
                              <a:pt x="88" y="5"/>
                              <a:pt x="86" y="6"/>
                            </a:cubicBezTo>
                            <a:cubicBezTo>
                              <a:pt x="85" y="7"/>
                              <a:pt x="84" y="7"/>
                              <a:pt x="84" y="8"/>
                            </a:cubicBezTo>
                            <a:cubicBezTo>
                              <a:pt x="84" y="9"/>
                              <a:pt x="84" y="9"/>
                              <a:pt x="85" y="9"/>
                            </a:cubicBezTo>
                            <a:cubicBezTo>
                              <a:pt x="85" y="9"/>
                              <a:pt x="85" y="10"/>
                              <a:pt x="85" y="10"/>
                            </a:cubicBezTo>
                            <a:cubicBezTo>
                              <a:pt x="85" y="11"/>
                              <a:pt x="87" y="11"/>
                              <a:pt x="87" y="10"/>
                            </a:cubicBezTo>
                            <a:cubicBezTo>
                              <a:pt x="87" y="11"/>
                              <a:pt x="85" y="12"/>
                              <a:pt x="86" y="13"/>
                            </a:cubicBezTo>
                            <a:cubicBezTo>
                              <a:pt x="87" y="12"/>
                              <a:pt x="88" y="12"/>
                              <a:pt x="89" y="11"/>
                            </a:cubicBezTo>
                            <a:cubicBezTo>
                              <a:pt x="89" y="12"/>
                              <a:pt x="87" y="12"/>
                              <a:pt x="87" y="13"/>
                            </a:cubicBezTo>
                            <a:cubicBezTo>
                              <a:pt x="87" y="14"/>
                              <a:pt x="89" y="14"/>
                              <a:pt x="89" y="14"/>
                            </a:cubicBezTo>
                            <a:cubicBezTo>
                              <a:pt x="89" y="14"/>
                              <a:pt x="88" y="15"/>
                              <a:pt x="87" y="16"/>
                            </a:cubicBezTo>
                            <a:cubicBezTo>
                              <a:pt x="88" y="16"/>
                              <a:pt x="89" y="15"/>
                              <a:pt x="90" y="15"/>
                            </a:cubicBezTo>
                            <a:cubicBezTo>
                              <a:pt x="89" y="16"/>
                              <a:pt x="86" y="17"/>
                              <a:pt x="88" y="19"/>
                            </a:cubicBezTo>
                            <a:cubicBezTo>
                              <a:pt x="89" y="18"/>
                              <a:pt x="89" y="18"/>
                              <a:pt x="91" y="17"/>
                            </a:cubicBezTo>
                            <a:cubicBezTo>
                              <a:pt x="92" y="17"/>
                              <a:pt x="93" y="17"/>
                              <a:pt x="94" y="17"/>
                            </a:cubicBezTo>
                            <a:cubicBezTo>
                              <a:pt x="94" y="17"/>
                              <a:pt x="94" y="18"/>
                              <a:pt x="95" y="18"/>
                            </a:cubicBezTo>
                            <a:cubicBezTo>
                              <a:pt x="94" y="18"/>
                              <a:pt x="93" y="20"/>
                              <a:pt x="95" y="20"/>
                            </a:cubicBezTo>
                            <a:cubicBezTo>
                              <a:pt x="97" y="20"/>
                              <a:pt x="98" y="19"/>
                              <a:pt x="100" y="19"/>
                            </a:cubicBezTo>
                            <a:cubicBezTo>
                              <a:pt x="101" y="20"/>
                              <a:pt x="103" y="20"/>
                              <a:pt x="103" y="19"/>
                            </a:cubicBezTo>
                            <a:cubicBezTo>
                              <a:pt x="103" y="18"/>
                              <a:pt x="108" y="18"/>
                              <a:pt x="109" y="19"/>
                            </a:cubicBezTo>
                            <a:cubicBezTo>
                              <a:pt x="110" y="19"/>
                              <a:pt x="109" y="20"/>
                              <a:pt x="110" y="21"/>
                            </a:cubicBezTo>
                            <a:cubicBezTo>
                              <a:pt x="110" y="21"/>
                              <a:pt x="112" y="21"/>
                              <a:pt x="113" y="22"/>
                            </a:cubicBezTo>
                            <a:cubicBezTo>
                              <a:pt x="113" y="23"/>
                              <a:pt x="110" y="25"/>
                              <a:pt x="109" y="25"/>
                            </a:cubicBezTo>
                            <a:cubicBezTo>
                              <a:pt x="108" y="26"/>
                              <a:pt x="107" y="27"/>
                              <a:pt x="106" y="27"/>
                            </a:cubicBezTo>
                            <a:cubicBezTo>
                              <a:pt x="107" y="27"/>
                              <a:pt x="107" y="32"/>
                              <a:pt x="107" y="33"/>
                            </a:cubicBezTo>
                            <a:cubicBezTo>
                              <a:pt x="107" y="33"/>
                              <a:pt x="108" y="34"/>
                              <a:pt x="107" y="35"/>
                            </a:cubicBezTo>
                            <a:cubicBezTo>
                              <a:pt x="107" y="35"/>
                              <a:pt x="104" y="35"/>
                              <a:pt x="105" y="36"/>
                            </a:cubicBezTo>
                            <a:cubicBezTo>
                              <a:pt x="107" y="37"/>
                              <a:pt x="106" y="38"/>
                              <a:pt x="105" y="39"/>
                            </a:cubicBezTo>
                            <a:cubicBezTo>
                              <a:pt x="105" y="40"/>
                              <a:pt x="105" y="41"/>
                              <a:pt x="104" y="41"/>
                            </a:cubicBezTo>
                            <a:cubicBezTo>
                              <a:pt x="103" y="41"/>
                              <a:pt x="101" y="41"/>
                              <a:pt x="100" y="40"/>
                            </a:cubicBezTo>
                            <a:cubicBezTo>
                              <a:pt x="101" y="41"/>
                              <a:pt x="101" y="42"/>
                              <a:pt x="102" y="42"/>
                            </a:cubicBezTo>
                            <a:cubicBezTo>
                              <a:pt x="103" y="43"/>
                              <a:pt x="102" y="43"/>
                              <a:pt x="103" y="44"/>
                            </a:cubicBezTo>
                            <a:cubicBezTo>
                              <a:pt x="103" y="45"/>
                              <a:pt x="105" y="46"/>
                              <a:pt x="105" y="47"/>
                            </a:cubicBezTo>
                            <a:cubicBezTo>
                              <a:pt x="105" y="49"/>
                              <a:pt x="102" y="50"/>
                              <a:pt x="102" y="52"/>
                            </a:cubicBezTo>
                            <a:cubicBezTo>
                              <a:pt x="102" y="53"/>
                              <a:pt x="104" y="55"/>
                              <a:pt x="106" y="55"/>
                            </a:cubicBezTo>
                            <a:cubicBezTo>
                              <a:pt x="105" y="56"/>
                              <a:pt x="104" y="55"/>
                              <a:pt x="103" y="57"/>
                            </a:cubicBezTo>
                            <a:cubicBezTo>
                              <a:pt x="102" y="57"/>
                              <a:pt x="102" y="58"/>
                              <a:pt x="102" y="59"/>
                            </a:cubicBezTo>
                            <a:cubicBezTo>
                              <a:pt x="101" y="59"/>
                              <a:pt x="101" y="60"/>
                              <a:pt x="100" y="60"/>
                            </a:cubicBezTo>
                            <a:cubicBezTo>
                              <a:pt x="100" y="61"/>
                              <a:pt x="101" y="64"/>
                              <a:pt x="102" y="64"/>
                            </a:cubicBezTo>
                            <a:cubicBezTo>
                              <a:pt x="103" y="64"/>
                              <a:pt x="104" y="64"/>
                              <a:pt x="104" y="64"/>
                            </a:cubicBezTo>
                            <a:cubicBezTo>
                              <a:pt x="106" y="64"/>
                              <a:pt x="105" y="63"/>
                              <a:pt x="106" y="64"/>
                            </a:cubicBezTo>
                            <a:cubicBezTo>
                              <a:pt x="105" y="64"/>
                              <a:pt x="110" y="67"/>
                              <a:pt x="111" y="68"/>
                            </a:cubicBezTo>
                            <a:cubicBezTo>
                              <a:pt x="111" y="68"/>
                              <a:pt x="110" y="69"/>
                              <a:pt x="111" y="70"/>
                            </a:cubicBezTo>
                            <a:cubicBezTo>
                              <a:pt x="112" y="70"/>
                              <a:pt x="114" y="71"/>
                              <a:pt x="112" y="71"/>
                            </a:cubicBezTo>
                            <a:cubicBezTo>
                              <a:pt x="113" y="72"/>
                              <a:pt x="114" y="74"/>
                              <a:pt x="115" y="74"/>
                            </a:cubicBezTo>
                            <a:cubicBezTo>
                              <a:pt x="116" y="74"/>
                              <a:pt x="117" y="76"/>
                              <a:pt x="118" y="76"/>
                            </a:cubicBezTo>
                            <a:cubicBezTo>
                              <a:pt x="120" y="76"/>
                              <a:pt x="120" y="74"/>
                              <a:pt x="121" y="75"/>
                            </a:cubicBezTo>
                            <a:cubicBezTo>
                              <a:pt x="121" y="75"/>
                              <a:pt x="122" y="72"/>
                              <a:pt x="123" y="72"/>
                            </a:cubicBezTo>
                            <a:cubicBezTo>
                              <a:pt x="125" y="71"/>
                              <a:pt x="127" y="71"/>
                              <a:pt x="128" y="70"/>
                            </a:cubicBezTo>
                            <a:cubicBezTo>
                              <a:pt x="129" y="69"/>
                              <a:pt x="130" y="69"/>
                              <a:pt x="132" y="69"/>
                            </a:cubicBezTo>
                            <a:cubicBezTo>
                              <a:pt x="135" y="69"/>
                              <a:pt x="139" y="69"/>
                              <a:pt x="142" y="69"/>
                            </a:cubicBezTo>
                            <a:cubicBezTo>
                              <a:pt x="144" y="68"/>
                              <a:pt x="145" y="69"/>
                              <a:pt x="147" y="69"/>
                            </a:cubicBezTo>
                            <a:cubicBezTo>
                              <a:pt x="148" y="68"/>
                              <a:pt x="149" y="67"/>
                              <a:pt x="150" y="68"/>
                            </a:cubicBezTo>
                            <a:cubicBezTo>
                              <a:pt x="152" y="69"/>
                              <a:pt x="154" y="67"/>
                              <a:pt x="154" y="65"/>
                            </a:cubicBezTo>
                            <a:cubicBezTo>
                              <a:pt x="154" y="63"/>
                              <a:pt x="158" y="61"/>
                              <a:pt x="160" y="61"/>
                            </a:cubicBezTo>
                            <a:cubicBezTo>
                              <a:pt x="161" y="61"/>
                              <a:pt x="164" y="61"/>
                              <a:pt x="165" y="60"/>
                            </a:cubicBezTo>
                            <a:cubicBezTo>
                              <a:pt x="164" y="60"/>
                              <a:pt x="164" y="59"/>
                              <a:pt x="164" y="59"/>
                            </a:cubicBezTo>
                            <a:cubicBezTo>
                              <a:pt x="164" y="58"/>
                              <a:pt x="164" y="58"/>
                              <a:pt x="165" y="57"/>
                            </a:cubicBezTo>
                            <a:cubicBezTo>
                              <a:pt x="165" y="56"/>
                              <a:pt x="166" y="54"/>
                              <a:pt x="167" y="54"/>
                            </a:cubicBezTo>
                            <a:cubicBezTo>
                              <a:pt x="168" y="52"/>
                              <a:pt x="170" y="52"/>
                              <a:pt x="171" y="51"/>
                            </a:cubicBezTo>
                            <a:cubicBezTo>
                              <a:pt x="174" y="49"/>
                              <a:pt x="173" y="49"/>
                              <a:pt x="171" y="47"/>
                            </a:cubicBezTo>
                            <a:cubicBezTo>
                              <a:pt x="168" y="45"/>
                              <a:pt x="169" y="39"/>
                              <a:pt x="172" y="37"/>
                            </a:cubicBezTo>
                            <a:cubicBezTo>
                              <a:pt x="174" y="36"/>
                              <a:pt x="175" y="33"/>
                              <a:pt x="177" y="32"/>
                            </a:cubicBezTo>
                            <a:cubicBezTo>
                              <a:pt x="178" y="31"/>
                              <a:pt x="181" y="31"/>
                              <a:pt x="178" y="29"/>
                            </a:cubicBezTo>
                            <a:cubicBezTo>
                              <a:pt x="181" y="28"/>
                              <a:pt x="183" y="26"/>
                              <a:pt x="187" y="26"/>
                            </a:cubicBezTo>
                            <a:cubicBezTo>
                              <a:pt x="188" y="25"/>
                              <a:pt x="190" y="25"/>
                              <a:pt x="192" y="25"/>
                            </a:cubicBezTo>
                            <a:cubicBezTo>
                              <a:pt x="193" y="24"/>
                              <a:pt x="193" y="23"/>
                              <a:pt x="194" y="23"/>
                            </a:cubicBezTo>
                            <a:cubicBezTo>
                              <a:pt x="196" y="22"/>
                              <a:pt x="202" y="21"/>
                              <a:pt x="202" y="19"/>
                            </a:cubicBezTo>
                            <a:close/>
                            <a:moveTo>
                              <a:pt x="111" y="68"/>
                            </a:moveTo>
                            <a:cubicBezTo>
                              <a:pt x="111" y="67"/>
                              <a:pt x="112" y="67"/>
                              <a:pt x="112" y="67"/>
                            </a:cubicBezTo>
                            <a:cubicBezTo>
                              <a:pt x="112" y="67"/>
                              <a:pt x="112" y="67"/>
                              <a:pt x="111" y="68"/>
                            </a:cubicBezTo>
                            <a:close/>
                            <a:moveTo>
                              <a:pt x="165" y="59"/>
                            </a:moveTo>
                            <a:cubicBezTo>
                              <a:pt x="165" y="59"/>
                              <a:pt x="165" y="60"/>
                              <a:pt x="165" y="60"/>
                            </a:cubicBezTo>
                            <a:cubicBezTo>
                              <a:pt x="165" y="60"/>
                              <a:pt x="165" y="60"/>
                              <a:pt x="165" y="59"/>
                            </a:cubicBezTo>
                            <a:close/>
                            <a:moveTo>
                              <a:pt x="185" y="46"/>
                            </a:moveTo>
                            <a:cubicBezTo>
                              <a:pt x="183" y="47"/>
                              <a:pt x="183" y="48"/>
                              <a:pt x="185" y="48"/>
                            </a:cubicBezTo>
                            <a:cubicBezTo>
                              <a:pt x="185" y="48"/>
                              <a:pt x="188" y="47"/>
                              <a:pt x="187" y="46"/>
                            </a:cubicBezTo>
                            <a:cubicBezTo>
                              <a:pt x="186" y="46"/>
                              <a:pt x="185" y="46"/>
                              <a:pt x="185" y="46"/>
                            </a:cubicBezTo>
                            <a:close/>
                            <a:moveTo>
                              <a:pt x="185" y="50"/>
                            </a:moveTo>
                            <a:cubicBezTo>
                              <a:pt x="185" y="50"/>
                              <a:pt x="185" y="50"/>
                              <a:pt x="186" y="50"/>
                            </a:cubicBezTo>
                            <a:cubicBezTo>
                              <a:pt x="185" y="49"/>
                              <a:pt x="184" y="49"/>
                              <a:pt x="185" y="50"/>
                            </a:cubicBezTo>
                            <a:close/>
                            <a:moveTo>
                              <a:pt x="202" y="39"/>
                            </a:moveTo>
                            <a:cubicBezTo>
                              <a:pt x="201" y="39"/>
                              <a:pt x="201" y="38"/>
                              <a:pt x="202" y="38"/>
                            </a:cubicBezTo>
                            <a:cubicBezTo>
                              <a:pt x="200" y="38"/>
                              <a:pt x="198" y="39"/>
                              <a:pt x="196" y="40"/>
                            </a:cubicBezTo>
                            <a:cubicBezTo>
                              <a:pt x="195" y="40"/>
                              <a:pt x="193" y="43"/>
                              <a:pt x="196" y="42"/>
                            </a:cubicBezTo>
                            <a:cubicBezTo>
                              <a:pt x="198" y="41"/>
                              <a:pt x="197" y="43"/>
                              <a:pt x="199" y="43"/>
                            </a:cubicBezTo>
                            <a:cubicBezTo>
                              <a:pt x="201" y="44"/>
                              <a:pt x="201" y="45"/>
                              <a:pt x="203" y="43"/>
                            </a:cubicBezTo>
                            <a:cubicBezTo>
                              <a:pt x="203" y="42"/>
                              <a:pt x="205" y="40"/>
                              <a:pt x="204" y="40"/>
                            </a:cubicBezTo>
                            <a:cubicBezTo>
                              <a:pt x="203" y="39"/>
                              <a:pt x="202" y="40"/>
                              <a:pt x="202" y="39"/>
                            </a:cubicBezTo>
                            <a:close/>
                            <a:moveTo>
                              <a:pt x="208" y="37"/>
                            </a:moveTo>
                            <a:cubicBezTo>
                              <a:pt x="208" y="38"/>
                              <a:pt x="211" y="39"/>
                              <a:pt x="213" y="39"/>
                            </a:cubicBezTo>
                            <a:cubicBezTo>
                              <a:pt x="212" y="37"/>
                              <a:pt x="209" y="36"/>
                              <a:pt x="208" y="37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21" name="Freeform 2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86" y="3314"/>
                        <a:ext cx="0" cy="2"/>
                      </a:xfrm>
                      <a:custGeom>
                        <a:avLst/>
                        <a:gdLst>
                          <a:gd name="T0" fmla="*/ 1 h 1"/>
                          <a:gd name="T1" fmla="*/ 1 h 1"/>
                          <a:gd name="T2" fmla="*/ 0 h 1"/>
                          <a:gd name="T3" fmla="*/ 1 h 1"/>
                        </a:gdLst>
                        <a:ahLst/>
                        <a:cxnLst>
                          <a:cxn ang="0">
                            <a:pos x="0" y="T0"/>
                          </a:cxn>
                          <a:cxn ang="0">
                            <a:pos x="0" y="T1"/>
                          </a:cxn>
                          <a:cxn ang="0">
                            <a:pos x="0" y="T2"/>
                          </a:cxn>
                          <a:cxn ang="0">
                            <a:pos x="0" y="T3"/>
                          </a:cxn>
                        </a:cxnLst>
                        <a:rect l="0" t="0" r="r" b="b"/>
                        <a:pathLst>
                          <a:path h="1">
                            <a:moveTo>
                              <a:pt x="0" y="1"/>
                            </a:moveTo>
                            <a:cubicBezTo>
                              <a:pt x="0" y="1"/>
                              <a:pt x="0" y="1"/>
                              <a:pt x="0" y="1"/>
                            </a:cubicBezTo>
                            <a:cubicBezTo>
                              <a:pt x="0" y="1"/>
                              <a:pt x="0" y="0"/>
                              <a:pt x="0" y="0"/>
                            </a:cubicBezTo>
                            <a:cubicBezTo>
                              <a:pt x="0" y="0"/>
                              <a:pt x="0" y="0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22" name="Freeform 2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86" y="3314"/>
                        <a:ext cx="0" cy="2"/>
                      </a:xfrm>
                      <a:custGeom>
                        <a:avLst/>
                        <a:gdLst>
                          <a:gd name="T0" fmla="*/ 1 h 1"/>
                          <a:gd name="T1" fmla="*/ 1 h 1"/>
                          <a:gd name="T2" fmla="*/ 0 h 1"/>
                          <a:gd name="T3" fmla="*/ 1 h 1"/>
                        </a:gdLst>
                        <a:ahLst/>
                        <a:cxnLst>
                          <a:cxn ang="0">
                            <a:pos x="0" y="T0"/>
                          </a:cxn>
                          <a:cxn ang="0">
                            <a:pos x="0" y="T1"/>
                          </a:cxn>
                          <a:cxn ang="0">
                            <a:pos x="0" y="T2"/>
                          </a:cxn>
                          <a:cxn ang="0">
                            <a:pos x="0" y="T3"/>
                          </a:cxn>
                        </a:cxnLst>
                        <a:rect l="0" t="0" r="r" b="b"/>
                        <a:pathLst>
                          <a:path h="1">
                            <a:moveTo>
                              <a:pt x="0" y="1"/>
                            </a:moveTo>
                            <a:cubicBezTo>
                              <a:pt x="0" y="1"/>
                              <a:pt x="0" y="1"/>
                              <a:pt x="0" y="1"/>
                            </a:cubicBezTo>
                            <a:cubicBezTo>
                              <a:pt x="0" y="1"/>
                              <a:pt x="0" y="0"/>
                              <a:pt x="0" y="0"/>
                            </a:cubicBezTo>
                            <a:cubicBezTo>
                              <a:pt x="0" y="0"/>
                              <a:pt x="0" y="0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23" name="Freeform 2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82" y="3267"/>
                        <a:ext cx="90" cy="99"/>
                      </a:xfrm>
                      <a:custGeom>
                        <a:avLst/>
                        <a:gdLst>
                          <a:gd name="T0" fmla="*/ 1 w 56"/>
                          <a:gd name="T1" fmla="*/ 29 h 61"/>
                          <a:gd name="T2" fmla="*/ 3 w 56"/>
                          <a:gd name="T3" fmla="*/ 31 h 61"/>
                          <a:gd name="T4" fmla="*/ 7 w 56"/>
                          <a:gd name="T5" fmla="*/ 20 h 61"/>
                          <a:gd name="T6" fmla="*/ 11 w 56"/>
                          <a:gd name="T7" fmla="*/ 22 h 61"/>
                          <a:gd name="T8" fmla="*/ 7 w 56"/>
                          <a:gd name="T9" fmla="*/ 19 h 61"/>
                          <a:gd name="T10" fmla="*/ 9 w 56"/>
                          <a:gd name="T11" fmla="*/ 18 h 61"/>
                          <a:gd name="T12" fmla="*/ 10 w 56"/>
                          <a:gd name="T13" fmla="*/ 13 h 61"/>
                          <a:gd name="T14" fmla="*/ 25 w 56"/>
                          <a:gd name="T15" fmla="*/ 13 h 61"/>
                          <a:gd name="T16" fmla="*/ 29 w 56"/>
                          <a:gd name="T17" fmla="*/ 1 h 61"/>
                          <a:gd name="T18" fmla="*/ 40 w 56"/>
                          <a:gd name="T19" fmla="*/ 1 h 61"/>
                          <a:gd name="T20" fmla="*/ 43 w 56"/>
                          <a:gd name="T21" fmla="*/ 11 h 61"/>
                          <a:gd name="T22" fmla="*/ 53 w 56"/>
                          <a:gd name="T23" fmla="*/ 13 h 61"/>
                          <a:gd name="T24" fmla="*/ 50 w 56"/>
                          <a:gd name="T25" fmla="*/ 23 h 61"/>
                          <a:gd name="T26" fmla="*/ 52 w 56"/>
                          <a:gd name="T27" fmla="*/ 27 h 61"/>
                          <a:gd name="T28" fmla="*/ 54 w 56"/>
                          <a:gd name="T29" fmla="*/ 33 h 61"/>
                          <a:gd name="T30" fmla="*/ 53 w 56"/>
                          <a:gd name="T31" fmla="*/ 42 h 61"/>
                          <a:gd name="T32" fmla="*/ 50 w 56"/>
                          <a:gd name="T33" fmla="*/ 47 h 61"/>
                          <a:gd name="T34" fmla="*/ 45 w 56"/>
                          <a:gd name="T35" fmla="*/ 46 h 61"/>
                          <a:gd name="T36" fmla="*/ 36 w 56"/>
                          <a:gd name="T37" fmla="*/ 43 h 61"/>
                          <a:gd name="T38" fmla="*/ 31 w 56"/>
                          <a:gd name="T39" fmla="*/ 45 h 61"/>
                          <a:gd name="T40" fmla="*/ 27 w 56"/>
                          <a:gd name="T41" fmla="*/ 50 h 61"/>
                          <a:gd name="T42" fmla="*/ 29 w 56"/>
                          <a:gd name="T43" fmla="*/ 53 h 61"/>
                          <a:gd name="T44" fmla="*/ 30 w 56"/>
                          <a:gd name="T45" fmla="*/ 57 h 61"/>
                          <a:gd name="T46" fmla="*/ 27 w 56"/>
                          <a:gd name="T47" fmla="*/ 57 h 61"/>
                          <a:gd name="T48" fmla="*/ 18 w 56"/>
                          <a:gd name="T49" fmla="*/ 54 h 61"/>
                          <a:gd name="T50" fmla="*/ 13 w 56"/>
                          <a:gd name="T51" fmla="*/ 47 h 61"/>
                          <a:gd name="T52" fmla="*/ 6 w 56"/>
                          <a:gd name="T53" fmla="*/ 41 h 61"/>
                          <a:gd name="T54" fmla="*/ 6 w 56"/>
                          <a:gd name="T55" fmla="*/ 41 h 61"/>
                          <a:gd name="T56" fmla="*/ 3 w 56"/>
                          <a:gd name="T57" fmla="*/ 36 h 61"/>
                          <a:gd name="T58" fmla="*/ 8 w 56"/>
                          <a:gd name="T59" fmla="*/ 38 h 61"/>
                          <a:gd name="T60" fmla="*/ 6 w 56"/>
                          <a:gd name="T61" fmla="*/ 38 h 61"/>
                          <a:gd name="T62" fmla="*/ 1 w 56"/>
                          <a:gd name="T63" fmla="*/ 31 h 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56" h="61">
                            <a:moveTo>
                              <a:pt x="1" y="31"/>
                            </a:moveTo>
                            <a:cubicBezTo>
                              <a:pt x="1" y="31"/>
                              <a:pt x="0" y="30"/>
                              <a:pt x="1" y="29"/>
                            </a:cubicBezTo>
                            <a:cubicBezTo>
                              <a:pt x="1" y="30"/>
                              <a:pt x="1" y="30"/>
                              <a:pt x="2" y="31"/>
                            </a:cubicBezTo>
                            <a:cubicBezTo>
                              <a:pt x="2" y="29"/>
                              <a:pt x="3" y="30"/>
                              <a:pt x="3" y="31"/>
                            </a:cubicBezTo>
                            <a:cubicBezTo>
                              <a:pt x="3" y="29"/>
                              <a:pt x="6" y="28"/>
                              <a:pt x="6" y="26"/>
                            </a:cubicBezTo>
                            <a:cubicBezTo>
                              <a:pt x="6" y="24"/>
                              <a:pt x="5" y="21"/>
                              <a:pt x="7" y="20"/>
                            </a:cubicBezTo>
                            <a:cubicBezTo>
                              <a:pt x="7" y="21"/>
                              <a:pt x="7" y="21"/>
                              <a:pt x="8" y="22"/>
                            </a:cubicBezTo>
                            <a:cubicBezTo>
                              <a:pt x="8" y="21"/>
                              <a:pt x="10" y="21"/>
                              <a:pt x="11" y="22"/>
                            </a:cubicBezTo>
                            <a:cubicBezTo>
                              <a:pt x="10" y="21"/>
                              <a:pt x="12" y="21"/>
                              <a:pt x="12" y="21"/>
                            </a:cubicBezTo>
                            <a:cubicBezTo>
                              <a:pt x="10" y="21"/>
                              <a:pt x="8" y="21"/>
                              <a:pt x="7" y="19"/>
                            </a:cubicBezTo>
                            <a:cubicBezTo>
                              <a:pt x="7" y="18"/>
                              <a:pt x="5" y="17"/>
                              <a:pt x="7" y="17"/>
                            </a:cubicBezTo>
                            <a:cubicBezTo>
                              <a:pt x="8" y="17"/>
                              <a:pt x="9" y="17"/>
                              <a:pt x="9" y="18"/>
                            </a:cubicBezTo>
                            <a:cubicBezTo>
                              <a:pt x="9" y="17"/>
                              <a:pt x="8" y="15"/>
                              <a:pt x="9" y="13"/>
                            </a:cubicBezTo>
                            <a:cubicBezTo>
                              <a:pt x="9" y="13"/>
                              <a:pt x="10" y="13"/>
                              <a:pt x="10" y="13"/>
                            </a:cubicBezTo>
                            <a:cubicBezTo>
                              <a:pt x="11" y="14"/>
                              <a:pt x="13" y="13"/>
                              <a:pt x="14" y="13"/>
                            </a:cubicBezTo>
                            <a:cubicBezTo>
                              <a:pt x="16" y="13"/>
                              <a:pt x="25" y="14"/>
                              <a:pt x="25" y="13"/>
                            </a:cubicBezTo>
                            <a:cubicBezTo>
                              <a:pt x="26" y="11"/>
                              <a:pt x="25" y="7"/>
                              <a:pt x="25" y="5"/>
                            </a:cubicBezTo>
                            <a:cubicBezTo>
                              <a:pt x="25" y="2"/>
                              <a:pt x="25" y="0"/>
                              <a:pt x="29" y="1"/>
                            </a:cubicBezTo>
                            <a:cubicBezTo>
                              <a:pt x="31" y="1"/>
                              <a:pt x="33" y="1"/>
                              <a:pt x="34" y="1"/>
                            </a:cubicBezTo>
                            <a:cubicBezTo>
                              <a:pt x="36" y="1"/>
                              <a:pt x="38" y="1"/>
                              <a:pt x="40" y="1"/>
                            </a:cubicBezTo>
                            <a:cubicBezTo>
                              <a:pt x="43" y="1"/>
                              <a:pt x="45" y="1"/>
                              <a:pt x="43" y="4"/>
                            </a:cubicBezTo>
                            <a:cubicBezTo>
                              <a:pt x="41" y="6"/>
                              <a:pt x="44" y="9"/>
                              <a:pt x="43" y="11"/>
                            </a:cubicBezTo>
                            <a:cubicBezTo>
                              <a:pt x="45" y="11"/>
                              <a:pt x="47" y="10"/>
                              <a:pt x="49" y="9"/>
                            </a:cubicBezTo>
                            <a:cubicBezTo>
                              <a:pt x="52" y="9"/>
                              <a:pt x="52" y="10"/>
                              <a:pt x="53" y="13"/>
                            </a:cubicBezTo>
                            <a:cubicBezTo>
                              <a:pt x="55" y="15"/>
                              <a:pt x="55" y="17"/>
                              <a:pt x="52" y="17"/>
                            </a:cubicBezTo>
                            <a:cubicBezTo>
                              <a:pt x="50" y="18"/>
                              <a:pt x="50" y="21"/>
                              <a:pt x="50" y="23"/>
                            </a:cubicBezTo>
                            <a:cubicBezTo>
                              <a:pt x="50" y="23"/>
                              <a:pt x="48" y="25"/>
                              <a:pt x="50" y="25"/>
                            </a:cubicBezTo>
                            <a:cubicBezTo>
                              <a:pt x="50" y="25"/>
                              <a:pt x="52" y="26"/>
                              <a:pt x="52" y="27"/>
                            </a:cubicBezTo>
                            <a:cubicBezTo>
                              <a:pt x="52" y="27"/>
                              <a:pt x="54" y="27"/>
                              <a:pt x="55" y="28"/>
                            </a:cubicBezTo>
                            <a:cubicBezTo>
                              <a:pt x="56" y="29"/>
                              <a:pt x="54" y="31"/>
                              <a:pt x="54" y="33"/>
                            </a:cubicBezTo>
                            <a:cubicBezTo>
                              <a:pt x="55" y="34"/>
                              <a:pt x="56" y="38"/>
                              <a:pt x="54" y="38"/>
                            </a:cubicBezTo>
                            <a:cubicBezTo>
                              <a:pt x="55" y="39"/>
                              <a:pt x="54" y="41"/>
                              <a:pt x="53" y="42"/>
                            </a:cubicBezTo>
                            <a:cubicBezTo>
                              <a:pt x="53" y="42"/>
                              <a:pt x="52" y="45"/>
                              <a:pt x="52" y="45"/>
                            </a:cubicBezTo>
                            <a:cubicBezTo>
                              <a:pt x="53" y="45"/>
                              <a:pt x="51" y="47"/>
                              <a:pt x="50" y="47"/>
                            </a:cubicBezTo>
                            <a:cubicBezTo>
                              <a:pt x="49" y="47"/>
                              <a:pt x="49" y="44"/>
                              <a:pt x="48" y="43"/>
                            </a:cubicBezTo>
                            <a:cubicBezTo>
                              <a:pt x="48" y="44"/>
                              <a:pt x="46" y="46"/>
                              <a:pt x="45" y="46"/>
                            </a:cubicBezTo>
                            <a:cubicBezTo>
                              <a:pt x="44" y="46"/>
                              <a:pt x="42" y="45"/>
                              <a:pt x="41" y="46"/>
                            </a:cubicBezTo>
                            <a:cubicBezTo>
                              <a:pt x="43" y="43"/>
                              <a:pt x="35" y="38"/>
                              <a:pt x="36" y="43"/>
                            </a:cubicBezTo>
                            <a:cubicBezTo>
                              <a:pt x="36" y="46"/>
                              <a:pt x="35" y="45"/>
                              <a:pt x="32" y="46"/>
                            </a:cubicBezTo>
                            <a:cubicBezTo>
                              <a:pt x="31" y="46"/>
                              <a:pt x="32" y="45"/>
                              <a:pt x="31" y="45"/>
                            </a:cubicBezTo>
                            <a:cubicBezTo>
                              <a:pt x="29" y="46"/>
                              <a:pt x="29" y="46"/>
                              <a:pt x="27" y="45"/>
                            </a:cubicBezTo>
                            <a:cubicBezTo>
                              <a:pt x="28" y="47"/>
                              <a:pt x="28" y="49"/>
                              <a:pt x="27" y="50"/>
                            </a:cubicBezTo>
                            <a:cubicBezTo>
                              <a:pt x="28" y="50"/>
                              <a:pt x="29" y="51"/>
                              <a:pt x="29" y="51"/>
                            </a:cubicBezTo>
                            <a:cubicBezTo>
                              <a:pt x="30" y="52"/>
                              <a:pt x="28" y="52"/>
                              <a:pt x="29" y="53"/>
                            </a:cubicBezTo>
                            <a:cubicBezTo>
                              <a:pt x="29" y="54"/>
                              <a:pt x="30" y="54"/>
                              <a:pt x="30" y="55"/>
                            </a:cubicBezTo>
                            <a:cubicBezTo>
                              <a:pt x="31" y="55"/>
                              <a:pt x="30" y="56"/>
                              <a:pt x="30" y="57"/>
                            </a:cubicBezTo>
                            <a:cubicBezTo>
                              <a:pt x="30" y="58"/>
                              <a:pt x="31" y="58"/>
                              <a:pt x="30" y="58"/>
                            </a:cubicBezTo>
                            <a:cubicBezTo>
                              <a:pt x="28" y="59"/>
                              <a:pt x="28" y="57"/>
                              <a:pt x="27" y="57"/>
                            </a:cubicBezTo>
                            <a:cubicBezTo>
                              <a:pt x="25" y="56"/>
                              <a:pt x="23" y="60"/>
                              <a:pt x="23" y="61"/>
                            </a:cubicBezTo>
                            <a:cubicBezTo>
                              <a:pt x="21" y="59"/>
                              <a:pt x="19" y="56"/>
                              <a:pt x="18" y="54"/>
                            </a:cubicBezTo>
                            <a:cubicBezTo>
                              <a:pt x="16" y="51"/>
                              <a:pt x="13" y="49"/>
                              <a:pt x="10" y="47"/>
                            </a:cubicBezTo>
                            <a:cubicBezTo>
                              <a:pt x="11" y="46"/>
                              <a:pt x="12" y="49"/>
                              <a:pt x="13" y="47"/>
                            </a:cubicBezTo>
                            <a:cubicBezTo>
                              <a:pt x="12" y="48"/>
                              <a:pt x="11" y="46"/>
                              <a:pt x="10" y="46"/>
                            </a:cubicBezTo>
                            <a:cubicBezTo>
                              <a:pt x="8" y="46"/>
                              <a:pt x="7" y="42"/>
                              <a:pt x="6" y="41"/>
                            </a:cubicBezTo>
                            <a:cubicBezTo>
                              <a:pt x="7" y="41"/>
                              <a:pt x="7" y="42"/>
                              <a:pt x="8" y="42"/>
                            </a:cubicBezTo>
                            <a:cubicBezTo>
                              <a:pt x="7" y="41"/>
                              <a:pt x="7" y="41"/>
                              <a:pt x="6" y="41"/>
                            </a:cubicBezTo>
                            <a:cubicBezTo>
                              <a:pt x="5" y="40"/>
                              <a:pt x="5" y="39"/>
                              <a:pt x="5" y="39"/>
                            </a:cubicBezTo>
                            <a:cubicBezTo>
                              <a:pt x="5" y="38"/>
                              <a:pt x="4" y="37"/>
                              <a:pt x="3" y="36"/>
                            </a:cubicBezTo>
                            <a:cubicBezTo>
                              <a:pt x="4" y="36"/>
                              <a:pt x="6" y="38"/>
                              <a:pt x="5" y="39"/>
                            </a:cubicBezTo>
                            <a:cubicBezTo>
                              <a:pt x="6" y="39"/>
                              <a:pt x="7" y="38"/>
                              <a:pt x="8" y="38"/>
                            </a:cubicBezTo>
                            <a:cubicBezTo>
                              <a:pt x="8" y="38"/>
                              <a:pt x="7" y="38"/>
                              <a:pt x="7" y="37"/>
                            </a:cubicBezTo>
                            <a:cubicBezTo>
                              <a:pt x="7" y="38"/>
                              <a:pt x="6" y="38"/>
                              <a:pt x="6" y="38"/>
                            </a:cubicBezTo>
                            <a:cubicBezTo>
                              <a:pt x="6" y="37"/>
                              <a:pt x="6" y="36"/>
                              <a:pt x="6" y="35"/>
                            </a:cubicBezTo>
                            <a:cubicBezTo>
                              <a:pt x="5" y="39"/>
                              <a:pt x="2" y="32"/>
                              <a:pt x="1" y="3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24" name="Freeform 2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82" y="3267"/>
                        <a:ext cx="90" cy="99"/>
                      </a:xfrm>
                      <a:custGeom>
                        <a:avLst/>
                        <a:gdLst>
                          <a:gd name="T0" fmla="*/ 1 w 56"/>
                          <a:gd name="T1" fmla="*/ 29 h 61"/>
                          <a:gd name="T2" fmla="*/ 3 w 56"/>
                          <a:gd name="T3" fmla="*/ 31 h 61"/>
                          <a:gd name="T4" fmla="*/ 7 w 56"/>
                          <a:gd name="T5" fmla="*/ 20 h 61"/>
                          <a:gd name="T6" fmla="*/ 11 w 56"/>
                          <a:gd name="T7" fmla="*/ 22 h 61"/>
                          <a:gd name="T8" fmla="*/ 7 w 56"/>
                          <a:gd name="T9" fmla="*/ 19 h 61"/>
                          <a:gd name="T10" fmla="*/ 9 w 56"/>
                          <a:gd name="T11" fmla="*/ 18 h 61"/>
                          <a:gd name="T12" fmla="*/ 10 w 56"/>
                          <a:gd name="T13" fmla="*/ 13 h 61"/>
                          <a:gd name="T14" fmla="*/ 25 w 56"/>
                          <a:gd name="T15" fmla="*/ 13 h 61"/>
                          <a:gd name="T16" fmla="*/ 29 w 56"/>
                          <a:gd name="T17" fmla="*/ 1 h 61"/>
                          <a:gd name="T18" fmla="*/ 40 w 56"/>
                          <a:gd name="T19" fmla="*/ 1 h 61"/>
                          <a:gd name="T20" fmla="*/ 43 w 56"/>
                          <a:gd name="T21" fmla="*/ 11 h 61"/>
                          <a:gd name="T22" fmla="*/ 53 w 56"/>
                          <a:gd name="T23" fmla="*/ 13 h 61"/>
                          <a:gd name="T24" fmla="*/ 50 w 56"/>
                          <a:gd name="T25" fmla="*/ 23 h 61"/>
                          <a:gd name="T26" fmla="*/ 52 w 56"/>
                          <a:gd name="T27" fmla="*/ 27 h 61"/>
                          <a:gd name="T28" fmla="*/ 54 w 56"/>
                          <a:gd name="T29" fmla="*/ 33 h 61"/>
                          <a:gd name="T30" fmla="*/ 53 w 56"/>
                          <a:gd name="T31" fmla="*/ 42 h 61"/>
                          <a:gd name="T32" fmla="*/ 50 w 56"/>
                          <a:gd name="T33" fmla="*/ 47 h 61"/>
                          <a:gd name="T34" fmla="*/ 45 w 56"/>
                          <a:gd name="T35" fmla="*/ 46 h 61"/>
                          <a:gd name="T36" fmla="*/ 36 w 56"/>
                          <a:gd name="T37" fmla="*/ 43 h 61"/>
                          <a:gd name="T38" fmla="*/ 31 w 56"/>
                          <a:gd name="T39" fmla="*/ 45 h 61"/>
                          <a:gd name="T40" fmla="*/ 27 w 56"/>
                          <a:gd name="T41" fmla="*/ 50 h 61"/>
                          <a:gd name="T42" fmla="*/ 29 w 56"/>
                          <a:gd name="T43" fmla="*/ 53 h 61"/>
                          <a:gd name="T44" fmla="*/ 30 w 56"/>
                          <a:gd name="T45" fmla="*/ 57 h 61"/>
                          <a:gd name="T46" fmla="*/ 27 w 56"/>
                          <a:gd name="T47" fmla="*/ 57 h 61"/>
                          <a:gd name="T48" fmla="*/ 18 w 56"/>
                          <a:gd name="T49" fmla="*/ 54 h 61"/>
                          <a:gd name="T50" fmla="*/ 13 w 56"/>
                          <a:gd name="T51" fmla="*/ 47 h 61"/>
                          <a:gd name="T52" fmla="*/ 6 w 56"/>
                          <a:gd name="T53" fmla="*/ 41 h 61"/>
                          <a:gd name="T54" fmla="*/ 6 w 56"/>
                          <a:gd name="T55" fmla="*/ 41 h 61"/>
                          <a:gd name="T56" fmla="*/ 3 w 56"/>
                          <a:gd name="T57" fmla="*/ 36 h 61"/>
                          <a:gd name="T58" fmla="*/ 8 w 56"/>
                          <a:gd name="T59" fmla="*/ 38 h 61"/>
                          <a:gd name="T60" fmla="*/ 6 w 56"/>
                          <a:gd name="T61" fmla="*/ 38 h 61"/>
                          <a:gd name="T62" fmla="*/ 1 w 56"/>
                          <a:gd name="T63" fmla="*/ 31 h 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56" h="61">
                            <a:moveTo>
                              <a:pt x="1" y="31"/>
                            </a:moveTo>
                            <a:cubicBezTo>
                              <a:pt x="1" y="31"/>
                              <a:pt x="0" y="30"/>
                              <a:pt x="1" y="29"/>
                            </a:cubicBezTo>
                            <a:cubicBezTo>
                              <a:pt x="1" y="30"/>
                              <a:pt x="1" y="30"/>
                              <a:pt x="2" y="31"/>
                            </a:cubicBezTo>
                            <a:cubicBezTo>
                              <a:pt x="2" y="29"/>
                              <a:pt x="3" y="30"/>
                              <a:pt x="3" y="31"/>
                            </a:cubicBezTo>
                            <a:cubicBezTo>
                              <a:pt x="3" y="29"/>
                              <a:pt x="6" y="28"/>
                              <a:pt x="6" y="26"/>
                            </a:cubicBezTo>
                            <a:cubicBezTo>
                              <a:pt x="6" y="24"/>
                              <a:pt x="5" y="21"/>
                              <a:pt x="7" y="20"/>
                            </a:cubicBezTo>
                            <a:cubicBezTo>
                              <a:pt x="7" y="21"/>
                              <a:pt x="7" y="21"/>
                              <a:pt x="8" y="22"/>
                            </a:cubicBezTo>
                            <a:cubicBezTo>
                              <a:pt x="8" y="21"/>
                              <a:pt x="10" y="21"/>
                              <a:pt x="11" y="22"/>
                            </a:cubicBezTo>
                            <a:cubicBezTo>
                              <a:pt x="10" y="21"/>
                              <a:pt x="12" y="21"/>
                              <a:pt x="12" y="21"/>
                            </a:cubicBezTo>
                            <a:cubicBezTo>
                              <a:pt x="10" y="21"/>
                              <a:pt x="8" y="21"/>
                              <a:pt x="7" y="19"/>
                            </a:cubicBezTo>
                            <a:cubicBezTo>
                              <a:pt x="7" y="18"/>
                              <a:pt x="5" y="17"/>
                              <a:pt x="7" y="17"/>
                            </a:cubicBezTo>
                            <a:cubicBezTo>
                              <a:pt x="8" y="17"/>
                              <a:pt x="9" y="17"/>
                              <a:pt x="9" y="18"/>
                            </a:cubicBezTo>
                            <a:cubicBezTo>
                              <a:pt x="9" y="17"/>
                              <a:pt x="8" y="15"/>
                              <a:pt x="9" y="13"/>
                            </a:cubicBezTo>
                            <a:cubicBezTo>
                              <a:pt x="9" y="13"/>
                              <a:pt x="10" y="13"/>
                              <a:pt x="10" y="13"/>
                            </a:cubicBezTo>
                            <a:cubicBezTo>
                              <a:pt x="11" y="14"/>
                              <a:pt x="13" y="13"/>
                              <a:pt x="14" y="13"/>
                            </a:cubicBezTo>
                            <a:cubicBezTo>
                              <a:pt x="16" y="13"/>
                              <a:pt x="25" y="14"/>
                              <a:pt x="25" y="13"/>
                            </a:cubicBezTo>
                            <a:cubicBezTo>
                              <a:pt x="26" y="11"/>
                              <a:pt x="25" y="7"/>
                              <a:pt x="25" y="5"/>
                            </a:cubicBezTo>
                            <a:cubicBezTo>
                              <a:pt x="25" y="2"/>
                              <a:pt x="25" y="0"/>
                              <a:pt x="29" y="1"/>
                            </a:cubicBezTo>
                            <a:cubicBezTo>
                              <a:pt x="31" y="1"/>
                              <a:pt x="33" y="1"/>
                              <a:pt x="34" y="1"/>
                            </a:cubicBezTo>
                            <a:cubicBezTo>
                              <a:pt x="36" y="1"/>
                              <a:pt x="38" y="1"/>
                              <a:pt x="40" y="1"/>
                            </a:cubicBezTo>
                            <a:cubicBezTo>
                              <a:pt x="43" y="1"/>
                              <a:pt x="45" y="1"/>
                              <a:pt x="43" y="4"/>
                            </a:cubicBezTo>
                            <a:cubicBezTo>
                              <a:pt x="41" y="6"/>
                              <a:pt x="44" y="9"/>
                              <a:pt x="43" y="11"/>
                            </a:cubicBezTo>
                            <a:cubicBezTo>
                              <a:pt x="45" y="11"/>
                              <a:pt x="47" y="10"/>
                              <a:pt x="49" y="9"/>
                            </a:cubicBezTo>
                            <a:cubicBezTo>
                              <a:pt x="52" y="9"/>
                              <a:pt x="52" y="10"/>
                              <a:pt x="53" y="13"/>
                            </a:cubicBezTo>
                            <a:cubicBezTo>
                              <a:pt x="55" y="15"/>
                              <a:pt x="55" y="17"/>
                              <a:pt x="52" y="17"/>
                            </a:cubicBezTo>
                            <a:cubicBezTo>
                              <a:pt x="50" y="18"/>
                              <a:pt x="50" y="21"/>
                              <a:pt x="50" y="23"/>
                            </a:cubicBezTo>
                            <a:cubicBezTo>
                              <a:pt x="50" y="23"/>
                              <a:pt x="48" y="25"/>
                              <a:pt x="50" y="25"/>
                            </a:cubicBezTo>
                            <a:cubicBezTo>
                              <a:pt x="50" y="25"/>
                              <a:pt x="52" y="26"/>
                              <a:pt x="52" y="27"/>
                            </a:cubicBezTo>
                            <a:cubicBezTo>
                              <a:pt x="52" y="27"/>
                              <a:pt x="54" y="27"/>
                              <a:pt x="55" y="28"/>
                            </a:cubicBezTo>
                            <a:cubicBezTo>
                              <a:pt x="56" y="29"/>
                              <a:pt x="54" y="31"/>
                              <a:pt x="54" y="33"/>
                            </a:cubicBezTo>
                            <a:cubicBezTo>
                              <a:pt x="55" y="34"/>
                              <a:pt x="56" y="38"/>
                              <a:pt x="54" y="38"/>
                            </a:cubicBezTo>
                            <a:cubicBezTo>
                              <a:pt x="55" y="39"/>
                              <a:pt x="54" y="41"/>
                              <a:pt x="53" y="42"/>
                            </a:cubicBezTo>
                            <a:cubicBezTo>
                              <a:pt x="53" y="42"/>
                              <a:pt x="52" y="45"/>
                              <a:pt x="52" y="45"/>
                            </a:cubicBezTo>
                            <a:cubicBezTo>
                              <a:pt x="53" y="45"/>
                              <a:pt x="51" y="47"/>
                              <a:pt x="50" y="47"/>
                            </a:cubicBezTo>
                            <a:cubicBezTo>
                              <a:pt x="49" y="47"/>
                              <a:pt x="49" y="44"/>
                              <a:pt x="48" y="43"/>
                            </a:cubicBezTo>
                            <a:cubicBezTo>
                              <a:pt x="48" y="44"/>
                              <a:pt x="46" y="46"/>
                              <a:pt x="45" y="46"/>
                            </a:cubicBezTo>
                            <a:cubicBezTo>
                              <a:pt x="44" y="46"/>
                              <a:pt x="42" y="45"/>
                              <a:pt x="41" y="46"/>
                            </a:cubicBezTo>
                            <a:cubicBezTo>
                              <a:pt x="43" y="43"/>
                              <a:pt x="35" y="38"/>
                              <a:pt x="36" y="43"/>
                            </a:cubicBezTo>
                            <a:cubicBezTo>
                              <a:pt x="36" y="46"/>
                              <a:pt x="35" y="45"/>
                              <a:pt x="32" y="46"/>
                            </a:cubicBezTo>
                            <a:cubicBezTo>
                              <a:pt x="31" y="46"/>
                              <a:pt x="32" y="45"/>
                              <a:pt x="31" y="45"/>
                            </a:cubicBezTo>
                            <a:cubicBezTo>
                              <a:pt x="29" y="46"/>
                              <a:pt x="29" y="46"/>
                              <a:pt x="27" y="45"/>
                            </a:cubicBezTo>
                            <a:cubicBezTo>
                              <a:pt x="28" y="47"/>
                              <a:pt x="28" y="49"/>
                              <a:pt x="27" y="50"/>
                            </a:cubicBezTo>
                            <a:cubicBezTo>
                              <a:pt x="28" y="50"/>
                              <a:pt x="29" y="51"/>
                              <a:pt x="29" y="51"/>
                            </a:cubicBezTo>
                            <a:cubicBezTo>
                              <a:pt x="30" y="52"/>
                              <a:pt x="28" y="52"/>
                              <a:pt x="29" y="53"/>
                            </a:cubicBezTo>
                            <a:cubicBezTo>
                              <a:pt x="29" y="54"/>
                              <a:pt x="30" y="54"/>
                              <a:pt x="30" y="55"/>
                            </a:cubicBezTo>
                            <a:cubicBezTo>
                              <a:pt x="31" y="55"/>
                              <a:pt x="30" y="56"/>
                              <a:pt x="30" y="57"/>
                            </a:cubicBezTo>
                            <a:cubicBezTo>
                              <a:pt x="30" y="58"/>
                              <a:pt x="31" y="58"/>
                              <a:pt x="30" y="58"/>
                            </a:cubicBezTo>
                            <a:cubicBezTo>
                              <a:pt x="28" y="59"/>
                              <a:pt x="28" y="57"/>
                              <a:pt x="27" y="57"/>
                            </a:cubicBezTo>
                            <a:cubicBezTo>
                              <a:pt x="25" y="56"/>
                              <a:pt x="23" y="60"/>
                              <a:pt x="23" y="61"/>
                            </a:cubicBezTo>
                            <a:cubicBezTo>
                              <a:pt x="21" y="59"/>
                              <a:pt x="19" y="56"/>
                              <a:pt x="18" y="54"/>
                            </a:cubicBezTo>
                            <a:cubicBezTo>
                              <a:pt x="16" y="51"/>
                              <a:pt x="13" y="49"/>
                              <a:pt x="10" y="47"/>
                            </a:cubicBezTo>
                            <a:cubicBezTo>
                              <a:pt x="11" y="46"/>
                              <a:pt x="12" y="49"/>
                              <a:pt x="13" y="47"/>
                            </a:cubicBezTo>
                            <a:cubicBezTo>
                              <a:pt x="12" y="48"/>
                              <a:pt x="11" y="46"/>
                              <a:pt x="10" y="46"/>
                            </a:cubicBezTo>
                            <a:cubicBezTo>
                              <a:pt x="8" y="46"/>
                              <a:pt x="7" y="42"/>
                              <a:pt x="6" y="41"/>
                            </a:cubicBezTo>
                            <a:cubicBezTo>
                              <a:pt x="7" y="41"/>
                              <a:pt x="7" y="42"/>
                              <a:pt x="8" y="42"/>
                            </a:cubicBezTo>
                            <a:cubicBezTo>
                              <a:pt x="7" y="41"/>
                              <a:pt x="7" y="41"/>
                              <a:pt x="6" y="41"/>
                            </a:cubicBezTo>
                            <a:cubicBezTo>
                              <a:pt x="5" y="40"/>
                              <a:pt x="5" y="39"/>
                              <a:pt x="5" y="39"/>
                            </a:cubicBezTo>
                            <a:cubicBezTo>
                              <a:pt x="5" y="38"/>
                              <a:pt x="4" y="37"/>
                              <a:pt x="3" y="36"/>
                            </a:cubicBezTo>
                            <a:cubicBezTo>
                              <a:pt x="4" y="36"/>
                              <a:pt x="6" y="38"/>
                              <a:pt x="5" y="39"/>
                            </a:cubicBezTo>
                            <a:cubicBezTo>
                              <a:pt x="6" y="39"/>
                              <a:pt x="7" y="38"/>
                              <a:pt x="8" y="38"/>
                            </a:cubicBezTo>
                            <a:cubicBezTo>
                              <a:pt x="8" y="38"/>
                              <a:pt x="7" y="38"/>
                              <a:pt x="7" y="37"/>
                            </a:cubicBezTo>
                            <a:cubicBezTo>
                              <a:pt x="7" y="38"/>
                              <a:pt x="6" y="38"/>
                              <a:pt x="6" y="38"/>
                            </a:cubicBezTo>
                            <a:cubicBezTo>
                              <a:pt x="6" y="37"/>
                              <a:pt x="6" y="36"/>
                              <a:pt x="6" y="35"/>
                            </a:cubicBezTo>
                            <a:cubicBezTo>
                              <a:pt x="5" y="39"/>
                              <a:pt x="2" y="32"/>
                              <a:pt x="1" y="3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25" name="Freeform 2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5" y="2547"/>
                        <a:ext cx="105" cy="45"/>
                      </a:xfrm>
                      <a:custGeom>
                        <a:avLst/>
                        <a:gdLst>
                          <a:gd name="T0" fmla="*/ 0 w 65"/>
                          <a:gd name="T1" fmla="*/ 17 h 28"/>
                          <a:gd name="T2" fmla="*/ 4 w 65"/>
                          <a:gd name="T3" fmla="*/ 16 h 28"/>
                          <a:gd name="T4" fmla="*/ 4 w 65"/>
                          <a:gd name="T5" fmla="*/ 13 h 28"/>
                          <a:gd name="T6" fmla="*/ 6 w 65"/>
                          <a:gd name="T7" fmla="*/ 10 h 28"/>
                          <a:gd name="T8" fmla="*/ 5 w 65"/>
                          <a:gd name="T9" fmla="*/ 9 h 28"/>
                          <a:gd name="T10" fmla="*/ 9 w 65"/>
                          <a:gd name="T11" fmla="*/ 9 h 28"/>
                          <a:gd name="T12" fmla="*/ 13 w 65"/>
                          <a:gd name="T13" fmla="*/ 7 h 28"/>
                          <a:gd name="T14" fmla="*/ 26 w 65"/>
                          <a:gd name="T15" fmla="*/ 8 h 28"/>
                          <a:gd name="T16" fmla="*/ 29 w 65"/>
                          <a:gd name="T17" fmla="*/ 6 h 28"/>
                          <a:gd name="T18" fmla="*/ 32 w 65"/>
                          <a:gd name="T19" fmla="*/ 5 h 28"/>
                          <a:gd name="T20" fmla="*/ 35 w 65"/>
                          <a:gd name="T21" fmla="*/ 5 h 28"/>
                          <a:gd name="T22" fmla="*/ 41 w 65"/>
                          <a:gd name="T23" fmla="*/ 4 h 28"/>
                          <a:gd name="T24" fmla="*/ 43 w 65"/>
                          <a:gd name="T25" fmla="*/ 1 h 28"/>
                          <a:gd name="T26" fmla="*/ 49 w 65"/>
                          <a:gd name="T27" fmla="*/ 1 h 28"/>
                          <a:gd name="T28" fmla="*/ 53 w 65"/>
                          <a:gd name="T29" fmla="*/ 2 h 28"/>
                          <a:gd name="T30" fmla="*/ 56 w 65"/>
                          <a:gd name="T31" fmla="*/ 3 h 28"/>
                          <a:gd name="T32" fmla="*/ 63 w 65"/>
                          <a:gd name="T33" fmla="*/ 5 h 28"/>
                          <a:gd name="T34" fmla="*/ 63 w 65"/>
                          <a:gd name="T35" fmla="*/ 8 h 28"/>
                          <a:gd name="T36" fmla="*/ 59 w 65"/>
                          <a:gd name="T37" fmla="*/ 9 h 28"/>
                          <a:gd name="T38" fmla="*/ 56 w 65"/>
                          <a:gd name="T39" fmla="*/ 12 h 28"/>
                          <a:gd name="T40" fmla="*/ 53 w 65"/>
                          <a:gd name="T41" fmla="*/ 15 h 28"/>
                          <a:gd name="T42" fmla="*/ 52 w 65"/>
                          <a:gd name="T43" fmla="*/ 18 h 28"/>
                          <a:gd name="T44" fmla="*/ 49 w 65"/>
                          <a:gd name="T45" fmla="*/ 21 h 28"/>
                          <a:gd name="T46" fmla="*/ 47 w 65"/>
                          <a:gd name="T47" fmla="*/ 23 h 28"/>
                          <a:gd name="T48" fmla="*/ 44 w 65"/>
                          <a:gd name="T49" fmla="*/ 24 h 28"/>
                          <a:gd name="T50" fmla="*/ 41 w 65"/>
                          <a:gd name="T51" fmla="*/ 24 h 28"/>
                          <a:gd name="T52" fmla="*/ 36 w 65"/>
                          <a:gd name="T53" fmla="*/ 24 h 28"/>
                          <a:gd name="T54" fmla="*/ 33 w 65"/>
                          <a:gd name="T55" fmla="*/ 24 h 28"/>
                          <a:gd name="T56" fmla="*/ 30 w 65"/>
                          <a:gd name="T57" fmla="*/ 26 h 28"/>
                          <a:gd name="T58" fmla="*/ 25 w 65"/>
                          <a:gd name="T59" fmla="*/ 26 h 28"/>
                          <a:gd name="T60" fmla="*/ 22 w 65"/>
                          <a:gd name="T61" fmla="*/ 28 h 28"/>
                          <a:gd name="T62" fmla="*/ 14 w 65"/>
                          <a:gd name="T63" fmla="*/ 27 h 28"/>
                          <a:gd name="T64" fmla="*/ 11 w 65"/>
                          <a:gd name="T65" fmla="*/ 25 h 28"/>
                          <a:gd name="T66" fmla="*/ 7 w 65"/>
                          <a:gd name="T67" fmla="*/ 22 h 28"/>
                          <a:gd name="T68" fmla="*/ 4 w 65"/>
                          <a:gd name="T69" fmla="*/ 19 h 28"/>
                          <a:gd name="T70" fmla="*/ 0 w 65"/>
                          <a:gd name="T71" fmla="*/ 17 h 2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65" h="28">
                            <a:moveTo>
                              <a:pt x="0" y="17"/>
                            </a:moveTo>
                            <a:cubicBezTo>
                              <a:pt x="1" y="16"/>
                              <a:pt x="3" y="16"/>
                              <a:pt x="4" y="16"/>
                            </a:cubicBezTo>
                            <a:cubicBezTo>
                              <a:pt x="4" y="15"/>
                              <a:pt x="3" y="14"/>
                              <a:pt x="4" y="13"/>
                            </a:cubicBezTo>
                            <a:cubicBezTo>
                              <a:pt x="4" y="12"/>
                              <a:pt x="6" y="11"/>
                              <a:pt x="6" y="10"/>
                            </a:cubicBezTo>
                            <a:cubicBezTo>
                              <a:pt x="6" y="10"/>
                              <a:pt x="3" y="9"/>
                              <a:pt x="5" y="9"/>
                            </a:cubicBezTo>
                            <a:cubicBezTo>
                              <a:pt x="6" y="9"/>
                              <a:pt x="8" y="10"/>
                              <a:pt x="9" y="9"/>
                            </a:cubicBezTo>
                            <a:cubicBezTo>
                              <a:pt x="10" y="7"/>
                              <a:pt x="10" y="5"/>
                              <a:pt x="13" y="7"/>
                            </a:cubicBezTo>
                            <a:cubicBezTo>
                              <a:pt x="17" y="10"/>
                              <a:pt x="22" y="9"/>
                              <a:pt x="26" y="8"/>
                            </a:cubicBezTo>
                            <a:cubicBezTo>
                              <a:pt x="24" y="6"/>
                              <a:pt x="28" y="6"/>
                              <a:pt x="29" y="6"/>
                            </a:cubicBezTo>
                            <a:cubicBezTo>
                              <a:pt x="30" y="6"/>
                              <a:pt x="32" y="6"/>
                              <a:pt x="32" y="5"/>
                            </a:cubicBezTo>
                            <a:cubicBezTo>
                              <a:pt x="33" y="3"/>
                              <a:pt x="34" y="4"/>
                              <a:pt x="35" y="5"/>
                            </a:cubicBezTo>
                            <a:cubicBezTo>
                              <a:pt x="37" y="5"/>
                              <a:pt x="39" y="5"/>
                              <a:pt x="41" y="4"/>
                            </a:cubicBezTo>
                            <a:cubicBezTo>
                              <a:pt x="42" y="3"/>
                              <a:pt x="41" y="1"/>
                              <a:pt x="43" y="1"/>
                            </a:cubicBezTo>
                            <a:cubicBezTo>
                              <a:pt x="45" y="0"/>
                              <a:pt x="47" y="1"/>
                              <a:pt x="49" y="1"/>
                            </a:cubicBezTo>
                            <a:cubicBezTo>
                              <a:pt x="50" y="0"/>
                              <a:pt x="52" y="1"/>
                              <a:pt x="53" y="2"/>
                            </a:cubicBezTo>
                            <a:cubicBezTo>
                              <a:pt x="54" y="3"/>
                              <a:pt x="55" y="3"/>
                              <a:pt x="56" y="3"/>
                            </a:cubicBezTo>
                            <a:cubicBezTo>
                              <a:pt x="60" y="2"/>
                              <a:pt x="60" y="6"/>
                              <a:pt x="63" y="5"/>
                            </a:cubicBezTo>
                            <a:cubicBezTo>
                              <a:pt x="65" y="5"/>
                              <a:pt x="64" y="7"/>
                              <a:pt x="63" y="8"/>
                            </a:cubicBezTo>
                            <a:cubicBezTo>
                              <a:pt x="62" y="9"/>
                              <a:pt x="60" y="8"/>
                              <a:pt x="59" y="9"/>
                            </a:cubicBezTo>
                            <a:cubicBezTo>
                              <a:pt x="58" y="10"/>
                              <a:pt x="56" y="11"/>
                              <a:pt x="56" y="12"/>
                            </a:cubicBezTo>
                            <a:cubicBezTo>
                              <a:pt x="55" y="13"/>
                              <a:pt x="54" y="14"/>
                              <a:pt x="53" y="15"/>
                            </a:cubicBezTo>
                            <a:cubicBezTo>
                              <a:pt x="53" y="16"/>
                              <a:pt x="52" y="17"/>
                              <a:pt x="52" y="18"/>
                            </a:cubicBezTo>
                            <a:cubicBezTo>
                              <a:pt x="52" y="19"/>
                              <a:pt x="50" y="20"/>
                              <a:pt x="49" y="21"/>
                            </a:cubicBezTo>
                            <a:cubicBezTo>
                              <a:pt x="49" y="22"/>
                              <a:pt x="49" y="23"/>
                              <a:pt x="47" y="23"/>
                            </a:cubicBezTo>
                            <a:cubicBezTo>
                              <a:pt x="46" y="23"/>
                              <a:pt x="45" y="23"/>
                              <a:pt x="44" y="24"/>
                            </a:cubicBezTo>
                            <a:cubicBezTo>
                              <a:pt x="43" y="24"/>
                              <a:pt x="42" y="24"/>
                              <a:pt x="41" y="24"/>
                            </a:cubicBezTo>
                            <a:cubicBezTo>
                              <a:pt x="40" y="25"/>
                              <a:pt x="38" y="24"/>
                              <a:pt x="36" y="24"/>
                            </a:cubicBezTo>
                            <a:cubicBezTo>
                              <a:pt x="35" y="24"/>
                              <a:pt x="34" y="23"/>
                              <a:pt x="33" y="24"/>
                            </a:cubicBezTo>
                            <a:cubicBezTo>
                              <a:pt x="31" y="25"/>
                              <a:pt x="31" y="26"/>
                              <a:pt x="30" y="26"/>
                            </a:cubicBezTo>
                            <a:cubicBezTo>
                              <a:pt x="28" y="26"/>
                              <a:pt x="27" y="26"/>
                              <a:pt x="25" y="26"/>
                            </a:cubicBezTo>
                            <a:cubicBezTo>
                              <a:pt x="24" y="27"/>
                              <a:pt x="24" y="28"/>
                              <a:pt x="22" y="28"/>
                            </a:cubicBezTo>
                            <a:cubicBezTo>
                              <a:pt x="20" y="28"/>
                              <a:pt x="16" y="28"/>
                              <a:pt x="14" y="27"/>
                            </a:cubicBezTo>
                            <a:cubicBezTo>
                              <a:pt x="13" y="26"/>
                              <a:pt x="12" y="26"/>
                              <a:pt x="11" y="25"/>
                            </a:cubicBezTo>
                            <a:cubicBezTo>
                              <a:pt x="10" y="24"/>
                              <a:pt x="9" y="23"/>
                              <a:pt x="7" y="22"/>
                            </a:cubicBezTo>
                            <a:cubicBezTo>
                              <a:pt x="6" y="21"/>
                              <a:pt x="4" y="21"/>
                              <a:pt x="4" y="19"/>
                            </a:cubicBezTo>
                            <a:cubicBezTo>
                              <a:pt x="3" y="18"/>
                              <a:pt x="2" y="17"/>
                              <a:pt x="0" y="1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26" name="Freeform 2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5" y="2547"/>
                        <a:ext cx="105" cy="45"/>
                      </a:xfrm>
                      <a:custGeom>
                        <a:avLst/>
                        <a:gdLst>
                          <a:gd name="T0" fmla="*/ 0 w 65"/>
                          <a:gd name="T1" fmla="*/ 17 h 28"/>
                          <a:gd name="T2" fmla="*/ 4 w 65"/>
                          <a:gd name="T3" fmla="*/ 16 h 28"/>
                          <a:gd name="T4" fmla="*/ 4 w 65"/>
                          <a:gd name="T5" fmla="*/ 13 h 28"/>
                          <a:gd name="T6" fmla="*/ 6 w 65"/>
                          <a:gd name="T7" fmla="*/ 10 h 28"/>
                          <a:gd name="T8" fmla="*/ 5 w 65"/>
                          <a:gd name="T9" fmla="*/ 9 h 28"/>
                          <a:gd name="T10" fmla="*/ 9 w 65"/>
                          <a:gd name="T11" fmla="*/ 9 h 28"/>
                          <a:gd name="T12" fmla="*/ 13 w 65"/>
                          <a:gd name="T13" fmla="*/ 7 h 28"/>
                          <a:gd name="T14" fmla="*/ 26 w 65"/>
                          <a:gd name="T15" fmla="*/ 8 h 28"/>
                          <a:gd name="T16" fmla="*/ 29 w 65"/>
                          <a:gd name="T17" fmla="*/ 6 h 28"/>
                          <a:gd name="T18" fmla="*/ 32 w 65"/>
                          <a:gd name="T19" fmla="*/ 5 h 28"/>
                          <a:gd name="T20" fmla="*/ 35 w 65"/>
                          <a:gd name="T21" fmla="*/ 5 h 28"/>
                          <a:gd name="T22" fmla="*/ 41 w 65"/>
                          <a:gd name="T23" fmla="*/ 4 h 28"/>
                          <a:gd name="T24" fmla="*/ 43 w 65"/>
                          <a:gd name="T25" fmla="*/ 1 h 28"/>
                          <a:gd name="T26" fmla="*/ 49 w 65"/>
                          <a:gd name="T27" fmla="*/ 1 h 28"/>
                          <a:gd name="T28" fmla="*/ 53 w 65"/>
                          <a:gd name="T29" fmla="*/ 2 h 28"/>
                          <a:gd name="T30" fmla="*/ 56 w 65"/>
                          <a:gd name="T31" fmla="*/ 3 h 28"/>
                          <a:gd name="T32" fmla="*/ 63 w 65"/>
                          <a:gd name="T33" fmla="*/ 5 h 28"/>
                          <a:gd name="T34" fmla="*/ 63 w 65"/>
                          <a:gd name="T35" fmla="*/ 8 h 28"/>
                          <a:gd name="T36" fmla="*/ 59 w 65"/>
                          <a:gd name="T37" fmla="*/ 9 h 28"/>
                          <a:gd name="T38" fmla="*/ 56 w 65"/>
                          <a:gd name="T39" fmla="*/ 12 h 28"/>
                          <a:gd name="T40" fmla="*/ 53 w 65"/>
                          <a:gd name="T41" fmla="*/ 15 h 28"/>
                          <a:gd name="T42" fmla="*/ 52 w 65"/>
                          <a:gd name="T43" fmla="*/ 18 h 28"/>
                          <a:gd name="T44" fmla="*/ 49 w 65"/>
                          <a:gd name="T45" fmla="*/ 21 h 28"/>
                          <a:gd name="T46" fmla="*/ 47 w 65"/>
                          <a:gd name="T47" fmla="*/ 23 h 28"/>
                          <a:gd name="T48" fmla="*/ 44 w 65"/>
                          <a:gd name="T49" fmla="*/ 24 h 28"/>
                          <a:gd name="T50" fmla="*/ 41 w 65"/>
                          <a:gd name="T51" fmla="*/ 24 h 28"/>
                          <a:gd name="T52" fmla="*/ 36 w 65"/>
                          <a:gd name="T53" fmla="*/ 24 h 28"/>
                          <a:gd name="T54" fmla="*/ 33 w 65"/>
                          <a:gd name="T55" fmla="*/ 24 h 28"/>
                          <a:gd name="T56" fmla="*/ 30 w 65"/>
                          <a:gd name="T57" fmla="*/ 26 h 28"/>
                          <a:gd name="T58" fmla="*/ 25 w 65"/>
                          <a:gd name="T59" fmla="*/ 26 h 28"/>
                          <a:gd name="T60" fmla="*/ 22 w 65"/>
                          <a:gd name="T61" fmla="*/ 28 h 28"/>
                          <a:gd name="T62" fmla="*/ 14 w 65"/>
                          <a:gd name="T63" fmla="*/ 27 h 28"/>
                          <a:gd name="T64" fmla="*/ 11 w 65"/>
                          <a:gd name="T65" fmla="*/ 25 h 28"/>
                          <a:gd name="T66" fmla="*/ 7 w 65"/>
                          <a:gd name="T67" fmla="*/ 22 h 28"/>
                          <a:gd name="T68" fmla="*/ 4 w 65"/>
                          <a:gd name="T69" fmla="*/ 19 h 28"/>
                          <a:gd name="T70" fmla="*/ 0 w 65"/>
                          <a:gd name="T71" fmla="*/ 17 h 2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65" h="28">
                            <a:moveTo>
                              <a:pt x="0" y="17"/>
                            </a:moveTo>
                            <a:cubicBezTo>
                              <a:pt x="1" y="16"/>
                              <a:pt x="3" y="16"/>
                              <a:pt x="4" y="16"/>
                            </a:cubicBezTo>
                            <a:cubicBezTo>
                              <a:pt x="4" y="15"/>
                              <a:pt x="3" y="14"/>
                              <a:pt x="4" y="13"/>
                            </a:cubicBezTo>
                            <a:cubicBezTo>
                              <a:pt x="4" y="12"/>
                              <a:pt x="6" y="11"/>
                              <a:pt x="6" y="10"/>
                            </a:cubicBezTo>
                            <a:cubicBezTo>
                              <a:pt x="6" y="10"/>
                              <a:pt x="3" y="9"/>
                              <a:pt x="5" y="9"/>
                            </a:cubicBezTo>
                            <a:cubicBezTo>
                              <a:pt x="6" y="9"/>
                              <a:pt x="8" y="10"/>
                              <a:pt x="9" y="9"/>
                            </a:cubicBezTo>
                            <a:cubicBezTo>
                              <a:pt x="10" y="7"/>
                              <a:pt x="10" y="5"/>
                              <a:pt x="13" y="7"/>
                            </a:cubicBezTo>
                            <a:cubicBezTo>
                              <a:pt x="17" y="10"/>
                              <a:pt x="22" y="9"/>
                              <a:pt x="26" y="8"/>
                            </a:cubicBezTo>
                            <a:cubicBezTo>
                              <a:pt x="24" y="6"/>
                              <a:pt x="28" y="6"/>
                              <a:pt x="29" y="6"/>
                            </a:cubicBezTo>
                            <a:cubicBezTo>
                              <a:pt x="30" y="6"/>
                              <a:pt x="32" y="6"/>
                              <a:pt x="32" y="5"/>
                            </a:cubicBezTo>
                            <a:cubicBezTo>
                              <a:pt x="33" y="3"/>
                              <a:pt x="34" y="4"/>
                              <a:pt x="35" y="5"/>
                            </a:cubicBezTo>
                            <a:cubicBezTo>
                              <a:pt x="37" y="5"/>
                              <a:pt x="39" y="5"/>
                              <a:pt x="41" y="4"/>
                            </a:cubicBezTo>
                            <a:cubicBezTo>
                              <a:pt x="42" y="3"/>
                              <a:pt x="41" y="1"/>
                              <a:pt x="43" y="1"/>
                            </a:cubicBezTo>
                            <a:cubicBezTo>
                              <a:pt x="45" y="0"/>
                              <a:pt x="47" y="1"/>
                              <a:pt x="49" y="1"/>
                            </a:cubicBezTo>
                            <a:cubicBezTo>
                              <a:pt x="50" y="0"/>
                              <a:pt x="52" y="1"/>
                              <a:pt x="53" y="2"/>
                            </a:cubicBezTo>
                            <a:cubicBezTo>
                              <a:pt x="54" y="3"/>
                              <a:pt x="55" y="3"/>
                              <a:pt x="56" y="3"/>
                            </a:cubicBezTo>
                            <a:cubicBezTo>
                              <a:pt x="60" y="2"/>
                              <a:pt x="60" y="6"/>
                              <a:pt x="63" y="5"/>
                            </a:cubicBezTo>
                            <a:cubicBezTo>
                              <a:pt x="65" y="5"/>
                              <a:pt x="64" y="7"/>
                              <a:pt x="63" y="8"/>
                            </a:cubicBezTo>
                            <a:cubicBezTo>
                              <a:pt x="62" y="9"/>
                              <a:pt x="60" y="8"/>
                              <a:pt x="59" y="9"/>
                            </a:cubicBezTo>
                            <a:cubicBezTo>
                              <a:pt x="58" y="10"/>
                              <a:pt x="56" y="11"/>
                              <a:pt x="56" y="12"/>
                            </a:cubicBezTo>
                            <a:cubicBezTo>
                              <a:pt x="55" y="13"/>
                              <a:pt x="54" y="14"/>
                              <a:pt x="53" y="15"/>
                            </a:cubicBezTo>
                            <a:cubicBezTo>
                              <a:pt x="53" y="16"/>
                              <a:pt x="52" y="17"/>
                              <a:pt x="52" y="18"/>
                            </a:cubicBezTo>
                            <a:cubicBezTo>
                              <a:pt x="52" y="19"/>
                              <a:pt x="50" y="20"/>
                              <a:pt x="49" y="21"/>
                            </a:cubicBezTo>
                            <a:cubicBezTo>
                              <a:pt x="49" y="22"/>
                              <a:pt x="49" y="23"/>
                              <a:pt x="47" y="23"/>
                            </a:cubicBezTo>
                            <a:cubicBezTo>
                              <a:pt x="46" y="23"/>
                              <a:pt x="45" y="23"/>
                              <a:pt x="44" y="24"/>
                            </a:cubicBezTo>
                            <a:cubicBezTo>
                              <a:pt x="43" y="24"/>
                              <a:pt x="42" y="24"/>
                              <a:pt x="41" y="24"/>
                            </a:cubicBezTo>
                            <a:cubicBezTo>
                              <a:pt x="40" y="25"/>
                              <a:pt x="38" y="24"/>
                              <a:pt x="36" y="24"/>
                            </a:cubicBezTo>
                            <a:cubicBezTo>
                              <a:pt x="35" y="24"/>
                              <a:pt x="34" y="23"/>
                              <a:pt x="33" y="24"/>
                            </a:cubicBezTo>
                            <a:cubicBezTo>
                              <a:pt x="31" y="25"/>
                              <a:pt x="31" y="26"/>
                              <a:pt x="30" y="26"/>
                            </a:cubicBezTo>
                            <a:cubicBezTo>
                              <a:pt x="28" y="26"/>
                              <a:pt x="27" y="26"/>
                              <a:pt x="25" y="26"/>
                            </a:cubicBezTo>
                            <a:cubicBezTo>
                              <a:pt x="24" y="27"/>
                              <a:pt x="24" y="28"/>
                              <a:pt x="22" y="28"/>
                            </a:cubicBezTo>
                            <a:cubicBezTo>
                              <a:pt x="20" y="28"/>
                              <a:pt x="16" y="28"/>
                              <a:pt x="14" y="27"/>
                            </a:cubicBezTo>
                            <a:cubicBezTo>
                              <a:pt x="13" y="26"/>
                              <a:pt x="12" y="26"/>
                              <a:pt x="11" y="25"/>
                            </a:cubicBezTo>
                            <a:cubicBezTo>
                              <a:pt x="10" y="24"/>
                              <a:pt x="9" y="23"/>
                              <a:pt x="7" y="22"/>
                            </a:cubicBezTo>
                            <a:cubicBezTo>
                              <a:pt x="6" y="21"/>
                              <a:pt x="4" y="21"/>
                              <a:pt x="4" y="19"/>
                            </a:cubicBezTo>
                            <a:cubicBezTo>
                              <a:pt x="3" y="18"/>
                              <a:pt x="2" y="17"/>
                              <a:pt x="0" y="1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27" name="Freeform 2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2" y="2665"/>
                        <a:ext cx="119" cy="75"/>
                      </a:xfrm>
                      <a:custGeom>
                        <a:avLst/>
                        <a:gdLst>
                          <a:gd name="T0" fmla="*/ 4 w 74"/>
                          <a:gd name="T1" fmla="*/ 14 h 46"/>
                          <a:gd name="T2" fmla="*/ 12 w 74"/>
                          <a:gd name="T3" fmla="*/ 12 h 46"/>
                          <a:gd name="T4" fmla="*/ 15 w 74"/>
                          <a:gd name="T5" fmla="*/ 11 h 46"/>
                          <a:gd name="T6" fmla="*/ 15 w 74"/>
                          <a:gd name="T7" fmla="*/ 10 h 46"/>
                          <a:gd name="T8" fmla="*/ 19 w 74"/>
                          <a:gd name="T9" fmla="*/ 8 h 46"/>
                          <a:gd name="T10" fmla="*/ 20 w 74"/>
                          <a:gd name="T11" fmla="*/ 3 h 46"/>
                          <a:gd name="T12" fmla="*/ 30 w 74"/>
                          <a:gd name="T13" fmla="*/ 0 h 46"/>
                          <a:gd name="T14" fmla="*/ 30 w 74"/>
                          <a:gd name="T15" fmla="*/ 5 h 46"/>
                          <a:gd name="T16" fmla="*/ 32 w 74"/>
                          <a:gd name="T17" fmla="*/ 8 h 46"/>
                          <a:gd name="T18" fmla="*/ 30 w 74"/>
                          <a:gd name="T19" fmla="*/ 11 h 46"/>
                          <a:gd name="T20" fmla="*/ 20 w 74"/>
                          <a:gd name="T21" fmla="*/ 11 h 46"/>
                          <a:gd name="T22" fmla="*/ 23 w 74"/>
                          <a:gd name="T23" fmla="*/ 14 h 46"/>
                          <a:gd name="T24" fmla="*/ 27 w 74"/>
                          <a:gd name="T25" fmla="*/ 15 h 46"/>
                          <a:gd name="T26" fmla="*/ 32 w 74"/>
                          <a:gd name="T27" fmla="*/ 16 h 46"/>
                          <a:gd name="T28" fmla="*/ 40 w 74"/>
                          <a:gd name="T29" fmla="*/ 15 h 46"/>
                          <a:gd name="T30" fmla="*/ 42 w 74"/>
                          <a:gd name="T31" fmla="*/ 16 h 46"/>
                          <a:gd name="T32" fmla="*/ 55 w 74"/>
                          <a:gd name="T33" fmla="*/ 16 h 46"/>
                          <a:gd name="T34" fmla="*/ 60 w 74"/>
                          <a:gd name="T35" fmla="*/ 18 h 46"/>
                          <a:gd name="T36" fmla="*/ 62 w 74"/>
                          <a:gd name="T37" fmla="*/ 23 h 46"/>
                          <a:gd name="T38" fmla="*/ 68 w 74"/>
                          <a:gd name="T39" fmla="*/ 23 h 46"/>
                          <a:gd name="T40" fmla="*/ 73 w 74"/>
                          <a:gd name="T41" fmla="*/ 31 h 46"/>
                          <a:gd name="T42" fmla="*/ 74 w 74"/>
                          <a:gd name="T43" fmla="*/ 35 h 46"/>
                          <a:gd name="T44" fmla="*/ 71 w 74"/>
                          <a:gd name="T45" fmla="*/ 36 h 46"/>
                          <a:gd name="T46" fmla="*/ 60 w 74"/>
                          <a:gd name="T47" fmla="*/ 37 h 46"/>
                          <a:gd name="T48" fmla="*/ 51 w 74"/>
                          <a:gd name="T49" fmla="*/ 38 h 46"/>
                          <a:gd name="T50" fmla="*/ 40 w 74"/>
                          <a:gd name="T51" fmla="*/ 32 h 46"/>
                          <a:gd name="T52" fmla="*/ 38 w 74"/>
                          <a:gd name="T53" fmla="*/ 28 h 46"/>
                          <a:gd name="T54" fmla="*/ 28 w 74"/>
                          <a:gd name="T55" fmla="*/ 30 h 46"/>
                          <a:gd name="T56" fmla="*/ 25 w 74"/>
                          <a:gd name="T57" fmla="*/ 34 h 46"/>
                          <a:gd name="T58" fmla="*/ 20 w 74"/>
                          <a:gd name="T59" fmla="*/ 37 h 46"/>
                          <a:gd name="T60" fmla="*/ 12 w 74"/>
                          <a:gd name="T61" fmla="*/ 38 h 46"/>
                          <a:gd name="T62" fmla="*/ 6 w 74"/>
                          <a:gd name="T63" fmla="*/ 39 h 46"/>
                          <a:gd name="T64" fmla="*/ 9 w 74"/>
                          <a:gd name="T65" fmla="*/ 26 h 46"/>
                          <a:gd name="T66" fmla="*/ 3 w 74"/>
                          <a:gd name="T67" fmla="*/ 19 h 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74" h="46">
                            <a:moveTo>
                              <a:pt x="0" y="17"/>
                            </a:moveTo>
                            <a:cubicBezTo>
                              <a:pt x="1" y="16"/>
                              <a:pt x="1" y="14"/>
                              <a:pt x="4" y="14"/>
                            </a:cubicBezTo>
                            <a:cubicBezTo>
                              <a:pt x="6" y="14"/>
                              <a:pt x="8" y="15"/>
                              <a:pt x="10" y="15"/>
                            </a:cubicBezTo>
                            <a:cubicBezTo>
                              <a:pt x="12" y="14"/>
                              <a:pt x="12" y="14"/>
                              <a:pt x="12" y="12"/>
                            </a:cubicBezTo>
                            <a:cubicBezTo>
                              <a:pt x="12" y="12"/>
                              <a:pt x="12" y="12"/>
                              <a:pt x="13" y="11"/>
                            </a:cubicBezTo>
                            <a:cubicBezTo>
                              <a:pt x="15" y="11"/>
                              <a:pt x="13" y="10"/>
                              <a:pt x="15" y="11"/>
                            </a:cubicBezTo>
                            <a:cubicBezTo>
                              <a:pt x="14" y="11"/>
                              <a:pt x="14" y="10"/>
                              <a:pt x="14" y="10"/>
                            </a:cubicBezTo>
                            <a:cubicBezTo>
                              <a:pt x="14" y="10"/>
                              <a:pt x="15" y="10"/>
                              <a:pt x="15" y="10"/>
                            </a:cubicBezTo>
                            <a:cubicBezTo>
                              <a:pt x="15" y="8"/>
                              <a:pt x="13" y="10"/>
                              <a:pt x="12" y="9"/>
                            </a:cubicBezTo>
                            <a:cubicBezTo>
                              <a:pt x="14" y="7"/>
                              <a:pt x="17" y="9"/>
                              <a:pt x="19" y="8"/>
                            </a:cubicBezTo>
                            <a:cubicBezTo>
                              <a:pt x="18" y="8"/>
                              <a:pt x="19" y="7"/>
                              <a:pt x="19" y="6"/>
                            </a:cubicBezTo>
                            <a:cubicBezTo>
                              <a:pt x="18" y="5"/>
                              <a:pt x="18" y="3"/>
                              <a:pt x="20" y="3"/>
                            </a:cubicBezTo>
                            <a:cubicBezTo>
                              <a:pt x="21" y="2"/>
                              <a:pt x="22" y="4"/>
                              <a:pt x="23" y="4"/>
                            </a:cubicBezTo>
                            <a:cubicBezTo>
                              <a:pt x="26" y="3"/>
                              <a:pt x="28" y="2"/>
                              <a:pt x="30" y="0"/>
                            </a:cubicBezTo>
                            <a:cubicBezTo>
                              <a:pt x="31" y="1"/>
                              <a:pt x="31" y="2"/>
                              <a:pt x="32" y="3"/>
                            </a:cubicBezTo>
                            <a:cubicBezTo>
                              <a:pt x="33" y="4"/>
                              <a:pt x="32" y="4"/>
                              <a:pt x="30" y="5"/>
                            </a:cubicBezTo>
                            <a:cubicBezTo>
                              <a:pt x="28" y="6"/>
                              <a:pt x="29" y="6"/>
                              <a:pt x="30" y="7"/>
                            </a:cubicBezTo>
                            <a:cubicBezTo>
                              <a:pt x="31" y="7"/>
                              <a:pt x="31" y="8"/>
                              <a:pt x="32" y="8"/>
                            </a:cubicBezTo>
                            <a:cubicBezTo>
                              <a:pt x="32" y="9"/>
                              <a:pt x="34" y="8"/>
                              <a:pt x="35" y="8"/>
                            </a:cubicBezTo>
                            <a:cubicBezTo>
                              <a:pt x="33" y="9"/>
                              <a:pt x="31" y="11"/>
                              <a:pt x="30" y="11"/>
                            </a:cubicBezTo>
                            <a:cubicBezTo>
                              <a:pt x="31" y="10"/>
                              <a:pt x="27" y="8"/>
                              <a:pt x="26" y="8"/>
                            </a:cubicBezTo>
                            <a:cubicBezTo>
                              <a:pt x="23" y="8"/>
                              <a:pt x="21" y="9"/>
                              <a:pt x="20" y="11"/>
                            </a:cubicBezTo>
                            <a:cubicBezTo>
                              <a:pt x="19" y="9"/>
                              <a:pt x="18" y="14"/>
                              <a:pt x="19" y="14"/>
                            </a:cubicBezTo>
                            <a:cubicBezTo>
                              <a:pt x="19" y="15"/>
                              <a:pt x="22" y="14"/>
                              <a:pt x="23" y="14"/>
                            </a:cubicBezTo>
                            <a:cubicBezTo>
                              <a:pt x="24" y="14"/>
                              <a:pt x="25" y="15"/>
                              <a:pt x="28" y="14"/>
                            </a:cubicBezTo>
                            <a:cubicBezTo>
                              <a:pt x="27" y="14"/>
                              <a:pt x="27" y="15"/>
                              <a:pt x="27" y="15"/>
                            </a:cubicBezTo>
                            <a:cubicBezTo>
                              <a:pt x="28" y="15"/>
                              <a:pt x="30" y="14"/>
                              <a:pt x="31" y="14"/>
                            </a:cubicBezTo>
                            <a:cubicBezTo>
                              <a:pt x="32" y="15"/>
                              <a:pt x="32" y="16"/>
                              <a:pt x="32" y="16"/>
                            </a:cubicBezTo>
                            <a:cubicBezTo>
                              <a:pt x="34" y="17"/>
                              <a:pt x="37" y="15"/>
                              <a:pt x="38" y="14"/>
                            </a:cubicBezTo>
                            <a:cubicBezTo>
                              <a:pt x="40" y="14"/>
                              <a:pt x="39" y="15"/>
                              <a:pt x="40" y="15"/>
                            </a:cubicBezTo>
                            <a:cubicBezTo>
                              <a:pt x="40" y="15"/>
                              <a:pt x="41" y="15"/>
                              <a:pt x="42" y="15"/>
                            </a:cubicBezTo>
                            <a:cubicBezTo>
                              <a:pt x="42" y="16"/>
                              <a:pt x="42" y="16"/>
                              <a:pt x="42" y="16"/>
                            </a:cubicBezTo>
                            <a:cubicBezTo>
                              <a:pt x="43" y="18"/>
                              <a:pt x="45" y="16"/>
                              <a:pt x="47" y="18"/>
                            </a:cubicBezTo>
                            <a:cubicBezTo>
                              <a:pt x="48" y="15"/>
                              <a:pt x="53" y="16"/>
                              <a:pt x="55" y="16"/>
                            </a:cubicBezTo>
                            <a:cubicBezTo>
                              <a:pt x="57" y="16"/>
                              <a:pt x="59" y="15"/>
                              <a:pt x="60" y="16"/>
                            </a:cubicBezTo>
                            <a:cubicBezTo>
                              <a:pt x="60" y="16"/>
                              <a:pt x="60" y="17"/>
                              <a:pt x="60" y="18"/>
                            </a:cubicBezTo>
                            <a:cubicBezTo>
                              <a:pt x="60" y="19"/>
                              <a:pt x="61" y="20"/>
                              <a:pt x="62" y="20"/>
                            </a:cubicBezTo>
                            <a:cubicBezTo>
                              <a:pt x="60" y="20"/>
                              <a:pt x="61" y="23"/>
                              <a:pt x="62" y="23"/>
                            </a:cubicBezTo>
                            <a:cubicBezTo>
                              <a:pt x="62" y="24"/>
                              <a:pt x="63" y="24"/>
                              <a:pt x="64" y="24"/>
                            </a:cubicBezTo>
                            <a:cubicBezTo>
                              <a:pt x="65" y="23"/>
                              <a:pt x="67" y="23"/>
                              <a:pt x="68" y="23"/>
                            </a:cubicBezTo>
                            <a:cubicBezTo>
                              <a:pt x="70" y="24"/>
                              <a:pt x="72" y="24"/>
                              <a:pt x="71" y="27"/>
                            </a:cubicBezTo>
                            <a:cubicBezTo>
                              <a:pt x="71" y="28"/>
                              <a:pt x="72" y="31"/>
                              <a:pt x="73" y="31"/>
                            </a:cubicBezTo>
                            <a:cubicBezTo>
                              <a:pt x="73" y="32"/>
                              <a:pt x="72" y="33"/>
                              <a:pt x="73" y="33"/>
                            </a:cubicBezTo>
                            <a:cubicBezTo>
                              <a:pt x="73" y="34"/>
                              <a:pt x="74" y="34"/>
                              <a:pt x="74" y="35"/>
                            </a:cubicBezTo>
                            <a:cubicBezTo>
                              <a:pt x="74" y="35"/>
                              <a:pt x="73" y="36"/>
                              <a:pt x="72" y="37"/>
                            </a:cubicBezTo>
                            <a:cubicBezTo>
                              <a:pt x="72" y="37"/>
                              <a:pt x="71" y="36"/>
                              <a:pt x="71" y="36"/>
                            </a:cubicBezTo>
                            <a:cubicBezTo>
                              <a:pt x="70" y="36"/>
                              <a:pt x="67" y="35"/>
                              <a:pt x="66" y="35"/>
                            </a:cubicBezTo>
                            <a:cubicBezTo>
                              <a:pt x="65" y="36"/>
                              <a:pt x="62" y="37"/>
                              <a:pt x="60" y="37"/>
                            </a:cubicBezTo>
                            <a:cubicBezTo>
                              <a:pt x="63" y="34"/>
                              <a:pt x="57" y="35"/>
                              <a:pt x="55" y="36"/>
                            </a:cubicBezTo>
                            <a:cubicBezTo>
                              <a:pt x="54" y="37"/>
                              <a:pt x="52" y="37"/>
                              <a:pt x="51" y="38"/>
                            </a:cubicBezTo>
                            <a:cubicBezTo>
                              <a:pt x="50" y="40"/>
                              <a:pt x="48" y="39"/>
                              <a:pt x="46" y="40"/>
                            </a:cubicBezTo>
                            <a:cubicBezTo>
                              <a:pt x="39" y="46"/>
                              <a:pt x="38" y="36"/>
                              <a:pt x="40" y="32"/>
                            </a:cubicBezTo>
                            <a:cubicBezTo>
                              <a:pt x="42" y="29"/>
                              <a:pt x="39" y="31"/>
                              <a:pt x="37" y="30"/>
                            </a:cubicBezTo>
                            <a:cubicBezTo>
                              <a:pt x="37" y="30"/>
                              <a:pt x="38" y="28"/>
                              <a:pt x="38" y="28"/>
                            </a:cubicBezTo>
                            <a:cubicBezTo>
                              <a:pt x="38" y="27"/>
                              <a:pt x="36" y="25"/>
                              <a:pt x="35" y="25"/>
                            </a:cubicBezTo>
                            <a:cubicBezTo>
                              <a:pt x="32" y="24"/>
                              <a:pt x="30" y="28"/>
                              <a:pt x="28" y="30"/>
                            </a:cubicBezTo>
                            <a:cubicBezTo>
                              <a:pt x="26" y="31"/>
                              <a:pt x="28" y="31"/>
                              <a:pt x="28" y="32"/>
                            </a:cubicBezTo>
                            <a:cubicBezTo>
                              <a:pt x="29" y="33"/>
                              <a:pt x="26" y="34"/>
                              <a:pt x="25" y="34"/>
                            </a:cubicBezTo>
                            <a:cubicBezTo>
                              <a:pt x="24" y="33"/>
                              <a:pt x="22" y="33"/>
                              <a:pt x="21" y="34"/>
                            </a:cubicBezTo>
                            <a:cubicBezTo>
                              <a:pt x="19" y="35"/>
                              <a:pt x="20" y="36"/>
                              <a:pt x="20" y="37"/>
                            </a:cubicBezTo>
                            <a:cubicBezTo>
                              <a:pt x="21" y="39"/>
                              <a:pt x="17" y="37"/>
                              <a:pt x="16" y="37"/>
                            </a:cubicBezTo>
                            <a:cubicBezTo>
                              <a:pt x="15" y="36"/>
                              <a:pt x="13" y="37"/>
                              <a:pt x="12" y="38"/>
                            </a:cubicBezTo>
                            <a:cubicBezTo>
                              <a:pt x="11" y="38"/>
                              <a:pt x="9" y="38"/>
                              <a:pt x="9" y="39"/>
                            </a:cubicBezTo>
                            <a:cubicBezTo>
                              <a:pt x="7" y="39"/>
                              <a:pt x="7" y="41"/>
                              <a:pt x="6" y="39"/>
                            </a:cubicBezTo>
                            <a:cubicBezTo>
                              <a:pt x="5" y="38"/>
                              <a:pt x="4" y="35"/>
                              <a:pt x="6" y="33"/>
                            </a:cubicBezTo>
                            <a:cubicBezTo>
                              <a:pt x="8" y="31"/>
                              <a:pt x="12" y="28"/>
                              <a:pt x="9" y="26"/>
                            </a:cubicBezTo>
                            <a:cubicBezTo>
                              <a:pt x="6" y="25"/>
                              <a:pt x="10" y="20"/>
                              <a:pt x="6" y="20"/>
                            </a:cubicBezTo>
                            <a:cubicBezTo>
                              <a:pt x="5" y="20"/>
                              <a:pt x="4" y="20"/>
                              <a:pt x="3" y="19"/>
                            </a:cubicBezTo>
                            <a:cubicBezTo>
                              <a:pt x="3" y="18"/>
                              <a:pt x="1" y="19"/>
                              <a:pt x="0" y="1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28" name="Freeform 2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2" y="2665"/>
                        <a:ext cx="119" cy="75"/>
                      </a:xfrm>
                      <a:custGeom>
                        <a:avLst/>
                        <a:gdLst>
                          <a:gd name="T0" fmla="*/ 4 w 74"/>
                          <a:gd name="T1" fmla="*/ 14 h 46"/>
                          <a:gd name="T2" fmla="*/ 12 w 74"/>
                          <a:gd name="T3" fmla="*/ 12 h 46"/>
                          <a:gd name="T4" fmla="*/ 15 w 74"/>
                          <a:gd name="T5" fmla="*/ 11 h 46"/>
                          <a:gd name="T6" fmla="*/ 15 w 74"/>
                          <a:gd name="T7" fmla="*/ 10 h 46"/>
                          <a:gd name="T8" fmla="*/ 19 w 74"/>
                          <a:gd name="T9" fmla="*/ 8 h 46"/>
                          <a:gd name="T10" fmla="*/ 20 w 74"/>
                          <a:gd name="T11" fmla="*/ 3 h 46"/>
                          <a:gd name="T12" fmla="*/ 30 w 74"/>
                          <a:gd name="T13" fmla="*/ 0 h 46"/>
                          <a:gd name="T14" fmla="*/ 30 w 74"/>
                          <a:gd name="T15" fmla="*/ 5 h 46"/>
                          <a:gd name="T16" fmla="*/ 32 w 74"/>
                          <a:gd name="T17" fmla="*/ 8 h 46"/>
                          <a:gd name="T18" fmla="*/ 30 w 74"/>
                          <a:gd name="T19" fmla="*/ 11 h 46"/>
                          <a:gd name="T20" fmla="*/ 20 w 74"/>
                          <a:gd name="T21" fmla="*/ 11 h 46"/>
                          <a:gd name="T22" fmla="*/ 23 w 74"/>
                          <a:gd name="T23" fmla="*/ 14 h 46"/>
                          <a:gd name="T24" fmla="*/ 27 w 74"/>
                          <a:gd name="T25" fmla="*/ 15 h 46"/>
                          <a:gd name="T26" fmla="*/ 32 w 74"/>
                          <a:gd name="T27" fmla="*/ 16 h 46"/>
                          <a:gd name="T28" fmla="*/ 40 w 74"/>
                          <a:gd name="T29" fmla="*/ 15 h 46"/>
                          <a:gd name="T30" fmla="*/ 42 w 74"/>
                          <a:gd name="T31" fmla="*/ 16 h 46"/>
                          <a:gd name="T32" fmla="*/ 55 w 74"/>
                          <a:gd name="T33" fmla="*/ 16 h 46"/>
                          <a:gd name="T34" fmla="*/ 60 w 74"/>
                          <a:gd name="T35" fmla="*/ 18 h 46"/>
                          <a:gd name="T36" fmla="*/ 62 w 74"/>
                          <a:gd name="T37" fmla="*/ 23 h 46"/>
                          <a:gd name="T38" fmla="*/ 68 w 74"/>
                          <a:gd name="T39" fmla="*/ 23 h 46"/>
                          <a:gd name="T40" fmla="*/ 73 w 74"/>
                          <a:gd name="T41" fmla="*/ 31 h 46"/>
                          <a:gd name="T42" fmla="*/ 74 w 74"/>
                          <a:gd name="T43" fmla="*/ 35 h 46"/>
                          <a:gd name="T44" fmla="*/ 71 w 74"/>
                          <a:gd name="T45" fmla="*/ 36 h 46"/>
                          <a:gd name="T46" fmla="*/ 60 w 74"/>
                          <a:gd name="T47" fmla="*/ 37 h 46"/>
                          <a:gd name="T48" fmla="*/ 51 w 74"/>
                          <a:gd name="T49" fmla="*/ 38 h 46"/>
                          <a:gd name="T50" fmla="*/ 40 w 74"/>
                          <a:gd name="T51" fmla="*/ 32 h 46"/>
                          <a:gd name="T52" fmla="*/ 38 w 74"/>
                          <a:gd name="T53" fmla="*/ 28 h 46"/>
                          <a:gd name="T54" fmla="*/ 28 w 74"/>
                          <a:gd name="T55" fmla="*/ 30 h 46"/>
                          <a:gd name="T56" fmla="*/ 25 w 74"/>
                          <a:gd name="T57" fmla="*/ 34 h 46"/>
                          <a:gd name="T58" fmla="*/ 20 w 74"/>
                          <a:gd name="T59" fmla="*/ 37 h 46"/>
                          <a:gd name="T60" fmla="*/ 12 w 74"/>
                          <a:gd name="T61" fmla="*/ 38 h 46"/>
                          <a:gd name="T62" fmla="*/ 6 w 74"/>
                          <a:gd name="T63" fmla="*/ 39 h 46"/>
                          <a:gd name="T64" fmla="*/ 9 w 74"/>
                          <a:gd name="T65" fmla="*/ 26 h 46"/>
                          <a:gd name="T66" fmla="*/ 3 w 74"/>
                          <a:gd name="T67" fmla="*/ 19 h 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74" h="46">
                            <a:moveTo>
                              <a:pt x="0" y="17"/>
                            </a:moveTo>
                            <a:cubicBezTo>
                              <a:pt x="1" y="16"/>
                              <a:pt x="1" y="14"/>
                              <a:pt x="4" y="14"/>
                            </a:cubicBezTo>
                            <a:cubicBezTo>
                              <a:pt x="6" y="14"/>
                              <a:pt x="8" y="15"/>
                              <a:pt x="10" y="15"/>
                            </a:cubicBezTo>
                            <a:cubicBezTo>
                              <a:pt x="12" y="14"/>
                              <a:pt x="12" y="14"/>
                              <a:pt x="12" y="12"/>
                            </a:cubicBezTo>
                            <a:cubicBezTo>
                              <a:pt x="12" y="12"/>
                              <a:pt x="12" y="12"/>
                              <a:pt x="13" y="11"/>
                            </a:cubicBezTo>
                            <a:cubicBezTo>
                              <a:pt x="15" y="11"/>
                              <a:pt x="13" y="10"/>
                              <a:pt x="15" y="11"/>
                            </a:cubicBezTo>
                            <a:cubicBezTo>
                              <a:pt x="14" y="11"/>
                              <a:pt x="14" y="10"/>
                              <a:pt x="14" y="10"/>
                            </a:cubicBezTo>
                            <a:cubicBezTo>
                              <a:pt x="14" y="10"/>
                              <a:pt x="15" y="10"/>
                              <a:pt x="15" y="10"/>
                            </a:cubicBezTo>
                            <a:cubicBezTo>
                              <a:pt x="15" y="8"/>
                              <a:pt x="13" y="10"/>
                              <a:pt x="12" y="9"/>
                            </a:cubicBezTo>
                            <a:cubicBezTo>
                              <a:pt x="14" y="7"/>
                              <a:pt x="17" y="9"/>
                              <a:pt x="19" y="8"/>
                            </a:cubicBezTo>
                            <a:cubicBezTo>
                              <a:pt x="18" y="8"/>
                              <a:pt x="19" y="7"/>
                              <a:pt x="19" y="6"/>
                            </a:cubicBezTo>
                            <a:cubicBezTo>
                              <a:pt x="18" y="5"/>
                              <a:pt x="18" y="3"/>
                              <a:pt x="20" y="3"/>
                            </a:cubicBezTo>
                            <a:cubicBezTo>
                              <a:pt x="21" y="2"/>
                              <a:pt x="22" y="4"/>
                              <a:pt x="23" y="4"/>
                            </a:cubicBezTo>
                            <a:cubicBezTo>
                              <a:pt x="26" y="3"/>
                              <a:pt x="28" y="2"/>
                              <a:pt x="30" y="0"/>
                            </a:cubicBezTo>
                            <a:cubicBezTo>
                              <a:pt x="31" y="1"/>
                              <a:pt x="31" y="2"/>
                              <a:pt x="32" y="3"/>
                            </a:cubicBezTo>
                            <a:cubicBezTo>
                              <a:pt x="33" y="4"/>
                              <a:pt x="32" y="4"/>
                              <a:pt x="30" y="5"/>
                            </a:cubicBezTo>
                            <a:cubicBezTo>
                              <a:pt x="28" y="6"/>
                              <a:pt x="29" y="6"/>
                              <a:pt x="30" y="7"/>
                            </a:cubicBezTo>
                            <a:cubicBezTo>
                              <a:pt x="31" y="7"/>
                              <a:pt x="31" y="8"/>
                              <a:pt x="32" y="8"/>
                            </a:cubicBezTo>
                            <a:cubicBezTo>
                              <a:pt x="32" y="9"/>
                              <a:pt x="34" y="8"/>
                              <a:pt x="35" y="8"/>
                            </a:cubicBezTo>
                            <a:cubicBezTo>
                              <a:pt x="33" y="9"/>
                              <a:pt x="31" y="11"/>
                              <a:pt x="30" y="11"/>
                            </a:cubicBezTo>
                            <a:cubicBezTo>
                              <a:pt x="31" y="10"/>
                              <a:pt x="27" y="8"/>
                              <a:pt x="26" y="8"/>
                            </a:cubicBezTo>
                            <a:cubicBezTo>
                              <a:pt x="23" y="8"/>
                              <a:pt x="21" y="9"/>
                              <a:pt x="20" y="11"/>
                            </a:cubicBezTo>
                            <a:cubicBezTo>
                              <a:pt x="19" y="9"/>
                              <a:pt x="18" y="14"/>
                              <a:pt x="19" y="14"/>
                            </a:cubicBezTo>
                            <a:cubicBezTo>
                              <a:pt x="19" y="15"/>
                              <a:pt x="22" y="14"/>
                              <a:pt x="23" y="14"/>
                            </a:cubicBezTo>
                            <a:cubicBezTo>
                              <a:pt x="24" y="14"/>
                              <a:pt x="25" y="15"/>
                              <a:pt x="28" y="14"/>
                            </a:cubicBezTo>
                            <a:cubicBezTo>
                              <a:pt x="27" y="14"/>
                              <a:pt x="27" y="15"/>
                              <a:pt x="27" y="15"/>
                            </a:cubicBezTo>
                            <a:cubicBezTo>
                              <a:pt x="28" y="15"/>
                              <a:pt x="30" y="14"/>
                              <a:pt x="31" y="14"/>
                            </a:cubicBezTo>
                            <a:cubicBezTo>
                              <a:pt x="32" y="15"/>
                              <a:pt x="32" y="16"/>
                              <a:pt x="32" y="16"/>
                            </a:cubicBezTo>
                            <a:cubicBezTo>
                              <a:pt x="34" y="17"/>
                              <a:pt x="37" y="15"/>
                              <a:pt x="38" y="14"/>
                            </a:cubicBezTo>
                            <a:cubicBezTo>
                              <a:pt x="40" y="14"/>
                              <a:pt x="39" y="15"/>
                              <a:pt x="40" y="15"/>
                            </a:cubicBezTo>
                            <a:cubicBezTo>
                              <a:pt x="40" y="15"/>
                              <a:pt x="41" y="15"/>
                              <a:pt x="42" y="15"/>
                            </a:cubicBezTo>
                            <a:cubicBezTo>
                              <a:pt x="42" y="16"/>
                              <a:pt x="42" y="16"/>
                              <a:pt x="42" y="16"/>
                            </a:cubicBezTo>
                            <a:cubicBezTo>
                              <a:pt x="43" y="18"/>
                              <a:pt x="45" y="16"/>
                              <a:pt x="47" y="18"/>
                            </a:cubicBezTo>
                            <a:cubicBezTo>
                              <a:pt x="48" y="15"/>
                              <a:pt x="53" y="16"/>
                              <a:pt x="55" y="16"/>
                            </a:cubicBezTo>
                            <a:cubicBezTo>
                              <a:pt x="57" y="16"/>
                              <a:pt x="59" y="15"/>
                              <a:pt x="60" y="16"/>
                            </a:cubicBezTo>
                            <a:cubicBezTo>
                              <a:pt x="60" y="16"/>
                              <a:pt x="60" y="17"/>
                              <a:pt x="60" y="18"/>
                            </a:cubicBezTo>
                            <a:cubicBezTo>
                              <a:pt x="60" y="19"/>
                              <a:pt x="61" y="20"/>
                              <a:pt x="62" y="20"/>
                            </a:cubicBezTo>
                            <a:cubicBezTo>
                              <a:pt x="60" y="20"/>
                              <a:pt x="61" y="23"/>
                              <a:pt x="62" y="23"/>
                            </a:cubicBezTo>
                            <a:cubicBezTo>
                              <a:pt x="62" y="24"/>
                              <a:pt x="63" y="24"/>
                              <a:pt x="64" y="24"/>
                            </a:cubicBezTo>
                            <a:cubicBezTo>
                              <a:pt x="65" y="23"/>
                              <a:pt x="67" y="23"/>
                              <a:pt x="68" y="23"/>
                            </a:cubicBezTo>
                            <a:cubicBezTo>
                              <a:pt x="70" y="24"/>
                              <a:pt x="72" y="24"/>
                              <a:pt x="71" y="27"/>
                            </a:cubicBezTo>
                            <a:cubicBezTo>
                              <a:pt x="71" y="28"/>
                              <a:pt x="72" y="31"/>
                              <a:pt x="73" y="31"/>
                            </a:cubicBezTo>
                            <a:cubicBezTo>
                              <a:pt x="73" y="32"/>
                              <a:pt x="72" y="33"/>
                              <a:pt x="73" y="33"/>
                            </a:cubicBezTo>
                            <a:cubicBezTo>
                              <a:pt x="73" y="34"/>
                              <a:pt x="74" y="34"/>
                              <a:pt x="74" y="35"/>
                            </a:cubicBezTo>
                            <a:cubicBezTo>
                              <a:pt x="74" y="35"/>
                              <a:pt x="73" y="36"/>
                              <a:pt x="72" y="37"/>
                            </a:cubicBezTo>
                            <a:cubicBezTo>
                              <a:pt x="72" y="37"/>
                              <a:pt x="71" y="36"/>
                              <a:pt x="71" y="36"/>
                            </a:cubicBezTo>
                            <a:cubicBezTo>
                              <a:pt x="70" y="36"/>
                              <a:pt x="67" y="35"/>
                              <a:pt x="66" y="35"/>
                            </a:cubicBezTo>
                            <a:cubicBezTo>
                              <a:pt x="65" y="36"/>
                              <a:pt x="62" y="37"/>
                              <a:pt x="60" y="37"/>
                            </a:cubicBezTo>
                            <a:cubicBezTo>
                              <a:pt x="63" y="34"/>
                              <a:pt x="57" y="35"/>
                              <a:pt x="55" y="36"/>
                            </a:cubicBezTo>
                            <a:cubicBezTo>
                              <a:pt x="54" y="37"/>
                              <a:pt x="52" y="37"/>
                              <a:pt x="51" y="38"/>
                            </a:cubicBezTo>
                            <a:cubicBezTo>
                              <a:pt x="50" y="40"/>
                              <a:pt x="48" y="39"/>
                              <a:pt x="46" y="40"/>
                            </a:cubicBezTo>
                            <a:cubicBezTo>
                              <a:pt x="39" y="46"/>
                              <a:pt x="38" y="36"/>
                              <a:pt x="40" y="32"/>
                            </a:cubicBezTo>
                            <a:cubicBezTo>
                              <a:pt x="42" y="29"/>
                              <a:pt x="39" y="31"/>
                              <a:pt x="37" y="30"/>
                            </a:cubicBezTo>
                            <a:cubicBezTo>
                              <a:pt x="37" y="30"/>
                              <a:pt x="38" y="28"/>
                              <a:pt x="38" y="28"/>
                            </a:cubicBezTo>
                            <a:cubicBezTo>
                              <a:pt x="38" y="27"/>
                              <a:pt x="36" y="25"/>
                              <a:pt x="35" y="25"/>
                            </a:cubicBezTo>
                            <a:cubicBezTo>
                              <a:pt x="32" y="24"/>
                              <a:pt x="30" y="28"/>
                              <a:pt x="28" y="30"/>
                            </a:cubicBezTo>
                            <a:cubicBezTo>
                              <a:pt x="26" y="31"/>
                              <a:pt x="28" y="31"/>
                              <a:pt x="28" y="32"/>
                            </a:cubicBezTo>
                            <a:cubicBezTo>
                              <a:pt x="29" y="33"/>
                              <a:pt x="26" y="34"/>
                              <a:pt x="25" y="34"/>
                            </a:cubicBezTo>
                            <a:cubicBezTo>
                              <a:pt x="24" y="33"/>
                              <a:pt x="22" y="33"/>
                              <a:pt x="21" y="34"/>
                            </a:cubicBezTo>
                            <a:cubicBezTo>
                              <a:pt x="19" y="35"/>
                              <a:pt x="20" y="36"/>
                              <a:pt x="20" y="37"/>
                            </a:cubicBezTo>
                            <a:cubicBezTo>
                              <a:pt x="21" y="39"/>
                              <a:pt x="17" y="37"/>
                              <a:pt x="16" y="37"/>
                            </a:cubicBezTo>
                            <a:cubicBezTo>
                              <a:pt x="15" y="36"/>
                              <a:pt x="13" y="37"/>
                              <a:pt x="12" y="38"/>
                            </a:cubicBezTo>
                            <a:cubicBezTo>
                              <a:pt x="11" y="38"/>
                              <a:pt x="9" y="38"/>
                              <a:pt x="9" y="39"/>
                            </a:cubicBezTo>
                            <a:cubicBezTo>
                              <a:pt x="7" y="39"/>
                              <a:pt x="7" y="41"/>
                              <a:pt x="6" y="39"/>
                            </a:cubicBezTo>
                            <a:cubicBezTo>
                              <a:pt x="5" y="38"/>
                              <a:pt x="4" y="35"/>
                              <a:pt x="6" y="33"/>
                            </a:cubicBezTo>
                            <a:cubicBezTo>
                              <a:pt x="8" y="31"/>
                              <a:pt x="12" y="28"/>
                              <a:pt x="9" y="26"/>
                            </a:cubicBezTo>
                            <a:cubicBezTo>
                              <a:pt x="6" y="25"/>
                              <a:pt x="10" y="20"/>
                              <a:pt x="6" y="20"/>
                            </a:cubicBezTo>
                            <a:cubicBezTo>
                              <a:pt x="5" y="20"/>
                              <a:pt x="4" y="20"/>
                              <a:pt x="3" y="19"/>
                            </a:cubicBezTo>
                            <a:cubicBezTo>
                              <a:pt x="3" y="18"/>
                              <a:pt x="1" y="19"/>
                              <a:pt x="0" y="1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29" name="Freeform 3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2" y="3143"/>
                        <a:ext cx="5" cy="6"/>
                      </a:xfrm>
                      <a:custGeom>
                        <a:avLst/>
                        <a:gdLst>
                          <a:gd name="T0" fmla="*/ 2 w 3"/>
                          <a:gd name="T1" fmla="*/ 0 h 4"/>
                          <a:gd name="T2" fmla="*/ 0 w 3"/>
                          <a:gd name="T3" fmla="*/ 0 h 4"/>
                          <a:gd name="T4" fmla="*/ 2 w 3"/>
                          <a:gd name="T5" fmla="*/ 4 h 4"/>
                          <a:gd name="T6" fmla="*/ 2 w 3"/>
                          <a:gd name="T7" fmla="*/ 0 h 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" h="4">
                            <a:moveTo>
                              <a:pt x="2" y="0"/>
                            </a:moveTo>
                            <a:cubicBezTo>
                              <a:pt x="1" y="0"/>
                              <a:pt x="1" y="0"/>
                              <a:pt x="0" y="0"/>
                            </a:cubicBezTo>
                            <a:cubicBezTo>
                              <a:pt x="1" y="1"/>
                              <a:pt x="1" y="3"/>
                              <a:pt x="2" y="4"/>
                            </a:cubicBezTo>
                            <a:cubicBezTo>
                              <a:pt x="2" y="2"/>
                              <a:pt x="3" y="1"/>
                              <a:pt x="2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30" name="Freeform 3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2" y="3143"/>
                        <a:ext cx="5" cy="6"/>
                      </a:xfrm>
                      <a:custGeom>
                        <a:avLst/>
                        <a:gdLst>
                          <a:gd name="T0" fmla="*/ 2 w 3"/>
                          <a:gd name="T1" fmla="*/ 0 h 4"/>
                          <a:gd name="T2" fmla="*/ 0 w 3"/>
                          <a:gd name="T3" fmla="*/ 0 h 4"/>
                          <a:gd name="T4" fmla="*/ 2 w 3"/>
                          <a:gd name="T5" fmla="*/ 4 h 4"/>
                          <a:gd name="T6" fmla="*/ 2 w 3"/>
                          <a:gd name="T7" fmla="*/ 0 h 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" h="4">
                            <a:moveTo>
                              <a:pt x="2" y="0"/>
                            </a:moveTo>
                            <a:cubicBezTo>
                              <a:pt x="1" y="0"/>
                              <a:pt x="1" y="0"/>
                              <a:pt x="0" y="0"/>
                            </a:cubicBezTo>
                            <a:cubicBezTo>
                              <a:pt x="1" y="1"/>
                              <a:pt x="1" y="3"/>
                              <a:pt x="2" y="4"/>
                            </a:cubicBezTo>
                            <a:cubicBezTo>
                              <a:pt x="2" y="2"/>
                              <a:pt x="3" y="1"/>
                              <a:pt x="2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31" name="Freeform 3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29" y="3126"/>
                        <a:ext cx="1" cy="2"/>
                      </a:xfrm>
                      <a:custGeom>
                        <a:avLst/>
                        <a:gdLst>
                          <a:gd name="T0" fmla="*/ 0 w 1"/>
                          <a:gd name="T1" fmla="*/ 0 h 1"/>
                          <a:gd name="T2" fmla="*/ 0 w 1"/>
                          <a:gd name="T3" fmla="*/ 0 h 1"/>
                          <a:gd name="T4" fmla="*/ 1 w 1"/>
                          <a:gd name="T5" fmla="*/ 1 h 1"/>
                          <a:gd name="T6" fmla="*/ 0 w 1"/>
                          <a:gd name="T7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0" y="0"/>
                            </a:moveTo>
                            <a:cubicBezTo>
                              <a:pt x="0" y="0"/>
                              <a:pt x="0" y="0"/>
                              <a:pt x="0" y="0"/>
                            </a:cubicBezTo>
                            <a:cubicBezTo>
                              <a:pt x="0" y="1"/>
                              <a:pt x="0" y="1"/>
                              <a:pt x="1" y="1"/>
                            </a:cubicBezTo>
                            <a:cubicBezTo>
                              <a:pt x="1" y="1"/>
                              <a:pt x="0" y="1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32" name="Freeform 3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29" y="3126"/>
                        <a:ext cx="1" cy="2"/>
                      </a:xfrm>
                      <a:custGeom>
                        <a:avLst/>
                        <a:gdLst>
                          <a:gd name="T0" fmla="*/ 0 w 1"/>
                          <a:gd name="T1" fmla="*/ 0 h 1"/>
                          <a:gd name="T2" fmla="*/ 0 w 1"/>
                          <a:gd name="T3" fmla="*/ 0 h 1"/>
                          <a:gd name="T4" fmla="*/ 1 w 1"/>
                          <a:gd name="T5" fmla="*/ 1 h 1"/>
                          <a:gd name="T6" fmla="*/ 0 w 1"/>
                          <a:gd name="T7" fmla="*/ 0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0" y="0"/>
                            </a:moveTo>
                            <a:cubicBezTo>
                              <a:pt x="0" y="0"/>
                              <a:pt x="0" y="0"/>
                              <a:pt x="0" y="0"/>
                            </a:cubicBezTo>
                            <a:cubicBezTo>
                              <a:pt x="0" y="1"/>
                              <a:pt x="0" y="1"/>
                              <a:pt x="1" y="1"/>
                            </a:cubicBezTo>
                            <a:cubicBezTo>
                              <a:pt x="1" y="1"/>
                              <a:pt x="0" y="1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33" name="Freeform 3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32" y="3136"/>
                        <a:ext cx="2" cy="2"/>
                      </a:xfrm>
                      <a:custGeom>
                        <a:avLst/>
                        <a:gdLst>
                          <a:gd name="T0" fmla="*/ 1 w 1"/>
                          <a:gd name="T1" fmla="*/ 1 h 1"/>
                          <a:gd name="T2" fmla="*/ 0 w 1"/>
                          <a:gd name="T3" fmla="*/ 0 h 1"/>
                          <a:gd name="T4" fmla="*/ 1 w 1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1"/>
                            </a:moveTo>
                            <a:cubicBezTo>
                              <a:pt x="1" y="1"/>
                              <a:pt x="1" y="0"/>
                              <a:pt x="0" y="0"/>
                            </a:cubicBezTo>
                            <a:cubicBezTo>
                              <a:pt x="0" y="1"/>
                              <a:pt x="0" y="1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34" name="Freeform 3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32" y="3136"/>
                        <a:ext cx="2" cy="2"/>
                      </a:xfrm>
                      <a:custGeom>
                        <a:avLst/>
                        <a:gdLst>
                          <a:gd name="T0" fmla="*/ 1 w 1"/>
                          <a:gd name="T1" fmla="*/ 1 h 1"/>
                          <a:gd name="T2" fmla="*/ 0 w 1"/>
                          <a:gd name="T3" fmla="*/ 0 h 1"/>
                          <a:gd name="T4" fmla="*/ 1 w 1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" h="1">
                            <a:moveTo>
                              <a:pt x="1" y="1"/>
                            </a:moveTo>
                            <a:cubicBezTo>
                              <a:pt x="1" y="1"/>
                              <a:pt x="1" y="0"/>
                              <a:pt x="0" y="0"/>
                            </a:cubicBezTo>
                            <a:cubicBezTo>
                              <a:pt x="0" y="1"/>
                              <a:pt x="0" y="1"/>
                              <a:pt x="1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35" name="Freeform 3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9" y="3075"/>
                        <a:ext cx="83" cy="68"/>
                      </a:xfrm>
                      <a:custGeom>
                        <a:avLst/>
                        <a:gdLst>
                          <a:gd name="T0" fmla="*/ 0 w 51"/>
                          <a:gd name="T1" fmla="*/ 14 h 42"/>
                          <a:gd name="T2" fmla="*/ 0 w 51"/>
                          <a:gd name="T3" fmla="*/ 12 h 42"/>
                          <a:gd name="T4" fmla="*/ 6 w 51"/>
                          <a:gd name="T5" fmla="*/ 6 h 42"/>
                          <a:gd name="T6" fmla="*/ 14 w 51"/>
                          <a:gd name="T7" fmla="*/ 4 h 42"/>
                          <a:gd name="T8" fmla="*/ 18 w 51"/>
                          <a:gd name="T9" fmla="*/ 4 h 42"/>
                          <a:gd name="T10" fmla="*/ 22 w 51"/>
                          <a:gd name="T11" fmla="*/ 3 h 42"/>
                          <a:gd name="T12" fmla="*/ 27 w 51"/>
                          <a:gd name="T13" fmla="*/ 4 h 42"/>
                          <a:gd name="T14" fmla="*/ 33 w 51"/>
                          <a:gd name="T15" fmla="*/ 7 h 42"/>
                          <a:gd name="T16" fmla="*/ 36 w 51"/>
                          <a:gd name="T17" fmla="*/ 7 h 42"/>
                          <a:gd name="T18" fmla="*/ 35 w 51"/>
                          <a:gd name="T19" fmla="*/ 4 h 42"/>
                          <a:gd name="T20" fmla="*/ 37 w 51"/>
                          <a:gd name="T21" fmla="*/ 3 h 42"/>
                          <a:gd name="T22" fmla="*/ 38 w 51"/>
                          <a:gd name="T23" fmla="*/ 3 h 42"/>
                          <a:gd name="T24" fmla="*/ 39 w 51"/>
                          <a:gd name="T25" fmla="*/ 2 h 42"/>
                          <a:gd name="T26" fmla="*/ 41 w 51"/>
                          <a:gd name="T27" fmla="*/ 3 h 42"/>
                          <a:gd name="T28" fmla="*/ 49 w 51"/>
                          <a:gd name="T29" fmla="*/ 0 h 42"/>
                          <a:gd name="T30" fmla="*/ 49 w 51"/>
                          <a:gd name="T31" fmla="*/ 2 h 42"/>
                          <a:gd name="T32" fmla="*/ 48 w 51"/>
                          <a:gd name="T33" fmla="*/ 4 h 42"/>
                          <a:gd name="T34" fmla="*/ 48 w 51"/>
                          <a:gd name="T35" fmla="*/ 7 h 42"/>
                          <a:gd name="T36" fmla="*/ 49 w 51"/>
                          <a:gd name="T37" fmla="*/ 9 h 42"/>
                          <a:gd name="T38" fmla="*/ 50 w 51"/>
                          <a:gd name="T39" fmla="*/ 14 h 42"/>
                          <a:gd name="T40" fmla="*/ 49 w 51"/>
                          <a:gd name="T41" fmla="*/ 18 h 42"/>
                          <a:gd name="T42" fmla="*/ 50 w 51"/>
                          <a:gd name="T43" fmla="*/ 20 h 42"/>
                          <a:gd name="T44" fmla="*/ 49 w 51"/>
                          <a:gd name="T45" fmla="*/ 23 h 42"/>
                          <a:gd name="T46" fmla="*/ 47 w 51"/>
                          <a:gd name="T47" fmla="*/ 23 h 42"/>
                          <a:gd name="T48" fmla="*/ 43 w 51"/>
                          <a:gd name="T49" fmla="*/ 26 h 42"/>
                          <a:gd name="T50" fmla="*/ 39 w 51"/>
                          <a:gd name="T51" fmla="*/ 27 h 42"/>
                          <a:gd name="T52" fmla="*/ 39 w 51"/>
                          <a:gd name="T53" fmla="*/ 30 h 42"/>
                          <a:gd name="T54" fmla="*/ 35 w 51"/>
                          <a:gd name="T55" fmla="*/ 29 h 42"/>
                          <a:gd name="T56" fmla="*/ 33 w 51"/>
                          <a:gd name="T57" fmla="*/ 31 h 42"/>
                          <a:gd name="T58" fmla="*/ 34 w 51"/>
                          <a:gd name="T59" fmla="*/ 34 h 42"/>
                          <a:gd name="T60" fmla="*/ 37 w 51"/>
                          <a:gd name="T61" fmla="*/ 36 h 42"/>
                          <a:gd name="T62" fmla="*/ 36 w 51"/>
                          <a:gd name="T63" fmla="*/ 38 h 42"/>
                          <a:gd name="T64" fmla="*/ 34 w 51"/>
                          <a:gd name="T65" fmla="*/ 38 h 42"/>
                          <a:gd name="T66" fmla="*/ 32 w 51"/>
                          <a:gd name="T67" fmla="*/ 36 h 42"/>
                          <a:gd name="T68" fmla="*/ 26 w 51"/>
                          <a:gd name="T69" fmla="*/ 37 h 42"/>
                          <a:gd name="T70" fmla="*/ 25 w 51"/>
                          <a:gd name="T71" fmla="*/ 40 h 42"/>
                          <a:gd name="T72" fmla="*/ 21 w 51"/>
                          <a:gd name="T73" fmla="*/ 41 h 42"/>
                          <a:gd name="T74" fmla="*/ 18 w 51"/>
                          <a:gd name="T75" fmla="*/ 41 h 42"/>
                          <a:gd name="T76" fmla="*/ 14 w 51"/>
                          <a:gd name="T77" fmla="*/ 39 h 42"/>
                          <a:gd name="T78" fmla="*/ 12 w 51"/>
                          <a:gd name="T79" fmla="*/ 41 h 42"/>
                          <a:gd name="T80" fmla="*/ 12 w 51"/>
                          <a:gd name="T81" fmla="*/ 39 h 42"/>
                          <a:gd name="T82" fmla="*/ 12 w 51"/>
                          <a:gd name="T83" fmla="*/ 35 h 42"/>
                          <a:gd name="T84" fmla="*/ 10 w 51"/>
                          <a:gd name="T85" fmla="*/ 37 h 42"/>
                          <a:gd name="T86" fmla="*/ 7 w 51"/>
                          <a:gd name="T87" fmla="*/ 37 h 42"/>
                          <a:gd name="T88" fmla="*/ 7 w 51"/>
                          <a:gd name="T89" fmla="*/ 34 h 42"/>
                          <a:gd name="T90" fmla="*/ 7 w 51"/>
                          <a:gd name="T91" fmla="*/ 31 h 42"/>
                          <a:gd name="T92" fmla="*/ 7 w 51"/>
                          <a:gd name="T93" fmla="*/ 29 h 42"/>
                          <a:gd name="T94" fmla="*/ 5 w 51"/>
                          <a:gd name="T95" fmla="*/ 30 h 42"/>
                          <a:gd name="T96" fmla="*/ 4 w 51"/>
                          <a:gd name="T97" fmla="*/ 26 h 42"/>
                          <a:gd name="T98" fmla="*/ 4 w 51"/>
                          <a:gd name="T99" fmla="*/ 22 h 42"/>
                          <a:gd name="T100" fmla="*/ 0 w 51"/>
                          <a:gd name="T101" fmla="*/ 14 h 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51" h="42">
                            <a:moveTo>
                              <a:pt x="0" y="14"/>
                            </a:moveTo>
                            <a:cubicBezTo>
                              <a:pt x="0" y="13"/>
                              <a:pt x="0" y="12"/>
                              <a:pt x="0" y="12"/>
                            </a:cubicBezTo>
                            <a:cubicBezTo>
                              <a:pt x="3" y="12"/>
                              <a:pt x="5" y="8"/>
                              <a:pt x="6" y="6"/>
                            </a:cubicBezTo>
                            <a:cubicBezTo>
                              <a:pt x="7" y="4"/>
                              <a:pt x="12" y="2"/>
                              <a:pt x="14" y="4"/>
                            </a:cubicBezTo>
                            <a:cubicBezTo>
                              <a:pt x="15" y="4"/>
                              <a:pt x="16" y="4"/>
                              <a:pt x="18" y="4"/>
                            </a:cubicBezTo>
                            <a:cubicBezTo>
                              <a:pt x="19" y="3"/>
                              <a:pt x="20" y="4"/>
                              <a:pt x="22" y="3"/>
                            </a:cubicBezTo>
                            <a:cubicBezTo>
                              <a:pt x="24" y="2"/>
                              <a:pt x="26" y="6"/>
                              <a:pt x="27" y="4"/>
                            </a:cubicBezTo>
                            <a:cubicBezTo>
                              <a:pt x="27" y="7"/>
                              <a:pt x="32" y="5"/>
                              <a:pt x="33" y="7"/>
                            </a:cubicBezTo>
                            <a:cubicBezTo>
                              <a:pt x="34" y="8"/>
                              <a:pt x="36" y="8"/>
                              <a:pt x="36" y="7"/>
                            </a:cubicBezTo>
                            <a:cubicBezTo>
                              <a:pt x="36" y="6"/>
                              <a:pt x="34" y="5"/>
                              <a:pt x="35" y="4"/>
                            </a:cubicBezTo>
                            <a:cubicBezTo>
                              <a:pt x="36" y="3"/>
                              <a:pt x="36" y="4"/>
                              <a:pt x="37" y="3"/>
                            </a:cubicBezTo>
                            <a:cubicBezTo>
                              <a:pt x="37" y="3"/>
                              <a:pt x="37" y="3"/>
                              <a:pt x="38" y="3"/>
                            </a:cubicBezTo>
                            <a:cubicBezTo>
                              <a:pt x="39" y="3"/>
                              <a:pt x="39" y="2"/>
                              <a:pt x="39" y="2"/>
                            </a:cubicBezTo>
                            <a:cubicBezTo>
                              <a:pt x="40" y="2"/>
                              <a:pt x="41" y="3"/>
                              <a:pt x="41" y="3"/>
                            </a:cubicBezTo>
                            <a:cubicBezTo>
                              <a:pt x="44" y="5"/>
                              <a:pt x="48" y="2"/>
                              <a:pt x="49" y="0"/>
                            </a:cubicBezTo>
                            <a:cubicBezTo>
                              <a:pt x="49" y="1"/>
                              <a:pt x="49" y="2"/>
                              <a:pt x="49" y="2"/>
                            </a:cubicBezTo>
                            <a:cubicBezTo>
                              <a:pt x="49" y="3"/>
                              <a:pt x="47" y="3"/>
                              <a:pt x="48" y="4"/>
                            </a:cubicBezTo>
                            <a:cubicBezTo>
                              <a:pt x="48" y="5"/>
                              <a:pt x="47" y="6"/>
                              <a:pt x="48" y="7"/>
                            </a:cubicBezTo>
                            <a:cubicBezTo>
                              <a:pt x="48" y="7"/>
                              <a:pt x="48" y="8"/>
                              <a:pt x="49" y="9"/>
                            </a:cubicBezTo>
                            <a:cubicBezTo>
                              <a:pt x="49" y="11"/>
                              <a:pt x="51" y="12"/>
                              <a:pt x="50" y="14"/>
                            </a:cubicBezTo>
                            <a:cubicBezTo>
                              <a:pt x="49" y="16"/>
                              <a:pt x="48" y="17"/>
                              <a:pt x="49" y="18"/>
                            </a:cubicBezTo>
                            <a:cubicBezTo>
                              <a:pt x="49" y="19"/>
                              <a:pt x="50" y="19"/>
                              <a:pt x="50" y="20"/>
                            </a:cubicBezTo>
                            <a:cubicBezTo>
                              <a:pt x="50" y="21"/>
                              <a:pt x="49" y="23"/>
                              <a:pt x="49" y="23"/>
                            </a:cubicBezTo>
                            <a:cubicBezTo>
                              <a:pt x="48" y="24"/>
                              <a:pt x="48" y="23"/>
                              <a:pt x="47" y="23"/>
                            </a:cubicBezTo>
                            <a:cubicBezTo>
                              <a:pt x="46" y="24"/>
                              <a:pt x="45" y="25"/>
                              <a:pt x="43" y="26"/>
                            </a:cubicBezTo>
                            <a:cubicBezTo>
                              <a:pt x="42" y="27"/>
                              <a:pt x="41" y="26"/>
                              <a:pt x="39" y="27"/>
                            </a:cubicBezTo>
                            <a:cubicBezTo>
                              <a:pt x="39" y="28"/>
                              <a:pt x="38" y="29"/>
                              <a:pt x="39" y="30"/>
                            </a:cubicBezTo>
                            <a:cubicBezTo>
                              <a:pt x="38" y="30"/>
                              <a:pt x="35" y="28"/>
                              <a:pt x="35" y="29"/>
                            </a:cubicBezTo>
                            <a:cubicBezTo>
                              <a:pt x="34" y="30"/>
                              <a:pt x="33" y="30"/>
                              <a:pt x="33" y="31"/>
                            </a:cubicBezTo>
                            <a:cubicBezTo>
                              <a:pt x="33" y="32"/>
                              <a:pt x="33" y="33"/>
                              <a:pt x="34" y="34"/>
                            </a:cubicBezTo>
                            <a:cubicBezTo>
                              <a:pt x="34" y="35"/>
                              <a:pt x="37" y="35"/>
                              <a:pt x="37" y="36"/>
                            </a:cubicBezTo>
                            <a:cubicBezTo>
                              <a:pt x="35" y="37"/>
                              <a:pt x="36" y="37"/>
                              <a:pt x="36" y="38"/>
                            </a:cubicBezTo>
                            <a:cubicBezTo>
                              <a:pt x="35" y="38"/>
                              <a:pt x="34" y="38"/>
                              <a:pt x="34" y="38"/>
                            </a:cubicBezTo>
                            <a:cubicBezTo>
                              <a:pt x="33" y="37"/>
                              <a:pt x="33" y="36"/>
                              <a:pt x="32" y="36"/>
                            </a:cubicBezTo>
                            <a:cubicBezTo>
                              <a:pt x="30" y="36"/>
                              <a:pt x="28" y="38"/>
                              <a:pt x="26" y="37"/>
                            </a:cubicBezTo>
                            <a:cubicBezTo>
                              <a:pt x="25" y="37"/>
                              <a:pt x="26" y="39"/>
                              <a:pt x="25" y="40"/>
                            </a:cubicBezTo>
                            <a:cubicBezTo>
                              <a:pt x="23" y="41"/>
                              <a:pt x="22" y="40"/>
                              <a:pt x="21" y="41"/>
                            </a:cubicBezTo>
                            <a:cubicBezTo>
                              <a:pt x="20" y="41"/>
                              <a:pt x="20" y="42"/>
                              <a:pt x="18" y="41"/>
                            </a:cubicBezTo>
                            <a:cubicBezTo>
                              <a:pt x="17" y="41"/>
                              <a:pt x="15" y="40"/>
                              <a:pt x="14" y="39"/>
                            </a:cubicBezTo>
                            <a:cubicBezTo>
                              <a:pt x="14" y="40"/>
                              <a:pt x="13" y="41"/>
                              <a:pt x="12" y="41"/>
                            </a:cubicBezTo>
                            <a:cubicBezTo>
                              <a:pt x="10" y="39"/>
                              <a:pt x="12" y="39"/>
                              <a:pt x="12" y="39"/>
                            </a:cubicBezTo>
                            <a:cubicBezTo>
                              <a:pt x="13" y="38"/>
                              <a:pt x="13" y="36"/>
                              <a:pt x="12" y="35"/>
                            </a:cubicBezTo>
                            <a:cubicBezTo>
                              <a:pt x="10" y="34"/>
                              <a:pt x="10" y="37"/>
                              <a:pt x="10" y="37"/>
                            </a:cubicBezTo>
                            <a:cubicBezTo>
                              <a:pt x="9" y="37"/>
                              <a:pt x="8" y="38"/>
                              <a:pt x="7" y="37"/>
                            </a:cubicBezTo>
                            <a:cubicBezTo>
                              <a:pt x="6" y="37"/>
                              <a:pt x="7" y="35"/>
                              <a:pt x="7" y="34"/>
                            </a:cubicBezTo>
                            <a:cubicBezTo>
                              <a:pt x="7" y="33"/>
                              <a:pt x="8" y="32"/>
                              <a:pt x="7" y="31"/>
                            </a:cubicBezTo>
                            <a:cubicBezTo>
                              <a:pt x="6" y="31"/>
                              <a:pt x="5" y="30"/>
                              <a:pt x="7" y="29"/>
                            </a:cubicBezTo>
                            <a:cubicBezTo>
                              <a:pt x="6" y="29"/>
                              <a:pt x="6" y="29"/>
                              <a:pt x="5" y="30"/>
                            </a:cubicBezTo>
                            <a:cubicBezTo>
                              <a:pt x="6" y="29"/>
                              <a:pt x="5" y="27"/>
                              <a:pt x="4" y="26"/>
                            </a:cubicBezTo>
                            <a:cubicBezTo>
                              <a:pt x="4" y="25"/>
                              <a:pt x="5" y="23"/>
                              <a:pt x="4" y="22"/>
                            </a:cubicBezTo>
                            <a:cubicBezTo>
                              <a:pt x="2" y="19"/>
                              <a:pt x="1" y="17"/>
                              <a:pt x="0" y="1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36" name="Freeform 3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9" y="3075"/>
                        <a:ext cx="83" cy="68"/>
                      </a:xfrm>
                      <a:custGeom>
                        <a:avLst/>
                        <a:gdLst>
                          <a:gd name="T0" fmla="*/ 0 w 51"/>
                          <a:gd name="T1" fmla="*/ 14 h 42"/>
                          <a:gd name="T2" fmla="*/ 0 w 51"/>
                          <a:gd name="T3" fmla="*/ 12 h 42"/>
                          <a:gd name="T4" fmla="*/ 6 w 51"/>
                          <a:gd name="T5" fmla="*/ 6 h 42"/>
                          <a:gd name="T6" fmla="*/ 14 w 51"/>
                          <a:gd name="T7" fmla="*/ 4 h 42"/>
                          <a:gd name="T8" fmla="*/ 18 w 51"/>
                          <a:gd name="T9" fmla="*/ 4 h 42"/>
                          <a:gd name="T10" fmla="*/ 22 w 51"/>
                          <a:gd name="T11" fmla="*/ 3 h 42"/>
                          <a:gd name="T12" fmla="*/ 27 w 51"/>
                          <a:gd name="T13" fmla="*/ 4 h 42"/>
                          <a:gd name="T14" fmla="*/ 33 w 51"/>
                          <a:gd name="T15" fmla="*/ 7 h 42"/>
                          <a:gd name="T16" fmla="*/ 36 w 51"/>
                          <a:gd name="T17" fmla="*/ 7 h 42"/>
                          <a:gd name="T18" fmla="*/ 35 w 51"/>
                          <a:gd name="T19" fmla="*/ 4 h 42"/>
                          <a:gd name="T20" fmla="*/ 37 w 51"/>
                          <a:gd name="T21" fmla="*/ 3 h 42"/>
                          <a:gd name="T22" fmla="*/ 38 w 51"/>
                          <a:gd name="T23" fmla="*/ 3 h 42"/>
                          <a:gd name="T24" fmla="*/ 39 w 51"/>
                          <a:gd name="T25" fmla="*/ 2 h 42"/>
                          <a:gd name="T26" fmla="*/ 41 w 51"/>
                          <a:gd name="T27" fmla="*/ 3 h 42"/>
                          <a:gd name="T28" fmla="*/ 49 w 51"/>
                          <a:gd name="T29" fmla="*/ 0 h 42"/>
                          <a:gd name="T30" fmla="*/ 49 w 51"/>
                          <a:gd name="T31" fmla="*/ 2 h 42"/>
                          <a:gd name="T32" fmla="*/ 48 w 51"/>
                          <a:gd name="T33" fmla="*/ 4 h 42"/>
                          <a:gd name="T34" fmla="*/ 48 w 51"/>
                          <a:gd name="T35" fmla="*/ 7 h 42"/>
                          <a:gd name="T36" fmla="*/ 49 w 51"/>
                          <a:gd name="T37" fmla="*/ 9 h 42"/>
                          <a:gd name="T38" fmla="*/ 50 w 51"/>
                          <a:gd name="T39" fmla="*/ 14 h 42"/>
                          <a:gd name="T40" fmla="*/ 49 w 51"/>
                          <a:gd name="T41" fmla="*/ 18 h 42"/>
                          <a:gd name="T42" fmla="*/ 50 w 51"/>
                          <a:gd name="T43" fmla="*/ 20 h 42"/>
                          <a:gd name="T44" fmla="*/ 49 w 51"/>
                          <a:gd name="T45" fmla="*/ 23 h 42"/>
                          <a:gd name="T46" fmla="*/ 47 w 51"/>
                          <a:gd name="T47" fmla="*/ 23 h 42"/>
                          <a:gd name="T48" fmla="*/ 43 w 51"/>
                          <a:gd name="T49" fmla="*/ 26 h 42"/>
                          <a:gd name="T50" fmla="*/ 39 w 51"/>
                          <a:gd name="T51" fmla="*/ 27 h 42"/>
                          <a:gd name="T52" fmla="*/ 39 w 51"/>
                          <a:gd name="T53" fmla="*/ 30 h 42"/>
                          <a:gd name="T54" fmla="*/ 35 w 51"/>
                          <a:gd name="T55" fmla="*/ 29 h 42"/>
                          <a:gd name="T56" fmla="*/ 33 w 51"/>
                          <a:gd name="T57" fmla="*/ 31 h 42"/>
                          <a:gd name="T58" fmla="*/ 34 w 51"/>
                          <a:gd name="T59" fmla="*/ 34 h 42"/>
                          <a:gd name="T60" fmla="*/ 37 w 51"/>
                          <a:gd name="T61" fmla="*/ 36 h 42"/>
                          <a:gd name="T62" fmla="*/ 36 w 51"/>
                          <a:gd name="T63" fmla="*/ 38 h 42"/>
                          <a:gd name="T64" fmla="*/ 34 w 51"/>
                          <a:gd name="T65" fmla="*/ 38 h 42"/>
                          <a:gd name="T66" fmla="*/ 32 w 51"/>
                          <a:gd name="T67" fmla="*/ 36 h 42"/>
                          <a:gd name="T68" fmla="*/ 26 w 51"/>
                          <a:gd name="T69" fmla="*/ 37 h 42"/>
                          <a:gd name="T70" fmla="*/ 25 w 51"/>
                          <a:gd name="T71" fmla="*/ 40 h 42"/>
                          <a:gd name="T72" fmla="*/ 21 w 51"/>
                          <a:gd name="T73" fmla="*/ 41 h 42"/>
                          <a:gd name="T74" fmla="*/ 18 w 51"/>
                          <a:gd name="T75" fmla="*/ 41 h 42"/>
                          <a:gd name="T76" fmla="*/ 14 w 51"/>
                          <a:gd name="T77" fmla="*/ 39 h 42"/>
                          <a:gd name="T78" fmla="*/ 12 w 51"/>
                          <a:gd name="T79" fmla="*/ 41 h 42"/>
                          <a:gd name="T80" fmla="*/ 12 w 51"/>
                          <a:gd name="T81" fmla="*/ 39 h 42"/>
                          <a:gd name="T82" fmla="*/ 12 w 51"/>
                          <a:gd name="T83" fmla="*/ 35 h 42"/>
                          <a:gd name="T84" fmla="*/ 10 w 51"/>
                          <a:gd name="T85" fmla="*/ 37 h 42"/>
                          <a:gd name="T86" fmla="*/ 7 w 51"/>
                          <a:gd name="T87" fmla="*/ 37 h 42"/>
                          <a:gd name="T88" fmla="*/ 7 w 51"/>
                          <a:gd name="T89" fmla="*/ 34 h 42"/>
                          <a:gd name="T90" fmla="*/ 7 w 51"/>
                          <a:gd name="T91" fmla="*/ 31 h 42"/>
                          <a:gd name="T92" fmla="*/ 7 w 51"/>
                          <a:gd name="T93" fmla="*/ 29 h 42"/>
                          <a:gd name="T94" fmla="*/ 5 w 51"/>
                          <a:gd name="T95" fmla="*/ 30 h 42"/>
                          <a:gd name="T96" fmla="*/ 4 w 51"/>
                          <a:gd name="T97" fmla="*/ 26 h 42"/>
                          <a:gd name="T98" fmla="*/ 4 w 51"/>
                          <a:gd name="T99" fmla="*/ 22 h 42"/>
                          <a:gd name="T100" fmla="*/ 0 w 51"/>
                          <a:gd name="T101" fmla="*/ 14 h 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51" h="42">
                            <a:moveTo>
                              <a:pt x="0" y="14"/>
                            </a:moveTo>
                            <a:cubicBezTo>
                              <a:pt x="0" y="13"/>
                              <a:pt x="0" y="12"/>
                              <a:pt x="0" y="12"/>
                            </a:cubicBezTo>
                            <a:cubicBezTo>
                              <a:pt x="3" y="12"/>
                              <a:pt x="5" y="8"/>
                              <a:pt x="6" y="6"/>
                            </a:cubicBezTo>
                            <a:cubicBezTo>
                              <a:pt x="7" y="4"/>
                              <a:pt x="12" y="2"/>
                              <a:pt x="14" y="4"/>
                            </a:cubicBezTo>
                            <a:cubicBezTo>
                              <a:pt x="15" y="4"/>
                              <a:pt x="16" y="4"/>
                              <a:pt x="18" y="4"/>
                            </a:cubicBezTo>
                            <a:cubicBezTo>
                              <a:pt x="19" y="3"/>
                              <a:pt x="20" y="4"/>
                              <a:pt x="22" y="3"/>
                            </a:cubicBezTo>
                            <a:cubicBezTo>
                              <a:pt x="24" y="2"/>
                              <a:pt x="26" y="6"/>
                              <a:pt x="27" y="4"/>
                            </a:cubicBezTo>
                            <a:cubicBezTo>
                              <a:pt x="27" y="7"/>
                              <a:pt x="32" y="5"/>
                              <a:pt x="33" y="7"/>
                            </a:cubicBezTo>
                            <a:cubicBezTo>
                              <a:pt x="34" y="8"/>
                              <a:pt x="36" y="8"/>
                              <a:pt x="36" y="7"/>
                            </a:cubicBezTo>
                            <a:cubicBezTo>
                              <a:pt x="36" y="6"/>
                              <a:pt x="34" y="5"/>
                              <a:pt x="35" y="4"/>
                            </a:cubicBezTo>
                            <a:cubicBezTo>
                              <a:pt x="36" y="3"/>
                              <a:pt x="36" y="4"/>
                              <a:pt x="37" y="3"/>
                            </a:cubicBezTo>
                            <a:cubicBezTo>
                              <a:pt x="37" y="3"/>
                              <a:pt x="37" y="3"/>
                              <a:pt x="38" y="3"/>
                            </a:cubicBezTo>
                            <a:cubicBezTo>
                              <a:pt x="39" y="3"/>
                              <a:pt x="39" y="2"/>
                              <a:pt x="39" y="2"/>
                            </a:cubicBezTo>
                            <a:cubicBezTo>
                              <a:pt x="40" y="2"/>
                              <a:pt x="41" y="3"/>
                              <a:pt x="41" y="3"/>
                            </a:cubicBezTo>
                            <a:cubicBezTo>
                              <a:pt x="44" y="5"/>
                              <a:pt x="48" y="2"/>
                              <a:pt x="49" y="0"/>
                            </a:cubicBezTo>
                            <a:cubicBezTo>
                              <a:pt x="49" y="1"/>
                              <a:pt x="49" y="2"/>
                              <a:pt x="49" y="2"/>
                            </a:cubicBezTo>
                            <a:cubicBezTo>
                              <a:pt x="49" y="3"/>
                              <a:pt x="47" y="3"/>
                              <a:pt x="48" y="4"/>
                            </a:cubicBezTo>
                            <a:cubicBezTo>
                              <a:pt x="48" y="5"/>
                              <a:pt x="47" y="6"/>
                              <a:pt x="48" y="7"/>
                            </a:cubicBezTo>
                            <a:cubicBezTo>
                              <a:pt x="48" y="7"/>
                              <a:pt x="48" y="8"/>
                              <a:pt x="49" y="9"/>
                            </a:cubicBezTo>
                            <a:cubicBezTo>
                              <a:pt x="49" y="11"/>
                              <a:pt x="51" y="12"/>
                              <a:pt x="50" y="14"/>
                            </a:cubicBezTo>
                            <a:cubicBezTo>
                              <a:pt x="49" y="16"/>
                              <a:pt x="48" y="17"/>
                              <a:pt x="49" y="18"/>
                            </a:cubicBezTo>
                            <a:cubicBezTo>
                              <a:pt x="49" y="19"/>
                              <a:pt x="50" y="19"/>
                              <a:pt x="50" y="20"/>
                            </a:cubicBezTo>
                            <a:cubicBezTo>
                              <a:pt x="50" y="21"/>
                              <a:pt x="49" y="23"/>
                              <a:pt x="49" y="23"/>
                            </a:cubicBezTo>
                            <a:cubicBezTo>
                              <a:pt x="48" y="24"/>
                              <a:pt x="48" y="23"/>
                              <a:pt x="47" y="23"/>
                            </a:cubicBezTo>
                            <a:cubicBezTo>
                              <a:pt x="46" y="24"/>
                              <a:pt x="45" y="25"/>
                              <a:pt x="43" y="26"/>
                            </a:cubicBezTo>
                            <a:cubicBezTo>
                              <a:pt x="42" y="27"/>
                              <a:pt x="41" y="26"/>
                              <a:pt x="39" y="27"/>
                            </a:cubicBezTo>
                            <a:cubicBezTo>
                              <a:pt x="39" y="28"/>
                              <a:pt x="38" y="29"/>
                              <a:pt x="39" y="30"/>
                            </a:cubicBezTo>
                            <a:cubicBezTo>
                              <a:pt x="38" y="30"/>
                              <a:pt x="35" y="28"/>
                              <a:pt x="35" y="29"/>
                            </a:cubicBezTo>
                            <a:cubicBezTo>
                              <a:pt x="34" y="30"/>
                              <a:pt x="33" y="30"/>
                              <a:pt x="33" y="31"/>
                            </a:cubicBezTo>
                            <a:cubicBezTo>
                              <a:pt x="33" y="32"/>
                              <a:pt x="33" y="33"/>
                              <a:pt x="34" y="34"/>
                            </a:cubicBezTo>
                            <a:cubicBezTo>
                              <a:pt x="34" y="35"/>
                              <a:pt x="37" y="35"/>
                              <a:pt x="37" y="36"/>
                            </a:cubicBezTo>
                            <a:cubicBezTo>
                              <a:pt x="35" y="37"/>
                              <a:pt x="36" y="37"/>
                              <a:pt x="36" y="38"/>
                            </a:cubicBezTo>
                            <a:cubicBezTo>
                              <a:pt x="35" y="38"/>
                              <a:pt x="34" y="38"/>
                              <a:pt x="34" y="38"/>
                            </a:cubicBezTo>
                            <a:cubicBezTo>
                              <a:pt x="33" y="37"/>
                              <a:pt x="33" y="36"/>
                              <a:pt x="32" y="36"/>
                            </a:cubicBezTo>
                            <a:cubicBezTo>
                              <a:pt x="30" y="36"/>
                              <a:pt x="28" y="38"/>
                              <a:pt x="26" y="37"/>
                            </a:cubicBezTo>
                            <a:cubicBezTo>
                              <a:pt x="25" y="37"/>
                              <a:pt x="26" y="39"/>
                              <a:pt x="25" y="40"/>
                            </a:cubicBezTo>
                            <a:cubicBezTo>
                              <a:pt x="23" y="41"/>
                              <a:pt x="22" y="40"/>
                              <a:pt x="21" y="41"/>
                            </a:cubicBezTo>
                            <a:cubicBezTo>
                              <a:pt x="20" y="41"/>
                              <a:pt x="20" y="42"/>
                              <a:pt x="18" y="41"/>
                            </a:cubicBezTo>
                            <a:cubicBezTo>
                              <a:pt x="17" y="41"/>
                              <a:pt x="15" y="40"/>
                              <a:pt x="14" y="39"/>
                            </a:cubicBezTo>
                            <a:cubicBezTo>
                              <a:pt x="14" y="40"/>
                              <a:pt x="13" y="41"/>
                              <a:pt x="12" y="41"/>
                            </a:cubicBezTo>
                            <a:cubicBezTo>
                              <a:pt x="10" y="39"/>
                              <a:pt x="12" y="39"/>
                              <a:pt x="12" y="39"/>
                            </a:cubicBezTo>
                            <a:cubicBezTo>
                              <a:pt x="13" y="38"/>
                              <a:pt x="13" y="36"/>
                              <a:pt x="12" y="35"/>
                            </a:cubicBezTo>
                            <a:cubicBezTo>
                              <a:pt x="10" y="34"/>
                              <a:pt x="10" y="37"/>
                              <a:pt x="10" y="37"/>
                            </a:cubicBezTo>
                            <a:cubicBezTo>
                              <a:pt x="9" y="37"/>
                              <a:pt x="8" y="38"/>
                              <a:pt x="7" y="37"/>
                            </a:cubicBezTo>
                            <a:cubicBezTo>
                              <a:pt x="6" y="37"/>
                              <a:pt x="7" y="35"/>
                              <a:pt x="7" y="34"/>
                            </a:cubicBezTo>
                            <a:cubicBezTo>
                              <a:pt x="7" y="33"/>
                              <a:pt x="8" y="32"/>
                              <a:pt x="7" y="31"/>
                            </a:cubicBezTo>
                            <a:cubicBezTo>
                              <a:pt x="6" y="31"/>
                              <a:pt x="5" y="30"/>
                              <a:pt x="7" y="29"/>
                            </a:cubicBezTo>
                            <a:cubicBezTo>
                              <a:pt x="6" y="29"/>
                              <a:pt x="6" y="29"/>
                              <a:pt x="5" y="30"/>
                            </a:cubicBezTo>
                            <a:cubicBezTo>
                              <a:pt x="6" y="29"/>
                              <a:pt x="5" y="27"/>
                              <a:pt x="4" y="26"/>
                            </a:cubicBezTo>
                            <a:cubicBezTo>
                              <a:pt x="4" y="25"/>
                              <a:pt x="5" y="23"/>
                              <a:pt x="4" y="22"/>
                            </a:cubicBezTo>
                            <a:cubicBezTo>
                              <a:pt x="2" y="19"/>
                              <a:pt x="1" y="17"/>
                              <a:pt x="0" y="1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37" name="Freeform 308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883" y="2704"/>
                        <a:ext cx="55" cy="86"/>
                      </a:xfrm>
                      <a:custGeom>
                        <a:avLst/>
                        <a:gdLst>
                          <a:gd name="T0" fmla="*/ 4 w 34"/>
                          <a:gd name="T1" fmla="*/ 7 h 53"/>
                          <a:gd name="T2" fmla="*/ 3 w 34"/>
                          <a:gd name="T3" fmla="*/ 20 h 53"/>
                          <a:gd name="T4" fmla="*/ 3 w 34"/>
                          <a:gd name="T5" fmla="*/ 20 h 53"/>
                          <a:gd name="T6" fmla="*/ 2 w 34"/>
                          <a:gd name="T7" fmla="*/ 36 h 53"/>
                          <a:gd name="T8" fmla="*/ 3 w 34"/>
                          <a:gd name="T9" fmla="*/ 39 h 53"/>
                          <a:gd name="T10" fmla="*/ 3 w 34"/>
                          <a:gd name="T11" fmla="*/ 39 h 53"/>
                          <a:gd name="T12" fmla="*/ 2 w 34"/>
                          <a:gd name="T13" fmla="*/ 51 h 53"/>
                          <a:gd name="T14" fmla="*/ 5 w 34"/>
                          <a:gd name="T15" fmla="*/ 40 h 53"/>
                          <a:gd name="T16" fmla="*/ 5 w 34"/>
                          <a:gd name="T17" fmla="*/ 40 h 53"/>
                          <a:gd name="T18" fmla="*/ 19 w 34"/>
                          <a:gd name="T19" fmla="*/ 37 h 53"/>
                          <a:gd name="T20" fmla="*/ 24 w 34"/>
                          <a:gd name="T21" fmla="*/ 35 h 53"/>
                          <a:gd name="T22" fmla="*/ 24 w 34"/>
                          <a:gd name="T23" fmla="*/ 35 h 53"/>
                          <a:gd name="T24" fmla="*/ 32 w 34"/>
                          <a:gd name="T25" fmla="*/ 21 h 53"/>
                          <a:gd name="T26" fmla="*/ 27 w 34"/>
                          <a:gd name="T27" fmla="*/ 7 h 53"/>
                          <a:gd name="T28" fmla="*/ 20 w 34"/>
                          <a:gd name="T29" fmla="*/ 2 h 53"/>
                          <a:gd name="T30" fmla="*/ 11 w 34"/>
                          <a:gd name="T31" fmla="*/ 3 h 53"/>
                          <a:gd name="T32" fmla="*/ 5 w 34"/>
                          <a:gd name="T33" fmla="*/ 8 h 53"/>
                          <a:gd name="T34" fmla="*/ 6 w 34"/>
                          <a:gd name="T35" fmla="*/ 11 h 53"/>
                          <a:gd name="T36" fmla="*/ 8 w 34"/>
                          <a:gd name="T37" fmla="*/ 14 h 53"/>
                          <a:gd name="T38" fmla="*/ 7 w 34"/>
                          <a:gd name="T39" fmla="*/ 17 h 53"/>
                          <a:gd name="T40" fmla="*/ 4 w 34"/>
                          <a:gd name="T41" fmla="*/ 16 h 53"/>
                          <a:gd name="T42" fmla="*/ 2 w 34"/>
                          <a:gd name="T43" fmla="*/ 16 h 53"/>
                          <a:gd name="T44" fmla="*/ 3 w 34"/>
                          <a:gd name="T45" fmla="*/ 19 h 53"/>
                          <a:gd name="T46" fmla="*/ 5 w 34"/>
                          <a:gd name="T47" fmla="*/ 20 h 53"/>
                          <a:gd name="T48" fmla="*/ 5 w 34"/>
                          <a:gd name="T49" fmla="*/ 26 h 53"/>
                          <a:gd name="T50" fmla="*/ 6 w 34"/>
                          <a:gd name="T51" fmla="*/ 27 h 53"/>
                          <a:gd name="T52" fmla="*/ 6 w 34"/>
                          <a:gd name="T53" fmla="*/ 29 h 53"/>
                          <a:gd name="T54" fmla="*/ 1 w 34"/>
                          <a:gd name="T55" fmla="*/ 33 h 53"/>
                          <a:gd name="T56" fmla="*/ 5 w 34"/>
                          <a:gd name="T57" fmla="*/ 36 h 53"/>
                          <a:gd name="T58" fmla="*/ 4 w 34"/>
                          <a:gd name="T59" fmla="*/ 38 h 53"/>
                          <a:gd name="T60" fmla="*/ 2 w 34"/>
                          <a:gd name="T61" fmla="*/ 37 h 53"/>
                          <a:gd name="T62" fmla="*/ 5 w 34"/>
                          <a:gd name="T63" fmla="*/ 41 h 53"/>
                          <a:gd name="T64" fmla="*/ 8 w 34"/>
                          <a:gd name="T65" fmla="*/ 40 h 53"/>
                          <a:gd name="T66" fmla="*/ 10 w 34"/>
                          <a:gd name="T67" fmla="*/ 38 h 53"/>
                          <a:gd name="T68" fmla="*/ 12 w 34"/>
                          <a:gd name="T69" fmla="*/ 38 h 53"/>
                          <a:gd name="T70" fmla="*/ 12 w 34"/>
                          <a:gd name="T71" fmla="*/ 37 h 53"/>
                          <a:gd name="T72" fmla="*/ 15 w 34"/>
                          <a:gd name="T73" fmla="*/ 38 h 53"/>
                          <a:gd name="T74" fmla="*/ 14 w 34"/>
                          <a:gd name="T75" fmla="*/ 36 h 53"/>
                          <a:gd name="T76" fmla="*/ 22 w 34"/>
                          <a:gd name="T77" fmla="*/ 36 h 53"/>
                          <a:gd name="T78" fmla="*/ 24 w 34"/>
                          <a:gd name="T79" fmla="*/ 33 h 53"/>
                          <a:gd name="T80" fmla="*/ 31 w 34"/>
                          <a:gd name="T81" fmla="*/ 29 h 53"/>
                          <a:gd name="T82" fmla="*/ 33 w 34"/>
                          <a:gd name="T83" fmla="*/ 24 h 53"/>
                          <a:gd name="T84" fmla="*/ 7 w 34"/>
                          <a:gd name="T85" fmla="*/ 9 h 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34" h="53">
                            <a:moveTo>
                              <a:pt x="5" y="9"/>
                            </a:moveTo>
                            <a:cubicBezTo>
                              <a:pt x="5" y="8"/>
                              <a:pt x="4" y="8"/>
                              <a:pt x="4" y="7"/>
                            </a:cubicBezTo>
                            <a:cubicBezTo>
                              <a:pt x="3" y="8"/>
                              <a:pt x="3" y="10"/>
                              <a:pt x="5" y="9"/>
                            </a:cubicBezTo>
                            <a:close/>
                            <a:moveTo>
                              <a:pt x="3" y="20"/>
                            </a:moveTo>
                            <a:cubicBezTo>
                              <a:pt x="3" y="20"/>
                              <a:pt x="3" y="21"/>
                              <a:pt x="3" y="21"/>
                            </a:cubicBezTo>
                            <a:cubicBezTo>
                              <a:pt x="3" y="20"/>
                              <a:pt x="3" y="20"/>
                              <a:pt x="3" y="20"/>
                            </a:cubicBezTo>
                            <a:close/>
                            <a:moveTo>
                              <a:pt x="2" y="35"/>
                            </a:moveTo>
                            <a:cubicBezTo>
                              <a:pt x="1" y="36"/>
                              <a:pt x="1" y="36"/>
                              <a:pt x="2" y="36"/>
                            </a:cubicBezTo>
                            <a:cubicBezTo>
                              <a:pt x="2" y="36"/>
                              <a:pt x="2" y="36"/>
                              <a:pt x="2" y="35"/>
                            </a:cubicBezTo>
                            <a:close/>
                            <a:moveTo>
                              <a:pt x="3" y="39"/>
                            </a:moveTo>
                            <a:cubicBezTo>
                              <a:pt x="2" y="39"/>
                              <a:pt x="2" y="39"/>
                              <a:pt x="1" y="39"/>
                            </a:cubicBezTo>
                            <a:cubicBezTo>
                              <a:pt x="0" y="41"/>
                              <a:pt x="3" y="40"/>
                              <a:pt x="3" y="39"/>
                            </a:cubicBezTo>
                            <a:close/>
                            <a:moveTo>
                              <a:pt x="8" y="48"/>
                            </a:moveTo>
                            <a:cubicBezTo>
                              <a:pt x="6" y="48"/>
                              <a:pt x="0" y="50"/>
                              <a:pt x="2" y="51"/>
                            </a:cubicBezTo>
                            <a:cubicBezTo>
                              <a:pt x="4" y="53"/>
                              <a:pt x="11" y="49"/>
                              <a:pt x="8" y="48"/>
                            </a:cubicBezTo>
                            <a:close/>
                            <a:moveTo>
                              <a:pt x="5" y="40"/>
                            </a:moveTo>
                            <a:cubicBezTo>
                              <a:pt x="6" y="41"/>
                              <a:pt x="6" y="41"/>
                              <a:pt x="7" y="41"/>
                            </a:cubicBezTo>
                            <a:cubicBezTo>
                              <a:pt x="7" y="40"/>
                              <a:pt x="6" y="40"/>
                              <a:pt x="5" y="40"/>
                            </a:cubicBezTo>
                            <a:close/>
                            <a:moveTo>
                              <a:pt x="17" y="35"/>
                            </a:moveTo>
                            <a:cubicBezTo>
                              <a:pt x="16" y="37"/>
                              <a:pt x="17" y="37"/>
                              <a:pt x="19" y="37"/>
                            </a:cubicBezTo>
                            <a:cubicBezTo>
                              <a:pt x="19" y="36"/>
                              <a:pt x="18" y="35"/>
                              <a:pt x="17" y="35"/>
                            </a:cubicBezTo>
                            <a:close/>
                            <a:moveTo>
                              <a:pt x="24" y="35"/>
                            </a:moveTo>
                            <a:cubicBezTo>
                              <a:pt x="24" y="35"/>
                              <a:pt x="23" y="36"/>
                              <a:pt x="23" y="36"/>
                            </a:cubicBezTo>
                            <a:cubicBezTo>
                              <a:pt x="23" y="38"/>
                              <a:pt x="26" y="35"/>
                              <a:pt x="24" y="35"/>
                            </a:cubicBezTo>
                            <a:close/>
                            <a:moveTo>
                              <a:pt x="33" y="24"/>
                            </a:moveTo>
                            <a:cubicBezTo>
                              <a:pt x="31" y="26"/>
                              <a:pt x="32" y="22"/>
                              <a:pt x="32" y="21"/>
                            </a:cubicBezTo>
                            <a:cubicBezTo>
                              <a:pt x="32" y="19"/>
                              <a:pt x="33" y="17"/>
                              <a:pt x="32" y="15"/>
                            </a:cubicBezTo>
                            <a:cubicBezTo>
                              <a:pt x="31" y="12"/>
                              <a:pt x="29" y="10"/>
                              <a:pt x="27" y="7"/>
                            </a:cubicBezTo>
                            <a:cubicBezTo>
                              <a:pt x="25" y="5"/>
                              <a:pt x="24" y="2"/>
                              <a:pt x="22" y="0"/>
                            </a:cubicBezTo>
                            <a:cubicBezTo>
                              <a:pt x="21" y="1"/>
                              <a:pt x="22" y="1"/>
                              <a:pt x="20" y="2"/>
                            </a:cubicBezTo>
                            <a:cubicBezTo>
                              <a:pt x="19" y="3"/>
                              <a:pt x="18" y="2"/>
                              <a:pt x="18" y="3"/>
                            </a:cubicBezTo>
                            <a:cubicBezTo>
                              <a:pt x="15" y="3"/>
                              <a:pt x="13" y="2"/>
                              <a:pt x="11" y="3"/>
                            </a:cubicBezTo>
                            <a:cubicBezTo>
                              <a:pt x="8" y="4"/>
                              <a:pt x="5" y="7"/>
                              <a:pt x="6" y="8"/>
                            </a:cubicBezTo>
                            <a:cubicBezTo>
                              <a:pt x="6" y="8"/>
                              <a:pt x="5" y="8"/>
                              <a:pt x="5" y="8"/>
                            </a:cubicBezTo>
                            <a:cubicBezTo>
                              <a:pt x="5" y="9"/>
                              <a:pt x="5" y="9"/>
                              <a:pt x="6" y="9"/>
                            </a:cubicBezTo>
                            <a:cubicBezTo>
                              <a:pt x="6" y="10"/>
                              <a:pt x="6" y="10"/>
                              <a:pt x="6" y="11"/>
                            </a:cubicBezTo>
                            <a:cubicBezTo>
                              <a:pt x="6" y="11"/>
                              <a:pt x="7" y="12"/>
                              <a:pt x="8" y="13"/>
                            </a:cubicBezTo>
                            <a:cubicBezTo>
                              <a:pt x="5" y="12"/>
                              <a:pt x="6" y="15"/>
                              <a:pt x="8" y="14"/>
                            </a:cubicBezTo>
                            <a:cubicBezTo>
                              <a:pt x="7" y="15"/>
                              <a:pt x="8" y="16"/>
                              <a:pt x="9" y="16"/>
                            </a:cubicBezTo>
                            <a:cubicBezTo>
                              <a:pt x="8" y="16"/>
                              <a:pt x="7" y="17"/>
                              <a:pt x="7" y="17"/>
                            </a:cubicBezTo>
                            <a:cubicBezTo>
                              <a:pt x="8" y="16"/>
                              <a:pt x="6" y="16"/>
                              <a:pt x="5" y="15"/>
                            </a:cubicBezTo>
                            <a:cubicBezTo>
                              <a:pt x="5" y="15"/>
                              <a:pt x="5" y="16"/>
                              <a:pt x="4" y="16"/>
                            </a:cubicBezTo>
                            <a:cubicBezTo>
                              <a:pt x="4" y="16"/>
                              <a:pt x="4" y="15"/>
                              <a:pt x="3" y="16"/>
                            </a:cubicBezTo>
                            <a:cubicBezTo>
                              <a:pt x="3" y="17"/>
                              <a:pt x="2" y="17"/>
                              <a:pt x="2" y="16"/>
                            </a:cubicBezTo>
                            <a:cubicBezTo>
                              <a:pt x="2" y="17"/>
                              <a:pt x="2" y="17"/>
                              <a:pt x="1" y="17"/>
                            </a:cubicBezTo>
                            <a:cubicBezTo>
                              <a:pt x="1" y="18"/>
                              <a:pt x="2" y="18"/>
                              <a:pt x="3" y="19"/>
                            </a:cubicBezTo>
                            <a:cubicBezTo>
                              <a:pt x="3" y="17"/>
                              <a:pt x="5" y="18"/>
                              <a:pt x="4" y="19"/>
                            </a:cubicBezTo>
                            <a:cubicBezTo>
                              <a:pt x="4" y="20"/>
                              <a:pt x="4" y="21"/>
                              <a:pt x="5" y="20"/>
                            </a:cubicBezTo>
                            <a:cubicBezTo>
                              <a:pt x="3" y="22"/>
                              <a:pt x="5" y="26"/>
                              <a:pt x="8" y="24"/>
                            </a:cubicBezTo>
                            <a:cubicBezTo>
                              <a:pt x="7" y="25"/>
                              <a:pt x="6" y="25"/>
                              <a:pt x="5" y="26"/>
                            </a:cubicBezTo>
                            <a:cubicBezTo>
                              <a:pt x="6" y="26"/>
                              <a:pt x="6" y="26"/>
                              <a:pt x="7" y="26"/>
                            </a:cubicBezTo>
                            <a:cubicBezTo>
                              <a:pt x="7" y="26"/>
                              <a:pt x="6" y="27"/>
                              <a:pt x="6" y="27"/>
                            </a:cubicBezTo>
                            <a:cubicBezTo>
                              <a:pt x="5" y="28"/>
                              <a:pt x="4" y="28"/>
                              <a:pt x="4" y="29"/>
                            </a:cubicBezTo>
                            <a:cubicBezTo>
                              <a:pt x="4" y="29"/>
                              <a:pt x="5" y="29"/>
                              <a:pt x="6" y="29"/>
                            </a:cubicBezTo>
                            <a:cubicBezTo>
                              <a:pt x="4" y="29"/>
                              <a:pt x="2" y="33"/>
                              <a:pt x="3" y="33"/>
                            </a:cubicBezTo>
                            <a:cubicBezTo>
                              <a:pt x="3" y="33"/>
                              <a:pt x="2" y="33"/>
                              <a:pt x="1" y="33"/>
                            </a:cubicBezTo>
                            <a:cubicBezTo>
                              <a:pt x="2" y="34"/>
                              <a:pt x="3" y="38"/>
                              <a:pt x="4" y="35"/>
                            </a:cubicBezTo>
                            <a:cubicBezTo>
                              <a:pt x="4" y="36"/>
                              <a:pt x="5" y="36"/>
                              <a:pt x="5" y="36"/>
                            </a:cubicBezTo>
                            <a:cubicBezTo>
                              <a:pt x="4" y="37"/>
                              <a:pt x="3" y="37"/>
                              <a:pt x="3" y="37"/>
                            </a:cubicBezTo>
                            <a:cubicBezTo>
                              <a:pt x="3" y="37"/>
                              <a:pt x="4" y="37"/>
                              <a:pt x="4" y="38"/>
                            </a:cubicBezTo>
                            <a:cubicBezTo>
                              <a:pt x="3" y="37"/>
                              <a:pt x="3" y="37"/>
                              <a:pt x="4" y="38"/>
                            </a:cubicBezTo>
                            <a:cubicBezTo>
                              <a:pt x="3" y="38"/>
                              <a:pt x="2" y="38"/>
                              <a:pt x="2" y="37"/>
                            </a:cubicBezTo>
                            <a:cubicBezTo>
                              <a:pt x="1" y="38"/>
                              <a:pt x="3" y="39"/>
                              <a:pt x="4" y="39"/>
                            </a:cubicBezTo>
                            <a:cubicBezTo>
                              <a:pt x="3" y="40"/>
                              <a:pt x="4" y="41"/>
                              <a:pt x="5" y="41"/>
                            </a:cubicBezTo>
                            <a:cubicBezTo>
                              <a:pt x="5" y="40"/>
                              <a:pt x="6" y="40"/>
                              <a:pt x="6" y="39"/>
                            </a:cubicBezTo>
                            <a:cubicBezTo>
                              <a:pt x="7" y="39"/>
                              <a:pt x="7" y="40"/>
                              <a:pt x="8" y="40"/>
                            </a:cubicBezTo>
                            <a:cubicBezTo>
                              <a:pt x="8" y="39"/>
                              <a:pt x="9" y="37"/>
                              <a:pt x="11" y="37"/>
                            </a:cubicBezTo>
                            <a:cubicBezTo>
                              <a:pt x="13" y="37"/>
                              <a:pt x="12" y="39"/>
                              <a:pt x="10" y="38"/>
                            </a:cubicBezTo>
                            <a:cubicBezTo>
                              <a:pt x="11" y="39"/>
                              <a:pt x="11" y="40"/>
                              <a:pt x="13" y="39"/>
                            </a:cubicBezTo>
                            <a:cubicBezTo>
                              <a:pt x="12" y="39"/>
                              <a:pt x="12" y="39"/>
                              <a:pt x="12" y="38"/>
                            </a:cubicBezTo>
                            <a:cubicBezTo>
                              <a:pt x="12" y="39"/>
                              <a:pt x="13" y="39"/>
                              <a:pt x="13" y="38"/>
                            </a:cubicBezTo>
                            <a:cubicBezTo>
                              <a:pt x="13" y="38"/>
                              <a:pt x="13" y="37"/>
                              <a:pt x="12" y="37"/>
                            </a:cubicBezTo>
                            <a:cubicBezTo>
                              <a:pt x="13" y="36"/>
                              <a:pt x="13" y="36"/>
                              <a:pt x="13" y="36"/>
                            </a:cubicBezTo>
                            <a:cubicBezTo>
                              <a:pt x="14" y="36"/>
                              <a:pt x="14" y="37"/>
                              <a:pt x="15" y="38"/>
                            </a:cubicBezTo>
                            <a:cubicBezTo>
                              <a:pt x="14" y="37"/>
                              <a:pt x="16" y="37"/>
                              <a:pt x="16" y="36"/>
                            </a:cubicBezTo>
                            <a:cubicBezTo>
                              <a:pt x="15" y="36"/>
                              <a:pt x="15" y="36"/>
                              <a:pt x="14" y="36"/>
                            </a:cubicBezTo>
                            <a:cubicBezTo>
                              <a:pt x="16" y="34"/>
                              <a:pt x="18" y="35"/>
                              <a:pt x="19" y="34"/>
                            </a:cubicBezTo>
                            <a:cubicBezTo>
                              <a:pt x="18" y="36"/>
                              <a:pt x="22" y="34"/>
                              <a:pt x="22" y="36"/>
                            </a:cubicBezTo>
                            <a:cubicBezTo>
                              <a:pt x="23" y="35"/>
                              <a:pt x="23" y="34"/>
                              <a:pt x="22" y="34"/>
                            </a:cubicBezTo>
                            <a:cubicBezTo>
                              <a:pt x="23" y="33"/>
                              <a:pt x="24" y="34"/>
                              <a:pt x="24" y="33"/>
                            </a:cubicBezTo>
                            <a:cubicBezTo>
                              <a:pt x="25" y="33"/>
                              <a:pt x="28" y="33"/>
                              <a:pt x="27" y="34"/>
                            </a:cubicBezTo>
                            <a:cubicBezTo>
                              <a:pt x="30" y="33"/>
                              <a:pt x="31" y="31"/>
                              <a:pt x="31" y="29"/>
                            </a:cubicBezTo>
                            <a:cubicBezTo>
                              <a:pt x="31" y="29"/>
                              <a:pt x="31" y="30"/>
                              <a:pt x="32" y="30"/>
                            </a:cubicBezTo>
                            <a:cubicBezTo>
                              <a:pt x="33" y="28"/>
                              <a:pt x="34" y="25"/>
                              <a:pt x="33" y="24"/>
                            </a:cubicBezTo>
                            <a:close/>
                            <a:moveTo>
                              <a:pt x="6" y="9"/>
                            </a:moveTo>
                            <a:cubicBezTo>
                              <a:pt x="6" y="9"/>
                              <a:pt x="6" y="9"/>
                              <a:pt x="7" y="9"/>
                            </a:cubicBezTo>
                            <a:cubicBezTo>
                              <a:pt x="6" y="9"/>
                              <a:pt x="6" y="9"/>
                              <a:pt x="6" y="9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38" name="Freeform 3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8" y="3055"/>
                        <a:ext cx="95" cy="47"/>
                      </a:xfrm>
                      <a:custGeom>
                        <a:avLst/>
                        <a:gdLst>
                          <a:gd name="T0" fmla="*/ 0 w 59"/>
                          <a:gd name="T1" fmla="*/ 15 h 29"/>
                          <a:gd name="T2" fmla="*/ 1 w 59"/>
                          <a:gd name="T3" fmla="*/ 11 h 29"/>
                          <a:gd name="T4" fmla="*/ 3 w 59"/>
                          <a:gd name="T5" fmla="*/ 8 h 29"/>
                          <a:gd name="T6" fmla="*/ 8 w 59"/>
                          <a:gd name="T7" fmla="*/ 5 h 29"/>
                          <a:gd name="T8" fmla="*/ 10 w 59"/>
                          <a:gd name="T9" fmla="*/ 3 h 29"/>
                          <a:gd name="T10" fmla="*/ 12 w 59"/>
                          <a:gd name="T11" fmla="*/ 2 h 29"/>
                          <a:gd name="T12" fmla="*/ 16 w 59"/>
                          <a:gd name="T13" fmla="*/ 2 h 29"/>
                          <a:gd name="T14" fmla="*/ 23 w 59"/>
                          <a:gd name="T15" fmla="*/ 2 h 29"/>
                          <a:gd name="T16" fmla="*/ 29 w 59"/>
                          <a:gd name="T17" fmla="*/ 2 h 29"/>
                          <a:gd name="T18" fmla="*/ 31 w 59"/>
                          <a:gd name="T19" fmla="*/ 0 h 29"/>
                          <a:gd name="T20" fmla="*/ 37 w 59"/>
                          <a:gd name="T21" fmla="*/ 1 h 29"/>
                          <a:gd name="T22" fmla="*/ 44 w 59"/>
                          <a:gd name="T23" fmla="*/ 1 h 29"/>
                          <a:gd name="T24" fmla="*/ 48 w 59"/>
                          <a:gd name="T25" fmla="*/ 2 h 29"/>
                          <a:gd name="T26" fmla="*/ 53 w 59"/>
                          <a:gd name="T27" fmla="*/ 6 h 29"/>
                          <a:gd name="T28" fmla="*/ 51 w 59"/>
                          <a:gd name="T29" fmla="*/ 5 h 29"/>
                          <a:gd name="T30" fmla="*/ 48 w 59"/>
                          <a:gd name="T31" fmla="*/ 4 h 29"/>
                          <a:gd name="T32" fmla="*/ 49 w 59"/>
                          <a:gd name="T33" fmla="*/ 6 h 29"/>
                          <a:gd name="T34" fmla="*/ 51 w 59"/>
                          <a:gd name="T35" fmla="*/ 7 h 29"/>
                          <a:gd name="T36" fmla="*/ 50 w 59"/>
                          <a:gd name="T37" fmla="*/ 6 h 29"/>
                          <a:gd name="T38" fmla="*/ 54 w 59"/>
                          <a:gd name="T39" fmla="*/ 7 h 29"/>
                          <a:gd name="T40" fmla="*/ 54 w 59"/>
                          <a:gd name="T41" fmla="*/ 8 h 29"/>
                          <a:gd name="T42" fmla="*/ 53 w 59"/>
                          <a:gd name="T43" fmla="*/ 6 h 29"/>
                          <a:gd name="T44" fmla="*/ 59 w 59"/>
                          <a:gd name="T45" fmla="*/ 10 h 29"/>
                          <a:gd name="T46" fmla="*/ 54 w 59"/>
                          <a:gd name="T47" fmla="*/ 11 h 29"/>
                          <a:gd name="T48" fmla="*/ 49 w 59"/>
                          <a:gd name="T49" fmla="*/ 12 h 29"/>
                          <a:gd name="T50" fmla="*/ 45 w 59"/>
                          <a:gd name="T51" fmla="*/ 13 h 29"/>
                          <a:gd name="T52" fmla="*/ 43 w 59"/>
                          <a:gd name="T53" fmla="*/ 12 h 29"/>
                          <a:gd name="T54" fmla="*/ 43 w 59"/>
                          <a:gd name="T55" fmla="*/ 11 h 29"/>
                          <a:gd name="T56" fmla="*/ 40 w 59"/>
                          <a:gd name="T57" fmla="*/ 14 h 29"/>
                          <a:gd name="T58" fmla="*/ 39 w 59"/>
                          <a:gd name="T59" fmla="*/ 15 h 29"/>
                          <a:gd name="T60" fmla="*/ 39 w 59"/>
                          <a:gd name="T61" fmla="*/ 16 h 29"/>
                          <a:gd name="T62" fmla="*/ 34 w 59"/>
                          <a:gd name="T63" fmla="*/ 21 h 29"/>
                          <a:gd name="T64" fmla="*/ 29 w 59"/>
                          <a:gd name="T65" fmla="*/ 21 h 29"/>
                          <a:gd name="T66" fmla="*/ 24 w 59"/>
                          <a:gd name="T67" fmla="*/ 22 h 29"/>
                          <a:gd name="T68" fmla="*/ 23 w 59"/>
                          <a:gd name="T69" fmla="*/ 26 h 29"/>
                          <a:gd name="T70" fmla="*/ 22 w 59"/>
                          <a:gd name="T71" fmla="*/ 28 h 29"/>
                          <a:gd name="T72" fmla="*/ 19 w 59"/>
                          <a:gd name="T73" fmla="*/ 29 h 29"/>
                          <a:gd name="T74" fmla="*/ 18 w 59"/>
                          <a:gd name="T75" fmla="*/ 25 h 29"/>
                          <a:gd name="T76" fmla="*/ 16 w 59"/>
                          <a:gd name="T77" fmla="*/ 24 h 29"/>
                          <a:gd name="T78" fmla="*/ 14 w 59"/>
                          <a:gd name="T79" fmla="*/ 25 h 29"/>
                          <a:gd name="T80" fmla="*/ 15 w 59"/>
                          <a:gd name="T81" fmla="*/ 23 h 29"/>
                          <a:gd name="T82" fmla="*/ 13 w 59"/>
                          <a:gd name="T83" fmla="*/ 20 h 29"/>
                          <a:gd name="T84" fmla="*/ 12 w 59"/>
                          <a:gd name="T85" fmla="*/ 20 h 29"/>
                          <a:gd name="T86" fmla="*/ 11 w 59"/>
                          <a:gd name="T87" fmla="*/ 20 h 29"/>
                          <a:gd name="T88" fmla="*/ 8 w 59"/>
                          <a:gd name="T89" fmla="*/ 21 h 29"/>
                          <a:gd name="T90" fmla="*/ 0 w 59"/>
                          <a:gd name="T91" fmla="*/ 15 h 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59" h="29">
                            <a:moveTo>
                              <a:pt x="0" y="15"/>
                            </a:moveTo>
                            <a:cubicBezTo>
                              <a:pt x="0" y="14"/>
                              <a:pt x="2" y="13"/>
                              <a:pt x="1" y="11"/>
                            </a:cubicBezTo>
                            <a:cubicBezTo>
                              <a:pt x="0" y="10"/>
                              <a:pt x="2" y="9"/>
                              <a:pt x="3" y="8"/>
                            </a:cubicBezTo>
                            <a:cubicBezTo>
                              <a:pt x="5" y="8"/>
                              <a:pt x="6" y="6"/>
                              <a:pt x="8" y="5"/>
                            </a:cubicBezTo>
                            <a:cubicBezTo>
                              <a:pt x="8" y="4"/>
                              <a:pt x="9" y="4"/>
                              <a:pt x="10" y="3"/>
                            </a:cubicBezTo>
                            <a:cubicBezTo>
                              <a:pt x="11" y="3"/>
                              <a:pt x="11" y="3"/>
                              <a:pt x="12" y="2"/>
                            </a:cubicBezTo>
                            <a:cubicBezTo>
                              <a:pt x="13" y="1"/>
                              <a:pt x="15" y="0"/>
                              <a:pt x="16" y="2"/>
                            </a:cubicBezTo>
                            <a:cubicBezTo>
                              <a:pt x="17" y="2"/>
                              <a:pt x="22" y="2"/>
                              <a:pt x="23" y="2"/>
                            </a:cubicBezTo>
                            <a:cubicBezTo>
                              <a:pt x="25" y="2"/>
                              <a:pt x="28" y="3"/>
                              <a:pt x="29" y="2"/>
                            </a:cubicBezTo>
                            <a:cubicBezTo>
                              <a:pt x="30" y="1"/>
                              <a:pt x="34" y="1"/>
                              <a:pt x="31" y="0"/>
                            </a:cubicBezTo>
                            <a:cubicBezTo>
                              <a:pt x="33" y="0"/>
                              <a:pt x="35" y="1"/>
                              <a:pt x="37" y="1"/>
                            </a:cubicBezTo>
                            <a:cubicBezTo>
                              <a:pt x="39" y="1"/>
                              <a:pt x="42" y="0"/>
                              <a:pt x="44" y="1"/>
                            </a:cubicBezTo>
                            <a:cubicBezTo>
                              <a:pt x="45" y="2"/>
                              <a:pt x="46" y="1"/>
                              <a:pt x="48" y="2"/>
                            </a:cubicBezTo>
                            <a:cubicBezTo>
                              <a:pt x="50" y="3"/>
                              <a:pt x="51" y="5"/>
                              <a:pt x="53" y="6"/>
                            </a:cubicBezTo>
                            <a:cubicBezTo>
                              <a:pt x="52" y="6"/>
                              <a:pt x="51" y="5"/>
                              <a:pt x="51" y="5"/>
                            </a:cubicBezTo>
                            <a:cubicBezTo>
                              <a:pt x="50" y="5"/>
                              <a:pt x="49" y="5"/>
                              <a:pt x="48" y="4"/>
                            </a:cubicBezTo>
                            <a:cubicBezTo>
                              <a:pt x="49" y="5"/>
                              <a:pt x="49" y="5"/>
                              <a:pt x="49" y="6"/>
                            </a:cubicBezTo>
                            <a:cubicBezTo>
                              <a:pt x="50" y="6"/>
                              <a:pt x="51" y="7"/>
                              <a:pt x="51" y="7"/>
                            </a:cubicBezTo>
                            <a:cubicBezTo>
                              <a:pt x="51" y="7"/>
                              <a:pt x="51" y="6"/>
                              <a:pt x="50" y="6"/>
                            </a:cubicBezTo>
                            <a:cubicBezTo>
                              <a:pt x="51" y="5"/>
                              <a:pt x="53" y="8"/>
                              <a:pt x="54" y="7"/>
                            </a:cubicBezTo>
                            <a:cubicBezTo>
                              <a:pt x="55" y="7"/>
                              <a:pt x="55" y="8"/>
                              <a:pt x="54" y="8"/>
                            </a:cubicBezTo>
                            <a:cubicBezTo>
                              <a:pt x="56" y="8"/>
                              <a:pt x="54" y="7"/>
                              <a:pt x="53" y="6"/>
                            </a:cubicBezTo>
                            <a:cubicBezTo>
                              <a:pt x="56" y="7"/>
                              <a:pt x="56" y="9"/>
                              <a:pt x="59" y="10"/>
                            </a:cubicBezTo>
                            <a:cubicBezTo>
                              <a:pt x="57" y="10"/>
                              <a:pt x="55" y="10"/>
                              <a:pt x="54" y="11"/>
                            </a:cubicBezTo>
                            <a:cubicBezTo>
                              <a:pt x="53" y="11"/>
                              <a:pt x="50" y="12"/>
                              <a:pt x="49" y="12"/>
                            </a:cubicBezTo>
                            <a:cubicBezTo>
                              <a:pt x="48" y="12"/>
                              <a:pt x="47" y="13"/>
                              <a:pt x="45" y="13"/>
                            </a:cubicBezTo>
                            <a:cubicBezTo>
                              <a:pt x="45" y="13"/>
                              <a:pt x="44" y="13"/>
                              <a:pt x="43" y="12"/>
                            </a:cubicBezTo>
                            <a:cubicBezTo>
                              <a:pt x="43" y="12"/>
                              <a:pt x="43" y="12"/>
                              <a:pt x="43" y="11"/>
                            </a:cubicBezTo>
                            <a:cubicBezTo>
                              <a:pt x="41" y="11"/>
                              <a:pt x="41" y="13"/>
                              <a:pt x="40" y="14"/>
                            </a:cubicBezTo>
                            <a:cubicBezTo>
                              <a:pt x="40" y="14"/>
                              <a:pt x="39" y="15"/>
                              <a:pt x="39" y="15"/>
                            </a:cubicBezTo>
                            <a:cubicBezTo>
                              <a:pt x="39" y="16"/>
                              <a:pt x="39" y="16"/>
                              <a:pt x="39" y="16"/>
                            </a:cubicBezTo>
                            <a:cubicBezTo>
                              <a:pt x="38" y="17"/>
                              <a:pt x="33" y="19"/>
                              <a:pt x="34" y="21"/>
                            </a:cubicBezTo>
                            <a:cubicBezTo>
                              <a:pt x="31" y="19"/>
                              <a:pt x="31" y="19"/>
                              <a:pt x="29" y="21"/>
                            </a:cubicBezTo>
                            <a:cubicBezTo>
                              <a:pt x="28" y="22"/>
                              <a:pt x="24" y="21"/>
                              <a:pt x="24" y="22"/>
                            </a:cubicBezTo>
                            <a:cubicBezTo>
                              <a:pt x="24" y="24"/>
                              <a:pt x="25" y="26"/>
                              <a:pt x="23" y="26"/>
                            </a:cubicBezTo>
                            <a:cubicBezTo>
                              <a:pt x="22" y="26"/>
                              <a:pt x="23" y="27"/>
                              <a:pt x="22" y="28"/>
                            </a:cubicBezTo>
                            <a:cubicBezTo>
                              <a:pt x="22" y="29"/>
                              <a:pt x="20" y="29"/>
                              <a:pt x="19" y="29"/>
                            </a:cubicBezTo>
                            <a:cubicBezTo>
                              <a:pt x="20" y="28"/>
                              <a:pt x="15" y="26"/>
                              <a:pt x="18" y="25"/>
                            </a:cubicBezTo>
                            <a:cubicBezTo>
                              <a:pt x="17" y="26"/>
                              <a:pt x="16" y="26"/>
                              <a:pt x="16" y="24"/>
                            </a:cubicBezTo>
                            <a:cubicBezTo>
                              <a:pt x="16" y="25"/>
                              <a:pt x="15" y="26"/>
                              <a:pt x="14" y="25"/>
                            </a:cubicBezTo>
                            <a:cubicBezTo>
                              <a:pt x="15" y="25"/>
                              <a:pt x="15" y="24"/>
                              <a:pt x="15" y="23"/>
                            </a:cubicBezTo>
                            <a:cubicBezTo>
                              <a:pt x="15" y="22"/>
                              <a:pt x="16" y="20"/>
                              <a:pt x="13" y="20"/>
                            </a:cubicBezTo>
                            <a:cubicBezTo>
                              <a:pt x="13" y="21"/>
                              <a:pt x="12" y="21"/>
                              <a:pt x="12" y="20"/>
                            </a:cubicBezTo>
                            <a:cubicBezTo>
                              <a:pt x="12" y="20"/>
                              <a:pt x="11" y="20"/>
                              <a:pt x="11" y="20"/>
                            </a:cubicBezTo>
                            <a:cubicBezTo>
                              <a:pt x="10" y="20"/>
                              <a:pt x="9" y="21"/>
                              <a:pt x="8" y="21"/>
                            </a:cubicBezTo>
                            <a:cubicBezTo>
                              <a:pt x="8" y="19"/>
                              <a:pt x="1" y="16"/>
                              <a:pt x="0" y="1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39" name="Freeform 3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8" y="3055"/>
                        <a:ext cx="95" cy="47"/>
                      </a:xfrm>
                      <a:custGeom>
                        <a:avLst/>
                        <a:gdLst>
                          <a:gd name="T0" fmla="*/ 0 w 59"/>
                          <a:gd name="T1" fmla="*/ 15 h 29"/>
                          <a:gd name="T2" fmla="*/ 1 w 59"/>
                          <a:gd name="T3" fmla="*/ 11 h 29"/>
                          <a:gd name="T4" fmla="*/ 3 w 59"/>
                          <a:gd name="T5" fmla="*/ 8 h 29"/>
                          <a:gd name="T6" fmla="*/ 8 w 59"/>
                          <a:gd name="T7" fmla="*/ 5 h 29"/>
                          <a:gd name="T8" fmla="*/ 10 w 59"/>
                          <a:gd name="T9" fmla="*/ 3 h 29"/>
                          <a:gd name="T10" fmla="*/ 12 w 59"/>
                          <a:gd name="T11" fmla="*/ 2 h 29"/>
                          <a:gd name="T12" fmla="*/ 16 w 59"/>
                          <a:gd name="T13" fmla="*/ 2 h 29"/>
                          <a:gd name="T14" fmla="*/ 23 w 59"/>
                          <a:gd name="T15" fmla="*/ 2 h 29"/>
                          <a:gd name="T16" fmla="*/ 29 w 59"/>
                          <a:gd name="T17" fmla="*/ 2 h 29"/>
                          <a:gd name="T18" fmla="*/ 31 w 59"/>
                          <a:gd name="T19" fmla="*/ 0 h 29"/>
                          <a:gd name="T20" fmla="*/ 37 w 59"/>
                          <a:gd name="T21" fmla="*/ 1 h 29"/>
                          <a:gd name="T22" fmla="*/ 44 w 59"/>
                          <a:gd name="T23" fmla="*/ 1 h 29"/>
                          <a:gd name="T24" fmla="*/ 48 w 59"/>
                          <a:gd name="T25" fmla="*/ 2 h 29"/>
                          <a:gd name="T26" fmla="*/ 53 w 59"/>
                          <a:gd name="T27" fmla="*/ 6 h 29"/>
                          <a:gd name="T28" fmla="*/ 51 w 59"/>
                          <a:gd name="T29" fmla="*/ 5 h 29"/>
                          <a:gd name="T30" fmla="*/ 48 w 59"/>
                          <a:gd name="T31" fmla="*/ 4 h 29"/>
                          <a:gd name="T32" fmla="*/ 49 w 59"/>
                          <a:gd name="T33" fmla="*/ 6 h 29"/>
                          <a:gd name="T34" fmla="*/ 51 w 59"/>
                          <a:gd name="T35" fmla="*/ 7 h 29"/>
                          <a:gd name="T36" fmla="*/ 50 w 59"/>
                          <a:gd name="T37" fmla="*/ 6 h 29"/>
                          <a:gd name="T38" fmla="*/ 54 w 59"/>
                          <a:gd name="T39" fmla="*/ 7 h 29"/>
                          <a:gd name="T40" fmla="*/ 54 w 59"/>
                          <a:gd name="T41" fmla="*/ 8 h 29"/>
                          <a:gd name="T42" fmla="*/ 53 w 59"/>
                          <a:gd name="T43" fmla="*/ 6 h 29"/>
                          <a:gd name="T44" fmla="*/ 59 w 59"/>
                          <a:gd name="T45" fmla="*/ 10 h 29"/>
                          <a:gd name="T46" fmla="*/ 54 w 59"/>
                          <a:gd name="T47" fmla="*/ 11 h 29"/>
                          <a:gd name="T48" fmla="*/ 49 w 59"/>
                          <a:gd name="T49" fmla="*/ 12 h 29"/>
                          <a:gd name="T50" fmla="*/ 45 w 59"/>
                          <a:gd name="T51" fmla="*/ 13 h 29"/>
                          <a:gd name="T52" fmla="*/ 43 w 59"/>
                          <a:gd name="T53" fmla="*/ 12 h 29"/>
                          <a:gd name="T54" fmla="*/ 43 w 59"/>
                          <a:gd name="T55" fmla="*/ 11 h 29"/>
                          <a:gd name="T56" fmla="*/ 40 w 59"/>
                          <a:gd name="T57" fmla="*/ 14 h 29"/>
                          <a:gd name="T58" fmla="*/ 39 w 59"/>
                          <a:gd name="T59" fmla="*/ 15 h 29"/>
                          <a:gd name="T60" fmla="*/ 39 w 59"/>
                          <a:gd name="T61" fmla="*/ 16 h 29"/>
                          <a:gd name="T62" fmla="*/ 34 w 59"/>
                          <a:gd name="T63" fmla="*/ 21 h 29"/>
                          <a:gd name="T64" fmla="*/ 29 w 59"/>
                          <a:gd name="T65" fmla="*/ 21 h 29"/>
                          <a:gd name="T66" fmla="*/ 24 w 59"/>
                          <a:gd name="T67" fmla="*/ 22 h 29"/>
                          <a:gd name="T68" fmla="*/ 23 w 59"/>
                          <a:gd name="T69" fmla="*/ 26 h 29"/>
                          <a:gd name="T70" fmla="*/ 22 w 59"/>
                          <a:gd name="T71" fmla="*/ 28 h 29"/>
                          <a:gd name="T72" fmla="*/ 19 w 59"/>
                          <a:gd name="T73" fmla="*/ 29 h 29"/>
                          <a:gd name="T74" fmla="*/ 18 w 59"/>
                          <a:gd name="T75" fmla="*/ 25 h 29"/>
                          <a:gd name="T76" fmla="*/ 16 w 59"/>
                          <a:gd name="T77" fmla="*/ 24 h 29"/>
                          <a:gd name="T78" fmla="*/ 14 w 59"/>
                          <a:gd name="T79" fmla="*/ 25 h 29"/>
                          <a:gd name="T80" fmla="*/ 15 w 59"/>
                          <a:gd name="T81" fmla="*/ 23 h 29"/>
                          <a:gd name="T82" fmla="*/ 13 w 59"/>
                          <a:gd name="T83" fmla="*/ 20 h 29"/>
                          <a:gd name="T84" fmla="*/ 12 w 59"/>
                          <a:gd name="T85" fmla="*/ 20 h 29"/>
                          <a:gd name="T86" fmla="*/ 11 w 59"/>
                          <a:gd name="T87" fmla="*/ 20 h 29"/>
                          <a:gd name="T88" fmla="*/ 8 w 59"/>
                          <a:gd name="T89" fmla="*/ 21 h 29"/>
                          <a:gd name="T90" fmla="*/ 0 w 59"/>
                          <a:gd name="T91" fmla="*/ 15 h 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59" h="29">
                            <a:moveTo>
                              <a:pt x="0" y="15"/>
                            </a:moveTo>
                            <a:cubicBezTo>
                              <a:pt x="0" y="14"/>
                              <a:pt x="2" y="13"/>
                              <a:pt x="1" y="11"/>
                            </a:cubicBezTo>
                            <a:cubicBezTo>
                              <a:pt x="0" y="10"/>
                              <a:pt x="2" y="9"/>
                              <a:pt x="3" y="8"/>
                            </a:cubicBezTo>
                            <a:cubicBezTo>
                              <a:pt x="5" y="8"/>
                              <a:pt x="6" y="6"/>
                              <a:pt x="8" y="5"/>
                            </a:cubicBezTo>
                            <a:cubicBezTo>
                              <a:pt x="8" y="4"/>
                              <a:pt x="9" y="4"/>
                              <a:pt x="10" y="3"/>
                            </a:cubicBezTo>
                            <a:cubicBezTo>
                              <a:pt x="11" y="3"/>
                              <a:pt x="11" y="3"/>
                              <a:pt x="12" y="2"/>
                            </a:cubicBezTo>
                            <a:cubicBezTo>
                              <a:pt x="13" y="1"/>
                              <a:pt x="15" y="0"/>
                              <a:pt x="16" y="2"/>
                            </a:cubicBezTo>
                            <a:cubicBezTo>
                              <a:pt x="17" y="2"/>
                              <a:pt x="22" y="2"/>
                              <a:pt x="23" y="2"/>
                            </a:cubicBezTo>
                            <a:cubicBezTo>
                              <a:pt x="25" y="2"/>
                              <a:pt x="28" y="3"/>
                              <a:pt x="29" y="2"/>
                            </a:cubicBezTo>
                            <a:cubicBezTo>
                              <a:pt x="30" y="1"/>
                              <a:pt x="34" y="1"/>
                              <a:pt x="31" y="0"/>
                            </a:cubicBezTo>
                            <a:cubicBezTo>
                              <a:pt x="33" y="0"/>
                              <a:pt x="35" y="1"/>
                              <a:pt x="37" y="1"/>
                            </a:cubicBezTo>
                            <a:cubicBezTo>
                              <a:pt x="39" y="1"/>
                              <a:pt x="42" y="0"/>
                              <a:pt x="44" y="1"/>
                            </a:cubicBezTo>
                            <a:cubicBezTo>
                              <a:pt x="45" y="2"/>
                              <a:pt x="46" y="1"/>
                              <a:pt x="48" y="2"/>
                            </a:cubicBezTo>
                            <a:cubicBezTo>
                              <a:pt x="50" y="3"/>
                              <a:pt x="51" y="5"/>
                              <a:pt x="53" y="6"/>
                            </a:cubicBezTo>
                            <a:cubicBezTo>
                              <a:pt x="52" y="6"/>
                              <a:pt x="51" y="5"/>
                              <a:pt x="51" y="5"/>
                            </a:cubicBezTo>
                            <a:cubicBezTo>
                              <a:pt x="50" y="5"/>
                              <a:pt x="49" y="5"/>
                              <a:pt x="48" y="4"/>
                            </a:cubicBezTo>
                            <a:cubicBezTo>
                              <a:pt x="49" y="5"/>
                              <a:pt x="49" y="5"/>
                              <a:pt x="49" y="6"/>
                            </a:cubicBezTo>
                            <a:cubicBezTo>
                              <a:pt x="50" y="6"/>
                              <a:pt x="51" y="7"/>
                              <a:pt x="51" y="7"/>
                            </a:cubicBezTo>
                            <a:cubicBezTo>
                              <a:pt x="51" y="7"/>
                              <a:pt x="51" y="6"/>
                              <a:pt x="50" y="6"/>
                            </a:cubicBezTo>
                            <a:cubicBezTo>
                              <a:pt x="51" y="5"/>
                              <a:pt x="53" y="8"/>
                              <a:pt x="54" y="7"/>
                            </a:cubicBezTo>
                            <a:cubicBezTo>
                              <a:pt x="55" y="7"/>
                              <a:pt x="55" y="8"/>
                              <a:pt x="54" y="8"/>
                            </a:cubicBezTo>
                            <a:cubicBezTo>
                              <a:pt x="56" y="8"/>
                              <a:pt x="54" y="7"/>
                              <a:pt x="53" y="6"/>
                            </a:cubicBezTo>
                            <a:cubicBezTo>
                              <a:pt x="56" y="7"/>
                              <a:pt x="56" y="9"/>
                              <a:pt x="59" y="10"/>
                            </a:cubicBezTo>
                            <a:cubicBezTo>
                              <a:pt x="57" y="10"/>
                              <a:pt x="55" y="10"/>
                              <a:pt x="54" y="11"/>
                            </a:cubicBezTo>
                            <a:cubicBezTo>
                              <a:pt x="53" y="11"/>
                              <a:pt x="50" y="12"/>
                              <a:pt x="49" y="12"/>
                            </a:cubicBezTo>
                            <a:cubicBezTo>
                              <a:pt x="48" y="12"/>
                              <a:pt x="47" y="13"/>
                              <a:pt x="45" y="13"/>
                            </a:cubicBezTo>
                            <a:cubicBezTo>
                              <a:pt x="45" y="13"/>
                              <a:pt x="44" y="13"/>
                              <a:pt x="43" y="12"/>
                            </a:cubicBezTo>
                            <a:cubicBezTo>
                              <a:pt x="43" y="12"/>
                              <a:pt x="43" y="12"/>
                              <a:pt x="43" y="11"/>
                            </a:cubicBezTo>
                            <a:cubicBezTo>
                              <a:pt x="41" y="11"/>
                              <a:pt x="41" y="13"/>
                              <a:pt x="40" y="14"/>
                            </a:cubicBezTo>
                            <a:cubicBezTo>
                              <a:pt x="40" y="14"/>
                              <a:pt x="39" y="15"/>
                              <a:pt x="39" y="15"/>
                            </a:cubicBezTo>
                            <a:cubicBezTo>
                              <a:pt x="39" y="16"/>
                              <a:pt x="39" y="16"/>
                              <a:pt x="39" y="16"/>
                            </a:cubicBezTo>
                            <a:cubicBezTo>
                              <a:pt x="38" y="17"/>
                              <a:pt x="33" y="19"/>
                              <a:pt x="34" y="21"/>
                            </a:cubicBezTo>
                            <a:cubicBezTo>
                              <a:pt x="31" y="19"/>
                              <a:pt x="31" y="19"/>
                              <a:pt x="29" y="21"/>
                            </a:cubicBezTo>
                            <a:cubicBezTo>
                              <a:pt x="28" y="22"/>
                              <a:pt x="24" y="21"/>
                              <a:pt x="24" y="22"/>
                            </a:cubicBezTo>
                            <a:cubicBezTo>
                              <a:pt x="24" y="24"/>
                              <a:pt x="25" y="26"/>
                              <a:pt x="23" y="26"/>
                            </a:cubicBezTo>
                            <a:cubicBezTo>
                              <a:pt x="22" y="26"/>
                              <a:pt x="23" y="27"/>
                              <a:pt x="22" y="28"/>
                            </a:cubicBezTo>
                            <a:cubicBezTo>
                              <a:pt x="22" y="29"/>
                              <a:pt x="20" y="29"/>
                              <a:pt x="19" y="29"/>
                            </a:cubicBezTo>
                            <a:cubicBezTo>
                              <a:pt x="20" y="28"/>
                              <a:pt x="15" y="26"/>
                              <a:pt x="18" y="25"/>
                            </a:cubicBezTo>
                            <a:cubicBezTo>
                              <a:pt x="17" y="26"/>
                              <a:pt x="16" y="26"/>
                              <a:pt x="16" y="24"/>
                            </a:cubicBezTo>
                            <a:cubicBezTo>
                              <a:pt x="16" y="25"/>
                              <a:pt x="15" y="26"/>
                              <a:pt x="14" y="25"/>
                            </a:cubicBezTo>
                            <a:cubicBezTo>
                              <a:pt x="15" y="25"/>
                              <a:pt x="15" y="24"/>
                              <a:pt x="15" y="23"/>
                            </a:cubicBezTo>
                            <a:cubicBezTo>
                              <a:pt x="15" y="22"/>
                              <a:pt x="16" y="20"/>
                              <a:pt x="13" y="20"/>
                            </a:cubicBezTo>
                            <a:cubicBezTo>
                              <a:pt x="13" y="21"/>
                              <a:pt x="12" y="21"/>
                              <a:pt x="12" y="20"/>
                            </a:cubicBezTo>
                            <a:cubicBezTo>
                              <a:pt x="12" y="20"/>
                              <a:pt x="11" y="20"/>
                              <a:pt x="11" y="20"/>
                            </a:cubicBezTo>
                            <a:cubicBezTo>
                              <a:pt x="10" y="20"/>
                              <a:pt x="9" y="21"/>
                              <a:pt x="8" y="21"/>
                            </a:cubicBezTo>
                            <a:cubicBezTo>
                              <a:pt x="8" y="19"/>
                              <a:pt x="1" y="16"/>
                              <a:pt x="0" y="1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40" name="Freeform 3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8" y="3049"/>
                        <a:ext cx="7" cy="1"/>
                      </a:xfrm>
                      <a:custGeom>
                        <a:avLst/>
                        <a:gdLst>
                          <a:gd name="T0" fmla="*/ 0 w 4"/>
                          <a:gd name="T1" fmla="*/ 1 h 1"/>
                          <a:gd name="T2" fmla="*/ 4 w 4"/>
                          <a:gd name="T3" fmla="*/ 0 h 1"/>
                          <a:gd name="T4" fmla="*/ 0 w 4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" h="1">
                            <a:moveTo>
                              <a:pt x="0" y="1"/>
                            </a:moveTo>
                            <a:cubicBezTo>
                              <a:pt x="1" y="1"/>
                              <a:pt x="2" y="0"/>
                              <a:pt x="4" y="0"/>
                            </a:cubicBezTo>
                            <a:cubicBezTo>
                              <a:pt x="2" y="0"/>
                              <a:pt x="1" y="0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41" name="Freeform 3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8" y="3049"/>
                        <a:ext cx="7" cy="1"/>
                      </a:xfrm>
                      <a:custGeom>
                        <a:avLst/>
                        <a:gdLst>
                          <a:gd name="T0" fmla="*/ 0 w 4"/>
                          <a:gd name="T1" fmla="*/ 1 h 1"/>
                          <a:gd name="T2" fmla="*/ 4 w 4"/>
                          <a:gd name="T3" fmla="*/ 0 h 1"/>
                          <a:gd name="T4" fmla="*/ 0 w 4"/>
                          <a:gd name="T5" fmla="*/ 1 h 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" h="1">
                            <a:moveTo>
                              <a:pt x="0" y="1"/>
                            </a:moveTo>
                            <a:cubicBezTo>
                              <a:pt x="1" y="1"/>
                              <a:pt x="2" y="0"/>
                              <a:pt x="4" y="0"/>
                            </a:cubicBezTo>
                            <a:cubicBezTo>
                              <a:pt x="2" y="0"/>
                              <a:pt x="1" y="0"/>
                              <a:pt x="0" y="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42" name="Freeform 3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3" y="2269"/>
                        <a:ext cx="169" cy="48"/>
                      </a:xfrm>
                      <a:custGeom>
                        <a:avLst/>
                        <a:gdLst>
                          <a:gd name="T0" fmla="*/ 11 w 104"/>
                          <a:gd name="T1" fmla="*/ 10 h 30"/>
                          <a:gd name="T2" fmla="*/ 16 w 104"/>
                          <a:gd name="T3" fmla="*/ 10 h 30"/>
                          <a:gd name="T4" fmla="*/ 22 w 104"/>
                          <a:gd name="T5" fmla="*/ 9 h 30"/>
                          <a:gd name="T6" fmla="*/ 22 w 104"/>
                          <a:gd name="T7" fmla="*/ 10 h 30"/>
                          <a:gd name="T8" fmla="*/ 18 w 104"/>
                          <a:gd name="T9" fmla="*/ 13 h 30"/>
                          <a:gd name="T10" fmla="*/ 25 w 104"/>
                          <a:gd name="T11" fmla="*/ 14 h 30"/>
                          <a:gd name="T12" fmla="*/ 10 w 104"/>
                          <a:gd name="T13" fmla="*/ 16 h 30"/>
                          <a:gd name="T14" fmla="*/ 7 w 104"/>
                          <a:gd name="T15" fmla="*/ 17 h 30"/>
                          <a:gd name="T16" fmla="*/ 17 w 104"/>
                          <a:gd name="T17" fmla="*/ 17 h 30"/>
                          <a:gd name="T18" fmla="*/ 19 w 104"/>
                          <a:gd name="T19" fmla="*/ 19 h 30"/>
                          <a:gd name="T20" fmla="*/ 27 w 104"/>
                          <a:gd name="T21" fmla="*/ 18 h 30"/>
                          <a:gd name="T22" fmla="*/ 24 w 104"/>
                          <a:gd name="T23" fmla="*/ 21 h 30"/>
                          <a:gd name="T24" fmla="*/ 28 w 104"/>
                          <a:gd name="T25" fmla="*/ 21 h 30"/>
                          <a:gd name="T26" fmla="*/ 22 w 104"/>
                          <a:gd name="T27" fmla="*/ 23 h 30"/>
                          <a:gd name="T28" fmla="*/ 18 w 104"/>
                          <a:gd name="T29" fmla="*/ 24 h 30"/>
                          <a:gd name="T30" fmla="*/ 16 w 104"/>
                          <a:gd name="T31" fmla="*/ 26 h 30"/>
                          <a:gd name="T32" fmla="*/ 29 w 104"/>
                          <a:gd name="T33" fmla="*/ 26 h 30"/>
                          <a:gd name="T34" fmla="*/ 32 w 104"/>
                          <a:gd name="T35" fmla="*/ 26 h 30"/>
                          <a:gd name="T36" fmla="*/ 34 w 104"/>
                          <a:gd name="T37" fmla="*/ 27 h 30"/>
                          <a:gd name="T38" fmla="*/ 39 w 104"/>
                          <a:gd name="T39" fmla="*/ 27 h 30"/>
                          <a:gd name="T40" fmla="*/ 44 w 104"/>
                          <a:gd name="T41" fmla="*/ 29 h 30"/>
                          <a:gd name="T42" fmla="*/ 59 w 104"/>
                          <a:gd name="T43" fmla="*/ 30 h 30"/>
                          <a:gd name="T44" fmla="*/ 62 w 104"/>
                          <a:gd name="T45" fmla="*/ 28 h 30"/>
                          <a:gd name="T46" fmla="*/ 71 w 104"/>
                          <a:gd name="T47" fmla="*/ 25 h 30"/>
                          <a:gd name="T48" fmla="*/ 85 w 104"/>
                          <a:gd name="T49" fmla="*/ 21 h 30"/>
                          <a:gd name="T50" fmla="*/ 93 w 104"/>
                          <a:gd name="T51" fmla="*/ 19 h 30"/>
                          <a:gd name="T52" fmla="*/ 100 w 104"/>
                          <a:gd name="T53" fmla="*/ 17 h 30"/>
                          <a:gd name="T54" fmla="*/ 101 w 104"/>
                          <a:gd name="T55" fmla="*/ 15 h 30"/>
                          <a:gd name="T56" fmla="*/ 103 w 104"/>
                          <a:gd name="T57" fmla="*/ 14 h 30"/>
                          <a:gd name="T58" fmla="*/ 103 w 104"/>
                          <a:gd name="T59" fmla="*/ 12 h 30"/>
                          <a:gd name="T60" fmla="*/ 102 w 104"/>
                          <a:gd name="T61" fmla="*/ 10 h 30"/>
                          <a:gd name="T62" fmla="*/ 93 w 104"/>
                          <a:gd name="T63" fmla="*/ 10 h 30"/>
                          <a:gd name="T64" fmla="*/ 91 w 104"/>
                          <a:gd name="T65" fmla="*/ 8 h 30"/>
                          <a:gd name="T66" fmla="*/ 88 w 104"/>
                          <a:gd name="T67" fmla="*/ 4 h 30"/>
                          <a:gd name="T68" fmla="*/ 93 w 104"/>
                          <a:gd name="T69" fmla="*/ 1 h 30"/>
                          <a:gd name="T70" fmla="*/ 82 w 104"/>
                          <a:gd name="T71" fmla="*/ 2 h 30"/>
                          <a:gd name="T72" fmla="*/ 75 w 104"/>
                          <a:gd name="T73" fmla="*/ 1 h 30"/>
                          <a:gd name="T74" fmla="*/ 69 w 104"/>
                          <a:gd name="T75" fmla="*/ 3 h 30"/>
                          <a:gd name="T76" fmla="*/ 58 w 104"/>
                          <a:gd name="T77" fmla="*/ 4 h 30"/>
                          <a:gd name="T78" fmla="*/ 60 w 104"/>
                          <a:gd name="T79" fmla="*/ 9 h 30"/>
                          <a:gd name="T80" fmla="*/ 50 w 104"/>
                          <a:gd name="T81" fmla="*/ 4 h 30"/>
                          <a:gd name="T82" fmla="*/ 47 w 104"/>
                          <a:gd name="T83" fmla="*/ 7 h 30"/>
                          <a:gd name="T84" fmla="*/ 39 w 104"/>
                          <a:gd name="T85" fmla="*/ 6 h 30"/>
                          <a:gd name="T86" fmla="*/ 35 w 104"/>
                          <a:gd name="T87" fmla="*/ 9 h 30"/>
                          <a:gd name="T88" fmla="*/ 32 w 104"/>
                          <a:gd name="T89" fmla="*/ 13 h 30"/>
                          <a:gd name="T90" fmla="*/ 25 w 104"/>
                          <a:gd name="T91" fmla="*/ 7 h 30"/>
                          <a:gd name="T92" fmla="*/ 26 w 104"/>
                          <a:gd name="T93" fmla="*/ 4 h 30"/>
                          <a:gd name="T94" fmla="*/ 20 w 104"/>
                          <a:gd name="T95" fmla="*/ 2 h 30"/>
                          <a:gd name="T96" fmla="*/ 13 w 104"/>
                          <a:gd name="T97" fmla="*/ 2 h 30"/>
                          <a:gd name="T98" fmla="*/ 14 w 104"/>
                          <a:gd name="T99" fmla="*/ 3 h 30"/>
                          <a:gd name="T100" fmla="*/ 17 w 104"/>
                          <a:gd name="T101" fmla="*/ 7 h 30"/>
                          <a:gd name="T102" fmla="*/ 13 w 104"/>
                          <a:gd name="T103" fmla="*/ 5 h 30"/>
                          <a:gd name="T104" fmla="*/ 10 w 104"/>
                          <a:gd name="T105" fmla="*/ 3 h 30"/>
                          <a:gd name="T106" fmla="*/ 10 w 104"/>
                          <a:gd name="T107" fmla="*/ 5 h 30"/>
                          <a:gd name="T108" fmla="*/ 10 w 104"/>
                          <a:gd name="T109" fmla="*/ 7 h 30"/>
                          <a:gd name="T110" fmla="*/ 11 w 104"/>
                          <a:gd name="T111" fmla="*/ 8 h 30"/>
                          <a:gd name="T112" fmla="*/ 10 w 104"/>
                          <a:gd name="T113" fmla="*/ 8 h 30"/>
                          <a:gd name="T114" fmla="*/ 5 w 104"/>
                          <a:gd name="T115" fmla="*/ 9 h 30"/>
                          <a:gd name="T116" fmla="*/ 0 w 104"/>
                          <a:gd name="T117" fmla="*/ 10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104" h="30">
                            <a:moveTo>
                              <a:pt x="5" y="11"/>
                            </a:moveTo>
                            <a:cubicBezTo>
                              <a:pt x="7" y="11"/>
                              <a:pt x="9" y="10"/>
                              <a:pt x="11" y="10"/>
                            </a:cubicBezTo>
                            <a:cubicBezTo>
                              <a:pt x="12" y="10"/>
                              <a:pt x="11" y="9"/>
                              <a:pt x="12" y="9"/>
                            </a:cubicBezTo>
                            <a:cubicBezTo>
                              <a:pt x="14" y="10"/>
                              <a:pt x="15" y="8"/>
                              <a:pt x="16" y="10"/>
                            </a:cubicBezTo>
                            <a:cubicBezTo>
                              <a:pt x="16" y="10"/>
                              <a:pt x="17" y="9"/>
                              <a:pt x="18" y="9"/>
                            </a:cubicBezTo>
                            <a:cubicBezTo>
                              <a:pt x="19" y="10"/>
                              <a:pt x="21" y="10"/>
                              <a:pt x="22" y="9"/>
                            </a:cubicBezTo>
                            <a:cubicBezTo>
                              <a:pt x="21" y="10"/>
                              <a:pt x="20" y="10"/>
                              <a:pt x="19" y="10"/>
                            </a:cubicBezTo>
                            <a:cubicBezTo>
                              <a:pt x="21" y="11"/>
                              <a:pt x="21" y="10"/>
                              <a:pt x="22" y="10"/>
                            </a:cubicBezTo>
                            <a:cubicBezTo>
                              <a:pt x="22" y="10"/>
                              <a:pt x="25" y="11"/>
                              <a:pt x="26" y="10"/>
                            </a:cubicBezTo>
                            <a:cubicBezTo>
                              <a:pt x="23" y="11"/>
                              <a:pt x="20" y="12"/>
                              <a:pt x="18" y="13"/>
                            </a:cubicBezTo>
                            <a:cubicBezTo>
                              <a:pt x="19" y="13"/>
                              <a:pt x="20" y="14"/>
                              <a:pt x="22" y="14"/>
                            </a:cubicBezTo>
                            <a:cubicBezTo>
                              <a:pt x="23" y="14"/>
                              <a:pt x="24" y="13"/>
                              <a:pt x="25" y="14"/>
                            </a:cubicBezTo>
                            <a:cubicBezTo>
                              <a:pt x="24" y="17"/>
                              <a:pt x="14" y="12"/>
                              <a:pt x="12" y="16"/>
                            </a:cubicBezTo>
                            <a:cubicBezTo>
                              <a:pt x="12" y="14"/>
                              <a:pt x="11" y="15"/>
                              <a:pt x="10" y="16"/>
                            </a:cubicBezTo>
                            <a:cubicBezTo>
                              <a:pt x="9" y="16"/>
                              <a:pt x="7" y="16"/>
                              <a:pt x="5" y="16"/>
                            </a:cubicBezTo>
                            <a:cubicBezTo>
                              <a:pt x="2" y="16"/>
                              <a:pt x="5" y="18"/>
                              <a:pt x="7" y="17"/>
                            </a:cubicBezTo>
                            <a:cubicBezTo>
                              <a:pt x="9" y="17"/>
                              <a:pt x="10" y="17"/>
                              <a:pt x="13" y="17"/>
                            </a:cubicBezTo>
                            <a:cubicBezTo>
                              <a:pt x="14" y="17"/>
                              <a:pt x="16" y="17"/>
                              <a:pt x="17" y="17"/>
                            </a:cubicBezTo>
                            <a:cubicBezTo>
                              <a:pt x="18" y="17"/>
                              <a:pt x="20" y="18"/>
                              <a:pt x="21" y="17"/>
                            </a:cubicBezTo>
                            <a:cubicBezTo>
                              <a:pt x="20" y="18"/>
                              <a:pt x="20" y="18"/>
                              <a:pt x="19" y="19"/>
                            </a:cubicBezTo>
                            <a:cubicBezTo>
                              <a:pt x="20" y="19"/>
                              <a:pt x="21" y="19"/>
                              <a:pt x="21" y="20"/>
                            </a:cubicBezTo>
                            <a:cubicBezTo>
                              <a:pt x="23" y="19"/>
                              <a:pt x="25" y="18"/>
                              <a:pt x="27" y="18"/>
                            </a:cubicBezTo>
                            <a:cubicBezTo>
                              <a:pt x="27" y="19"/>
                              <a:pt x="26" y="19"/>
                              <a:pt x="25" y="19"/>
                            </a:cubicBezTo>
                            <a:cubicBezTo>
                              <a:pt x="24" y="19"/>
                              <a:pt x="22" y="21"/>
                              <a:pt x="24" y="21"/>
                            </a:cubicBezTo>
                            <a:cubicBezTo>
                              <a:pt x="23" y="21"/>
                              <a:pt x="23" y="21"/>
                              <a:pt x="22" y="21"/>
                            </a:cubicBezTo>
                            <a:cubicBezTo>
                              <a:pt x="24" y="22"/>
                              <a:pt x="25" y="20"/>
                              <a:pt x="28" y="21"/>
                            </a:cubicBezTo>
                            <a:cubicBezTo>
                              <a:pt x="27" y="21"/>
                              <a:pt x="22" y="22"/>
                              <a:pt x="25" y="23"/>
                            </a:cubicBezTo>
                            <a:cubicBezTo>
                              <a:pt x="24" y="23"/>
                              <a:pt x="23" y="23"/>
                              <a:pt x="22" y="23"/>
                            </a:cubicBezTo>
                            <a:cubicBezTo>
                              <a:pt x="23" y="24"/>
                              <a:pt x="22" y="24"/>
                              <a:pt x="20" y="24"/>
                            </a:cubicBezTo>
                            <a:cubicBezTo>
                              <a:pt x="19" y="25"/>
                              <a:pt x="19" y="25"/>
                              <a:pt x="18" y="24"/>
                            </a:cubicBezTo>
                            <a:cubicBezTo>
                              <a:pt x="18" y="24"/>
                              <a:pt x="17" y="24"/>
                              <a:pt x="17" y="24"/>
                            </a:cubicBezTo>
                            <a:cubicBezTo>
                              <a:pt x="15" y="24"/>
                              <a:pt x="16" y="25"/>
                              <a:pt x="16" y="26"/>
                            </a:cubicBezTo>
                            <a:cubicBezTo>
                              <a:pt x="19" y="26"/>
                              <a:pt x="22" y="26"/>
                              <a:pt x="25" y="26"/>
                            </a:cubicBezTo>
                            <a:cubicBezTo>
                              <a:pt x="26" y="26"/>
                              <a:pt x="27" y="26"/>
                              <a:pt x="29" y="26"/>
                            </a:cubicBezTo>
                            <a:cubicBezTo>
                              <a:pt x="30" y="26"/>
                              <a:pt x="30" y="25"/>
                              <a:pt x="32" y="25"/>
                            </a:cubicBezTo>
                            <a:cubicBezTo>
                              <a:pt x="32" y="25"/>
                              <a:pt x="32" y="26"/>
                              <a:pt x="32" y="26"/>
                            </a:cubicBezTo>
                            <a:cubicBezTo>
                              <a:pt x="32" y="26"/>
                              <a:pt x="34" y="27"/>
                              <a:pt x="34" y="26"/>
                            </a:cubicBezTo>
                            <a:cubicBezTo>
                              <a:pt x="35" y="25"/>
                              <a:pt x="37" y="27"/>
                              <a:pt x="34" y="27"/>
                            </a:cubicBezTo>
                            <a:cubicBezTo>
                              <a:pt x="36" y="27"/>
                              <a:pt x="37" y="27"/>
                              <a:pt x="38" y="26"/>
                            </a:cubicBezTo>
                            <a:cubicBezTo>
                              <a:pt x="38" y="26"/>
                              <a:pt x="39" y="27"/>
                              <a:pt x="39" y="27"/>
                            </a:cubicBezTo>
                            <a:cubicBezTo>
                              <a:pt x="38" y="27"/>
                              <a:pt x="38" y="27"/>
                              <a:pt x="37" y="27"/>
                            </a:cubicBezTo>
                            <a:cubicBezTo>
                              <a:pt x="39" y="29"/>
                              <a:pt x="42" y="29"/>
                              <a:pt x="44" y="29"/>
                            </a:cubicBezTo>
                            <a:cubicBezTo>
                              <a:pt x="47" y="29"/>
                              <a:pt x="50" y="30"/>
                              <a:pt x="52" y="30"/>
                            </a:cubicBezTo>
                            <a:cubicBezTo>
                              <a:pt x="54" y="30"/>
                              <a:pt x="57" y="30"/>
                              <a:pt x="59" y="30"/>
                            </a:cubicBezTo>
                            <a:cubicBezTo>
                              <a:pt x="59" y="30"/>
                              <a:pt x="60" y="29"/>
                              <a:pt x="61" y="29"/>
                            </a:cubicBezTo>
                            <a:cubicBezTo>
                              <a:pt x="63" y="28"/>
                              <a:pt x="60" y="28"/>
                              <a:pt x="62" y="28"/>
                            </a:cubicBezTo>
                            <a:cubicBezTo>
                              <a:pt x="59" y="27"/>
                              <a:pt x="65" y="27"/>
                              <a:pt x="66" y="27"/>
                            </a:cubicBezTo>
                            <a:cubicBezTo>
                              <a:pt x="68" y="27"/>
                              <a:pt x="70" y="27"/>
                              <a:pt x="71" y="25"/>
                            </a:cubicBezTo>
                            <a:cubicBezTo>
                              <a:pt x="71" y="27"/>
                              <a:pt x="76" y="25"/>
                              <a:pt x="77" y="24"/>
                            </a:cubicBezTo>
                            <a:cubicBezTo>
                              <a:pt x="80" y="23"/>
                              <a:pt x="82" y="22"/>
                              <a:pt x="85" y="21"/>
                            </a:cubicBezTo>
                            <a:cubicBezTo>
                              <a:pt x="86" y="21"/>
                              <a:pt x="89" y="22"/>
                              <a:pt x="90" y="22"/>
                            </a:cubicBezTo>
                            <a:cubicBezTo>
                              <a:pt x="91" y="21"/>
                              <a:pt x="96" y="19"/>
                              <a:pt x="93" y="19"/>
                            </a:cubicBezTo>
                            <a:cubicBezTo>
                              <a:pt x="94" y="18"/>
                              <a:pt x="97" y="18"/>
                              <a:pt x="95" y="17"/>
                            </a:cubicBezTo>
                            <a:cubicBezTo>
                              <a:pt x="97" y="19"/>
                              <a:pt x="98" y="17"/>
                              <a:pt x="100" y="17"/>
                            </a:cubicBezTo>
                            <a:cubicBezTo>
                              <a:pt x="98" y="16"/>
                              <a:pt x="102" y="16"/>
                              <a:pt x="99" y="16"/>
                            </a:cubicBezTo>
                            <a:cubicBezTo>
                              <a:pt x="100" y="16"/>
                              <a:pt x="101" y="16"/>
                              <a:pt x="101" y="15"/>
                            </a:cubicBezTo>
                            <a:cubicBezTo>
                              <a:pt x="100" y="15"/>
                              <a:pt x="99" y="15"/>
                              <a:pt x="98" y="15"/>
                            </a:cubicBezTo>
                            <a:cubicBezTo>
                              <a:pt x="99" y="13"/>
                              <a:pt x="102" y="16"/>
                              <a:pt x="103" y="14"/>
                            </a:cubicBezTo>
                            <a:cubicBezTo>
                              <a:pt x="104" y="13"/>
                              <a:pt x="100" y="13"/>
                              <a:pt x="99" y="13"/>
                            </a:cubicBezTo>
                            <a:cubicBezTo>
                              <a:pt x="101" y="13"/>
                              <a:pt x="102" y="13"/>
                              <a:pt x="103" y="12"/>
                            </a:cubicBezTo>
                            <a:cubicBezTo>
                              <a:pt x="101" y="12"/>
                              <a:pt x="100" y="12"/>
                              <a:pt x="99" y="12"/>
                            </a:cubicBezTo>
                            <a:cubicBezTo>
                              <a:pt x="100" y="12"/>
                              <a:pt x="103" y="11"/>
                              <a:pt x="102" y="10"/>
                            </a:cubicBezTo>
                            <a:cubicBezTo>
                              <a:pt x="101" y="10"/>
                              <a:pt x="99" y="9"/>
                              <a:pt x="97" y="9"/>
                            </a:cubicBezTo>
                            <a:cubicBezTo>
                              <a:pt x="96" y="8"/>
                              <a:pt x="95" y="9"/>
                              <a:pt x="93" y="10"/>
                            </a:cubicBezTo>
                            <a:cubicBezTo>
                              <a:pt x="94" y="9"/>
                              <a:pt x="96" y="9"/>
                              <a:pt x="96" y="7"/>
                            </a:cubicBezTo>
                            <a:cubicBezTo>
                              <a:pt x="94" y="7"/>
                              <a:pt x="92" y="8"/>
                              <a:pt x="91" y="8"/>
                            </a:cubicBezTo>
                            <a:cubicBezTo>
                              <a:pt x="91" y="7"/>
                              <a:pt x="93" y="7"/>
                              <a:pt x="93" y="6"/>
                            </a:cubicBezTo>
                            <a:cubicBezTo>
                              <a:pt x="93" y="5"/>
                              <a:pt x="89" y="5"/>
                              <a:pt x="88" y="4"/>
                            </a:cubicBezTo>
                            <a:cubicBezTo>
                              <a:pt x="89" y="4"/>
                              <a:pt x="89" y="3"/>
                              <a:pt x="89" y="3"/>
                            </a:cubicBezTo>
                            <a:cubicBezTo>
                              <a:pt x="89" y="2"/>
                              <a:pt x="92" y="2"/>
                              <a:pt x="93" y="1"/>
                            </a:cubicBezTo>
                            <a:cubicBezTo>
                              <a:pt x="91" y="2"/>
                              <a:pt x="86" y="1"/>
                              <a:pt x="86" y="4"/>
                            </a:cubicBezTo>
                            <a:cubicBezTo>
                              <a:pt x="85" y="3"/>
                              <a:pt x="82" y="3"/>
                              <a:pt x="82" y="2"/>
                            </a:cubicBezTo>
                            <a:cubicBezTo>
                              <a:pt x="83" y="0"/>
                              <a:pt x="78" y="0"/>
                              <a:pt x="77" y="0"/>
                            </a:cubicBezTo>
                            <a:cubicBezTo>
                              <a:pt x="76" y="1"/>
                              <a:pt x="74" y="0"/>
                              <a:pt x="75" y="1"/>
                            </a:cubicBezTo>
                            <a:cubicBezTo>
                              <a:pt x="76" y="3"/>
                              <a:pt x="74" y="3"/>
                              <a:pt x="74" y="4"/>
                            </a:cubicBezTo>
                            <a:cubicBezTo>
                              <a:pt x="74" y="4"/>
                              <a:pt x="70" y="3"/>
                              <a:pt x="69" y="3"/>
                            </a:cubicBezTo>
                            <a:cubicBezTo>
                              <a:pt x="67" y="3"/>
                              <a:pt x="66" y="5"/>
                              <a:pt x="65" y="6"/>
                            </a:cubicBezTo>
                            <a:cubicBezTo>
                              <a:pt x="64" y="5"/>
                              <a:pt x="59" y="2"/>
                              <a:pt x="58" y="4"/>
                            </a:cubicBezTo>
                            <a:cubicBezTo>
                              <a:pt x="57" y="4"/>
                              <a:pt x="58" y="5"/>
                              <a:pt x="59" y="6"/>
                            </a:cubicBezTo>
                            <a:cubicBezTo>
                              <a:pt x="60" y="6"/>
                              <a:pt x="60" y="8"/>
                              <a:pt x="60" y="9"/>
                            </a:cubicBezTo>
                            <a:cubicBezTo>
                              <a:pt x="58" y="7"/>
                              <a:pt x="56" y="3"/>
                              <a:pt x="52" y="3"/>
                            </a:cubicBezTo>
                            <a:cubicBezTo>
                              <a:pt x="51" y="3"/>
                              <a:pt x="51" y="4"/>
                              <a:pt x="50" y="4"/>
                            </a:cubicBezTo>
                            <a:cubicBezTo>
                              <a:pt x="49" y="5"/>
                              <a:pt x="48" y="4"/>
                              <a:pt x="47" y="4"/>
                            </a:cubicBezTo>
                            <a:cubicBezTo>
                              <a:pt x="46" y="5"/>
                              <a:pt x="48" y="7"/>
                              <a:pt x="47" y="7"/>
                            </a:cubicBezTo>
                            <a:cubicBezTo>
                              <a:pt x="46" y="9"/>
                              <a:pt x="42" y="5"/>
                              <a:pt x="41" y="4"/>
                            </a:cubicBezTo>
                            <a:cubicBezTo>
                              <a:pt x="38" y="3"/>
                              <a:pt x="38" y="5"/>
                              <a:pt x="39" y="6"/>
                            </a:cubicBezTo>
                            <a:cubicBezTo>
                              <a:pt x="39" y="7"/>
                              <a:pt x="39" y="10"/>
                              <a:pt x="37" y="9"/>
                            </a:cubicBezTo>
                            <a:cubicBezTo>
                              <a:pt x="38" y="11"/>
                              <a:pt x="36" y="9"/>
                              <a:pt x="35" y="9"/>
                            </a:cubicBezTo>
                            <a:cubicBezTo>
                              <a:pt x="32" y="8"/>
                              <a:pt x="34" y="13"/>
                              <a:pt x="31" y="10"/>
                            </a:cubicBezTo>
                            <a:cubicBezTo>
                              <a:pt x="32" y="12"/>
                              <a:pt x="31" y="12"/>
                              <a:pt x="32" y="13"/>
                            </a:cubicBezTo>
                            <a:cubicBezTo>
                              <a:pt x="31" y="12"/>
                              <a:pt x="30" y="10"/>
                              <a:pt x="28" y="10"/>
                            </a:cubicBezTo>
                            <a:cubicBezTo>
                              <a:pt x="31" y="10"/>
                              <a:pt x="26" y="8"/>
                              <a:pt x="25" y="7"/>
                            </a:cubicBezTo>
                            <a:cubicBezTo>
                              <a:pt x="29" y="10"/>
                              <a:pt x="30" y="5"/>
                              <a:pt x="27" y="5"/>
                            </a:cubicBezTo>
                            <a:cubicBezTo>
                              <a:pt x="29" y="5"/>
                              <a:pt x="27" y="5"/>
                              <a:pt x="26" y="4"/>
                            </a:cubicBezTo>
                            <a:cubicBezTo>
                              <a:pt x="25" y="4"/>
                              <a:pt x="25" y="3"/>
                              <a:pt x="24" y="3"/>
                            </a:cubicBezTo>
                            <a:cubicBezTo>
                              <a:pt x="23" y="2"/>
                              <a:pt x="21" y="3"/>
                              <a:pt x="20" y="2"/>
                            </a:cubicBezTo>
                            <a:cubicBezTo>
                              <a:pt x="20" y="1"/>
                              <a:pt x="18" y="1"/>
                              <a:pt x="17" y="1"/>
                            </a:cubicBezTo>
                            <a:cubicBezTo>
                              <a:pt x="17" y="1"/>
                              <a:pt x="11" y="1"/>
                              <a:pt x="13" y="2"/>
                            </a:cubicBezTo>
                            <a:cubicBezTo>
                              <a:pt x="14" y="2"/>
                              <a:pt x="17" y="3"/>
                              <a:pt x="19" y="3"/>
                            </a:cubicBezTo>
                            <a:cubicBezTo>
                              <a:pt x="17" y="3"/>
                              <a:pt x="15" y="2"/>
                              <a:pt x="14" y="3"/>
                            </a:cubicBezTo>
                            <a:cubicBezTo>
                              <a:pt x="15" y="4"/>
                              <a:pt x="18" y="4"/>
                              <a:pt x="19" y="5"/>
                            </a:cubicBezTo>
                            <a:cubicBezTo>
                              <a:pt x="19" y="6"/>
                              <a:pt x="17" y="6"/>
                              <a:pt x="17" y="7"/>
                            </a:cubicBezTo>
                            <a:cubicBezTo>
                              <a:pt x="18" y="5"/>
                              <a:pt x="16" y="5"/>
                              <a:pt x="14" y="6"/>
                            </a:cubicBezTo>
                            <a:cubicBezTo>
                              <a:pt x="14" y="5"/>
                              <a:pt x="14" y="4"/>
                              <a:pt x="13" y="5"/>
                            </a:cubicBezTo>
                            <a:cubicBezTo>
                              <a:pt x="13" y="5"/>
                              <a:pt x="13" y="5"/>
                              <a:pt x="13" y="4"/>
                            </a:cubicBezTo>
                            <a:cubicBezTo>
                              <a:pt x="12" y="4"/>
                              <a:pt x="11" y="3"/>
                              <a:pt x="10" y="3"/>
                            </a:cubicBezTo>
                            <a:cubicBezTo>
                              <a:pt x="9" y="3"/>
                              <a:pt x="7" y="4"/>
                              <a:pt x="9" y="4"/>
                            </a:cubicBezTo>
                            <a:cubicBezTo>
                              <a:pt x="8" y="4"/>
                              <a:pt x="8" y="5"/>
                              <a:pt x="10" y="5"/>
                            </a:cubicBezTo>
                            <a:cubicBezTo>
                              <a:pt x="8" y="5"/>
                              <a:pt x="7" y="5"/>
                              <a:pt x="6" y="4"/>
                            </a:cubicBezTo>
                            <a:cubicBezTo>
                              <a:pt x="6" y="6"/>
                              <a:pt x="9" y="6"/>
                              <a:pt x="10" y="7"/>
                            </a:cubicBezTo>
                            <a:cubicBezTo>
                              <a:pt x="9" y="6"/>
                              <a:pt x="6" y="6"/>
                              <a:pt x="5" y="7"/>
                            </a:cubicBezTo>
                            <a:cubicBezTo>
                              <a:pt x="7" y="8"/>
                              <a:pt x="9" y="7"/>
                              <a:pt x="11" y="8"/>
                            </a:cubicBezTo>
                            <a:cubicBezTo>
                              <a:pt x="10" y="8"/>
                              <a:pt x="9" y="8"/>
                              <a:pt x="8" y="8"/>
                            </a:cubicBezTo>
                            <a:cubicBezTo>
                              <a:pt x="9" y="8"/>
                              <a:pt x="10" y="8"/>
                              <a:pt x="10" y="8"/>
                            </a:cubicBezTo>
                            <a:cubicBezTo>
                              <a:pt x="9" y="10"/>
                              <a:pt x="5" y="7"/>
                              <a:pt x="3" y="7"/>
                            </a:cubicBezTo>
                            <a:cubicBezTo>
                              <a:pt x="3" y="8"/>
                              <a:pt x="4" y="9"/>
                              <a:pt x="5" y="9"/>
                            </a:cubicBezTo>
                            <a:cubicBezTo>
                              <a:pt x="4" y="9"/>
                              <a:pt x="4" y="9"/>
                              <a:pt x="5" y="10"/>
                            </a:cubicBezTo>
                            <a:cubicBezTo>
                              <a:pt x="3" y="9"/>
                              <a:pt x="0" y="8"/>
                              <a:pt x="0" y="10"/>
                            </a:cubicBezTo>
                            <a:cubicBezTo>
                              <a:pt x="2" y="10"/>
                              <a:pt x="3" y="10"/>
                              <a:pt x="5" y="1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43" name="Freeform 3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3" y="2269"/>
                        <a:ext cx="169" cy="48"/>
                      </a:xfrm>
                      <a:custGeom>
                        <a:avLst/>
                        <a:gdLst>
                          <a:gd name="T0" fmla="*/ 11 w 104"/>
                          <a:gd name="T1" fmla="*/ 10 h 30"/>
                          <a:gd name="T2" fmla="*/ 16 w 104"/>
                          <a:gd name="T3" fmla="*/ 10 h 30"/>
                          <a:gd name="T4" fmla="*/ 22 w 104"/>
                          <a:gd name="T5" fmla="*/ 9 h 30"/>
                          <a:gd name="T6" fmla="*/ 22 w 104"/>
                          <a:gd name="T7" fmla="*/ 10 h 30"/>
                          <a:gd name="T8" fmla="*/ 18 w 104"/>
                          <a:gd name="T9" fmla="*/ 13 h 30"/>
                          <a:gd name="T10" fmla="*/ 25 w 104"/>
                          <a:gd name="T11" fmla="*/ 14 h 30"/>
                          <a:gd name="T12" fmla="*/ 10 w 104"/>
                          <a:gd name="T13" fmla="*/ 16 h 30"/>
                          <a:gd name="T14" fmla="*/ 7 w 104"/>
                          <a:gd name="T15" fmla="*/ 17 h 30"/>
                          <a:gd name="T16" fmla="*/ 17 w 104"/>
                          <a:gd name="T17" fmla="*/ 17 h 30"/>
                          <a:gd name="T18" fmla="*/ 19 w 104"/>
                          <a:gd name="T19" fmla="*/ 19 h 30"/>
                          <a:gd name="T20" fmla="*/ 27 w 104"/>
                          <a:gd name="T21" fmla="*/ 18 h 30"/>
                          <a:gd name="T22" fmla="*/ 24 w 104"/>
                          <a:gd name="T23" fmla="*/ 21 h 30"/>
                          <a:gd name="T24" fmla="*/ 28 w 104"/>
                          <a:gd name="T25" fmla="*/ 21 h 30"/>
                          <a:gd name="T26" fmla="*/ 22 w 104"/>
                          <a:gd name="T27" fmla="*/ 23 h 30"/>
                          <a:gd name="T28" fmla="*/ 18 w 104"/>
                          <a:gd name="T29" fmla="*/ 24 h 30"/>
                          <a:gd name="T30" fmla="*/ 16 w 104"/>
                          <a:gd name="T31" fmla="*/ 26 h 30"/>
                          <a:gd name="T32" fmla="*/ 29 w 104"/>
                          <a:gd name="T33" fmla="*/ 26 h 30"/>
                          <a:gd name="T34" fmla="*/ 32 w 104"/>
                          <a:gd name="T35" fmla="*/ 26 h 30"/>
                          <a:gd name="T36" fmla="*/ 34 w 104"/>
                          <a:gd name="T37" fmla="*/ 27 h 30"/>
                          <a:gd name="T38" fmla="*/ 39 w 104"/>
                          <a:gd name="T39" fmla="*/ 27 h 30"/>
                          <a:gd name="T40" fmla="*/ 44 w 104"/>
                          <a:gd name="T41" fmla="*/ 29 h 30"/>
                          <a:gd name="T42" fmla="*/ 59 w 104"/>
                          <a:gd name="T43" fmla="*/ 30 h 30"/>
                          <a:gd name="T44" fmla="*/ 62 w 104"/>
                          <a:gd name="T45" fmla="*/ 28 h 30"/>
                          <a:gd name="T46" fmla="*/ 71 w 104"/>
                          <a:gd name="T47" fmla="*/ 25 h 30"/>
                          <a:gd name="T48" fmla="*/ 85 w 104"/>
                          <a:gd name="T49" fmla="*/ 21 h 30"/>
                          <a:gd name="T50" fmla="*/ 93 w 104"/>
                          <a:gd name="T51" fmla="*/ 19 h 30"/>
                          <a:gd name="T52" fmla="*/ 100 w 104"/>
                          <a:gd name="T53" fmla="*/ 17 h 30"/>
                          <a:gd name="T54" fmla="*/ 101 w 104"/>
                          <a:gd name="T55" fmla="*/ 15 h 30"/>
                          <a:gd name="T56" fmla="*/ 103 w 104"/>
                          <a:gd name="T57" fmla="*/ 14 h 30"/>
                          <a:gd name="T58" fmla="*/ 103 w 104"/>
                          <a:gd name="T59" fmla="*/ 12 h 30"/>
                          <a:gd name="T60" fmla="*/ 102 w 104"/>
                          <a:gd name="T61" fmla="*/ 10 h 30"/>
                          <a:gd name="T62" fmla="*/ 93 w 104"/>
                          <a:gd name="T63" fmla="*/ 10 h 30"/>
                          <a:gd name="T64" fmla="*/ 91 w 104"/>
                          <a:gd name="T65" fmla="*/ 8 h 30"/>
                          <a:gd name="T66" fmla="*/ 88 w 104"/>
                          <a:gd name="T67" fmla="*/ 4 h 30"/>
                          <a:gd name="T68" fmla="*/ 93 w 104"/>
                          <a:gd name="T69" fmla="*/ 1 h 30"/>
                          <a:gd name="T70" fmla="*/ 82 w 104"/>
                          <a:gd name="T71" fmla="*/ 2 h 30"/>
                          <a:gd name="T72" fmla="*/ 75 w 104"/>
                          <a:gd name="T73" fmla="*/ 1 h 30"/>
                          <a:gd name="T74" fmla="*/ 69 w 104"/>
                          <a:gd name="T75" fmla="*/ 3 h 30"/>
                          <a:gd name="T76" fmla="*/ 58 w 104"/>
                          <a:gd name="T77" fmla="*/ 4 h 30"/>
                          <a:gd name="T78" fmla="*/ 60 w 104"/>
                          <a:gd name="T79" fmla="*/ 9 h 30"/>
                          <a:gd name="T80" fmla="*/ 50 w 104"/>
                          <a:gd name="T81" fmla="*/ 4 h 30"/>
                          <a:gd name="T82" fmla="*/ 47 w 104"/>
                          <a:gd name="T83" fmla="*/ 7 h 30"/>
                          <a:gd name="T84" fmla="*/ 39 w 104"/>
                          <a:gd name="T85" fmla="*/ 6 h 30"/>
                          <a:gd name="T86" fmla="*/ 35 w 104"/>
                          <a:gd name="T87" fmla="*/ 9 h 30"/>
                          <a:gd name="T88" fmla="*/ 32 w 104"/>
                          <a:gd name="T89" fmla="*/ 13 h 30"/>
                          <a:gd name="T90" fmla="*/ 25 w 104"/>
                          <a:gd name="T91" fmla="*/ 7 h 30"/>
                          <a:gd name="T92" fmla="*/ 26 w 104"/>
                          <a:gd name="T93" fmla="*/ 4 h 30"/>
                          <a:gd name="T94" fmla="*/ 20 w 104"/>
                          <a:gd name="T95" fmla="*/ 2 h 30"/>
                          <a:gd name="T96" fmla="*/ 13 w 104"/>
                          <a:gd name="T97" fmla="*/ 2 h 30"/>
                          <a:gd name="T98" fmla="*/ 14 w 104"/>
                          <a:gd name="T99" fmla="*/ 3 h 30"/>
                          <a:gd name="T100" fmla="*/ 17 w 104"/>
                          <a:gd name="T101" fmla="*/ 7 h 30"/>
                          <a:gd name="T102" fmla="*/ 13 w 104"/>
                          <a:gd name="T103" fmla="*/ 5 h 30"/>
                          <a:gd name="T104" fmla="*/ 10 w 104"/>
                          <a:gd name="T105" fmla="*/ 3 h 30"/>
                          <a:gd name="T106" fmla="*/ 10 w 104"/>
                          <a:gd name="T107" fmla="*/ 5 h 30"/>
                          <a:gd name="T108" fmla="*/ 10 w 104"/>
                          <a:gd name="T109" fmla="*/ 7 h 30"/>
                          <a:gd name="T110" fmla="*/ 11 w 104"/>
                          <a:gd name="T111" fmla="*/ 8 h 30"/>
                          <a:gd name="T112" fmla="*/ 10 w 104"/>
                          <a:gd name="T113" fmla="*/ 8 h 30"/>
                          <a:gd name="T114" fmla="*/ 5 w 104"/>
                          <a:gd name="T115" fmla="*/ 9 h 30"/>
                          <a:gd name="T116" fmla="*/ 0 w 104"/>
                          <a:gd name="T117" fmla="*/ 10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104" h="30">
                            <a:moveTo>
                              <a:pt x="5" y="11"/>
                            </a:moveTo>
                            <a:cubicBezTo>
                              <a:pt x="7" y="11"/>
                              <a:pt x="9" y="10"/>
                              <a:pt x="11" y="10"/>
                            </a:cubicBezTo>
                            <a:cubicBezTo>
                              <a:pt x="12" y="10"/>
                              <a:pt x="11" y="9"/>
                              <a:pt x="12" y="9"/>
                            </a:cubicBezTo>
                            <a:cubicBezTo>
                              <a:pt x="14" y="10"/>
                              <a:pt x="15" y="8"/>
                              <a:pt x="16" y="10"/>
                            </a:cubicBezTo>
                            <a:cubicBezTo>
                              <a:pt x="16" y="10"/>
                              <a:pt x="17" y="9"/>
                              <a:pt x="18" y="9"/>
                            </a:cubicBezTo>
                            <a:cubicBezTo>
                              <a:pt x="19" y="10"/>
                              <a:pt x="21" y="10"/>
                              <a:pt x="22" y="9"/>
                            </a:cubicBezTo>
                            <a:cubicBezTo>
                              <a:pt x="21" y="10"/>
                              <a:pt x="20" y="10"/>
                              <a:pt x="19" y="10"/>
                            </a:cubicBezTo>
                            <a:cubicBezTo>
                              <a:pt x="21" y="11"/>
                              <a:pt x="21" y="10"/>
                              <a:pt x="22" y="10"/>
                            </a:cubicBezTo>
                            <a:cubicBezTo>
                              <a:pt x="22" y="10"/>
                              <a:pt x="25" y="11"/>
                              <a:pt x="26" y="10"/>
                            </a:cubicBezTo>
                            <a:cubicBezTo>
                              <a:pt x="23" y="11"/>
                              <a:pt x="20" y="12"/>
                              <a:pt x="18" y="13"/>
                            </a:cubicBezTo>
                            <a:cubicBezTo>
                              <a:pt x="19" y="13"/>
                              <a:pt x="20" y="14"/>
                              <a:pt x="22" y="14"/>
                            </a:cubicBezTo>
                            <a:cubicBezTo>
                              <a:pt x="23" y="14"/>
                              <a:pt x="24" y="13"/>
                              <a:pt x="25" y="14"/>
                            </a:cubicBezTo>
                            <a:cubicBezTo>
                              <a:pt x="24" y="17"/>
                              <a:pt x="14" y="12"/>
                              <a:pt x="12" y="16"/>
                            </a:cubicBezTo>
                            <a:cubicBezTo>
                              <a:pt x="12" y="14"/>
                              <a:pt x="11" y="15"/>
                              <a:pt x="10" y="16"/>
                            </a:cubicBezTo>
                            <a:cubicBezTo>
                              <a:pt x="9" y="16"/>
                              <a:pt x="7" y="16"/>
                              <a:pt x="5" y="16"/>
                            </a:cubicBezTo>
                            <a:cubicBezTo>
                              <a:pt x="2" y="16"/>
                              <a:pt x="5" y="18"/>
                              <a:pt x="7" y="17"/>
                            </a:cubicBezTo>
                            <a:cubicBezTo>
                              <a:pt x="9" y="17"/>
                              <a:pt x="10" y="17"/>
                              <a:pt x="13" y="17"/>
                            </a:cubicBezTo>
                            <a:cubicBezTo>
                              <a:pt x="14" y="17"/>
                              <a:pt x="16" y="17"/>
                              <a:pt x="17" y="17"/>
                            </a:cubicBezTo>
                            <a:cubicBezTo>
                              <a:pt x="18" y="17"/>
                              <a:pt x="20" y="18"/>
                              <a:pt x="21" y="17"/>
                            </a:cubicBezTo>
                            <a:cubicBezTo>
                              <a:pt x="20" y="18"/>
                              <a:pt x="20" y="18"/>
                              <a:pt x="19" y="19"/>
                            </a:cubicBezTo>
                            <a:cubicBezTo>
                              <a:pt x="20" y="19"/>
                              <a:pt x="21" y="19"/>
                              <a:pt x="21" y="20"/>
                            </a:cubicBezTo>
                            <a:cubicBezTo>
                              <a:pt x="23" y="19"/>
                              <a:pt x="25" y="18"/>
                              <a:pt x="27" y="18"/>
                            </a:cubicBezTo>
                            <a:cubicBezTo>
                              <a:pt x="27" y="19"/>
                              <a:pt x="26" y="19"/>
                              <a:pt x="25" y="19"/>
                            </a:cubicBezTo>
                            <a:cubicBezTo>
                              <a:pt x="24" y="19"/>
                              <a:pt x="22" y="21"/>
                              <a:pt x="24" y="21"/>
                            </a:cubicBezTo>
                            <a:cubicBezTo>
                              <a:pt x="23" y="21"/>
                              <a:pt x="23" y="21"/>
                              <a:pt x="22" y="21"/>
                            </a:cubicBezTo>
                            <a:cubicBezTo>
                              <a:pt x="24" y="22"/>
                              <a:pt x="25" y="20"/>
                              <a:pt x="28" y="21"/>
                            </a:cubicBezTo>
                            <a:cubicBezTo>
                              <a:pt x="27" y="21"/>
                              <a:pt x="22" y="22"/>
                              <a:pt x="25" y="23"/>
                            </a:cubicBezTo>
                            <a:cubicBezTo>
                              <a:pt x="24" y="23"/>
                              <a:pt x="23" y="23"/>
                              <a:pt x="22" y="23"/>
                            </a:cubicBezTo>
                            <a:cubicBezTo>
                              <a:pt x="23" y="24"/>
                              <a:pt x="22" y="24"/>
                              <a:pt x="20" y="24"/>
                            </a:cubicBezTo>
                            <a:cubicBezTo>
                              <a:pt x="19" y="25"/>
                              <a:pt x="19" y="25"/>
                              <a:pt x="18" y="24"/>
                            </a:cubicBezTo>
                            <a:cubicBezTo>
                              <a:pt x="18" y="24"/>
                              <a:pt x="17" y="24"/>
                              <a:pt x="17" y="24"/>
                            </a:cubicBezTo>
                            <a:cubicBezTo>
                              <a:pt x="15" y="24"/>
                              <a:pt x="16" y="25"/>
                              <a:pt x="16" y="26"/>
                            </a:cubicBezTo>
                            <a:cubicBezTo>
                              <a:pt x="19" y="26"/>
                              <a:pt x="22" y="26"/>
                              <a:pt x="25" y="26"/>
                            </a:cubicBezTo>
                            <a:cubicBezTo>
                              <a:pt x="26" y="26"/>
                              <a:pt x="27" y="26"/>
                              <a:pt x="29" y="26"/>
                            </a:cubicBezTo>
                            <a:cubicBezTo>
                              <a:pt x="30" y="26"/>
                              <a:pt x="30" y="25"/>
                              <a:pt x="32" y="25"/>
                            </a:cubicBezTo>
                            <a:cubicBezTo>
                              <a:pt x="32" y="25"/>
                              <a:pt x="32" y="26"/>
                              <a:pt x="32" y="26"/>
                            </a:cubicBezTo>
                            <a:cubicBezTo>
                              <a:pt x="32" y="26"/>
                              <a:pt x="34" y="27"/>
                              <a:pt x="34" y="26"/>
                            </a:cubicBezTo>
                            <a:cubicBezTo>
                              <a:pt x="35" y="25"/>
                              <a:pt x="37" y="27"/>
                              <a:pt x="34" y="27"/>
                            </a:cubicBezTo>
                            <a:cubicBezTo>
                              <a:pt x="36" y="27"/>
                              <a:pt x="37" y="27"/>
                              <a:pt x="38" y="26"/>
                            </a:cubicBezTo>
                            <a:cubicBezTo>
                              <a:pt x="38" y="26"/>
                              <a:pt x="39" y="27"/>
                              <a:pt x="39" y="27"/>
                            </a:cubicBezTo>
                            <a:cubicBezTo>
                              <a:pt x="38" y="27"/>
                              <a:pt x="38" y="27"/>
                              <a:pt x="37" y="27"/>
                            </a:cubicBezTo>
                            <a:cubicBezTo>
                              <a:pt x="39" y="29"/>
                              <a:pt x="42" y="29"/>
                              <a:pt x="44" y="29"/>
                            </a:cubicBezTo>
                            <a:cubicBezTo>
                              <a:pt x="47" y="29"/>
                              <a:pt x="50" y="30"/>
                              <a:pt x="52" y="30"/>
                            </a:cubicBezTo>
                            <a:cubicBezTo>
                              <a:pt x="54" y="30"/>
                              <a:pt x="57" y="30"/>
                              <a:pt x="59" y="30"/>
                            </a:cubicBezTo>
                            <a:cubicBezTo>
                              <a:pt x="59" y="30"/>
                              <a:pt x="60" y="29"/>
                              <a:pt x="61" y="29"/>
                            </a:cubicBezTo>
                            <a:cubicBezTo>
                              <a:pt x="63" y="28"/>
                              <a:pt x="60" y="28"/>
                              <a:pt x="62" y="28"/>
                            </a:cubicBezTo>
                            <a:cubicBezTo>
                              <a:pt x="59" y="27"/>
                              <a:pt x="65" y="27"/>
                              <a:pt x="66" y="27"/>
                            </a:cubicBezTo>
                            <a:cubicBezTo>
                              <a:pt x="68" y="27"/>
                              <a:pt x="70" y="27"/>
                              <a:pt x="71" y="25"/>
                            </a:cubicBezTo>
                            <a:cubicBezTo>
                              <a:pt x="71" y="27"/>
                              <a:pt x="76" y="25"/>
                              <a:pt x="77" y="24"/>
                            </a:cubicBezTo>
                            <a:cubicBezTo>
                              <a:pt x="80" y="23"/>
                              <a:pt x="82" y="22"/>
                              <a:pt x="85" y="21"/>
                            </a:cubicBezTo>
                            <a:cubicBezTo>
                              <a:pt x="86" y="21"/>
                              <a:pt x="89" y="22"/>
                              <a:pt x="90" y="22"/>
                            </a:cubicBezTo>
                            <a:cubicBezTo>
                              <a:pt x="91" y="21"/>
                              <a:pt x="96" y="19"/>
                              <a:pt x="93" y="19"/>
                            </a:cubicBezTo>
                            <a:cubicBezTo>
                              <a:pt x="94" y="18"/>
                              <a:pt x="97" y="18"/>
                              <a:pt x="95" y="17"/>
                            </a:cubicBezTo>
                            <a:cubicBezTo>
                              <a:pt x="97" y="19"/>
                              <a:pt x="98" y="17"/>
                              <a:pt x="100" y="17"/>
                            </a:cubicBezTo>
                            <a:cubicBezTo>
                              <a:pt x="98" y="16"/>
                              <a:pt x="102" y="16"/>
                              <a:pt x="99" y="16"/>
                            </a:cubicBezTo>
                            <a:cubicBezTo>
                              <a:pt x="100" y="16"/>
                              <a:pt x="101" y="16"/>
                              <a:pt x="101" y="15"/>
                            </a:cubicBezTo>
                            <a:cubicBezTo>
                              <a:pt x="100" y="15"/>
                              <a:pt x="99" y="15"/>
                              <a:pt x="98" y="15"/>
                            </a:cubicBezTo>
                            <a:cubicBezTo>
                              <a:pt x="99" y="13"/>
                              <a:pt x="102" y="16"/>
                              <a:pt x="103" y="14"/>
                            </a:cubicBezTo>
                            <a:cubicBezTo>
                              <a:pt x="104" y="13"/>
                              <a:pt x="100" y="13"/>
                              <a:pt x="99" y="13"/>
                            </a:cubicBezTo>
                            <a:cubicBezTo>
                              <a:pt x="101" y="13"/>
                              <a:pt x="102" y="13"/>
                              <a:pt x="103" y="12"/>
                            </a:cubicBezTo>
                            <a:cubicBezTo>
                              <a:pt x="101" y="12"/>
                              <a:pt x="100" y="12"/>
                              <a:pt x="99" y="12"/>
                            </a:cubicBezTo>
                            <a:cubicBezTo>
                              <a:pt x="100" y="12"/>
                              <a:pt x="103" y="11"/>
                              <a:pt x="102" y="10"/>
                            </a:cubicBezTo>
                            <a:cubicBezTo>
                              <a:pt x="101" y="10"/>
                              <a:pt x="99" y="9"/>
                              <a:pt x="97" y="9"/>
                            </a:cubicBezTo>
                            <a:cubicBezTo>
                              <a:pt x="96" y="8"/>
                              <a:pt x="95" y="9"/>
                              <a:pt x="93" y="10"/>
                            </a:cubicBezTo>
                            <a:cubicBezTo>
                              <a:pt x="94" y="9"/>
                              <a:pt x="96" y="9"/>
                              <a:pt x="96" y="7"/>
                            </a:cubicBezTo>
                            <a:cubicBezTo>
                              <a:pt x="94" y="7"/>
                              <a:pt x="92" y="8"/>
                              <a:pt x="91" y="8"/>
                            </a:cubicBezTo>
                            <a:cubicBezTo>
                              <a:pt x="91" y="7"/>
                              <a:pt x="93" y="7"/>
                              <a:pt x="93" y="6"/>
                            </a:cubicBezTo>
                            <a:cubicBezTo>
                              <a:pt x="93" y="5"/>
                              <a:pt x="89" y="5"/>
                              <a:pt x="88" y="4"/>
                            </a:cubicBezTo>
                            <a:cubicBezTo>
                              <a:pt x="89" y="4"/>
                              <a:pt x="89" y="3"/>
                              <a:pt x="89" y="3"/>
                            </a:cubicBezTo>
                            <a:cubicBezTo>
                              <a:pt x="89" y="2"/>
                              <a:pt x="92" y="2"/>
                              <a:pt x="93" y="1"/>
                            </a:cubicBezTo>
                            <a:cubicBezTo>
                              <a:pt x="91" y="2"/>
                              <a:pt x="86" y="1"/>
                              <a:pt x="86" y="4"/>
                            </a:cubicBezTo>
                            <a:cubicBezTo>
                              <a:pt x="85" y="3"/>
                              <a:pt x="82" y="3"/>
                              <a:pt x="82" y="2"/>
                            </a:cubicBezTo>
                            <a:cubicBezTo>
                              <a:pt x="83" y="0"/>
                              <a:pt x="78" y="0"/>
                              <a:pt x="77" y="0"/>
                            </a:cubicBezTo>
                            <a:cubicBezTo>
                              <a:pt x="76" y="1"/>
                              <a:pt x="74" y="0"/>
                              <a:pt x="75" y="1"/>
                            </a:cubicBezTo>
                            <a:cubicBezTo>
                              <a:pt x="76" y="3"/>
                              <a:pt x="74" y="3"/>
                              <a:pt x="74" y="4"/>
                            </a:cubicBezTo>
                            <a:cubicBezTo>
                              <a:pt x="74" y="4"/>
                              <a:pt x="70" y="3"/>
                              <a:pt x="69" y="3"/>
                            </a:cubicBezTo>
                            <a:cubicBezTo>
                              <a:pt x="67" y="3"/>
                              <a:pt x="66" y="5"/>
                              <a:pt x="65" y="6"/>
                            </a:cubicBezTo>
                            <a:cubicBezTo>
                              <a:pt x="64" y="5"/>
                              <a:pt x="59" y="2"/>
                              <a:pt x="58" y="4"/>
                            </a:cubicBezTo>
                            <a:cubicBezTo>
                              <a:pt x="57" y="4"/>
                              <a:pt x="58" y="5"/>
                              <a:pt x="59" y="6"/>
                            </a:cubicBezTo>
                            <a:cubicBezTo>
                              <a:pt x="60" y="6"/>
                              <a:pt x="60" y="8"/>
                              <a:pt x="60" y="9"/>
                            </a:cubicBezTo>
                            <a:cubicBezTo>
                              <a:pt x="58" y="7"/>
                              <a:pt x="56" y="3"/>
                              <a:pt x="52" y="3"/>
                            </a:cubicBezTo>
                            <a:cubicBezTo>
                              <a:pt x="51" y="3"/>
                              <a:pt x="51" y="4"/>
                              <a:pt x="50" y="4"/>
                            </a:cubicBezTo>
                            <a:cubicBezTo>
                              <a:pt x="49" y="5"/>
                              <a:pt x="48" y="4"/>
                              <a:pt x="47" y="4"/>
                            </a:cubicBezTo>
                            <a:cubicBezTo>
                              <a:pt x="46" y="5"/>
                              <a:pt x="48" y="7"/>
                              <a:pt x="47" y="7"/>
                            </a:cubicBezTo>
                            <a:cubicBezTo>
                              <a:pt x="46" y="9"/>
                              <a:pt x="42" y="5"/>
                              <a:pt x="41" y="4"/>
                            </a:cubicBezTo>
                            <a:cubicBezTo>
                              <a:pt x="38" y="3"/>
                              <a:pt x="38" y="5"/>
                              <a:pt x="39" y="6"/>
                            </a:cubicBezTo>
                            <a:cubicBezTo>
                              <a:pt x="39" y="7"/>
                              <a:pt x="39" y="10"/>
                              <a:pt x="37" y="9"/>
                            </a:cubicBezTo>
                            <a:cubicBezTo>
                              <a:pt x="38" y="11"/>
                              <a:pt x="36" y="9"/>
                              <a:pt x="35" y="9"/>
                            </a:cubicBezTo>
                            <a:cubicBezTo>
                              <a:pt x="32" y="8"/>
                              <a:pt x="34" y="13"/>
                              <a:pt x="31" y="10"/>
                            </a:cubicBezTo>
                            <a:cubicBezTo>
                              <a:pt x="32" y="12"/>
                              <a:pt x="31" y="12"/>
                              <a:pt x="32" y="13"/>
                            </a:cubicBezTo>
                            <a:cubicBezTo>
                              <a:pt x="31" y="12"/>
                              <a:pt x="30" y="10"/>
                              <a:pt x="28" y="10"/>
                            </a:cubicBezTo>
                            <a:cubicBezTo>
                              <a:pt x="31" y="10"/>
                              <a:pt x="26" y="8"/>
                              <a:pt x="25" y="7"/>
                            </a:cubicBezTo>
                            <a:cubicBezTo>
                              <a:pt x="29" y="10"/>
                              <a:pt x="30" y="5"/>
                              <a:pt x="27" y="5"/>
                            </a:cubicBezTo>
                            <a:cubicBezTo>
                              <a:pt x="29" y="5"/>
                              <a:pt x="27" y="5"/>
                              <a:pt x="26" y="4"/>
                            </a:cubicBezTo>
                            <a:cubicBezTo>
                              <a:pt x="25" y="4"/>
                              <a:pt x="25" y="3"/>
                              <a:pt x="24" y="3"/>
                            </a:cubicBezTo>
                            <a:cubicBezTo>
                              <a:pt x="23" y="2"/>
                              <a:pt x="21" y="3"/>
                              <a:pt x="20" y="2"/>
                            </a:cubicBezTo>
                            <a:cubicBezTo>
                              <a:pt x="20" y="1"/>
                              <a:pt x="18" y="1"/>
                              <a:pt x="17" y="1"/>
                            </a:cubicBezTo>
                            <a:cubicBezTo>
                              <a:pt x="17" y="1"/>
                              <a:pt x="11" y="1"/>
                              <a:pt x="13" y="2"/>
                            </a:cubicBezTo>
                            <a:cubicBezTo>
                              <a:pt x="14" y="2"/>
                              <a:pt x="17" y="3"/>
                              <a:pt x="19" y="3"/>
                            </a:cubicBezTo>
                            <a:cubicBezTo>
                              <a:pt x="17" y="3"/>
                              <a:pt x="15" y="2"/>
                              <a:pt x="14" y="3"/>
                            </a:cubicBezTo>
                            <a:cubicBezTo>
                              <a:pt x="15" y="4"/>
                              <a:pt x="18" y="4"/>
                              <a:pt x="19" y="5"/>
                            </a:cubicBezTo>
                            <a:cubicBezTo>
                              <a:pt x="19" y="6"/>
                              <a:pt x="17" y="6"/>
                              <a:pt x="17" y="7"/>
                            </a:cubicBezTo>
                            <a:cubicBezTo>
                              <a:pt x="18" y="5"/>
                              <a:pt x="16" y="5"/>
                              <a:pt x="14" y="6"/>
                            </a:cubicBezTo>
                            <a:cubicBezTo>
                              <a:pt x="14" y="5"/>
                              <a:pt x="14" y="4"/>
                              <a:pt x="13" y="5"/>
                            </a:cubicBezTo>
                            <a:cubicBezTo>
                              <a:pt x="13" y="5"/>
                              <a:pt x="13" y="5"/>
                              <a:pt x="13" y="4"/>
                            </a:cubicBezTo>
                            <a:cubicBezTo>
                              <a:pt x="12" y="4"/>
                              <a:pt x="11" y="3"/>
                              <a:pt x="10" y="3"/>
                            </a:cubicBezTo>
                            <a:cubicBezTo>
                              <a:pt x="9" y="3"/>
                              <a:pt x="7" y="4"/>
                              <a:pt x="9" y="4"/>
                            </a:cubicBezTo>
                            <a:cubicBezTo>
                              <a:pt x="8" y="4"/>
                              <a:pt x="8" y="5"/>
                              <a:pt x="10" y="5"/>
                            </a:cubicBezTo>
                            <a:cubicBezTo>
                              <a:pt x="8" y="5"/>
                              <a:pt x="7" y="5"/>
                              <a:pt x="6" y="4"/>
                            </a:cubicBezTo>
                            <a:cubicBezTo>
                              <a:pt x="6" y="6"/>
                              <a:pt x="9" y="6"/>
                              <a:pt x="10" y="7"/>
                            </a:cubicBezTo>
                            <a:cubicBezTo>
                              <a:pt x="9" y="6"/>
                              <a:pt x="6" y="6"/>
                              <a:pt x="5" y="7"/>
                            </a:cubicBezTo>
                            <a:cubicBezTo>
                              <a:pt x="7" y="8"/>
                              <a:pt x="9" y="7"/>
                              <a:pt x="11" y="8"/>
                            </a:cubicBezTo>
                            <a:cubicBezTo>
                              <a:pt x="10" y="8"/>
                              <a:pt x="9" y="8"/>
                              <a:pt x="8" y="8"/>
                            </a:cubicBezTo>
                            <a:cubicBezTo>
                              <a:pt x="9" y="8"/>
                              <a:pt x="10" y="8"/>
                              <a:pt x="10" y="8"/>
                            </a:cubicBezTo>
                            <a:cubicBezTo>
                              <a:pt x="9" y="10"/>
                              <a:pt x="5" y="7"/>
                              <a:pt x="3" y="7"/>
                            </a:cubicBezTo>
                            <a:cubicBezTo>
                              <a:pt x="3" y="8"/>
                              <a:pt x="4" y="9"/>
                              <a:pt x="5" y="9"/>
                            </a:cubicBezTo>
                            <a:cubicBezTo>
                              <a:pt x="4" y="9"/>
                              <a:pt x="4" y="9"/>
                              <a:pt x="5" y="10"/>
                            </a:cubicBezTo>
                            <a:cubicBezTo>
                              <a:pt x="3" y="9"/>
                              <a:pt x="0" y="8"/>
                              <a:pt x="0" y="10"/>
                            </a:cubicBezTo>
                            <a:cubicBezTo>
                              <a:pt x="2" y="10"/>
                              <a:pt x="3" y="10"/>
                              <a:pt x="5" y="1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44" name="Freeform 315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785" y="3576"/>
                        <a:ext cx="144" cy="599"/>
                      </a:xfrm>
                      <a:custGeom>
                        <a:avLst/>
                        <a:gdLst>
                          <a:gd name="T0" fmla="*/ 80 w 89"/>
                          <a:gd name="T1" fmla="*/ 364 h 370"/>
                          <a:gd name="T2" fmla="*/ 83 w 89"/>
                          <a:gd name="T3" fmla="*/ 364 h 370"/>
                          <a:gd name="T4" fmla="*/ 32 w 89"/>
                          <a:gd name="T5" fmla="*/ 348 h 370"/>
                          <a:gd name="T6" fmla="*/ 33 w 89"/>
                          <a:gd name="T7" fmla="*/ 351 h 370"/>
                          <a:gd name="T8" fmla="*/ 39 w 89"/>
                          <a:gd name="T9" fmla="*/ 351 h 370"/>
                          <a:gd name="T10" fmla="*/ 36 w 89"/>
                          <a:gd name="T11" fmla="*/ 358 h 370"/>
                          <a:gd name="T12" fmla="*/ 52 w 89"/>
                          <a:gd name="T13" fmla="*/ 353 h 370"/>
                          <a:gd name="T14" fmla="*/ 55 w 89"/>
                          <a:gd name="T15" fmla="*/ 360 h 370"/>
                          <a:gd name="T16" fmla="*/ 63 w 89"/>
                          <a:gd name="T17" fmla="*/ 365 h 370"/>
                          <a:gd name="T18" fmla="*/ 7 w 89"/>
                          <a:gd name="T19" fmla="*/ 329 h 370"/>
                          <a:gd name="T20" fmla="*/ 12 w 89"/>
                          <a:gd name="T21" fmla="*/ 329 h 370"/>
                          <a:gd name="T22" fmla="*/ 16 w 89"/>
                          <a:gd name="T23" fmla="*/ 331 h 370"/>
                          <a:gd name="T24" fmla="*/ 18 w 89"/>
                          <a:gd name="T25" fmla="*/ 336 h 370"/>
                          <a:gd name="T26" fmla="*/ 19 w 89"/>
                          <a:gd name="T27" fmla="*/ 341 h 370"/>
                          <a:gd name="T28" fmla="*/ 9 w 89"/>
                          <a:gd name="T29" fmla="*/ 313 h 370"/>
                          <a:gd name="T30" fmla="*/ 5 w 89"/>
                          <a:gd name="T31" fmla="*/ 309 h 370"/>
                          <a:gd name="T32" fmla="*/ 3 w 89"/>
                          <a:gd name="T33" fmla="*/ 318 h 370"/>
                          <a:gd name="T34" fmla="*/ 11 w 89"/>
                          <a:gd name="T35" fmla="*/ 320 h 370"/>
                          <a:gd name="T36" fmla="*/ 14 w 89"/>
                          <a:gd name="T37" fmla="*/ 318 h 370"/>
                          <a:gd name="T38" fmla="*/ 14 w 89"/>
                          <a:gd name="T39" fmla="*/ 325 h 370"/>
                          <a:gd name="T40" fmla="*/ 6 w 89"/>
                          <a:gd name="T41" fmla="*/ 291 h 370"/>
                          <a:gd name="T42" fmla="*/ 9 w 89"/>
                          <a:gd name="T43" fmla="*/ 292 h 370"/>
                          <a:gd name="T44" fmla="*/ 3 w 89"/>
                          <a:gd name="T45" fmla="*/ 306 h 370"/>
                          <a:gd name="T46" fmla="*/ 7 w 89"/>
                          <a:gd name="T47" fmla="*/ 300 h 370"/>
                          <a:gd name="T48" fmla="*/ 13 w 89"/>
                          <a:gd name="T49" fmla="*/ 296 h 370"/>
                          <a:gd name="T50" fmla="*/ 17 w 89"/>
                          <a:gd name="T51" fmla="*/ 273 h 370"/>
                          <a:gd name="T52" fmla="*/ 20 w 89"/>
                          <a:gd name="T53" fmla="*/ 275 h 370"/>
                          <a:gd name="T54" fmla="*/ 20 w 89"/>
                          <a:gd name="T55" fmla="*/ 241 h 370"/>
                          <a:gd name="T56" fmla="*/ 10 w 89"/>
                          <a:gd name="T57" fmla="*/ 262 h 370"/>
                          <a:gd name="T58" fmla="*/ 17 w 89"/>
                          <a:gd name="T59" fmla="*/ 254 h 370"/>
                          <a:gd name="T60" fmla="*/ 15 w 89"/>
                          <a:gd name="T61" fmla="*/ 263 h 370"/>
                          <a:gd name="T62" fmla="*/ 14 w 89"/>
                          <a:gd name="T63" fmla="*/ 265 h 370"/>
                          <a:gd name="T64" fmla="*/ 18 w 89"/>
                          <a:gd name="T65" fmla="*/ 259 h 370"/>
                          <a:gd name="T66" fmla="*/ 19 w 89"/>
                          <a:gd name="T67" fmla="*/ 264 h 370"/>
                          <a:gd name="T68" fmla="*/ 18 w 89"/>
                          <a:gd name="T69" fmla="*/ 269 h 370"/>
                          <a:gd name="T70" fmla="*/ 25 w 89"/>
                          <a:gd name="T71" fmla="*/ 260 h 370"/>
                          <a:gd name="T72" fmla="*/ 16 w 89"/>
                          <a:gd name="T73" fmla="*/ 287 h 370"/>
                          <a:gd name="T74" fmla="*/ 24 w 89"/>
                          <a:gd name="T75" fmla="*/ 294 h 370"/>
                          <a:gd name="T76" fmla="*/ 18 w 89"/>
                          <a:gd name="T77" fmla="*/ 303 h 370"/>
                          <a:gd name="T78" fmla="*/ 18 w 89"/>
                          <a:gd name="T79" fmla="*/ 320 h 370"/>
                          <a:gd name="T80" fmla="*/ 22 w 89"/>
                          <a:gd name="T81" fmla="*/ 331 h 370"/>
                          <a:gd name="T82" fmla="*/ 27 w 89"/>
                          <a:gd name="T83" fmla="*/ 334 h 370"/>
                          <a:gd name="T84" fmla="*/ 24 w 89"/>
                          <a:gd name="T85" fmla="*/ 341 h 370"/>
                          <a:gd name="T86" fmla="*/ 33 w 89"/>
                          <a:gd name="T87" fmla="*/ 344 h 370"/>
                          <a:gd name="T88" fmla="*/ 63 w 89"/>
                          <a:gd name="T89" fmla="*/ 334 h 370"/>
                          <a:gd name="T90" fmla="*/ 30 w 89"/>
                          <a:gd name="T91" fmla="*/ 298 h 370"/>
                          <a:gd name="T92" fmla="*/ 44 w 89"/>
                          <a:gd name="T93" fmla="*/ 260 h 370"/>
                          <a:gd name="T94" fmla="*/ 38 w 89"/>
                          <a:gd name="T95" fmla="*/ 217 h 370"/>
                          <a:gd name="T96" fmla="*/ 52 w 89"/>
                          <a:gd name="T97" fmla="*/ 169 h 370"/>
                          <a:gd name="T98" fmla="*/ 57 w 89"/>
                          <a:gd name="T99" fmla="*/ 122 h 370"/>
                          <a:gd name="T100" fmla="*/ 82 w 89"/>
                          <a:gd name="T101" fmla="*/ 56 h 370"/>
                          <a:gd name="T102" fmla="*/ 57 w 89"/>
                          <a:gd name="T103" fmla="*/ 2 h 370"/>
                          <a:gd name="T104" fmla="*/ 46 w 89"/>
                          <a:gd name="T105" fmla="*/ 96 h 370"/>
                          <a:gd name="T106" fmla="*/ 34 w 89"/>
                          <a:gd name="T107" fmla="*/ 169 h 370"/>
                          <a:gd name="T108" fmla="*/ 21 w 89"/>
                          <a:gd name="T109" fmla="*/ 216 h 370"/>
                          <a:gd name="T110" fmla="*/ 26 w 89"/>
                          <a:gd name="T111" fmla="*/ 252 h 370"/>
                          <a:gd name="T112" fmla="*/ 18 w 89"/>
                          <a:gd name="T113" fmla="*/ 280 h 370"/>
                          <a:gd name="T114" fmla="*/ 1 w 89"/>
                          <a:gd name="T115" fmla="*/ 283 h 370"/>
                          <a:gd name="T116" fmla="*/ 14 w 89"/>
                          <a:gd name="T117" fmla="*/ 271 h 370"/>
                          <a:gd name="T118" fmla="*/ 59 w 89"/>
                          <a:gd name="T119" fmla="*/ 337 h 370"/>
                          <a:gd name="T120" fmla="*/ 46 w 89"/>
                          <a:gd name="T121" fmla="*/ 353 h 370"/>
                          <a:gd name="T122" fmla="*/ 50 w 89"/>
                          <a:gd name="T123" fmla="*/ 358 h 3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</a:cxnLst>
                        <a:rect l="0" t="0" r="r" b="b"/>
                        <a:pathLst>
                          <a:path w="89" h="370">
                            <a:moveTo>
                              <a:pt x="59" y="365"/>
                            </a:moveTo>
                            <a:cubicBezTo>
                              <a:pt x="59" y="365"/>
                              <a:pt x="59" y="365"/>
                              <a:pt x="60" y="365"/>
                            </a:cubicBezTo>
                            <a:cubicBezTo>
                              <a:pt x="60" y="365"/>
                              <a:pt x="59" y="365"/>
                              <a:pt x="59" y="365"/>
                            </a:cubicBezTo>
                            <a:close/>
                            <a:moveTo>
                              <a:pt x="76" y="369"/>
                            </a:moveTo>
                            <a:cubicBezTo>
                              <a:pt x="77" y="369"/>
                              <a:pt x="77" y="369"/>
                              <a:pt x="78" y="370"/>
                            </a:cubicBezTo>
                            <a:cubicBezTo>
                              <a:pt x="78" y="369"/>
                              <a:pt x="78" y="369"/>
                              <a:pt x="78" y="369"/>
                            </a:cubicBezTo>
                            <a:cubicBezTo>
                              <a:pt x="77" y="369"/>
                              <a:pt x="77" y="369"/>
                              <a:pt x="76" y="369"/>
                            </a:cubicBezTo>
                            <a:close/>
                            <a:moveTo>
                              <a:pt x="80" y="369"/>
                            </a:moveTo>
                            <a:cubicBezTo>
                              <a:pt x="81" y="369"/>
                              <a:pt x="81" y="369"/>
                              <a:pt x="81" y="369"/>
                            </a:cubicBezTo>
                            <a:cubicBezTo>
                              <a:pt x="82" y="369"/>
                              <a:pt x="81" y="369"/>
                              <a:pt x="80" y="369"/>
                            </a:cubicBezTo>
                            <a:close/>
                            <a:moveTo>
                              <a:pt x="71" y="361"/>
                            </a:moveTo>
                            <a:cubicBezTo>
                              <a:pt x="73" y="360"/>
                              <a:pt x="72" y="362"/>
                              <a:pt x="73" y="362"/>
                            </a:cubicBezTo>
                            <a:cubicBezTo>
                              <a:pt x="73" y="363"/>
                              <a:pt x="78" y="363"/>
                              <a:pt x="75" y="363"/>
                            </a:cubicBezTo>
                            <a:cubicBezTo>
                              <a:pt x="76" y="363"/>
                              <a:pt x="77" y="363"/>
                              <a:pt x="78" y="363"/>
                            </a:cubicBezTo>
                            <a:cubicBezTo>
                              <a:pt x="78" y="363"/>
                              <a:pt x="78" y="363"/>
                              <a:pt x="78" y="362"/>
                            </a:cubicBezTo>
                            <a:cubicBezTo>
                              <a:pt x="80" y="362"/>
                              <a:pt x="79" y="363"/>
                              <a:pt x="80" y="364"/>
                            </a:cubicBezTo>
                            <a:cubicBezTo>
                              <a:pt x="81" y="364"/>
                              <a:pt x="83" y="363"/>
                              <a:pt x="83" y="362"/>
                            </a:cubicBezTo>
                            <a:cubicBezTo>
                              <a:pt x="83" y="360"/>
                              <a:pt x="74" y="358"/>
                              <a:pt x="71" y="361"/>
                            </a:cubicBezTo>
                            <a:close/>
                            <a:moveTo>
                              <a:pt x="77" y="367"/>
                            </a:moveTo>
                            <a:cubicBezTo>
                              <a:pt x="77" y="367"/>
                              <a:pt x="77" y="366"/>
                              <a:pt x="78" y="366"/>
                            </a:cubicBezTo>
                            <a:cubicBezTo>
                              <a:pt x="77" y="366"/>
                              <a:pt x="77" y="366"/>
                              <a:pt x="77" y="367"/>
                            </a:cubicBezTo>
                            <a:close/>
                            <a:moveTo>
                              <a:pt x="80" y="367"/>
                            </a:moveTo>
                            <a:cubicBezTo>
                              <a:pt x="79" y="367"/>
                              <a:pt x="79" y="368"/>
                              <a:pt x="78" y="368"/>
                            </a:cubicBezTo>
                            <a:cubicBezTo>
                              <a:pt x="79" y="368"/>
                              <a:pt x="80" y="368"/>
                              <a:pt x="80" y="368"/>
                            </a:cubicBezTo>
                            <a:cubicBezTo>
                              <a:pt x="80" y="368"/>
                              <a:pt x="80" y="367"/>
                              <a:pt x="80" y="367"/>
                            </a:cubicBezTo>
                            <a:close/>
                            <a:moveTo>
                              <a:pt x="85" y="361"/>
                            </a:moveTo>
                            <a:cubicBezTo>
                              <a:pt x="85" y="361"/>
                              <a:pt x="84" y="361"/>
                              <a:pt x="84" y="361"/>
                            </a:cubicBezTo>
                            <a:cubicBezTo>
                              <a:pt x="83" y="361"/>
                              <a:pt x="85" y="361"/>
                              <a:pt x="85" y="361"/>
                            </a:cubicBezTo>
                            <a:close/>
                            <a:moveTo>
                              <a:pt x="83" y="364"/>
                            </a:moveTo>
                            <a:cubicBezTo>
                              <a:pt x="84" y="364"/>
                              <a:pt x="84" y="364"/>
                              <a:pt x="85" y="364"/>
                            </a:cubicBezTo>
                            <a:cubicBezTo>
                              <a:pt x="85" y="364"/>
                              <a:pt x="85" y="363"/>
                              <a:pt x="85" y="363"/>
                            </a:cubicBezTo>
                            <a:cubicBezTo>
                              <a:pt x="84" y="363"/>
                              <a:pt x="84" y="363"/>
                              <a:pt x="83" y="364"/>
                            </a:cubicBezTo>
                            <a:close/>
                            <a:moveTo>
                              <a:pt x="87" y="363"/>
                            </a:moveTo>
                            <a:cubicBezTo>
                              <a:pt x="87" y="363"/>
                              <a:pt x="87" y="363"/>
                              <a:pt x="88" y="363"/>
                            </a:cubicBezTo>
                            <a:cubicBezTo>
                              <a:pt x="89" y="363"/>
                              <a:pt x="89" y="362"/>
                              <a:pt x="87" y="363"/>
                            </a:cubicBezTo>
                            <a:close/>
                            <a:moveTo>
                              <a:pt x="15" y="345"/>
                            </a:moveTo>
                            <a:cubicBezTo>
                              <a:pt x="15" y="344"/>
                              <a:pt x="16" y="344"/>
                              <a:pt x="16" y="344"/>
                            </a:cubicBezTo>
                            <a:cubicBezTo>
                              <a:pt x="15" y="344"/>
                              <a:pt x="15" y="344"/>
                              <a:pt x="15" y="345"/>
                            </a:cubicBezTo>
                            <a:close/>
                            <a:moveTo>
                              <a:pt x="18" y="347"/>
                            </a:moveTo>
                            <a:cubicBezTo>
                              <a:pt x="19" y="347"/>
                              <a:pt x="19" y="347"/>
                              <a:pt x="20" y="346"/>
                            </a:cubicBezTo>
                            <a:cubicBezTo>
                              <a:pt x="18" y="346"/>
                              <a:pt x="18" y="346"/>
                              <a:pt x="18" y="347"/>
                            </a:cubicBezTo>
                            <a:close/>
                            <a:moveTo>
                              <a:pt x="22" y="345"/>
                            </a:moveTo>
                            <a:cubicBezTo>
                              <a:pt x="22" y="345"/>
                              <a:pt x="21" y="345"/>
                              <a:pt x="21" y="346"/>
                            </a:cubicBezTo>
                            <a:cubicBezTo>
                              <a:pt x="21" y="346"/>
                              <a:pt x="21" y="346"/>
                              <a:pt x="21" y="346"/>
                            </a:cubicBezTo>
                            <a:cubicBezTo>
                              <a:pt x="20" y="346"/>
                              <a:pt x="20" y="346"/>
                              <a:pt x="19" y="346"/>
                            </a:cubicBezTo>
                            <a:cubicBezTo>
                              <a:pt x="20" y="346"/>
                              <a:pt x="23" y="347"/>
                              <a:pt x="22" y="345"/>
                            </a:cubicBezTo>
                            <a:close/>
                            <a:moveTo>
                              <a:pt x="34" y="350"/>
                            </a:moveTo>
                            <a:cubicBezTo>
                              <a:pt x="34" y="348"/>
                              <a:pt x="32" y="349"/>
                              <a:pt x="32" y="348"/>
                            </a:cubicBezTo>
                            <a:cubicBezTo>
                              <a:pt x="31" y="347"/>
                              <a:pt x="30" y="346"/>
                              <a:pt x="29" y="348"/>
                            </a:cubicBezTo>
                            <a:cubicBezTo>
                              <a:pt x="29" y="347"/>
                              <a:pt x="28" y="346"/>
                              <a:pt x="27" y="348"/>
                            </a:cubicBezTo>
                            <a:cubicBezTo>
                              <a:pt x="27" y="347"/>
                              <a:pt x="26" y="345"/>
                              <a:pt x="25" y="346"/>
                            </a:cubicBezTo>
                            <a:cubicBezTo>
                              <a:pt x="25" y="346"/>
                              <a:pt x="25" y="346"/>
                              <a:pt x="25" y="346"/>
                            </a:cubicBezTo>
                            <a:cubicBezTo>
                              <a:pt x="24" y="346"/>
                              <a:pt x="23" y="346"/>
                              <a:pt x="23" y="346"/>
                            </a:cubicBezTo>
                            <a:cubicBezTo>
                              <a:pt x="24" y="347"/>
                              <a:pt x="24" y="348"/>
                              <a:pt x="26" y="348"/>
                            </a:cubicBezTo>
                            <a:cubicBezTo>
                              <a:pt x="24" y="348"/>
                              <a:pt x="23" y="346"/>
                              <a:pt x="21" y="348"/>
                            </a:cubicBezTo>
                            <a:cubicBezTo>
                              <a:pt x="22" y="348"/>
                              <a:pt x="22" y="348"/>
                              <a:pt x="21" y="349"/>
                            </a:cubicBezTo>
                            <a:cubicBezTo>
                              <a:pt x="25" y="348"/>
                              <a:pt x="23" y="349"/>
                              <a:pt x="23" y="351"/>
                            </a:cubicBezTo>
                            <a:cubicBezTo>
                              <a:pt x="23" y="351"/>
                              <a:pt x="24" y="351"/>
                              <a:pt x="25" y="351"/>
                            </a:cubicBezTo>
                            <a:cubicBezTo>
                              <a:pt x="27" y="350"/>
                              <a:pt x="28" y="349"/>
                              <a:pt x="30" y="350"/>
                            </a:cubicBezTo>
                            <a:cubicBezTo>
                              <a:pt x="29" y="350"/>
                              <a:pt x="29" y="351"/>
                              <a:pt x="28" y="351"/>
                            </a:cubicBezTo>
                            <a:cubicBezTo>
                              <a:pt x="28" y="351"/>
                              <a:pt x="29" y="351"/>
                              <a:pt x="29" y="351"/>
                            </a:cubicBezTo>
                            <a:cubicBezTo>
                              <a:pt x="28" y="352"/>
                              <a:pt x="27" y="352"/>
                              <a:pt x="26" y="352"/>
                            </a:cubicBezTo>
                            <a:cubicBezTo>
                              <a:pt x="27" y="352"/>
                              <a:pt x="28" y="352"/>
                              <a:pt x="28" y="352"/>
                            </a:cubicBezTo>
                            <a:cubicBezTo>
                              <a:pt x="30" y="352"/>
                              <a:pt x="31" y="351"/>
                              <a:pt x="33" y="351"/>
                            </a:cubicBezTo>
                            <a:cubicBezTo>
                              <a:pt x="32" y="351"/>
                              <a:pt x="33" y="349"/>
                              <a:pt x="34" y="350"/>
                            </a:cubicBezTo>
                            <a:close/>
                            <a:moveTo>
                              <a:pt x="22" y="352"/>
                            </a:moveTo>
                            <a:cubicBezTo>
                              <a:pt x="23" y="352"/>
                              <a:pt x="24" y="352"/>
                              <a:pt x="24" y="352"/>
                            </a:cubicBezTo>
                            <a:cubicBezTo>
                              <a:pt x="25" y="351"/>
                              <a:pt x="23" y="351"/>
                              <a:pt x="22" y="352"/>
                            </a:cubicBezTo>
                            <a:close/>
                            <a:moveTo>
                              <a:pt x="33" y="352"/>
                            </a:moveTo>
                            <a:cubicBezTo>
                              <a:pt x="33" y="352"/>
                              <a:pt x="33" y="352"/>
                              <a:pt x="32" y="352"/>
                            </a:cubicBezTo>
                            <a:cubicBezTo>
                              <a:pt x="33" y="353"/>
                              <a:pt x="32" y="353"/>
                              <a:pt x="31" y="353"/>
                            </a:cubicBezTo>
                            <a:cubicBezTo>
                              <a:pt x="32" y="354"/>
                              <a:pt x="35" y="352"/>
                              <a:pt x="33" y="352"/>
                            </a:cubicBezTo>
                            <a:close/>
                            <a:moveTo>
                              <a:pt x="31" y="355"/>
                            </a:moveTo>
                            <a:cubicBezTo>
                              <a:pt x="31" y="355"/>
                              <a:pt x="31" y="355"/>
                              <a:pt x="32" y="355"/>
                            </a:cubicBezTo>
                            <a:cubicBezTo>
                              <a:pt x="32" y="355"/>
                              <a:pt x="32" y="355"/>
                              <a:pt x="33" y="355"/>
                            </a:cubicBezTo>
                            <a:cubicBezTo>
                              <a:pt x="33" y="354"/>
                              <a:pt x="32" y="354"/>
                              <a:pt x="31" y="355"/>
                            </a:cubicBezTo>
                            <a:close/>
                            <a:moveTo>
                              <a:pt x="36" y="354"/>
                            </a:moveTo>
                            <a:cubicBezTo>
                              <a:pt x="39" y="354"/>
                              <a:pt x="37" y="353"/>
                              <a:pt x="37" y="352"/>
                            </a:cubicBezTo>
                            <a:cubicBezTo>
                              <a:pt x="37" y="353"/>
                              <a:pt x="38" y="353"/>
                              <a:pt x="39" y="352"/>
                            </a:cubicBezTo>
                            <a:cubicBezTo>
                              <a:pt x="39" y="352"/>
                              <a:pt x="39" y="351"/>
                              <a:pt x="39" y="351"/>
                            </a:cubicBezTo>
                            <a:cubicBezTo>
                              <a:pt x="38" y="350"/>
                              <a:pt x="37" y="351"/>
                              <a:pt x="37" y="350"/>
                            </a:cubicBezTo>
                            <a:cubicBezTo>
                              <a:pt x="37" y="350"/>
                              <a:pt x="34" y="351"/>
                              <a:pt x="34" y="351"/>
                            </a:cubicBezTo>
                            <a:cubicBezTo>
                              <a:pt x="33" y="352"/>
                              <a:pt x="38" y="353"/>
                              <a:pt x="36" y="354"/>
                            </a:cubicBezTo>
                            <a:close/>
                            <a:moveTo>
                              <a:pt x="34" y="355"/>
                            </a:moveTo>
                            <a:cubicBezTo>
                              <a:pt x="34" y="355"/>
                              <a:pt x="34" y="355"/>
                              <a:pt x="35" y="355"/>
                            </a:cubicBezTo>
                            <a:cubicBezTo>
                              <a:pt x="36" y="355"/>
                              <a:pt x="35" y="354"/>
                              <a:pt x="34" y="355"/>
                            </a:cubicBezTo>
                            <a:close/>
                            <a:moveTo>
                              <a:pt x="45" y="354"/>
                            </a:moveTo>
                            <a:cubicBezTo>
                              <a:pt x="45" y="353"/>
                              <a:pt x="44" y="351"/>
                              <a:pt x="43" y="353"/>
                            </a:cubicBezTo>
                            <a:cubicBezTo>
                              <a:pt x="43" y="353"/>
                              <a:pt x="42" y="352"/>
                              <a:pt x="43" y="351"/>
                            </a:cubicBezTo>
                            <a:cubicBezTo>
                              <a:pt x="42" y="351"/>
                              <a:pt x="40" y="351"/>
                              <a:pt x="39" y="351"/>
                            </a:cubicBezTo>
                            <a:cubicBezTo>
                              <a:pt x="39" y="351"/>
                              <a:pt x="40" y="356"/>
                              <a:pt x="42" y="352"/>
                            </a:cubicBezTo>
                            <a:cubicBezTo>
                              <a:pt x="40" y="354"/>
                              <a:pt x="44" y="352"/>
                              <a:pt x="43" y="354"/>
                            </a:cubicBezTo>
                            <a:cubicBezTo>
                              <a:pt x="44" y="354"/>
                              <a:pt x="44" y="354"/>
                              <a:pt x="45" y="354"/>
                            </a:cubicBezTo>
                            <a:close/>
                            <a:moveTo>
                              <a:pt x="36" y="358"/>
                            </a:moveTo>
                            <a:cubicBezTo>
                              <a:pt x="37" y="358"/>
                              <a:pt x="37" y="358"/>
                              <a:pt x="36" y="358"/>
                            </a:cubicBezTo>
                            <a:cubicBezTo>
                              <a:pt x="36" y="358"/>
                              <a:pt x="36" y="358"/>
                              <a:pt x="36" y="358"/>
                            </a:cubicBezTo>
                            <a:close/>
                            <a:moveTo>
                              <a:pt x="41" y="354"/>
                            </a:moveTo>
                            <a:cubicBezTo>
                              <a:pt x="41" y="354"/>
                              <a:pt x="41" y="354"/>
                              <a:pt x="41" y="353"/>
                            </a:cubicBezTo>
                            <a:cubicBezTo>
                              <a:pt x="41" y="354"/>
                              <a:pt x="41" y="354"/>
                              <a:pt x="41" y="354"/>
                            </a:cubicBezTo>
                            <a:close/>
                            <a:moveTo>
                              <a:pt x="50" y="348"/>
                            </a:moveTo>
                            <a:cubicBezTo>
                              <a:pt x="48" y="347"/>
                              <a:pt x="48" y="349"/>
                              <a:pt x="49" y="350"/>
                            </a:cubicBezTo>
                            <a:cubicBezTo>
                              <a:pt x="48" y="350"/>
                              <a:pt x="47" y="350"/>
                              <a:pt x="46" y="350"/>
                            </a:cubicBezTo>
                            <a:cubicBezTo>
                              <a:pt x="47" y="352"/>
                              <a:pt x="48" y="353"/>
                              <a:pt x="50" y="353"/>
                            </a:cubicBezTo>
                            <a:cubicBezTo>
                              <a:pt x="50" y="352"/>
                              <a:pt x="49" y="352"/>
                              <a:pt x="49" y="351"/>
                            </a:cubicBezTo>
                            <a:cubicBezTo>
                              <a:pt x="50" y="351"/>
                              <a:pt x="50" y="351"/>
                              <a:pt x="51" y="351"/>
                            </a:cubicBezTo>
                            <a:cubicBezTo>
                              <a:pt x="50" y="350"/>
                              <a:pt x="51" y="348"/>
                              <a:pt x="50" y="348"/>
                            </a:cubicBezTo>
                            <a:close/>
                            <a:moveTo>
                              <a:pt x="42" y="359"/>
                            </a:moveTo>
                            <a:cubicBezTo>
                              <a:pt x="42" y="360"/>
                              <a:pt x="42" y="360"/>
                              <a:pt x="42" y="360"/>
                            </a:cubicBezTo>
                            <a:cubicBezTo>
                              <a:pt x="43" y="359"/>
                              <a:pt x="45" y="360"/>
                              <a:pt x="45" y="360"/>
                            </a:cubicBezTo>
                            <a:cubicBezTo>
                              <a:pt x="45" y="360"/>
                              <a:pt x="46" y="360"/>
                              <a:pt x="46" y="360"/>
                            </a:cubicBezTo>
                            <a:cubicBezTo>
                              <a:pt x="44" y="360"/>
                              <a:pt x="44" y="359"/>
                              <a:pt x="42" y="359"/>
                            </a:cubicBezTo>
                            <a:close/>
                            <a:moveTo>
                              <a:pt x="52" y="353"/>
                            </a:moveTo>
                            <a:cubicBezTo>
                              <a:pt x="53" y="352"/>
                              <a:pt x="52" y="352"/>
                              <a:pt x="51" y="352"/>
                            </a:cubicBezTo>
                            <a:cubicBezTo>
                              <a:pt x="51" y="352"/>
                              <a:pt x="51" y="353"/>
                              <a:pt x="52" y="353"/>
                            </a:cubicBezTo>
                            <a:close/>
                            <a:moveTo>
                              <a:pt x="49" y="361"/>
                            </a:moveTo>
                            <a:cubicBezTo>
                              <a:pt x="50" y="361"/>
                              <a:pt x="51" y="360"/>
                              <a:pt x="52" y="360"/>
                            </a:cubicBezTo>
                            <a:cubicBezTo>
                              <a:pt x="51" y="360"/>
                              <a:pt x="50" y="361"/>
                              <a:pt x="49" y="360"/>
                            </a:cubicBezTo>
                            <a:cubicBezTo>
                              <a:pt x="48" y="360"/>
                              <a:pt x="47" y="360"/>
                              <a:pt x="46" y="360"/>
                            </a:cubicBezTo>
                            <a:cubicBezTo>
                              <a:pt x="45" y="362"/>
                              <a:pt x="50" y="361"/>
                              <a:pt x="50" y="363"/>
                            </a:cubicBezTo>
                            <a:cubicBezTo>
                              <a:pt x="51" y="362"/>
                              <a:pt x="52" y="361"/>
                              <a:pt x="53" y="362"/>
                            </a:cubicBezTo>
                            <a:cubicBezTo>
                              <a:pt x="53" y="361"/>
                              <a:pt x="50" y="361"/>
                              <a:pt x="49" y="361"/>
                            </a:cubicBezTo>
                            <a:close/>
                            <a:moveTo>
                              <a:pt x="52" y="354"/>
                            </a:moveTo>
                            <a:cubicBezTo>
                              <a:pt x="53" y="353"/>
                              <a:pt x="51" y="353"/>
                              <a:pt x="50" y="353"/>
                            </a:cubicBezTo>
                            <a:cubicBezTo>
                              <a:pt x="51" y="353"/>
                              <a:pt x="52" y="354"/>
                              <a:pt x="52" y="354"/>
                            </a:cubicBezTo>
                            <a:close/>
                            <a:moveTo>
                              <a:pt x="51" y="359"/>
                            </a:moveTo>
                            <a:cubicBezTo>
                              <a:pt x="50" y="359"/>
                              <a:pt x="49" y="359"/>
                              <a:pt x="48" y="360"/>
                            </a:cubicBezTo>
                            <a:cubicBezTo>
                              <a:pt x="49" y="360"/>
                              <a:pt x="50" y="360"/>
                              <a:pt x="51" y="359"/>
                            </a:cubicBezTo>
                            <a:close/>
                            <a:moveTo>
                              <a:pt x="55" y="360"/>
                            </a:moveTo>
                            <a:cubicBezTo>
                              <a:pt x="55" y="360"/>
                              <a:pt x="54" y="360"/>
                              <a:pt x="54" y="361"/>
                            </a:cubicBezTo>
                            <a:cubicBezTo>
                              <a:pt x="55" y="361"/>
                              <a:pt x="55" y="361"/>
                              <a:pt x="55" y="360"/>
                            </a:cubicBezTo>
                            <a:close/>
                            <a:moveTo>
                              <a:pt x="54" y="362"/>
                            </a:moveTo>
                            <a:cubicBezTo>
                              <a:pt x="54" y="363"/>
                              <a:pt x="54" y="363"/>
                              <a:pt x="55" y="363"/>
                            </a:cubicBezTo>
                            <a:cubicBezTo>
                              <a:pt x="55" y="363"/>
                              <a:pt x="54" y="363"/>
                              <a:pt x="54" y="362"/>
                            </a:cubicBezTo>
                            <a:close/>
                            <a:moveTo>
                              <a:pt x="72" y="364"/>
                            </a:moveTo>
                            <a:cubicBezTo>
                              <a:pt x="70" y="364"/>
                              <a:pt x="68" y="364"/>
                              <a:pt x="68" y="363"/>
                            </a:cubicBezTo>
                            <a:cubicBezTo>
                              <a:pt x="68" y="364"/>
                              <a:pt x="71" y="364"/>
                              <a:pt x="72" y="363"/>
                            </a:cubicBezTo>
                            <a:cubicBezTo>
                              <a:pt x="70" y="362"/>
                              <a:pt x="66" y="363"/>
                              <a:pt x="65" y="361"/>
                            </a:cubicBezTo>
                            <a:cubicBezTo>
                              <a:pt x="66" y="362"/>
                              <a:pt x="67" y="362"/>
                              <a:pt x="69" y="362"/>
                            </a:cubicBezTo>
                            <a:cubicBezTo>
                              <a:pt x="71" y="362"/>
                              <a:pt x="71" y="360"/>
                              <a:pt x="70" y="360"/>
                            </a:cubicBezTo>
                            <a:cubicBezTo>
                              <a:pt x="68" y="360"/>
                              <a:pt x="66" y="360"/>
                              <a:pt x="64" y="361"/>
                            </a:cubicBezTo>
                            <a:cubicBezTo>
                              <a:pt x="63" y="361"/>
                              <a:pt x="59" y="360"/>
                              <a:pt x="59" y="362"/>
                            </a:cubicBezTo>
                            <a:cubicBezTo>
                              <a:pt x="60" y="361"/>
                              <a:pt x="57" y="361"/>
                              <a:pt x="55" y="362"/>
                            </a:cubicBezTo>
                            <a:cubicBezTo>
                              <a:pt x="55" y="363"/>
                              <a:pt x="58" y="363"/>
                              <a:pt x="59" y="363"/>
                            </a:cubicBezTo>
                            <a:cubicBezTo>
                              <a:pt x="57" y="364"/>
                              <a:pt x="61" y="366"/>
                              <a:pt x="63" y="365"/>
                            </a:cubicBezTo>
                            <a:cubicBezTo>
                              <a:pt x="62" y="365"/>
                              <a:pt x="62" y="364"/>
                              <a:pt x="61" y="364"/>
                            </a:cubicBezTo>
                            <a:cubicBezTo>
                              <a:pt x="59" y="362"/>
                              <a:pt x="64" y="363"/>
                              <a:pt x="61" y="362"/>
                            </a:cubicBezTo>
                            <a:cubicBezTo>
                              <a:pt x="63" y="362"/>
                              <a:pt x="64" y="363"/>
                              <a:pt x="65" y="363"/>
                            </a:cubicBezTo>
                            <a:cubicBezTo>
                              <a:pt x="66" y="363"/>
                              <a:pt x="66" y="365"/>
                              <a:pt x="65" y="365"/>
                            </a:cubicBezTo>
                            <a:cubicBezTo>
                              <a:pt x="67" y="365"/>
                              <a:pt x="70" y="365"/>
                              <a:pt x="71" y="366"/>
                            </a:cubicBezTo>
                            <a:cubicBezTo>
                              <a:pt x="72" y="366"/>
                              <a:pt x="72" y="367"/>
                              <a:pt x="74" y="367"/>
                            </a:cubicBezTo>
                            <a:cubicBezTo>
                              <a:pt x="73" y="366"/>
                              <a:pt x="73" y="365"/>
                              <a:pt x="72" y="364"/>
                            </a:cubicBezTo>
                            <a:close/>
                            <a:moveTo>
                              <a:pt x="55" y="364"/>
                            </a:moveTo>
                            <a:cubicBezTo>
                              <a:pt x="55" y="364"/>
                              <a:pt x="55" y="364"/>
                              <a:pt x="55" y="364"/>
                            </a:cubicBezTo>
                            <a:cubicBezTo>
                              <a:pt x="54" y="364"/>
                              <a:pt x="54" y="364"/>
                              <a:pt x="55" y="364"/>
                            </a:cubicBezTo>
                            <a:close/>
                            <a:moveTo>
                              <a:pt x="57" y="364"/>
                            </a:moveTo>
                            <a:cubicBezTo>
                              <a:pt x="57" y="364"/>
                              <a:pt x="58" y="365"/>
                              <a:pt x="58" y="365"/>
                            </a:cubicBezTo>
                            <a:cubicBezTo>
                              <a:pt x="58" y="364"/>
                              <a:pt x="58" y="364"/>
                              <a:pt x="57" y="364"/>
                            </a:cubicBezTo>
                            <a:close/>
                            <a:moveTo>
                              <a:pt x="7" y="329"/>
                            </a:moveTo>
                            <a:cubicBezTo>
                              <a:pt x="6" y="330"/>
                              <a:pt x="6" y="330"/>
                              <a:pt x="6" y="331"/>
                            </a:cubicBezTo>
                            <a:cubicBezTo>
                              <a:pt x="8" y="331"/>
                              <a:pt x="7" y="330"/>
                              <a:pt x="7" y="329"/>
                            </a:cubicBezTo>
                            <a:close/>
                            <a:moveTo>
                              <a:pt x="8" y="329"/>
                            </a:moveTo>
                            <a:cubicBezTo>
                              <a:pt x="8" y="330"/>
                              <a:pt x="8" y="330"/>
                              <a:pt x="8" y="331"/>
                            </a:cubicBezTo>
                            <a:cubicBezTo>
                              <a:pt x="7" y="330"/>
                              <a:pt x="7" y="333"/>
                              <a:pt x="8" y="333"/>
                            </a:cubicBezTo>
                            <a:cubicBezTo>
                              <a:pt x="9" y="332"/>
                              <a:pt x="11" y="329"/>
                              <a:pt x="8" y="329"/>
                            </a:cubicBezTo>
                            <a:close/>
                            <a:moveTo>
                              <a:pt x="8" y="333"/>
                            </a:moveTo>
                            <a:cubicBezTo>
                              <a:pt x="10" y="333"/>
                              <a:pt x="12" y="330"/>
                              <a:pt x="9" y="331"/>
                            </a:cubicBezTo>
                            <a:cubicBezTo>
                              <a:pt x="9" y="332"/>
                              <a:pt x="9" y="332"/>
                              <a:pt x="8" y="333"/>
                            </a:cubicBezTo>
                            <a:close/>
                            <a:moveTo>
                              <a:pt x="8" y="334"/>
                            </a:moveTo>
                            <a:cubicBezTo>
                              <a:pt x="9" y="334"/>
                              <a:pt x="9" y="335"/>
                              <a:pt x="10" y="335"/>
                            </a:cubicBezTo>
                            <a:cubicBezTo>
                              <a:pt x="12" y="334"/>
                              <a:pt x="9" y="334"/>
                              <a:pt x="8" y="334"/>
                            </a:cubicBezTo>
                            <a:close/>
                            <a:moveTo>
                              <a:pt x="10" y="333"/>
                            </a:moveTo>
                            <a:cubicBezTo>
                              <a:pt x="11" y="333"/>
                              <a:pt x="11" y="332"/>
                              <a:pt x="12" y="332"/>
                            </a:cubicBezTo>
                            <a:cubicBezTo>
                              <a:pt x="11" y="332"/>
                              <a:pt x="10" y="332"/>
                              <a:pt x="10" y="333"/>
                            </a:cubicBezTo>
                            <a:close/>
                            <a:moveTo>
                              <a:pt x="12" y="329"/>
                            </a:moveTo>
                            <a:cubicBezTo>
                              <a:pt x="13" y="330"/>
                              <a:pt x="14" y="331"/>
                              <a:pt x="15" y="332"/>
                            </a:cubicBezTo>
                            <a:cubicBezTo>
                              <a:pt x="16" y="330"/>
                              <a:pt x="13" y="329"/>
                              <a:pt x="12" y="329"/>
                            </a:cubicBezTo>
                            <a:close/>
                            <a:moveTo>
                              <a:pt x="17" y="330"/>
                            </a:moveTo>
                            <a:cubicBezTo>
                              <a:pt x="17" y="330"/>
                              <a:pt x="17" y="330"/>
                              <a:pt x="18" y="330"/>
                            </a:cubicBezTo>
                            <a:cubicBezTo>
                              <a:pt x="17" y="329"/>
                              <a:pt x="17" y="328"/>
                              <a:pt x="16" y="328"/>
                            </a:cubicBezTo>
                            <a:cubicBezTo>
                              <a:pt x="15" y="329"/>
                              <a:pt x="15" y="329"/>
                              <a:pt x="17" y="330"/>
                            </a:cubicBezTo>
                            <a:close/>
                            <a:moveTo>
                              <a:pt x="15" y="336"/>
                            </a:moveTo>
                            <a:cubicBezTo>
                              <a:pt x="16" y="336"/>
                              <a:pt x="17" y="335"/>
                              <a:pt x="17" y="335"/>
                            </a:cubicBezTo>
                            <a:cubicBezTo>
                              <a:pt x="16" y="334"/>
                              <a:pt x="15" y="332"/>
                              <a:pt x="13" y="333"/>
                            </a:cubicBezTo>
                            <a:cubicBezTo>
                              <a:pt x="14" y="333"/>
                              <a:pt x="15" y="334"/>
                              <a:pt x="16" y="334"/>
                            </a:cubicBezTo>
                            <a:cubicBezTo>
                              <a:pt x="13" y="334"/>
                              <a:pt x="15" y="336"/>
                              <a:pt x="15" y="336"/>
                            </a:cubicBezTo>
                            <a:close/>
                            <a:moveTo>
                              <a:pt x="14" y="333"/>
                            </a:moveTo>
                            <a:cubicBezTo>
                              <a:pt x="15" y="333"/>
                              <a:pt x="15" y="333"/>
                              <a:pt x="15" y="333"/>
                            </a:cubicBezTo>
                            <a:cubicBezTo>
                              <a:pt x="15" y="333"/>
                              <a:pt x="15" y="333"/>
                              <a:pt x="14" y="333"/>
                            </a:cubicBezTo>
                            <a:close/>
                            <a:moveTo>
                              <a:pt x="19" y="330"/>
                            </a:moveTo>
                            <a:cubicBezTo>
                              <a:pt x="19" y="329"/>
                              <a:pt x="18" y="329"/>
                              <a:pt x="17" y="329"/>
                            </a:cubicBezTo>
                            <a:cubicBezTo>
                              <a:pt x="18" y="329"/>
                              <a:pt x="18" y="330"/>
                              <a:pt x="19" y="330"/>
                            </a:cubicBezTo>
                            <a:close/>
                            <a:moveTo>
                              <a:pt x="16" y="331"/>
                            </a:moveTo>
                            <a:cubicBezTo>
                              <a:pt x="16" y="333"/>
                              <a:pt x="18" y="333"/>
                              <a:pt x="19" y="334"/>
                            </a:cubicBezTo>
                            <a:cubicBezTo>
                              <a:pt x="20" y="332"/>
                              <a:pt x="18" y="331"/>
                              <a:pt x="16" y="331"/>
                            </a:cubicBezTo>
                            <a:close/>
                            <a:moveTo>
                              <a:pt x="17" y="331"/>
                            </a:moveTo>
                            <a:cubicBezTo>
                              <a:pt x="18" y="331"/>
                              <a:pt x="18" y="331"/>
                              <a:pt x="18" y="331"/>
                            </a:cubicBezTo>
                            <a:cubicBezTo>
                              <a:pt x="18" y="331"/>
                              <a:pt x="18" y="330"/>
                              <a:pt x="17" y="331"/>
                            </a:cubicBezTo>
                            <a:close/>
                            <a:moveTo>
                              <a:pt x="18" y="336"/>
                            </a:moveTo>
                            <a:cubicBezTo>
                              <a:pt x="19" y="336"/>
                              <a:pt x="19" y="336"/>
                              <a:pt x="19" y="336"/>
                            </a:cubicBezTo>
                            <a:cubicBezTo>
                              <a:pt x="19" y="334"/>
                              <a:pt x="18" y="334"/>
                              <a:pt x="16" y="334"/>
                            </a:cubicBezTo>
                            <a:cubicBezTo>
                              <a:pt x="17" y="335"/>
                              <a:pt x="18" y="335"/>
                              <a:pt x="18" y="336"/>
                            </a:cubicBezTo>
                            <a:close/>
                            <a:moveTo>
                              <a:pt x="19" y="332"/>
                            </a:moveTo>
                            <a:cubicBezTo>
                              <a:pt x="20" y="332"/>
                              <a:pt x="20" y="331"/>
                              <a:pt x="18" y="331"/>
                            </a:cubicBezTo>
                            <a:cubicBezTo>
                              <a:pt x="18" y="331"/>
                              <a:pt x="19" y="332"/>
                              <a:pt x="19" y="332"/>
                            </a:cubicBezTo>
                            <a:close/>
                            <a:moveTo>
                              <a:pt x="18" y="334"/>
                            </a:moveTo>
                            <a:cubicBezTo>
                              <a:pt x="19" y="333"/>
                              <a:pt x="18" y="333"/>
                              <a:pt x="17" y="334"/>
                            </a:cubicBezTo>
                            <a:cubicBezTo>
                              <a:pt x="17" y="334"/>
                              <a:pt x="18" y="334"/>
                              <a:pt x="18" y="334"/>
                            </a:cubicBezTo>
                            <a:close/>
                            <a:moveTo>
                              <a:pt x="18" y="336"/>
                            </a:moveTo>
                            <a:cubicBezTo>
                              <a:pt x="17" y="336"/>
                              <a:pt x="18" y="339"/>
                              <a:pt x="18" y="339"/>
                            </a:cubicBezTo>
                            <a:cubicBezTo>
                              <a:pt x="19" y="338"/>
                              <a:pt x="20" y="336"/>
                              <a:pt x="18" y="336"/>
                            </a:cubicBezTo>
                            <a:close/>
                            <a:moveTo>
                              <a:pt x="19" y="343"/>
                            </a:moveTo>
                            <a:cubicBezTo>
                              <a:pt x="18" y="343"/>
                              <a:pt x="18" y="343"/>
                              <a:pt x="18" y="343"/>
                            </a:cubicBezTo>
                            <a:cubicBezTo>
                              <a:pt x="18" y="343"/>
                              <a:pt x="19" y="343"/>
                              <a:pt x="19" y="343"/>
                            </a:cubicBezTo>
                            <a:cubicBezTo>
                              <a:pt x="20" y="343"/>
                              <a:pt x="20" y="345"/>
                              <a:pt x="22" y="345"/>
                            </a:cubicBezTo>
                            <a:cubicBezTo>
                              <a:pt x="23" y="345"/>
                              <a:pt x="24" y="345"/>
                              <a:pt x="25" y="345"/>
                            </a:cubicBezTo>
                            <a:cubicBezTo>
                              <a:pt x="23" y="344"/>
                              <a:pt x="23" y="343"/>
                              <a:pt x="22" y="343"/>
                            </a:cubicBezTo>
                            <a:cubicBezTo>
                              <a:pt x="23" y="345"/>
                              <a:pt x="19" y="340"/>
                              <a:pt x="20" y="343"/>
                            </a:cubicBezTo>
                            <a:cubicBezTo>
                              <a:pt x="19" y="342"/>
                              <a:pt x="17" y="342"/>
                              <a:pt x="14" y="341"/>
                            </a:cubicBezTo>
                            <a:cubicBezTo>
                              <a:pt x="13" y="341"/>
                              <a:pt x="12" y="339"/>
                              <a:pt x="10" y="339"/>
                            </a:cubicBezTo>
                            <a:cubicBezTo>
                              <a:pt x="12" y="340"/>
                              <a:pt x="13" y="342"/>
                              <a:pt x="15" y="342"/>
                            </a:cubicBezTo>
                            <a:cubicBezTo>
                              <a:pt x="16" y="343"/>
                              <a:pt x="17" y="343"/>
                              <a:pt x="18" y="343"/>
                            </a:cubicBezTo>
                            <a:cubicBezTo>
                              <a:pt x="18" y="343"/>
                              <a:pt x="18" y="343"/>
                              <a:pt x="19" y="343"/>
                            </a:cubicBezTo>
                            <a:close/>
                            <a:moveTo>
                              <a:pt x="22" y="341"/>
                            </a:moveTo>
                            <a:cubicBezTo>
                              <a:pt x="23" y="340"/>
                              <a:pt x="21" y="340"/>
                              <a:pt x="19" y="341"/>
                            </a:cubicBezTo>
                            <a:cubicBezTo>
                              <a:pt x="21" y="340"/>
                              <a:pt x="22" y="341"/>
                              <a:pt x="22" y="341"/>
                            </a:cubicBezTo>
                            <a:close/>
                            <a:moveTo>
                              <a:pt x="27" y="331"/>
                            </a:moveTo>
                            <a:cubicBezTo>
                              <a:pt x="26" y="331"/>
                              <a:pt x="25" y="332"/>
                              <a:pt x="25" y="332"/>
                            </a:cubicBezTo>
                            <a:cubicBezTo>
                              <a:pt x="26" y="332"/>
                              <a:pt x="27" y="332"/>
                              <a:pt x="27" y="331"/>
                            </a:cubicBezTo>
                            <a:close/>
                            <a:moveTo>
                              <a:pt x="4" y="310"/>
                            </a:moveTo>
                            <a:cubicBezTo>
                              <a:pt x="4" y="311"/>
                              <a:pt x="6" y="311"/>
                              <a:pt x="6" y="312"/>
                            </a:cubicBezTo>
                            <a:cubicBezTo>
                              <a:pt x="6" y="311"/>
                              <a:pt x="6" y="311"/>
                              <a:pt x="6" y="310"/>
                            </a:cubicBezTo>
                            <a:cubicBezTo>
                              <a:pt x="6" y="311"/>
                              <a:pt x="7" y="311"/>
                              <a:pt x="8" y="312"/>
                            </a:cubicBezTo>
                            <a:cubicBezTo>
                              <a:pt x="8" y="310"/>
                              <a:pt x="7" y="310"/>
                              <a:pt x="8" y="309"/>
                            </a:cubicBezTo>
                            <a:cubicBezTo>
                              <a:pt x="8" y="308"/>
                              <a:pt x="9" y="308"/>
                              <a:pt x="10" y="307"/>
                            </a:cubicBezTo>
                            <a:cubicBezTo>
                              <a:pt x="11" y="307"/>
                              <a:pt x="11" y="308"/>
                              <a:pt x="9" y="308"/>
                            </a:cubicBezTo>
                            <a:cubicBezTo>
                              <a:pt x="9" y="309"/>
                              <a:pt x="9" y="309"/>
                              <a:pt x="10" y="309"/>
                            </a:cubicBezTo>
                            <a:cubicBezTo>
                              <a:pt x="9" y="309"/>
                              <a:pt x="9" y="310"/>
                              <a:pt x="8" y="310"/>
                            </a:cubicBezTo>
                            <a:cubicBezTo>
                              <a:pt x="8" y="310"/>
                              <a:pt x="10" y="310"/>
                              <a:pt x="10" y="311"/>
                            </a:cubicBezTo>
                            <a:cubicBezTo>
                              <a:pt x="11" y="311"/>
                              <a:pt x="8" y="312"/>
                              <a:pt x="11" y="312"/>
                            </a:cubicBezTo>
                            <a:cubicBezTo>
                              <a:pt x="10" y="312"/>
                              <a:pt x="10" y="312"/>
                              <a:pt x="9" y="313"/>
                            </a:cubicBezTo>
                            <a:cubicBezTo>
                              <a:pt x="10" y="313"/>
                              <a:pt x="11" y="313"/>
                              <a:pt x="12" y="313"/>
                            </a:cubicBezTo>
                            <a:cubicBezTo>
                              <a:pt x="12" y="312"/>
                              <a:pt x="12" y="312"/>
                              <a:pt x="12" y="312"/>
                            </a:cubicBezTo>
                            <a:cubicBezTo>
                              <a:pt x="13" y="313"/>
                              <a:pt x="14" y="310"/>
                              <a:pt x="12" y="310"/>
                            </a:cubicBezTo>
                            <a:cubicBezTo>
                              <a:pt x="15" y="311"/>
                              <a:pt x="12" y="308"/>
                              <a:pt x="12" y="310"/>
                            </a:cubicBezTo>
                            <a:cubicBezTo>
                              <a:pt x="12" y="308"/>
                              <a:pt x="14" y="305"/>
                              <a:pt x="13" y="304"/>
                            </a:cubicBezTo>
                            <a:cubicBezTo>
                              <a:pt x="12" y="303"/>
                              <a:pt x="13" y="303"/>
                              <a:pt x="12" y="302"/>
                            </a:cubicBezTo>
                            <a:cubicBezTo>
                              <a:pt x="11" y="302"/>
                              <a:pt x="12" y="299"/>
                              <a:pt x="11" y="301"/>
                            </a:cubicBezTo>
                            <a:cubicBezTo>
                              <a:pt x="12" y="298"/>
                              <a:pt x="5" y="303"/>
                              <a:pt x="9" y="302"/>
                            </a:cubicBezTo>
                            <a:cubicBezTo>
                              <a:pt x="6" y="302"/>
                              <a:pt x="8" y="303"/>
                              <a:pt x="9" y="302"/>
                            </a:cubicBezTo>
                            <a:cubicBezTo>
                              <a:pt x="8" y="303"/>
                              <a:pt x="9" y="306"/>
                              <a:pt x="8" y="306"/>
                            </a:cubicBezTo>
                            <a:cubicBezTo>
                              <a:pt x="8" y="306"/>
                              <a:pt x="8" y="306"/>
                              <a:pt x="7" y="305"/>
                            </a:cubicBezTo>
                            <a:cubicBezTo>
                              <a:pt x="7" y="308"/>
                              <a:pt x="5" y="304"/>
                              <a:pt x="6" y="307"/>
                            </a:cubicBezTo>
                            <a:cubicBezTo>
                              <a:pt x="6" y="306"/>
                              <a:pt x="5" y="306"/>
                              <a:pt x="5" y="306"/>
                            </a:cubicBezTo>
                            <a:cubicBezTo>
                              <a:pt x="5" y="307"/>
                              <a:pt x="5" y="307"/>
                              <a:pt x="6" y="308"/>
                            </a:cubicBezTo>
                            <a:cubicBezTo>
                              <a:pt x="5" y="307"/>
                              <a:pt x="5" y="306"/>
                              <a:pt x="4" y="306"/>
                            </a:cubicBezTo>
                            <a:cubicBezTo>
                              <a:pt x="3" y="307"/>
                              <a:pt x="5" y="308"/>
                              <a:pt x="5" y="309"/>
                            </a:cubicBezTo>
                            <a:cubicBezTo>
                              <a:pt x="5" y="309"/>
                              <a:pt x="5" y="310"/>
                              <a:pt x="6" y="310"/>
                            </a:cubicBezTo>
                            <a:cubicBezTo>
                              <a:pt x="5" y="310"/>
                              <a:pt x="4" y="309"/>
                              <a:pt x="2" y="309"/>
                            </a:cubicBezTo>
                            <a:cubicBezTo>
                              <a:pt x="2" y="310"/>
                              <a:pt x="3" y="311"/>
                              <a:pt x="4" y="310"/>
                            </a:cubicBezTo>
                            <a:close/>
                            <a:moveTo>
                              <a:pt x="5" y="317"/>
                            </a:moveTo>
                            <a:cubicBezTo>
                              <a:pt x="6" y="317"/>
                              <a:pt x="7" y="316"/>
                              <a:pt x="7" y="316"/>
                            </a:cubicBezTo>
                            <a:cubicBezTo>
                              <a:pt x="8" y="315"/>
                              <a:pt x="9" y="314"/>
                              <a:pt x="10" y="314"/>
                            </a:cubicBezTo>
                            <a:cubicBezTo>
                              <a:pt x="8" y="315"/>
                              <a:pt x="7" y="315"/>
                              <a:pt x="8" y="313"/>
                            </a:cubicBezTo>
                            <a:cubicBezTo>
                              <a:pt x="8" y="314"/>
                              <a:pt x="7" y="313"/>
                              <a:pt x="7" y="313"/>
                            </a:cubicBezTo>
                            <a:cubicBezTo>
                              <a:pt x="6" y="313"/>
                              <a:pt x="5" y="313"/>
                              <a:pt x="4" y="313"/>
                            </a:cubicBezTo>
                            <a:cubicBezTo>
                              <a:pt x="5" y="314"/>
                              <a:pt x="7" y="314"/>
                              <a:pt x="6" y="315"/>
                            </a:cubicBezTo>
                            <a:cubicBezTo>
                              <a:pt x="5" y="315"/>
                              <a:pt x="6" y="314"/>
                              <a:pt x="4" y="314"/>
                            </a:cubicBezTo>
                            <a:cubicBezTo>
                              <a:pt x="4" y="315"/>
                              <a:pt x="4" y="315"/>
                              <a:pt x="4" y="316"/>
                            </a:cubicBezTo>
                            <a:cubicBezTo>
                              <a:pt x="4" y="316"/>
                              <a:pt x="7" y="315"/>
                              <a:pt x="5" y="317"/>
                            </a:cubicBezTo>
                            <a:close/>
                            <a:moveTo>
                              <a:pt x="5" y="318"/>
                            </a:moveTo>
                            <a:cubicBezTo>
                              <a:pt x="5" y="319"/>
                              <a:pt x="6" y="318"/>
                              <a:pt x="7" y="318"/>
                            </a:cubicBezTo>
                            <a:cubicBezTo>
                              <a:pt x="5" y="318"/>
                              <a:pt x="5" y="317"/>
                              <a:pt x="3" y="318"/>
                            </a:cubicBezTo>
                            <a:cubicBezTo>
                              <a:pt x="4" y="318"/>
                              <a:pt x="4" y="319"/>
                              <a:pt x="3" y="319"/>
                            </a:cubicBezTo>
                            <a:cubicBezTo>
                              <a:pt x="4" y="319"/>
                              <a:pt x="3" y="320"/>
                              <a:pt x="4" y="320"/>
                            </a:cubicBezTo>
                            <a:cubicBezTo>
                              <a:pt x="5" y="320"/>
                              <a:pt x="5" y="319"/>
                              <a:pt x="5" y="318"/>
                            </a:cubicBezTo>
                            <a:close/>
                            <a:moveTo>
                              <a:pt x="7" y="316"/>
                            </a:moveTo>
                            <a:cubicBezTo>
                              <a:pt x="7" y="316"/>
                              <a:pt x="7" y="316"/>
                              <a:pt x="8" y="317"/>
                            </a:cubicBezTo>
                            <a:cubicBezTo>
                              <a:pt x="8" y="316"/>
                              <a:pt x="7" y="316"/>
                              <a:pt x="7" y="316"/>
                            </a:cubicBezTo>
                            <a:close/>
                            <a:moveTo>
                              <a:pt x="7" y="321"/>
                            </a:moveTo>
                            <a:cubicBezTo>
                              <a:pt x="8" y="320"/>
                              <a:pt x="8" y="319"/>
                              <a:pt x="7" y="319"/>
                            </a:cubicBezTo>
                            <a:cubicBezTo>
                              <a:pt x="7" y="320"/>
                              <a:pt x="7" y="320"/>
                              <a:pt x="7" y="321"/>
                            </a:cubicBezTo>
                            <a:close/>
                            <a:moveTo>
                              <a:pt x="10" y="318"/>
                            </a:moveTo>
                            <a:cubicBezTo>
                              <a:pt x="11" y="317"/>
                              <a:pt x="11" y="317"/>
                              <a:pt x="11" y="316"/>
                            </a:cubicBezTo>
                            <a:cubicBezTo>
                              <a:pt x="11" y="316"/>
                              <a:pt x="10" y="317"/>
                              <a:pt x="10" y="318"/>
                            </a:cubicBezTo>
                            <a:close/>
                            <a:moveTo>
                              <a:pt x="9" y="319"/>
                            </a:moveTo>
                            <a:cubicBezTo>
                              <a:pt x="6" y="320"/>
                              <a:pt x="9" y="321"/>
                              <a:pt x="10" y="321"/>
                            </a:cubicBezTo>
                            <a:cubicBezTo>
                              <a:pt x="11" y="321"/>
                              <a:pt x="10" y="319"/>
                              <a:pt x="9" y="319"/>
                            </a:cubicBezTo>
                            <a:close/>
                            <a:moveTo>
                              <a:pt x="11" y="320"/>
                            </a:moveTo>
                            <a:cubicBezTo>
                              <a:pt x="11" y="320"/>
                              <a:pt x="11" y="321"/>
                              <a:pt x="11" y="322"/>
                            </a:cubicBezTo>
                            <a:cubicBezTo>
                              <a:pt x="10" y="322"/>
                              <a:pt x="9" y="321"/>
                              <a:pt x="8" y="321"/>
                            </a:cubicBezTo>
                            <a:cubicBezTo>
                              <a:pt x="8" y="322"/>
                              <a:pt x="9" y="323"/>
                              <a:pt x="11" y="323"/>
                            </a:cubicBezTo>
                            <a:cubicBezTo>
                              <a:pt x="10" y="323"/>
                              <a:pt x="10" y="323"/>
                              <a:pt x="10" y="323"/>
                            </a:cubicBezTo>
                            <a:cubicBezTo>
                              <a:pt x="11" y="323"/>
                              <a:pt x="13" y="322"/>
                              <a:pt x="13" y="323"/>
                            </a:cubicBezTo>
                            <a:cubicBezTo>
                              <a:pt x="12" y="322"/>
                              <a:pt x="13" y="320"/>
                              <a:pt x="11" y="320"/>
                            </a:cubicBezTo>
                            <a:close/>
                            <a:moveTo>
                              <a:pt x="6" y="325"/>
                            </a:moveTo>
                            <a:cubicBezTo>
                              <a:pt x="5" y="326"/>
                              <a:pt x="4" y="328"/>
                              <a:pt x="4" y="328"/>
                            </a:cubicBezTo>
                            <a:cubicBezTo>
                              <a:pt x="6" y="328"/>
                              <a:pt x="7" y="326"/>
                              <a:pt x="7" y="326"/>
                            </a:cubicBezTo>
                            <a:cubicBezTo>
                              <a:pt x="6" y="326"/>
                              <a:pt x="6" y="326"/>
                              <a:pt x="6" y="325"/>
                            </a:cubicBezTo>
                            <a:close/>
                            <a:moveTo>
                              <a:pt x="14" y="318"/>
                            </a:moveTo>
                            <a:cubicBezTo>
                              <a:pt x="14" y="317"/>
                              <a:pt x="13" y="317"/>
                              <a:pt x="12" y="318"/>
                            </a:cubicBezTo>
                            <a:cubicBezTo>
                              <a:pt x="12" y="318"/>
                              <a:pt x="12" y="319"/>
                              <a:pt x="12" y="319"/>
                            </a:cubicBezTo>
                            <a:cubicBezTo>
                              <a:pt x="12" y="320"/>
                              <a:pt x="14" y="320"/>
                              <a:pt x="15" y="321"/>
                            </a:cubicBezTo>
                            <a:cubicBezTo>
                              <a:pt x="16" y="320"/>
                              <a:pt x="14" y="319"/>
                              <a:pt x="14" y="319"/>
                            </a:cubicBezTo>
                            <a:cubicBezTo>
                              <a:pt x="16" y="319"/>
                              <a:pt x="14" y="319"/>
                              <a:pt x="14" y="318"/>
                            </a:cubicBezTo>
                            <a:close/>
                            <a:moveTo>
                              <a:pt x="7" y="327"/>
                            </a:moveTo>
                            <a:cubicBezTo>
                              <a:pt x="9" y="327"/>
                              <a:pt x="10" y="326"/>
                              <a:pt x="10" y="327"/>
                            </a:cubicBezTo>
                            <a:cubicBezTo>
                              <a:pt x="10" y="326"/>
                              <a:pt x="10" y="326"/>
                              <a:pt x="11" y="326"/>
                            </a:cubicBezTo>
                            <a:cubicBezTo>
                              <a:pt x="11" y="326"/>
                              <a:pt x="11" y="326"/>
                              <a:pt x="11" y="326"/>
                            </a:cubicBezTo>
                            <a:cubicBezTo>
                              <a:pt x="11" y="325"/>
                              <a:pt x="11" y="323"/>
                              <a:pt x="8" y="326"/>
                            </a:cubicBezTo>
                            <a:cubicBezTo>
                              <a:pt x="8" y="326"/>
                              <a:pt x="8" y="326"/>
                              <a:pt x="7" y="327"/>
                            </a:cubicBezTo>
                            <a:close/>
                            <a:moveTo>
                              <a:pt x="12" y="323"/>
                            </a:moveTo>
                            <a:cubicBezTo>
                              <a:pt x="11" y="324"/>
                              <a:pt x="12" y="324"/>
                              <a:pt x="13" y="324"/>
                            </a:cubicBezTo>
                            <a:cubicBezTo>
                              <a:pt x="14" y="323"/>
                              <a:pt x="12" y="323"/>
                              <a:pt x="12" y="323"/>
                            </a:cubicBezTo>
                            <a:close/>
                            <a:moveTo>
                              <a:pt x="14" y="324"/>
                            </a:moveTo>
                            <a:cubicBezTo>
                              <a:pt x="14" y="324"/>
                              <a:pt x="15" y="324"/>
                              <a:pt x="15" y="324"/>
                            </a:cubicBezTo>
                            <a:cubicBezTo>
                              <a:pt x="15" y="323"/>
                              <a:pt x="14" y="322"/>
                              <a:pt x="14" y="322"/>
                            </a:cubicBezTo>
                            <a:cubicBezTo>
                              <a:pt x="14" y="323"/>
                              <a:pt x="14" y="324"/>
                              <a:pt x="14" y="324"/>
                            </a:cubicBezTo>
                            <a:close/>
                            <a:moveTo>
                              <a:pt x="14" y="325"/>
                            </a:moveTo>
                            <a:cubicBezTo>
                              <a:pt x="14" y="326"/>
                              <a:pt x="15" y="326"/>
                              <a:pt x="16" y="327"/>
                            </a:cubicBezTo>
                            <a:cubicBezTo>
                              <a:pt x="16" y="326"/>
                              <a:pt x="16" y="325"/>
                              <a:pt x="14" y="325"/>
                            </a:cubicBezTo>
                            <a:close/>
                            <a:moveTo>
                              <a:pt x="16" y="325"/>
                            </a:moveTo>
                            <a:cubicBezTo>
                              <a:pt x="16" y="325"/>
                              <a:pt x="16" y="326"/>
                              <a:pt x="16" y="326"/>
                            </a:cubicBezTo>
                            <a:cubicBezTo>
                              <a:pt x="17" y="326"/>
                              <a:pt x="17" y="326"/>
                              <a:pt x="17" y="325"/>
                            </a:cubicBezTo>
                            <a:cubicBezTo>
                              <a:pt x="17" y="325"/>
                              <a:pt x="17" y="324"/>
                              <a:pt x="16" y="325"/>
                            </a:cubicBezTo>
                            <a:close/>
                            <a:moveTo>
                              <a:pt x="18" y="325"/>
                            </a:moveTo>
                            <a:cubicBezTo>
                              <a:pt x="18" y="326"/>
                              <a:pt x="18" y="326"/>
                              <a:pt x="19" y="326"/>
                            </a:cubicBezTo>
                            <a:cubicBezTo>
                              <a:pt x="19" y="325"/>
                              <a:pt x="19" y="325"/>
                              <a:pt x="18" y="325"/>
                            </a:cubicBezTo>
                            <a:close/>
                            <a:moveTo>
                              <a:pt x="5" y="298"/>
                            </a:moveTo>
                            <a:cubicBezTo>
                              <a:pt x="5" y="298"/>
                              <a:pt x="5" y="300"/>
                              <a:pt x="6" y="300"/>
                            </a:cubicBezTo>
                            <a:cubicBezTo>
                              <a:pt x="8" y="299"/>
                              <a:pt x="5" y="293"/>
                              <a:pt x="2" y="294"/>
                            </a:cubicBezTo>
                            <a:cubicBezTo>
                              <a:pt x="2" y="295"/>
                              <a:pt x="3" y="295"/>
                              <a:pt x="3" y="296"/>
                            </a:cubicBezTo>
                            <a:cubicBezTo>
                              <a:pt x="3" y="297"/>
                              <a:pt x="4" y="297"/>
                              <a:pt x="2" y="297"/>
                            </a:cubicBezTo>
                            <a:cubicBezTo>
                              <a:pt x="3" y="298"/>
                              <a:pt x="5" y="297"/>
                              <a:pt x="5" y="298"/>
                            </a:cubicBezTo>
                            <a:close/>
                            <a:moveTo>
                              <a:pt x="5" y="291"/>
                            </a:moveTo>
                            <a:cubicBezTo>
                              <a:pt x="5" y="292"/>
                              <a:pt x="6" y="292"/>
                              <a:pt x="6" y="292"/>
                            </a:cubicBezTo>
                            <a:cubicBezTo>
                              <a:pt x="6" y="291"/>
                              <a:pt x="7" y="291"/>
                              <a:pt x="6" y="291"/>
                            </a:cubicBezTo>
                            <a:cubicBezTo>
                              <a:pt x="6" y="291"/>
                              <a:pt x="5" y="291"/>
                              <a:pt x="5" y="291"/>
                            </a:cubicBezTo>
                            <a:close/>
                            <a:moveTo>
                              <a:pt x="2" y="300"/>
                            </a:moveTo>
                            <a:cubicBezTo>
                              <a:pt x="3" y="300"/>
                              <a:pt x="4" y="299"/>
                              <a:pt x="4" y="298"/>
                            </a:cubicBezTo>
                            <a:cubicBezTo>
                              <a:pt x="4" y="297"/>
                              <a:pt x="3" y="298"/>
                              <a:pt x="1" y="298"/>
                            </a:cubicBezTo>
                            <a:cubicBezTo>
                              <a:pt x="1" y="299"/>
                              <a:pt x="2" y="299"/>
                              <a:pt x="3" y="300"/>
                            </a:cubicBezTo>
                            <a:cubicBezTo>
                              <a:pt x="3" y="300"/>
                              <a:pt x="2" y="300"/>
                              <a:pt x="2" y="300"/>
                            </a:cubicBezTo>
                            <a:close/>
                            <a:moveTo>
                              <a:pt x="5" y="300"/>
                            </a:moveTo>
                            <a:cubicBezTo>
                              <a:pt x="4" y="300"/>
                              <a:pt x="2" y="301"/>
                              <a:pt x="1" y="300"/>
                            </a:cubicBezTo>
                            <a:cubicBezTo>
                              <a:pt x="1" y="301"/>
                              <a:pt x="2" y="301"/>
                              <a:pt x="2" y="301"/>
                            </a:cubicBezTo>
                            <a:cubicBezTo>
                              <a:pt x="3" y="301"/>
                              <a:pt x="4" y="300"/>
                              <a:pt x="5" y="300"/>
                            </a:cubicBezTo>
                            <a:close/>
                            <a:moveTo>
                              <a:pt x="7" y="291"/>
                            </a:moveTo>
                            <a:cubicBezTo>
                              <a:pt x="7" y="291"/>
                              <a:pt x="7" y="291"/>
                              <a:pt x="7" y="291"/>
                            </a:cubicBezTo>
                            <a:cubicBezTo>
                              <a:pt x="8" y="291"/>
                              <a:pt x="8" y="290"/>
                              <a:pt x="7" y="291"/>
                            </a:cubicBezTo>
                            <a:close/>
                            <a:moveTo>
                              <a:pt x="5" y="294"/>
                            </a:moveTo>
                            <a:cubicBezTo>
                              <a:pt x="7" y="293"/>
                              <a:pt x="7" y="294"/>
                              <a:pt x="9" y="294"/>
                            </a:cubicBezTo>
                            <a:cubicBezTo>
                              <a:pt x="9" y="293"/>
                              <a:pt x="9" y="292"/>
                              <a:pt x="9" y="292"/>
                            </a:cubicBezTo>
                            <a:cubicBezTo>
                              <a:pt x="8" y="292"/>
                              <a:pt x="8" y="293"/>
                              <a:pt x="8" y="293"/>
                            </a:cubicBezTo>
                            <a:cubicBezTo>
                              <a:pt x="7" y="293"/>
                              <a:pt x="6" y="293"/>
                              <a:pt x="5" y="294"/>
                            </a:cubicBezTo>
                            <a:close/>
                            <a:moveTo>
                              <a:pt x="5" y="295"/>
                            </a:moveTo>
                            <a:cubicBezTo>
                              <a:pt x="6" y="296"/>
                              <a:pt x="6" y="297"/>
                              <a:pt x="7" y="298"/>
                            </a:cubicBezTo>
                            <a:cubicBezTo>
                              <a:pt x="12" y="296"/>
                              <a:pt x="8" y="294"/>
                              <a:pt x="5" y="295"/>
                            </a:cubicBezTo>
                            <a:close/>
                            <a:moveTo>
                              <a:pt x="5" y="304"/>
                            </a:moveTo>
                            <a:cubicBezTo>
                              <a:pt x="6" y="302"/>
                              <a:pt x="3" y="301"/>
                              <a:pt x="2" y="302"/>
                            </a:cubicBezTo>
                            <a:cubicBezTo>
                              <a:pt x="1" y="304"/>
                              <a:pt x="5" y="302"/>
                              <a:pt x="5" y="304"/>
                            </a:cubicBezTo>
                            <a:close/>
                            <a:moveTo>
                              <a:pt x="6" y="294"/>
                            </a:moveTo>
                            <a:cubicBezTo>
                              <a:pt x="7" y="294"/>
                              <a:pt x="8" y="294"/>
                              <a:pt x="8" y="295"/>
                            </a:cubicBezTo>
                            <a:cubicBezTo>
                              <a:pt x="8" y="294"/>
                              <a:pt x="7" y="294"/>
                              <a:pt x="6" y="294"/>
                            </a:cubicBezTo>
                            <a:close/>
                            <a:moveTo>
                              <a:pt x="2" y="304"/>
                            </a:moveTo>
                            <a:cubicBezTo>
                              <a:pt x="2" y="304"/>
                              <a:pt x="2" y="304"/>
                              <a:pt x="2" y="304"/>
                            </a:cubicBezTo>
                            <a:cubicBezTo>
                              <a:pt x="3" y="303"/>
                              <a:pt x="3" y="303"/>
                              <a:pt x="2" y="304"/>
                            </a:cubicBezTo>
                            <a:close/>
                            <a:moveTo>
                              <a:pt x="4" y="303"/>
                            </a:moveTo>
                            <a:cubicBezTo>
                              <a:pt x="3" y="304"/>
                              <a:pt x="0" y="305"/>
                              <a:pt x="3" y="306"/>
                            </a:cubicBezTo>
                            <a:cubicBezTo>
                              <a:pt x="3" y="305"/>
                              <a:pt x="6" y="304"/>
                              <a:pt x="4" y="303"/>
                            </a:cubicBezTo>
                            <a:close/>
                            <a:moveTo>
                              <a:pt x="6" y="303"/>
                            </a:moveTo>
                            <a:cubicBezTo>
                              <a:pt x="6" y="303"/>
                              <a:pt x="7" y="303"/>
                              <a:pt x="7" y="303"/>
                            </a:cubicBezTo>
                            <a:cubicBezTo>
                              <a:pt x="7" y="302"/>
                              <a:pt x="6" y="301"/>
                              <a:pt x="5" y="301"/>
                            </a:cubicBezTo>
                            <a:cubicBezTo>
                              <a:pt x="5" y="302"/>
                              <a:pt x="5" y="302"/>
                              <a:pt x="6" y="303"/>
                            </a:cubicBezTo>
                            <a:close/>
                            <a:moveTo>
                              <a:pt x="6" y="302"/>
                            </a:moveTo>
                            <a:cubicBezTo>
                              <a:pt x="7" y="301"/>
                              <a:pt x="7" y="301"/>
                              <a:pt x="6" y="300"/>
                            </a:cubicBezTo>
                            <a:cubicBezTo>
                              <a:pt x="5" y="301"/>
                              <a:pt x="6" y="301"/>
                              <a:pt x="6" y="302"/>
                            </a:cubicBezTo>
                            <a:close/>
                            <a:moveTo>
                              <a:pt x="10" y="295"/>
                            </a:moveTo>
                            <a:cubicBezTo>
                              <a:pt x="10" y="295"/>
                              <a:pt x="9" y="296"/>
                              <a:pt x="9" y="297"/>
                            </a:cubicBezTo>
                            <a:cubicBezTo>
                              <a:pt x="9" y="297"/>
                              <a:pt x="10" y="298"/>
                              <a:pt x="10" y="298"/>
                            </a:cubicBezTo>
                            <a:cubicBezTo>
                              <a:pt x="10" y="297"/>
                              <a:pt x="7" y="298"/>
                              <a:pt x="7" y="299"/>
                            </a:cubicBezTo>
                            <a:cubicBezTo>
                              <a:pt x="8" y="300"/>
                              <a:pt x="10" y="300"/>
                              <a:pt x="11" y="300"/>
                            </a:cubicBezTo>
                            <a:cubicBezTo>
                              <a:pt x="13" y="300"/>
                              <a:pt x="10" y="296"/>
                              <a:pt x="10" y="295"/>
                            </a:cubicBezTo>
                            <a:close/>
                            <a:moveTo>
                              <a:pt x="7" y="301"/>
                            </a:moveTo>
                            <a:cubicBezTo>
                              <a:pt x="9" y="300"/>
                              <a:pt x="9" y="300"/>
                              <a:pt x="7" y="300"/>
                            </a:cubicBezTo>
                            <a:cubicBezTo>
                              <a:pt x="7" y="300"/>
                              <a:pt x="7" y="300"/>
                              <a:pt x="7" y="301"/>
                            </a:cubicBezTo>
                            <a:close/>
                            <a:moveTo>
                              <a:pt x="6" y="304"/>
                            </a:moveTo>
                            <a:cubicBezTo>
                              <a:pt x="5" y="305"/>
                              <a:pt x="8" y="305"/>
                              <a:pt x="8" y="306"/>
                            </a:cubicBezTo>
                            <a:cubicBezTo>
                              <a:pt x="9" y="304"/>
                              <a:pt x="7" y="302"/>
                              <a:pt x="6" y="304"/>
                            </a:cubicBezTo>
                            <a:close/>
                            <a:moveTo>
                              <a:pt x="5" y="305"/>
                            </a:moveTo>
                            <a:cubicBezTo>
                              <a:pt x="6" y="305"/>
                              <a:pt x="6" y="306"/>
                              <a:pt x="6" y="306"/>
                            </a:cubicBezTo>
                            <a:cubicBezTo>
                              <a:pt x="6" y="305"/>
                              <a:pt x="6" y="305"/>
                              <a:pt x="5" y="305"/>
                            </a:cubicBezTo>
                            <a:close/>
                            <a:moveTo>
                              <a:pt x="11" y="295"/>
                            </a:moveTo>
                            <a:cubicBezTo>
                              <a:pt x="12" y="296"/>
                              <a:pt x="12" y="296"/>
                              <a:pt x="12" y="297"/>
                            </a:cubicBezTo>
                            <a:cubicBezTo>
                              <a:pt x="14" y="296"/>
                              <a:pt x="13" y="295"/>
                              <a:pt x="11" y="295"/>
                            </a:cubicBezTo>
                            <a:close/>
                            <a:moveTo>
                              <a:pt x="18" y="292"/>
                            </a:moveTo>
                            <a:cubicBezTo>
                              <a:pt x="17" y="292"/>
                              <a:pt x="15" y="292"/>
                              <a:pt x="13" y="292"/>
                            </a:cubicBezTo>
                            <a:cubicBezTo>
                              <a:pt x="13" y="293"/>
                              <a:pt x="13" y="293"/>
                              <a:pt x="14" y="293"/>
                            </a:cubicBezTo>
                            <a:cubicBezTo>
                              <a:pt x="15" y="293"/>
                              <a:pt x="17" y="293"/>
                              <a:pt x="18" y="292"/>
                            </a:cubicBezTo>
                            <a:close/>
                            <a:moveTo>
                              <a:pt x="14" y="298"/>
                            </a:moveTo>
                            <a:cubicBezTo>
                              <a:pt x="15" y="297"/>
                              <a:pt x="14" y="297"/>
                              <a:pt x="13" y="296"/>
                            </a:cubicBezTo>
                            <a:cubicBezTo>
                              <a:pt x="12" y="297"/>
                              <a:pt x="14" y="298"/>
                              <a:pt x="14" y="298"/>
                            </a:cubicBezTo>
                            <a:close/>
                            <a:moveTo>
                              <a:pt x="15" y="297"/>
                            </a:moveTo>
                            <a:cubicBezTo>
                              <a:pt x="15" y="298"/>
                              <a:pt x="16" y="298"/>
                              <a:pt x="16" y="298"/>
                            </a:cubicBezTo>
                            <a:cubicBezTo>
                              <a:pt x="16" y="298"/>
                              <a:pt x="16" y="297"/>
                              <a:pt x="15" y="297"/>
                            </a:cubicBezTo>
                            <a:close/>
                            <a:moveTo>
                              <a:pt x="19" y="293"/>
                            </a:moveTo>
                            <a:cubicBezTo>
                              <a:pt x="19" y="293"/>
                              <a:pt x="19" y="293"/>
                              <a:pt x="20" y="294"/>
                            </a:cubicBezTo>
                            <a:cubicBezTo>
                              <a:pt x="20" y="293"/>
                              <a:pt x="20" y="293"/>
                              <a:pt x="19" y="293"/>
                            </a:cubicBezTo>
                            <a:close/>
                            <a:moveTo>
                              <a:pt x="13" y="307"/>
                            </a:moveTo>
                            <a:cubicBezTo>
                              <a:pt x="13" y="308"/>
                              <a:pt x="13" y="308"/>
                              <a:pt x="13" y="309"/>
                            </a:cubicBezTo>
                            <a:cubicBezTo>
                              <a:pt x="14" y="309"/>
                              <a:pt x="14" y="309"/>
                              <a:pt x="14" y="308"/>
                            </a:cubicBezTo>
                            <a:cubicBezTo>
                              <a:pt x="14" y="308"/>
                              <a:pt x="14" y="307"/>
                              <a:pt x="13" y="307"/>
                            </a:cubicBezTo>
                            <a:close/>
                            <a:moveTo>
                              <a:pt x="11" y="272"/>
                            </a:moveTo>
                            <a:cubicBezTo>
                              <a:pt x="12" y="271"/>
                              <a:pt x="12" y="271"/>
                              <a:pt x="12" y="270"/>
                            </a:cubicBezTo>
                            <a:cubicBezTo>
                              <a:pt x="11" y="270"/>
                              <a:pt x="10" y="271"/>
                              <a:pt x="10" y="272"/>
                            </a:cubicBezTo>
                            <a:cubicBezTo>
                              <a:pt x="11" y="272"/>
                              <a:pt x="11" y="272"/>
                              <a:pt x="11" y="272"/>
                            </a:cubicBezTo>
                            <a:close/>
                            <a:moveTo>
                              <a:pt x="17" y="273"/>
                            </a:moveTo>
                            <a:cubicBezTo>
                              <a:pt x="17" y="273"/>
                              <a:pt x="18" y="272"/>
                              <a:pt x="17" y="272"/>
                            </a:cubicBezTo>
                            <a:cubicBezTo>
                              <a:pt x="16" y="272"/>
                              <a:pt x="17" y="273"/>
                              <a:pt x="17" y="273"/>
                            </a:cubicBezTo>
                            <a:close/>
                            <a:moveTo>
                              <a:pt x="18" y="274"/>
                            </a:moveTo>
                            <a:cubicBezTo>
                              <a:pt x="19" y="274"/>
                              <a:pt x="19" y="273"/>
                              <a:pt x="20" y="273"/>
                            </a:cubicBezTo>
                            <a:cubicBezTo>
                              <a:pt x="19" y="272"/>
                              <a:pt x="17" y="273"/>
                              <a:pt x="18" y="274"/>
                            </a:cubicBezTo>
                            <a:close/>
                            <a:moveTo>
                              <a:pt x="19" y="271"/>
                            </a:moveTo>
                            <a:cubicBezTo>
                              <a:pt x="19" y="271"/>
                              <a:pt x="19" y="272"/>
                              <a:pt x="19" y="272"/>
                            </a:cubicBezTo>
                            <a:cubicBezTo>
                              <a:pt x="20" y="272"/>
                              <a:pt x="19" y="271"/>
                              <a:pt x="19" y="271"/>
                            </a:cubicBezTo>
                            <a:close/>
                            <a:moveTo>
                              <a:pt x="14" y="284"/>
                            </a:moveTo>
                            <a:cubicBezTo>
                              <a:pt x="13" y="284"/>
                              <a:pt x="12" y="285"/>
                              <a:pt x="13" y="285"/>
                            </a:cubicBezTo>
                            <a:cubicBezTo>
                              <a:pt x="13" y="285"/>
                              <a:pt x="14" y="285"/>
                              <a:pt x="14" y="284"/>
                            </a:cubicBezTo>
                            <a:close/>
                            <a:moveTo>
                              <a:pt x="19" y="276"/>
                            </a:moveTo>
                            <a:cubicBezTo>
                              <a:pt x="20" y="275"/>
                              <a:pt x="20" y="274"/>
                              <a:pt x="18" y="275"/>
                            </a:cubicBezTo>
                            <a:cubicBezTo>
                              <a:pt x="18" y="275"/>
                              <a:pt x="19" y="276"/>
                              <a:pt x="19" y="276"/>
                            </a:cubicBezTo>
                            <a:close/>
                            <a:moveTo>
                              <a:pt x="19" y="274"/>
                            </a:moveTo>
                            <a:cubicBezTo>
                              <a:pt x="19" y="274"/>
                              <a:pt x="19" y="275"/>
                              <a:pt x="20" y="275"/>
                            </a:cubicBezTo>
                            <a:cubicBezTo>
                              <a:pt x="20" y="274"/>
                              <a:pt x="20" y="274"/>
                              <a:pt x="19" y="274"/>
                            </a:cubicBezTo>
                            <a:close/>
                            <a:moveTo>
                              <a:pt x="15" y="256"/>
                            </a:moveTo>
                            <a:cubicBezTo>
                              <a:pt x="14" y="256"/>
                              <a:pt x="14" y="256"/>
                              <a:pt x="14" y="256"/>
                            </a:cubicBezTo>
                            <a:cubicBezTo>
                              <a:pt x="14" y="256"/>
                              <a:pt x="14" y="256"/>
                              <a:pt x="15" y="256"/>
                            </a:cubicBezTo>
                            <a:close/>
                            <a:moveTo>
                              <a:pt x="17" y="259"/>
                            </a:moveTo>
                            <a:cubicBezTo>
                              <a:pt x="17" y="259"/>
                              <a:pt x="17" y="259"/>
                              <a:pt x="17" y="259"/>
                            </a:cubicBezTo>
                            <a:cubicBezTo>
                              <a:pt x="18" y="258"/>
                              <a:pt x="17" y="258"/>
                              <a:pt x="17" y="259"/>
                            </a:cubicBezTo>
                            <a:close/>
                            <a:moveTo>
                              <a:pt x="16" y="249"/>
                            </a:moveTo>
                            <a:cubicBezTo>
                              <a:pt x="16" y="249"/>
                              <a:pt x="17" y="249"/>
                              <a:pt x="18" y="249"/>
                            </a:cubicBezTo>
                            <a:cubicBezTo>
                              <a:pt x="20" y="249"/>
                              <a:pt x="19" y="247"/>
                              <a:pt x="19" y="247"/>
                            </a:cubicBezTo>
                            <a:cubicBezTo>
                              <a:pt x="22" y="246"/>
                              <a:pt x="20" y="245"/>
                              <a:pt x="20" y="244"/>
                            </a:cubicBezTo>
                            <a:cubicBezTo>
                              <a:pt x="20" y="244"/>
                              <a:pt x="21" y="244"/>
                              <a:pt x="22" y="244"/>
                            </a:cubicBezTo>
                            <a:cubicBezTo>
                              <a:pt x="22" y="244"/>
                              <a:pt x="20" y="243"/>
                              <a:pt x="20" y="242"/>
                            </a:cubicBezTo>
                            <a:cubicBezTo>
                              <a:pt x="20" y="242"/>
                              <a:pt x="20" y="242"/>
                              <a:pt x="20" y="242"/>
                            </a:cubicBezTo>
                            <a:cubicBezTo>
                              <a:pt x="21" y="241"/>
                              <a:pt x="21" y="241"/>
                              <a:pt x="20" y="242"/>
                            </a:cubicBezTo>
                            <a:cubicBezTo>
                              <a:pt x="19" y="241"/>
                              <a:pt x="19" y="241"/>
                              <a:pt x="20" y="241"/>
                            </a:cubicBezTo>
                            <a:cubicBezTo>
                              <a:pt x="19" y="240"/>
                              <a:pt x="21" y="239"/>
                              <a:pt x="23" y="238"/>
                            </a:cubicBezTo>
                            <a:cubicBezTo>
                              <a:pt x="22" y="237"/>
                              <a:pt x="21" y="236"/>
                              <a:pt x="21" y="234"/>
                            </a:cubicBezTo>
                            <a:cubicBezTo>
                              <a:pt x="21" y="234"/>
                              <a:pt x="20" y="234"/>
                              <a:pt x="19" y="235"/>
                            </a:cubicBezTo>
                            <a:cubicBezTo>
                              <a:pt x="18" y="235"/>
                              <a:pt x="17" y="234"/>
                              <a:pt x="16" y="234"/>
                            </a:cubicBezTo>
                            <a:cubicBezTo>
                              <a:pt x="17" y="235"/>
                              <a:pt x="15" y="237"/>
                              <a:pt x="15" y="238"/>
                            </a:cubicBezTo>
                            <a:cubicBezTo>
                              <a:pt x="16" y="240"/>
                              <a:pt x="14" y="243"/>
                              <a:pt x="15" y="245"/>
                            </a:cubicBezTo>
                            <a:cubicBezTo>
                              <a:pt x="15" y="246"/>
                              <a:pt x="13" y="246"/>
                              <a:pt x="13" y="247"/>
                            </a:cubicBezTo>
                            <a:cubicBezTo>
                              <a:pt x="13" y="248"/>
                              <a:pt x="15" y="249"/>
                              <a:pt x="16" y="249"/>
                            </a:cubicBezTo>
                            <a:close/>
                            <a:moveTo>
                              <a:pt x="11" y="251"/>
                            </a:moveTo>
                            <a:cubicBezTo>
                              <a:pt x="10" y="251"/>
                              <a:pt x="10" y="251"/>
                              <a:pt x="9" y="251"/>
                            </a:cubicBezTo>
                            <a:cubicBezTo>
                              <a:pt x="9" y="251"/>
                              <a:pt x="9" y="251"/>
                              <a:pt x="9" y="252"/>
                            </a:cubicBezTo>
                            <a:cubicBezTo>
                              <a:pt x="10" y="251"/>
                              <a:pt x="10" y="251"/>
                              <a:pt x="11" y="251"/>
                            </a:cubicBezTo>
                            <a:close/>
                            <a:moveTo>
                              <a:pt x="6" y="263"/>
                            </a:moveTo>
                            <a:cubicBezTo>
                              <a:pt x="7" y="263"/>
                              <a:pt x="7" y="264"/>
                              <a:pt x="7" y="264"/>
                            </a:cubicBezTo>
                            <a:cubicBezTo>
                              <a:pt x="8" y="263"/>
                              <a:pt x="7" y="263"/>
                              <a:pt x="6" y="263"/>
                            </a:cubicBezTo>
                            <a:close/>
                            <a:moveTo>
                              <a:pt x="10" y="262"/>
                            </a:moveTo>
                            <a:cubicBezTo>
                              <a:pt x="10" y="261"/>
                              <a:pt x="10" y="261"/>
                              <a:pt x="9" y="261"/>
                            </a:cubicBezTo>
                            <a:cubicBezTo>
                              <a:pt x="9" y="261"/>
                              <a:pt x="10" y="261"/>
                              <a:pt x="10" y="262"/>
                            </a:cubicBezTo>
                            <a:close/>
                            <a:moveTo>
                              <a:pt x="21" y="240"/>
                            </a:moveTo>
                            <a:cubicBezTo>
                              <a:pt x="21" y="240"/>
                              <a:pt x="22" y="241"/>
                              <a:pt x="22" y="241"/>
                            </a:cubicBezTo>
                            <a:cubicBezTo>
                              <a:pt x="22" y="240"/>
                              <a:pt x="22" y="240"/>
                              <a:pt x="21" y="240"/>
                            </a:cubicBezTo>
                            <a:close/>
                            <a:moveTo>
                              <a:pt x="13" y="262"/>
                            </a:moveTo>
                            <a:cubicBezTo>
                              <a:pt x="13" y="261"/>
                              <a:pt x="12" y="261"/>
                              <a:pt x="11" y="262"/>
                            </a:cubicBezTo>
                            <a:cubicBezTo>
                              <a:pt x="11" y="262"/>
                              <a:pt x="12" y="262"/>
                              <a:pt x="13" y="262"/>
                            </a:cubicBezTo>
                            <a:close/>
                            <a:moveTo>
                              <a:pt x="13" y="260"/>
                            </a:moveTo>
                            <a:cubicBezTo>
                              <a:pt x="14" y="260"/>
                              <a:pt x="14" y="259"/>
                              <a:pt x="14" y="259"/>
                            </a:cubicBezTo>
                            <a:cubicBezTo>
                              <a:pt x="14" y="259"/>
                              <a:pt x="13" y="260"/>
                              <a:pt x="12" y="259"/>
                            </a:cubicBezTo>
                            <a:cubicBezTo>
                              <a:pt x="12" y="260"/>
                              <a:pt x="13" y="260"/>
                              <a:pt x="13" y="260"/>
                            </a:cubicBezTo>
                            <a:close/>
                            <a:moveTo>
                              <a:pt x="13" y="258"/>
                            </a:moveTo>
                            <a:cubicBezTo>
                              <a:pt x="14" y="258"/>
                              <a:pt x="14" y="258"/>
                              <a:pt x="14" y="258"/>
                            </a:cubicBezTo>
                            <a:cubicBezTo>
                              <a:pt x="14" y="258"/>
                              <a:pt x="14" y="258"/>
                              <a:pt x="13" y="258"/>
                            </a:cubicBezTo>
                            <a:close/>
                            <a:moveTo>
                              <a:pt x="17" y="254"/>
                            </a:moveTo>
                            <a:cubicBezTo>
                              <a:pt x="17" y="254"/>
                              <a:pt x="18" y="253"/>
                              <a:pt x="19" y="253"/>
                            </a:cubicBezTo>
                            <a:cubicBezTo>
                              <a:pt x="17" y="253"/>
                              <a:pt x="17" y="253"/>
                              <a:pt x="15" y="254"/>
                            </a:cubicBezTo>
                            <a:cubicBezTo>
                              <a:pt x="16" y="254"/>
                              <a:pt x="17" y="254"/>
                              <a:pt x="17" y="254"/>
                            </a:cubicBezTo>
                            <a:close/>
                            <a:moveTo>
                              <a:pt x="14" y="263"/>
                            </a:moveTo>
                            <a:cubicBezTo>
                              <a:pt x="14" y="262"/>
                              <a:pt x="13" y="262"/>
                              <a:pt x="12" y="262"/>
                            </a:cubicBezTo>
                            <a:cubicBezTo>
                              <a:pt x="13" y="263"/>
                              <a:pt x="13" y="263"/>
                              <a:pt x="14" y="263"/>
                            </a:cubicBezTo>
                            <a:close/>
                            <a:moveTo>
                              <a:pt x="26" y="234"/>
                            </a:moveTo>
                            <a:cubicBezTo>
                              <a:pt x="26" y="234"/>
                              <a:pt x="26" y="234"/>
                              <a:pt x="26" y="235"/>
                            </a:cubicBezTo>
                            <a:cubicBezTo>
                              <a:pt x="26" y="234"/>
                              <a:pt x="26" y="234"/>
                              <a:pt x="26" y="234"/>
                            </a:cubicBezTo>
                            <a:close/>
                            <a:moveTo>
                              <a:pt x="21" y="245"/>
                            </a:moveTo>
                            <a:cubicBezTo>
                              <a:pt x="21" y="245"/>
                              <a:pt x="22" y="245"/>
                              <a:pt x="23" y="245"/>
                            </a:cubicBezTo>
                            <a:cubicBezTo>
                              <a:pt x="22" y="245"/>
                              <a:pt x="22" y="245"/>
                              <a:pt x="21" y="245"/>
                            </a:cubicBezTo>
                            <a:close/>
                            <a:moveTo>
                              <a:pt x="15" y="263"/>
                            </a:moveTo>
                            <a:cubicBezTo>
                              <a:pt x="16" y="262"/>
                              <a:pt x="17" y="262"/>
                              <a:pt x="18" y="262"/>
                            </a:cubicBezTo>
                            <a:cubicBezTo>
                              <a:pt x="18" y="261"/>
                              <a:pt x="16" y="260"/>
                              <a:pt x="15" y="261"/>
                            </a:cubicBezTo>
                            <a:cubicBezTo>
                              <a:pt x="12" y="261"/>
                              <a:pt x="13" y="262"/>
                              <a:pt x="15" y="263"/>
                            </a:cubicBezTo>
                            <a:close/>
                            <a:moveTo>
                              <a:pt x="16" y="257"/>
                            </a:moveTo>
                            <a:cubicBezTo>
                              <a:pt x="16" y="258"/>
                              <a:pt x="16" y="258"/>
                              <a:pt x="17" y="258"/>
                            </a:cubicBezTo>
                            <a:cubicBezTo>
                              <a:pt x="17" y="258"/>
                              <a:pt x="18" y="257"/>
                              <a:pt x="18" y="257"/>
                            </a:cubicBezTo>
                            <a:cubicBezTo>
                              <a:pt x="17" y="257"/>
                              <a:pt x="17" y="257"/>
                              <a:pt x="16" y="257"/>
                            </a:cubicBezTo>
                            <a:close/>
                            <a:moveTo>
                              <a:pt x="18" y="255"/>
                            </a:moveTo>
                            <a:cubicBezTo>
                              <a:pt x="18" y="255"/>
                              <a:pt x="18" y="255"/>
                              <a:pt x="18" y="255"/>
                            </a:cubicBezTo>
                            <a:cubicBezTo>
                              <a:pt x="18" y="255"/>
                              <a:pt x="18" y="254"/>
                              <a:pt x="18" y="255"/>
                            </a:cubicBezTo>
                            <a:close/>
                            <a:moveTo>
                              <a:pt x="17" y="260"/>
                            </a:moveTo>
                            <a:cubicBezTo>
                              <a:pt x="17" y="260"/>
                              <a:pt x="17" y="260"/>
                              <a:pt x="17" y="260"/>
                            </a:cubicBezTo>
                            <a:cubicBezTo>
                              <a:pt x="17" y="259"/>
                              <a:pt x="16" y="259"/>
                              <a:pt x="16" y="259"/>
                            </a:cubicBezTo>
                            <a:cubicBezTo>
                              <a:pt x="16" y="260"/>
                              <a:pt x="16" y="260"/>
                              <a:pt x="17" y="260"/>
                            </a:cubicBezTo>
                            <a:close/>
                            <a:moveTo>
                              <a:pt x="18" y="257"/>
                            </a:moveTo>
                            <a:cubicBezTo>
                              <a:pt x="18" y="256"/>
                              <a:pt x="18" y="256"/>
                              <a:pt x="18" y="256"/>
                            </a:cubicBezTo>
                            <a:cubicBezTo>
                              <a:pt x="17" y="257"/>
                              <a:pt x="17" y="257"/>
                              <a:pt x="18" y="257"/>
                            </a:cubicBezTo>
                            <a:close/>
                            <a:moveTo>
                              <a:pt x="18" y="264"/>
                            </a:moveTo>
                            <a:cubicBezTo>
                              <a:pt x="17" y="263"/>
                              <a:pt x="15" y="263"/>
                              <a:pt x="14" y="265"/>
                            </a:cubicBezTo>
                            <a:cubicBezTo>
                              <a:pt x="15" y="265"/>
                              <a:pt x="17" y="264"/>
                              <a:pt x="18" y="264"/>
                            </a:cubicBezTo>
                            <a:close/>
                            <a:moveTo>
                              <a:pt x="14" y="266"/>
                            </a:moveTo>
                            <a:cubicBezTo>
                              <a:pt x="13" y="267"/>
                              <a:pt x="13" y="267"/>
                              <a:pt x="14" y="267"/>
                            </a:cubicBezTo>
                            <a:cubicBezTo>
                              <a:pt x="15" y="267"/>
                              <a:pt x="14" y="266"/>
                              <a:pt x="14" y="266"/>
                            </a:cubicBezTo>
                            <a:close/>
                            <a:moveTo>
                              <a:pt x="17" y="258"/>
                            </a:moveTo>
                            <a:cubicBezTo>
                              <a:pt x="18" y="258"/>
                              <a:pt x="18" y="258"/>
                              <a:pt x="18" y="258"/>
                            </a:cubicBezTo>
                            <a:cubicBezTo>
                              <a:pt x="19" y="257"/>
                              <a:pt x="19" y="257"/>
                              <a:pt x="17" y="258"/>
                            </a:cubicBezTo>
                            <a:close/>
                            <a:moveTo>
                              <a:pt x="14" y="268"/>
                            </a:moveTo>
                            <a:cubicBezTo>
                              <a:pt x="14" y="268"/>
                              <a:pt x="14" y="267"/>
                              <a:pt x="13" y="268"/>
                            </a:cubicBezTo>
                            <a:cubicBezTo>
                              <a:pt x="13" y="268"/>
                              <a:pt x="13" y="268"/>
                              <a:pt x="14" y="268"/>
                            </a:cubicBezTo>
                            <a:close/>
                            <a:moveTo>
                              <a:pt x="19" y="255"/>
                            </a:moveTo>
                            <a:cubicBezTo>
                              <a:pt x="20" y="255"/>
                              <a:pt x="20" y="256"/>
                              <a:pt x="20" y="256"/>
                            </a:cubicBezTo>
                            <a:cubicBezTo>
                              <a:pt x="21" y="255"/>
                              <a:pt x="20" y="255"/>
                              <a:pt x="19" y="255"/>
                            </a:cubicBezTo>
                            <a:close/>
                            <a:moveTo>
                              <a:pt x="18" y="259"/>
                            </a:moveTo>
                            <a:cubicBezTo>
                              <a:pt x="19" y="259"/>
                              <a:pt x="19" y="259"/>
                              <a:pt x="18" y="259"/>
                            </a:cubicBezTo>
                            <a:cubicBezTo>
                              <a:pt x="18" y="259"/>
                              <a:pt x="18" y="259"/>
                              <a:pt x="18" y="259"/>
                            </a:cubicBezTo>
                            <a:close/>
                            <a:moveTo>
                              <a:pt x="17" y="262"/>
                            </a:moveTo>
                            <a:cubicBezTo>
                              <a:pt x="17" y="263"/>
                              <a:pt x="16" y="263"/>
                              <a:pt x="16" y="263"/>
                            </a:cubicBezTo>
                            <a:cubicBezTo>
                              <a:pt x="16" y="263"/>
                              <a:pt x="17" y="263"/>
                              <a:pt x="17" y="263"/>
                            </a:cubicBezTo>
                            <a:cubicBezTo>
                              <a:pt x="17" y="263"/>
                              <a:pt x="17" y="263"/>
                              <a:pt x="17" y="262"/>
                            </a:cubicBezTo>
                            <a:close/>
                            <a:moveTo>
                              <a:pt x="14" y="269"/>
                            </a:moveTo>
                            <a:cubicBezTo>
                              <a:pt x="12" y="269"/>
                              <a:pt x="13" y="271"/>
                              <a:pt x="13" y="272"/>
                            </a:cubicBezTo>
                            <a:cubicBezTo>
                              <a:pt x="14" y="272"/>
                              <a:pt x="16" y="269"/>
                              <a:pt x="14" y="269"/>
                            </a:cubicBezTo>
                            <a:close/>
                            <a:moveTo>
                              <a:pt x="20" y="267"/>
                            </a:moveTo>
                            <a:cubicBezTo>
                              <a:pt x="20" y="266"/>
                              <a:pt x="19" y="265"/>
                              <a:pt x="18" y="265"/>
                            </a:cubicBezTo>
                            <a:cubicBezTo>
                              <a:pt x="17" y="265"/>
                              <a:pt x="16" y="265"/>
                              <a:pt x="15" y="265"/>
                            </a:cubicBezTo>
                            <a:cubicBezTo>
                              <a:pt x="14" y="267"/>
                              <a:pt x="18" y="267"/>
                              <a:pt x="20" y="267"/>
                            </a:cubicBezTo>
                            <a:close/>
                            <a:moveTo>
                              <a:pt x="17" y="268"/>
                            </a:moveTo>
                            <a:cubicBezTo>
                              <a:pt x="18" y="268"/>
                              <a:pt x="19" y="268"/>
                              <a:pt x="19" y="268"/>
                            </a:cubicBezTo>
                            <a:cubicBezTo>
                              <a:pt x="19" y="267"/>
                              <a:pt x="17" y="266"/>
                              <a:pt x="16" y="267"/>
                            </a:cubicBezTo>
                            <a:cubicBezTo>
                              <a:pt x="16" y="267"/>
                              <a:pt x="16" y="268"/>
                              <a:pt x="17" y="268"/>
                            </a:cubicBezTo>
                            <a:close/>
                            <a:moveTo>
                              <a:pt x="19" y="264"/>
                            </a:moveTo>
                            <a:cubicBezTo>
                              <a:pt x="20" y="263"/>
                              <a:pt x="19" y="262"/>
                              <a:pt x="18" y="263"/>
                            </a:cubicBezTo>
                            <a:cubicBezTo>
                              <a:pt x="18" y="263"/>
                              <a:pt x="18" y="264"/>
                              <a:pt x="19" y="264"/>
                            </a:cubicBezTo>
                            <a:close/>
                            <a:moveTo>
                              <a:pt x="20" y="262"/>
                            </a:moveTo>
                            <a:cubicBezTo>
                              <a:pt x="20" y="262"/>
                              <a:pt x="21" y="262"/>
                              <a:pt x="21" y="262"/>
                            </a:cubicBezTo>
                            <a:cubicBezTo>
                              <a:pt x="21" y="260"/>
                              <a:pt x="18" y="261"/>
                              <a:pt x="20" y="262"/>
                            </a:cubicBezTo>
                            <a:close/>
                            <a:moveTo>
                              <a:pt x="30" y="237"/>
                            </a:moveTo>
                            <a:cubicBezTo>
                              <a:pt x="30" y="237"/>
                              <a:pt x="31" y="237"/>
                              <a:pt x="31" y="237"/>
                            </a:cubicBezTo>
                            <a:cubicBezTo>
                              <a:pt x="31" y="237"/>
                              <a:pt x="31" y="237"/>
                              <a:pt x="30" y="237"/>
                            </a:cubicBezTo>
                            <a:close/>
                            <a:moveTo>
                              <a:pt x="18" y="270"/>
                            </a:moveTo>
                            <a:cubicBezTo>
                              <a:pt x="19" y="269"/>
                              <a:pt x="16" y="269"/>
                              <a:pt x="16" y="270"/>
                            </a:cubicBezTo>
                            <a:cubicBezTo>
                              <a:pt x="17" y="269"/>
                              <a:pt x="18" y="270"/>
                              <a:pt x="18" y="270"/>
                            </a:cubicBezTo>
                            <a:close/>
                            <a:moveTo>
                              <a:pt x="21" y="263"/>
                            </a:moveTo>
                            <a:cubicBezTo>
                              <a:pt x="21" y="262"/>
                              <a:pt x="21" y="262"/>
                              <a:pt x="20" y="262"/>
                            </a:cubicBezTo>
                            <a:cubicBezTo>
                              <a:pt x="20" y="262"/>
                              <a:pt x="20" y="263"/>
                              <a:pt x="20" y="263"/>
                            </a:cubicBezTo>
                            <a:lnTo>
                              <a:pt x="21" y="263"/>
                            </a:lnTo>
                            <a:close/>
                            <a:moveTo>
                              <a:pt x="18" y="269"/>
                            </a:moveTo>
                            <a:cubicBezTo>
                              <a:pt x="18" y="268"/>
                              <a:pt x="18" y="268"/>
                              <a:pt x="17" y="269"/>
                            </a:cubicBezTo>
                            <a:cubicBezTo>
                              <a:pt x="17" y="269"/>
                              <a:pt x="18" y="269"/>
                              <a:pt x="18" y="269"/>
                            </a:cubicBezTo>
                            <a:close/>
                            <a:moveTo>
                              <a:pt x="24" y="254"/>
                            </a:moveTo>
                            <a:cubicBezTo>
                              <a:pt x="24" y="255"/>
                              <a:pt x="24" y="255"/>
                              <a:pt x="25" y="255"/>
                            </a:cubicBezTo>
                            <a:cubicBezTo>
                              <a:pt x="25" y="254"/>
                              <a:pt x="25" y="254"/>
                              <a:pt x="24" y="254"/>
                            </a:cubicBezTo>
                            <a:close/>
                            <a:moveTo>
                              <a:pt x="16" y="270"/>
                            </a:moveTo>
                            <a:cubicBezTo>
                              <a:pt x="16" y="271"/>
                              <a:pt x="17" y="271"/>
                              <a:pt x="17" y="272"/>
                            </a:cubicBezTo>
                            <a:cubicBezTo>
                              <a:pt x="19" y="271"/>
                              <a:pt x="18" y="270"/>
                              <a:pt x="16" y="270"/>
                            </a:cubicBezTo>
                            <a:close/>
                            <a:moveTo>
                              <a:pt x="24" y="263"/>
                            </a:moveTo>
                            <a:cubicBezTo>
                              <a:pt x="22" y="263"/>
                              <a:pt x="24" y="264"/>
                              <a:pt x="24" y="264"/>
                            </a:cubicBezTo>
                            <a:cubicBezTo>
                              <a:pt x="25" y="264"/>
                              <a:pt x="27" y="263"/>
                              <a:pt x="28" y="262"/>
                            </a:cubicBezTo>
                            <a:cubicBezTo>
                              <a:pt x="28" y="262"/>
                              <a:pt x="28" y="261"/>
                              <a:pt x="28" y="261"/>
                            </a:cubicBezTo>
                            <a:cubicBezTo>
                              <a:pt x="29" y="261"/>
                              <a:pt x="29" y="260"/>
                              <a:pt x="28" y="259"/>
                            </a:cubicBezTo>
                            <a:cubicBezTo>
                              <a:pt x="28" y="260"/>
                              <a:pt x="27" y="259"/>
                              <a:pt x="27" y="259"/>
                            </a:cubicBezTo>
                            <a:cubicBezTo>
                              <a:pt x="26" y="258"/>
                              <a:pt x="26" y="260"/>
                              <a:pt x="25" y="259"/>
                            </a:cubicBezTo>
                            <a:cubicBezTo>
                              <a:pt x="24" y="260"/>
                              <a:pt x="24" y="260"/>
                              <a:pt x="25" y="260"/>
                            </a:cubicBezTo>
                            <a:cubicBezTo>
                              <a:pt x="24" y="261"/>
                              <a:pt x="23" y="261"/>
                              <a:pt x="22" y="261"/>
                            </a:cubicBezTo>
                            <a:cubicBezTo>
                              <a:pt x="22" y="262"/>
                              <a:pt x="23" y="263"/>
                              <a:pt x="24" y="263"/>
                            </a:cubicBezTo>
                            <a:close/>
                            <a:moveTo>
                              <a:pt x="21" y="269"/>
                            </a:moveTo>
                            <a:cubicBezTo>
                              <a:pt x="18" y="270"/>
                              <a:pt x="20" y="271"/>
                              <a:pt x="20" y="272"/>
                            </a:cubicBezTo>
                            <a:cubicBezTo>
                              <a:pt x="21" y="271"/>
                              <a:pt x="22" y="269"/>
                              <a:pt x="21" y="269"/>
                            </a:cubicBezTo>
                            <a:close/>
                            <a:moveTo>
                              <a:pt x="1" y="282"/>
                            </a:moveTo>
                            <a:cubicBezTo>
                              <a:pt x="2" y="280"/>
                              <a:pt x="6" y="280"/>
                              <a:pt x="8" y="279"/>
                            </a:cubicBezTo>
                            <a:cubicBezTo>
                              <a:pt x="8" y="280"/>
                              <a:pt x="6" y="281"/>
                              <a:pt x="8" y="282"/>
                            </a:cubicBezTo>
                            <a:cubicBezTo>
                              <a:pt x="9" y="282"/>
                              <a:pt x="11" y="283"/>
                              <a:pt x="12" y="283"/>
                            </a:cubicBezTo>
                            <a:cubicBezTo>
                              <a:pt x="12" y="282"/>
                              <a:pt x="12" y="282"/>
                              <a:pt x="11" y="282"/>
                            </a:cubicBezTo>
                            <a:cubicBezTo>
                              <a:pt x="13" y="281"/>
                              <a:pt x="14" y="282"/>
                              <a:pt x="15" y="283"/>
                            </a:cubicBezTo>
                            <a:cubicBezTo>
                              <a:pt x="16" y="283"/>
                              <a:pt x="17" y="284"/>
                              <a:pt x="17" y="284"/>
                            </a:cubicBezTo>
                            <a:cubicBezTo>
                              <a:pt x="16" y="284"/>
                              <a:pt x="16" y="285"/>
                              <a:pt x="15" y="285"/>
                            </a:cubicBezTo>
                            <a:cubicBezTo>
                              <a:pt x="15" y="286"/>
                              <a:pt x="16" y="285"/>
                              <a:pt x="17" y="284"/>
                            </a:cubicBezTo>
                            <a:cubicBezTo>
                              <a:pt x="17" y="285"/>
                              <a:pt x="17" y="285"/>
                              <a:pt x="17" y="286"/>
                            </a:cubicBezTo>
                            <a:cubicBezTo>
                              <a:pt x="16" y="285"/>
                              <a:pt x="16" y="286"/>
                              <a:pt x="16" y="287"/>
                            </a:cubicBezTo>
                            <a:cubicBezTo>
                              <a:pt x="15" y="284"/>
                              <a:pt x="12" y="288"/>
                              <a:pt x="13" y="288"/>
                            </a:cubicBezTo>
                            <a:cubicBezTo>
                              <a:pt x="14" y="288"/>
                              <a:pt x="14" y="289"/>
                              <a:pt x="14" y="289"/>
                            </a:cubicBezTo>
                            <a:cubicBezTo>
                              <a:pt x="15" y="290"/>
                              <a:pt x="17" y="288"/>
                              <a:pt x="16" y="290"/>
                            </a:cubicBezTo>
                            <a:cubicBezTo>
                              <a:pt x="15" y="290"/>
                              <a:pt x="14" y="290"/>
                              <a:pt x="15" y="291"/>
                            </a:cubicBezTo>
                            <a:cubicBezTo>
                              <a:pt x="13" y="290"/>
                              <a:pt x="13" y="289"/>
                              <a:pt x="11" y="289"/>
                            </a:cubicBezTo>
                            <a:cubicBezTo>
                              <a:pt x="12" y="290"/>
                              <a:pt x="11" y="290"/>
                              <a:pt x="10" y="291"/>
                            </a:cubicBezTo>
                            <a:cubicBezTo>
                              <a:pt x="10" y="291"/>
                              <a:pt x="11" y="291"/>
                              <a:pt x="13" y="291"/>
                            </a:cubicBezTo>
                            <a:cubicBezTo>
                              <a:pt x="12" y="292"/>
                              <a:pt x="12" y="292"/>
                              <a:pt x="12" y="292"/>
                            </a:cubicBezTo>
                            <a:cubicBezTo>
                              <a:pt x="12" y="292"/>
                              <a:pt x="13" y="292"/>
                              <a:pt x="13" y="291"/>
                            </a:cubicBezTo>
                            <a:cubicBezTo>
                              <a:pt x="14" y="292"/>
                              <a:pt x="16" y="292"/>
                              <a:pt x="17" y="292"/>
                            </a:cubicBezTo>
                            <a:cubicBezTo>
                              <a:pt x="18" y="292"/>
                              <a:pt x="19" y="291"/>
                              <a:pt x="19" y="291"/>
                            </a:cubicBezTo>
                            <a:cubicBezTo>
                              <a:pt x="19" y="291"/>
                              <a:pt x="19" y="291"/>
                              <a:pt x="19" y="291"/>
                            </a:cubicBezTo>
                            <a:cubicBezTo>
                              <a:pt x="20" y="291"/>
                              <a:pt x="20" y="291"/>
                              <a:pt x="21" y="292"/>
                            </a:cubicBezTo>
                            <a:cubicBezTo>
                              <a:pt x="22" y="292"/>
                              <a:pt x="22" y="293"/>
                              <a:pt x="23" y="293"/>
                            </a:cubicBezTo>
                            <a:cubicBezTo>
                              <a:pt x="22" y="293"/>
                              <a:pt x="21" y="293"/>
                              <a:pt x="21" y="293"/>
                            </a:cubicBezTo>
                            <a:cubicBezTo>
                              <a:pt x="20" y="294"/>
                              <a:pt x="22" y="296"/>
                              <a:pt x="24" y="294"/>
                            </a:cubicBezTo>
                            <a:cubicBezTo>
                              <a:pt x="24" y="295"/>
                              <a:pt x="24" y="295"/>
                              <a:pt x="23" y="296"/>
                            </a:cubicBezTo>
                            <a:cubicBezTo>
                              <a:pt x="23" y="295"/>
                              <a:pt x="21" y="295"/>
                              <a:pt x="21" y="295"/>
                            </a:cubicBezTo>
                            <a:cubicBezTo>
                              <a:pt x="20" y="294"/>
                              <a:pt x="19" y="295"/>
                              <a:pt x="19" y="294"/>
                            </a:cubicBezTo>
                            <a:cubicBezTo>
                              <a:pt x="17" y="294"/>
                              <a:pt x="16" y="293"/>
                              <a:pt x="14" y="293"/>
                            </a:cubicBezTo>
                            <a:cubicBezTo>
                              <a:pt x="14" y="294"/>
                              <a:pt x="15" y="295"/>
                              <a:pt x="15" y="295"/>
                            </a:cubicBezTo>
                            <a:cubicBezTo>
                              <a:pt x="14" y="295"/>
                              <a:pt x="12" y="292"/>
                              <a:pt x="11" y="294"/>
                            </a:cubicBezTo>
                            <a:cubicBezTo>
                              <a:pt x="14" y="294"/>
                              <a:pt x="13" y="297"/>
                              <a:pt x="16" y="296"/>
                            </a:cubicBezTo>
                            <a:cubicBezTo>
                              <a:pt x="13" y="297"/>
                              <a:pt x="17" y="297"/>
                              <a:pt x="18" y="297"/>
                            </a:cubicBezTo>
                            <a:cubicBezTo>
                              <a:pt x="17" y="298"/>
                              <a:pt x="17" y="299"/>
                              <a:pt x="17" y="299"/>
                            </a:cubicBezTo>
                            <a:cubicBezTo>
                              <a:pt x="17" y="299"/>
                              <a:pt x="15" y="298"/>
                              <a:pt x="14" y="299"/>
                            </a:cubicBezTo>
                            <a:cubicBezTo>
                              <a:pt x="11" y="300"/>
                              <a:pt x="16" y="300"/>
                              <a:pt x="16" y="301"/>
                            </a:cubicBezTo>
                            <a:cubicBezTo>
                              <a:pt x="16" y="300"/>
                              <a:pt x="14" y="300"/>
                              <a:pt x="13" y="301"/>
                            </a:cubicBezTo>
                            <a:cubicBezTo>
                              <a:pt x="12" y="301"/>
                              <a:pt x="14" y="302"/>
                              <a:pt x="13" y="303"/>
                            </a:cubicBezTo>
                            <a:cubicBezTo>
                              <a:pt x="12" y="304"/>
                              <a:pt x="14" y="307"/>
                              <a:pt x="14" y="308"/>
                            </a:cubicBezTo>
                            <a:cubicBezTo>
                              <a:pt x="15" y="307"/>
                              <a:pt x="17" y="304"/>
                              <a:pt x="17" y="304"/>
                            </a:cubicBezTo>
                            <a:cubicBezTo>
                              <a:pt x="17" y="303"/>
                              <a:pt x="18" y="303"/>
                              <a:pt x="18" y="303"/>
                            </a:cubicBezTo>
                            <a:cubicBezTo>
                              <a:pt x="17" y="303"/>
                              <a:pt x="17" y="306"/>
                              <a:pt x="18" y="306"/>
                            </a:cubicBezTo>
                            <a:cubicBezTo>
                              <a:pt x="18" y="306"/>
                              <a:pt x="17" y="306"/>
                              <a:pt x="16" y="307"/>
                            </a:cubicBezTo>
                            <a:cubicBezTo>
                              <a:pt x="16" y="308"/>
                              <a:pt x="17" y="308"/>
                              <a:pt x="17" y="308"/>
                            </a:cubicBezTo>
                            <a:cubicBezTo>
                              <a:pt x="18" y="309"/>
                              <a:pt x="19" y="309"/>
                              <a:pt x="20" y="310"/>
                            </a:cubicBezTo>
                            <a:cubicBezTo>
                              <a:pt x="18" y="309"/>
                              <a:pt x="18" y="308"/>
                              <a:pt x="15" y="309"/>
                            </a:cubicBezTo>
                            <a:cubicBezTo>
                              <a:pt x="13" y="309"/>
                              <a:pt x="15" y="310"/>
                              <a:pt x="16" y="310"/>
                            </a:cubicBezTo>
                            <a:cubicBezTo>
                              <a:pt x="13" y="310"/>
                              <a:pt x="16" y="313"/>
                              <a:pt x="18" y="312"/>
                            </a:cubicBezTo>
                            <a:cubicBezTo>
                              <a:pt x="17" y="312"/>
                              <a:pt x="17" y="313"/>
                              <a:pt x="18" y="313"/>
                            </a:cubicBezTo>
                            <a:cubicBezTo>
                              <a:pt x="16" y="313"/>
                              <a:pt x="16" y="312"/>
                              <a:pt x="14" y="312"/>
                            </a:cubicBezTo>
                            <a:cubicBezTo>
                              <a:pt x="13" y="314"/>
                              <a:pt x="17" y="315"/>
                              <a:pt x="19" y="315"/>
                            </a:cubicBezTo>
                            <a:cubicBezTo>
                              <a:pt x="16" y="316"/>
                              <a:pt x="14" y="312"/>
                              <a:pt x="11" y="314"/>
                            </a:cubicBezTo>
                            <a:cubicBezTo>
                              <a:pt x="12" y="314"/>
                              <a:pt x="13" y="317"/>
                              <a:pt x="14" y="315"/>
                            </a:cubicBezTo>
                            <a:cubicBezTo>
                              <a:pt x="14" y="317"/>
                              <a:pt x="17" y="317"/>
                              <a:pt x="18" y="318"/>
                            </a:cubicBezTo>
                            <a:cubicBezTo>
                              <a:pt x="17" y="318"/>
                              <a:pt x="15" y="317"/>
                              <a:pt x="16" y="318"/>
                            </a:cubicBezTo>
                            <a:cubicBezTo>
                              <a:pt x="16" y="318"/>
                              <a:pt x="15" y="317"/>
                              <a:pt x="14" y="317"/>
                            </a:cubicBezTo>
                            <a:cubicBezTo>
                              <a:pt x="15" y="318"/>
                              <a:pt x="16" y="322"/>
                              <a:pt x="18" y="320"/>
                            </a:cubicBezTo>
                            <a:cubicBezTo>
                              <a:pt x="19" y="319"/>
                              <a:pt x="19" y="318"/>
                              <a:pt x="21" y="317"/>
                            </a:cubicBezTo>
                            <a:cubicBezTo>
                              <a:pt x="19" y="318"/>
                              <a:pt x="20" y="319"/>
                              <a:pt x="21" y="319"/>
                            </a:cubicBezTo>
                            <a:cubicBezTo>
                              <a:pt x="20" y="319"/>
                              <a:pt x="19" y="320"/>
                              <a:pt x="19" y="321"/>
                            </a:cubicBezTo>
                            <a:cubicBezTo>
                              <a:pt x="18" y="319"/>
                              <a:pt x="20" y="321"/>
                              <a:pt x="18" y="321"/>
                            </a:cubicBezTo>
                            <a:cubicBezTo>
                              <a:pt x="18" y="321"/>
                              <a:pt x="17" y="321"/>
                              <a:pt x="17" y="321"/>
                            </a:cubicBezTo>
                            <a:cubicBezTo>
                              <a:pt x="17" y="321"/>
                              <a:pt x="15" y="321"/>
                              <a:pt x="15" y="322"/>
                            </a:cubicBezTo>
                            <a:cubicBezTo>
                              <a:pt x="15" y="322"/>
                              <a:pt x="17" y="325"/>
                              <a:pt x="17" y="324"/>
                            </a:cubicBezTo>
                            <a:cubicBezTo>
                              <a:pt x="17" y="324"/>
                              <a:pt x="18" y="324"/>
                              <a:pt x="18" y="325"/>
                            </a:cubicBezTo>
                            <a:cubicBezTo>
                              <a:pt x="19" y="324"/>
                              <a:pt x="19" y="324"/>
                              <a:pt x="19" y="324"/>
                            </a:cubicBezTo>
                            <a:cubicBezTo>
                              <a:pt x="20" y="324"/>
                              <a:pt x="20" y="326"/>
                              <a:pt x="19" y="324"/>
                            </a:cubicBezTo>
                            <a:cubicBezTo>
                              <a:pt x="20" y="325"/>
                              <a:pt x="20" y="327"/>
                              <a:pt x="21" y="328"/>
                            </a:cubicBezTo>
                            <a:cubicBezTo>
                              <a:pt x="20" y="328"/>
                              <a:pt x="19" y="326"/>
                              <a:pt x="18" y="326"/>
                            </a:cubicBezTo>
                            <a:cubicBezTo>
                              <a:pt x="18" y="327"/>
                              <a:pt x="18" y="328"/>
                              <a:pt x="18" y="328"/>
                            </a:cubicBezTo>
                            <a:cubicBezTo>
                              <a:pt x="19" y="329"/>
                              <a:pt x="19" y="329"/>
                              <a:pt x="19" y="329"/>
                            </a:cubicBezTo>
                            <a:cubicBezTo>
                              <a:pt x="20" y="330"/>
                              <a:pt x="21" y="329"/>
                              <a:pt x="21" y="329"/>
                            </a:cubicBezTo>
                            <a:cubicBezTo>
                              <a:pt x="20" y="330"/>
                              <a:pt x="22" y="331"/>
                              <a:pt x="22" y="331"/>
                            </a:cubicBezTo>
                            <a:cubicBezTo>
                              <a:pt x="21" y="331"/>
                              <a:pt x="21" y="331"/>
                              <a:pt x="20" y="330"/>
                            </a:cubicBezTo>
                            <a:cubicBezTo>
                              <a:pt x="20" y="332"/>
                              <a:pt x="22" y="332"/>
                              <a:pt x="23" y="334"/>
                            </a:cubicBezTo>
                            <a:cubicBezTo>
                              <a:pt x="24" y="332"/>
                              <a:pt x="23" y="330"/>
                              <a:pt x="23" y="329"/>
                            </a:cubicBezTo>
                            <a:cubicBezTo>
                              <a:pt x="24" y="330"/>
                              <a:pt x="24" y="332"/>
                              <a:pt x="24" y="333"/>
                            </a:cubicBezTo>
                            <a:cubicBezTo>
                              <a:pt x="24" y="332"/>
                              <a:pt x="25" y="332"/>
                              <a:pt x="26" y="331"/>
                            </a:cubicBezTo>
                            <a:cubicBezTo>
                              <a:pt x="25" y="331"/>
                              <a:pt x="26" y="330"/>
                              <a:pt x="25" y="329"/>
                            </a:cubicBezTo>
                            <a:cubicBezTo>
                              <a:pt x="25" y="329"/>
                              <a:pt x="24" y="329"/>
                              <a:pt x="24" y="328"/>
                            </a:cubicBezTo>
                            <a:cubicBezTo>
                              <a:pt x="25" y="328"/>
                              <a:pt x="29" y="331"/>
                              <a:pt x="30" y="330"/>
                            </a:cubicBezTo>
                            <a:cubicBezTo>
                              <a:pt x="30" y="330"/>
                              <a:pt x="30" y="330"/>
                              <a:pt x="30" y="329"/>
                            </a:cubicBezTo>
                            <a:cubicBezTo>
                              <a:pt x="31" y="330"/>
                              <a:pt x="31" y="331"/>
                              <a:pt x="31" y="331"/>
                            </a:cubicBezTo>
                            <a:cubicBezTo>
                              <a:pt x="29" y="332"/>
                              <a:pt x="30" y="333"/>
                              <a:pt x="31" y="334"/>
                            </a:cubicBezTo>
                            <a:cubicBezTo>
                              <a:pt x="32" y="334"/>
                              <a:pt x="30" y="336"/>
                              <a:pt x="31" y="336"/>
                            </a:cubicBezTo>
                            <a:cubicBezTo>
                              <a:pt x="30" y="336"/>
                              <a:pt x="29" y="336"/>
                              <a:pt x="28" y="336"/>
                            </a:cubicBezTo>
                            <a:cubicBezTo>
                              <a:pt x="29" y="335"/>
                              <a:pt x="31" y="334"/>
                              <a:pt x="30" y="333"/>
                            </a:cubicBezTo>
                            <a:cubicBezTo>
                              <a:pt x="29" y="333"/>
                              <a:pt x="29" y="332"/>
                              <a:pt x="28" y="331"/>
                            </a:cubicBezTo>
                            <a:cubicBezTo>
                              <a:pt x="27" y="332"/>
                              <a:pt x="27" y="334"/>
                              <a:pt x="27" y="334"/>
                            </a:cubicBezTo>
                            <a:cubicBezTo>
                              <a:pt x="27" y="334"/>
                              <a:pt x="27" y="334"/>
                              <a:pt x="27" y="334"/>
                            </a:cubicBezTo>
                            <a:cubicBezTo>
                              <a:pt x="28" y="334"/>
                              <a:pt x="28" y="334"/>
                              <a:pt x="28" y="334"/>
                            </a:cubicBezTo>
                            <a:cubicBezTo>
                              <a:pt x="27" y="334"/>
                              <a:pt x="26" y="334"/>
                              <a:pt x="25" y="334"/>
                            </a:cubicBezTo>
                            <a:cubicBezTo>
                              <a:pt x="28" y="332"/>
                              <a:pt x="24" y="334"/>
                              <a:pt x="23" y="334"/>
                            </a:cubicBezTo>
                            <a:cubicBezTo>
                              <a:pt x="21" y="334"/>
                              <a:pt x="20" y="333"/>
                              <a:pt x="20" y="332"/>
                            </a:cubicBezTo>
                            <a:cubicBezTo>
                              <a:pt x="19" y="334"/>
                              <a:pt x="23" y="337"/>
                              <a:pt x="20" y="338"/>
                            </a:cubicBezTo>
                            <a:cubicBezTo>
                              <a:pt x="21" y="338"/>
                              <a:pt x="21" y="338"/>
                              <a:pt x="20" y="339"/>
                            </a:cubicBezTo>
                            <a:cubicBezTo>
                              <a:pt x="21" y="339"/>
                              <a:pt x="22" y="338"/>
                              <a:pt x="22" y="337"/>
                            </a:cubicBezTo>
                            <a:cubicBezTo>
                              <a:pt x="23" y="337"/>
                              <a:pt x="24" y="338"/>
                              <a:pt x="24" y="339"/>
                            </a:cubicBezTo>
                            <a:cubicBezTo>
                              <a:pt x="25" y="338"/>
                              <a:pt x="25" y="337"/>
                              <a:pt x="24" y="337"/>
                            </a:cubicBezTo>
                            <a:cubicBezTo>
                              <a:pt x="25" y="337"/>
                              <a:pt x="26" y="337"/>
                              <a:pt x="26" y="337"/>
                            </a:cubicBezTo>
                            <a:cubicBezTo>
                              <a:pt x="25" y="337"/>
                              <a:pt x="25" y="337"/>
                              <a:pt x="26" y="337"/>
                            </a:cubicBezTo>
                            <a:cubicBezTo>
                              <a:pt x="24" y="337"/>
                              <a:pt x="25" y="338"/>
                              <a:pt x="23" y="339"/>
                            </a:cubicBezTo>
                            <a:cubicBezTo>
                              <a:pt x="24" y="339"/>
                              <a:pt x="24" y="339"/>
                              <a:pt x="24" y="340"/>
                            </a:cubicBezTo>
                            <a:cubicBezTo>
                              <a:pt x="23" y="340"/>
                              <a:pt x="23" y="340"/>
                              <a:pt x="22" y="340"/>
                            </a:cubicBezTo>
                            <a:cubicBezTo>
                              <a:pt x="23" y="340"/>
                              <a:pt x="23" y="341"/>
                              <a:pt x="24" y="341"/>
                            </a:cubicBezTo>
                            <a:cubicBezTo>
                              <a:pt x="22" y="341"/>
                              <a:pt x="24" y="343"/>
                              <a:pt x="25" y="342"/>
                            </a:cubicBezTo>
                            <a:cubicBezTo>
                              <a:pt x="27" y="342"/>
                              <a:pt x="27" y="340"/>
                              <a:pt x="27" y="340"/>
                            </a:cubicBezTo>
                            <a:cubicBezTo>
                              <a:pt x="28" y="340"/>
                              <a:pt x="29" y="339"/>
                              <a:pt x="29" y="338"/>
                            </a:cubicBezTo>
                            <a:cubicBezTo>
                              <a:pt x="29" y="338"/>
                              <a:pt x="28" y="338"/>
                              <a:pt x="27" y="339"/>
                            </a:cubicBezTo>
                            <a:cubicBezTo>
                              <a:pt x="27" y="337"/>
                              <a:pt x="31" y="337"/>
                              <a:pt x="32" y="337"/>
                            </a:cubicBezTo>
                            <a:cubicBezTo>
                              <a:pt x="30" y="337"/>
                              <a:pt x="31" y="338"/>
                              <a:pt x="31" y="338"/>
                            </a:cubicBezTo>
                            <a:cubicBezTo>
                              <a:pt x="33" y="336"/>
                              <a:pt x="40" y="337"/>
                              <a:pt x="41" y="338"/>
                            </a:cubicBezTo>
                            <a:cubicBezTo>
                              <a:pt x="38" y="339"/>
                              <a:pt x="36" y="337"/>
                              <a:pt x="34" y="338"/>
                            </a:cubicBezTo>
                            <a:cubicBezTo>
                              <a:pt x="32" y="340"/>
                              <a:pt x="32" y="340"/>
                              <a:pt x="29" y="340"/>
                            </a:cubicBezTo>
                            <a:cubicBezTo>
                              <a:pt x="31" y="338"/>
                              <a:pt x="28" y="339"/>
                              <a:pt x="27" y="340"/>
                            </a:cubicBezTo>
                            <a:cubicBezTo>
                              <a:pt x="26" y="342"/>
                              <a:pt x="29" y="342"/>
                              <a:pt x="29" y="344"/>
                            </a:cubicBezTo>
                            <a:cubicBezTo>
                              <a:pt x="27" y="344"/>
                              <a:pt x="25" y="344"/>
                              <a:pt x="24" y="343"/>
                            </a:cubicBezTo>
                            <a:cubicBezTo>
                              <a:pt x="25" y="345"/>
                              <a:pt x="28" y="347"/>
                              <a:pt x="32" y="347"/>
                            </a:cubicBezTo>
                            <a:cubicBezTo>
                              <a:pt x="32" y="346"/>
                              <a:pt x="31" y="345"/>
                              <a:pt x="30" y="345"/>
                            </a:cubicBezTo>
                            <a:cubicBezTo>
                              <a:pt x="31" y="345"/>
                              <a:pt x="31" y="344"/>
                              <a:pt x="31" y="343"/>
                            </a:cubicBezTo>
                            <a:cubicBezTo>
                              <a:pt x="32" y="344"/>
                              <a:pt x="32" y="344"/>
                              <a:pt x="33" y="344"/>
                            </a:cubicBezTo>
                            <a:cubicBezTo>
                              <a:pt x="33" y="343"/>
                              <a:pt x="32" y="342"/>
                              <a:pt x="31" y="342"/>
                            </a:cubicBezTo>
                            <a:cubicBezTo>
                              <a:pt x="33" y="341"/>
                              <a:pt x="34" y="343"/>
                              <a:pt x="36" y="342"/>
                            </a:cubicBezTo>
                            <a:cubicBezTo>
                              <a:pt x="38" y="341"/>
                              <a:pt x="41" y="340"/>
                              <a:pt x="41" y="339"/>
                            </a:cubicBezTo>
                            <a:cubicBezTo>
                              <a:pt x="42" y="340"/>
                              <a:pt x="45" y="339"/>
                              <a:pt x="44" y="341"/>
                            </a:cubicBezTo>
                            <a:cubicBezTo>
                              <a:pt x="44" y="341"/>
                              <a:pt x="42" y="343"/>
                              <a:pt x="42" y="343"/>
                            </a:cubicBezTo>
                            <a:cubicBezTo>
                              <a:pt x="37" y="343"/>
                              <a:pt x="39" y="346"/>
                              <a:pt x="37" y="347"/>
                            </a:cubicBezTo>
                            <a:cubicBezTo>
                              <a:pt x="39" y="346"/>
                              <a:pt x="37" y="344"/>
                              <a:pt x="36" y="344"/>
                            </a:cubicBezTo>
                            <a:cubicBezTo>
                              <a:pt x="36" y="345"/>
                              <a:pt x="35" y="346"/>
                              <a:pt x="34" y="346"/>
                            </a:cubicBezTo>
                            <a:cubicBezTo>
                              <a:pt x="37" y="344"/>
                              <a:pt x="32" y="343"/>
                              <a:pt x="32" y="345"/>
                            </a:cubicBezTo>
                            <a:cubicBezTo>
                              <a:pt x="31" y="348"/>
                              <a:pt x="37" y="349"/>
                              <a:pt x="39" y="349"/>
                            </a:cubicBezTo>
                            <a:cubicBezTo>
                              <a:pt x="41" y="350"/>
                              <a:pt x="46" y="351"/>
                              <a:pt x="46" y="347"/>
                            </a:cubicBezTo>
                            <a:cubicBezTo>
                              <a:pt x="46" y="346"/>
                              <a:pt x="45" y="345"/>
                              <a:pt x="46" y="344"/>
                            </a:cubicBezTo>
                            <a:cubicBezTo>
                              <a:pt x="46" y="342"/>
                              <a:pt x="47" y="340"/>
                              <a:pt x="47" y="339"/>
                            </a:cubicBezTo>
                            <a:cubicBezTo>
                              <a:pt x="49" y="339"/>
                              <a:pt x="51" y="339"/>
                              <a:pt x="54" y="338"/>
                            </a:cubicBezTo>
                            <a:cubicBezTo>
                              <a:pt x="56" y="336"/>
                              <a:pt x="57" y="338"/>
                              <a:pt x="59" y="336"/>
                            </a:cubicBezTo>
                            <a:cubicBezTo>
                              <a:pt x="61" y="335"/>
                              <a:pt x="60" y="334"/>
                              <a:pt x="63" y="334"/>
                            </a:cubicBezTo>
                            <a:cubicBezTo>
                              <a:pt x="65" y="334"/>
                              <a:pt x="67" y="335"/>
                              <a:pt x="69" y="335"/>
                            </a:cubicBezTo>
                            <a:cubicBezTo>
                              <a:pt x="61" y="333"/>
                              <a:pt x="54" y="332"/>
                              <a:pt x="46" y="332"/>
                            </a:cubicBezTo>
                            <a:cubicBezTo>
                              <a:pt x="44" y="332"/>
                              <a:pt x="37" y="333"/>
                              <a:pt x="36" y="332"/>
                            </a:cubicBezTo>
                            <a:cubicBezTo>
                              <a:pt x="36" y="330"/>
                              <a:pt x="34" y="328"/>
                              <a:pt x="32" y="328"/>
                            </a:cubicBezTo>
                            <a:cubicBezTo>
                              <a:pt x="33" y="327"/>
                              <a:pt x="34" y="325"/>
                              <a:pt x="33" y="324"/>
                            </a:cubicBezTo>
                            <a:cubicBezTo>
                              <a:pt x="32" y="323"/>
                              <a:pt x="34" y="322"/>
                              <a:pt x="33" y="320"/>
                            </a:cubicBezTo>
                            <a:cubicBezTo>
                              <a:pt x="33" y="319"/>
                              <a:pt x="33" y="319"/>
                              <a:pt x="30" y="319"/>
                            </a:cubicBezTo>
                            <a:cubicBezTo>
                              <a:pt x="29" y="319"/>
                              <a:pt x="29" y="319"/>
                              <a:pt x="27" y="319"/>
                            </a:cubicBezTo>
                            <a:cubicBezTo>
                              <a:pt x="26" y="320"/>
                              <a:pt x="26" y="320"/>
                              <a:pt x="25" y="320"/>
                            </a:cubicBezTo>
                            <a:cubicBezTo>
                              <a:pt x="24" y="319"/>
                              <a:pt x="24" y="317"/>
                              <a:pt x="24" y="316"/>
                            </a:cubicBezTo>
                            <a:cubicBezTo>
                              <a:pt x="24" y="315"/>
                              <a:pt x="21" y="314"/>
                              <a:pt x="22" y="313"/>
                            </a:cubicBezTo>
                            <a:cubicBezTo>
                              <a:pt x="22" y="312"/>
                              <a:pt x="22" y="310"/>
                              <a:pt x="22" y="309"/>
                            </a:cubicBezTo>
                            <a:cubicBezTo>
                              <a:pt x="21" y="308"/>
                              <a:pt x="22" y="307"/>
                              <a:pt x="23" y="306"/>
                            </a:cubicBezTo>
                            <a:cubicBezTo>
                              <a:pt x="25" y="306"/>
                              <a:pt x="25" y="304"/>
                              <a:pt x="26" y="303"/>
                            </a:cubicBezTo>
                            <a:cubicBezTo>
                              <a:pt x="27" y="302"/>
                              <a:pt x="29" y="303"/>
                              <a:pt x="30" y="302"/>
                            </a:cubicBezTo>
                            <a:cubicBezTo>
                              <a:pt x="32" y="300"/>
                              <a:pt x="29" y="299"/>
                              <a:pt x="30" y="298"/>
                            </a:cubicBezTo>
                            <a:cubicBezTo>
                              <a:pt x="31" y="297"/>
                              <a:pt x="32" y="297"/>
                              <a:pt x="33" y="297"/>
                            </a:cubicBezTo>
                            <a:cubicBezTo>
                              <a:pt x="34" y="296"/>
                              <a:pt x="32" y="294"/>
                              <a:pt x="31" y="293"/>
                            </a:cubicBezTo>
                            <a:cubicBezTo>
                              <a:pt x="31" y="292"/>
                              <a:pt x="32" y="291"/>
                              <a:pt x="32" y="290"/>
                            </a:cubicBezTo>
                            <a:cubicBezTo>
                              <a:pt x="33" y="289"/>
                              <a:pt x="36" y="286"/>
                              <a:pt x="37" y="286"/>
                            </a:cubicBezTo>
                            <a:cubicBezTo>
                              <a:pt x="37" y="285"/>
                              <a:pt x="37" y="285"/>
                              <a:pt x="36" y="285"/>
                            </a:cubicBezTo>
                            <a:cubicBezTo>
                              <a:pt x="36" y="284"/>
                              <a:pt x="37" y="283"/>
                              <a:pt x="37" y="283"/>
                            </a:cubicBezTo>
                            <a:cubicBezTo>
                              <a:pt x="36" y="282"/>
                              <a:pt x="38" y="282"/>
                              <a:pt x="39" y="281"/>
                            </a:cubicBezTo>
                            <a:cubicBezTo>
                              <a:pt x="41" y="279"/>
                              <a:pt x="38" y="276"/>
                              <a:pt x="37" y="276"/>
                            </a:cubicBezTo>
                            <a:cubicBezTo>
                              <a:pt x="38" y="275"/>
                              <a:pt x="40" y="274"/>
                              <a:pt x="40" y="273"/>
                            </a:cubicBezTo>
                            <a:cubicBezTo>
                              <a:pt x="39" y="273"/>
                              <a:pt x="38" y="273"/>
                              <a:pt x="38" y="272"/>
                            </a:cubicBezTo>
                            <a:cubicBezTo>
                              <a:pt x="39" y="272"/>
                              <a:pt x="38" y="271"/>
                              <a:pt x="39" y="270"/>
                            </a:cubicBezTo>
                            <a:cubicBezTo>
                              <a:pt x="39" y="270"/>
                              <a:pt x="40" y="270"/>
                              <a:pt x="40" y="270"/>
                            </a:cubicBezTo>
                            <a:cubicBezTo>
                              <a:pt x="44" y="267"/>
                              <a:pt x="42" y="264"/>
                              <a:pt x="39" y="264"/>
                            </a:cubicBezTo>
                            <a:cubicBezTo>
                              <a:pt x="37" y="264"/>
                              <a:pt x="34" y="262"/>
                              <a:pt x="38" y="262"/>
                            </a:cubicBezTo>
                            <a:cubicBezTo>
                              <a:pt x="39" y="262"/>
                              <a:pt x="41" y="263"/>
                              <a:pt x="43" y="262"/>
                            </a:cubicBezTo>
                            <a:cubicBezTo>
                              <a:pt x="44" y="262"/>
                              <a:pt x="45" y="260"/>
                              <a:pt x="44" y="260"/>
                            </a:cubicBezTo>
                            <a:cubicBezTo>
                              <a:pt x="43" y="259"/>
                              <a:pt x="41" y="259"/>
                              <a:pt x="39" y="259"/>
                            </a:cubicBezTo>
                            <a:cubicBezTo>
                              <a:pt x="37" y="259"/>
                              <a:pt x="38" y="258"/>
                              <a:pt x="38" y="257"/>
                            </a:cubicBezTo>
                            <a:cubicBezTo>
                              <a:pt x="37" y="256"/>
                              <a:pt x="39" y="255"/>
                              <a:pt x="39" y="254"/>
                            </a:cubicBezTo>
                            <a:cubicBezTo>
                              <a:pt x="39" y="254"/>
                              <a:pt x="38" y="253"/>
                              <a:pt x="38" y="253"/>
                            </a:cubicBezTo>
                            <a:cubicBezTo>
                              <a:pt x="38" y="252"/>
                              <a:pt x="39" y="252"/>
                              <a:pt x="39" y="251"/>
                            </a:cubicBezTo>
                            <a:cubicBezTo>
                              <a:pt x="38" y="251"/>
                              <a:pt x="38" y="250"/>
                              <a:pt x="37" y="250"/>
                            </a:cubicBezTo>
                            <a:cubicBezTo>
                              <a:pt x="36" y="248"/>
                              <a:pt x="38" y="249"/>
                              <a:pt x="38" y="248"/>
                            </a:cubicBezTo>
                            <a:cubicBezTo>
                              <a:pt x="39" y="246"/>
                              <a:pt x="36" y="247"/>
                              <a:pt x="35" y="246"/>
                            </a:cubicBezTo>
                            <a:cubicBezTo>
                              <a:pt x="34" y="245"/>
                              <a:pt x="34" y="243"/>
                              <a:pt x="35" y="242"/>
                            </a:cubicBezTo>
                            <a:cubicBezTo>
                              <a:pt x="35" y="240"/>
                              <a:pt x="34" y="239"/>
                              <a:pt x="35" y="238"/>
                            </a:cubicBezTo>
                            <a:cubicBezTo>
                              <a:pt x="36" y="237"/>
                              <a:pt x="37" y="237"/>
                              <a:pt x="38" y="237"/>
                            </a:cubicBezTo>
                            <a:cubicBezTo>
                              <a:pt x="38" y="235"/>
                              <a:pt x="37" y="234"/>
                              <a:pt x="37" y="233"/>
                            </a:cubicBezTo>
                            <a:cubicBezTo>
                              <a:pt x="37" y="231"/>
                              <a:pt x="37" y="229"/>
                              <a:pt x="37" y="227"/>
                            </a:cubicBezTo>
                            <a:cubicBezTo>
                              <a:pt x="38" y="225"/>
                              <a:pt x="36" y="224"/>
                              <a:pt x="37" y="222"/>
                            </a:cubicBezTo>
                            <a:cubicBezTo>
                              <a:pt x="38" y="221"/>
                              <a:pt x="39" y="220"/>
                              <a:pt x="39" y="220"/>
                            </a:cubicBezTo>
                            <a:cubicBezTo>
                              <a:pt x="39" y="219"/>
                              <a:pt x="38" y="219"/>
                              <a:pt x="38" y="217"/>
                            </a:cubicBezTo>
                            <a:cubicBezTo>
                              <a:pt x="41" y="218"/>
                              <a:pt x="39" y="215"/>
                              <a:pt x="39" y="214"/>
                            </a:cubicBezTo>
                            <a:cubicBezTo>
                              <a:pt x="39" y="213"/>
                              <a:pt x="40" y="213"/>
                              <a:pt x="41" y="213"/>
                            </a:cubicBezTo>
                            <a:cubicBezTo>
                              <a:pt x="40" y="212"/>
                              <a:pt x="42" y="208"/>
                              <a:pt x="42" y="207"/>
                            </a:cubicBezTo>
                            <a:cubicBezTo>
                              <a:pt x="42" y="205"/>
                              <a:pt x="45" y="205"/>
                              <a:pt x="47" y="204"/>
                            </a:cubicBezTo>
                            <a:cubicBezTo>
                              <a:pt x="47" y="203"/>
                              <a:pt x="46" y="202"/>
                              <a:pt x="46" y="202"/>
                            </a:cubicBezTo>
                            <a:cubicBezTo>
                              <a:pt x="45" y="201"/>
                              <a:pt x="46" y="199"/>
                              <a:pt x="45" y="198"/>
                            </a:cubicBezTo>
                            <a:cubicBezTo>
                              <a:pt x="45" y="197"/>
                              <a:pt x="43" y="196"/>
                              <a:pt x="44" y="194"/>
                            </a:cubicBezTo>
                            <a:cubicBezTo>
                              <a:pt x="44" y="192"/>
                              <a:pt x="44" y="191"/>
                              <a:pt x="44" y="189"/>
                            </a:cubicBezTo>
                            <a:cubicBezTo>
                              <a:pt x="44" y="188"/>
                              <a:pt x="44" y="187"/>
                              <a:pt x="44" y="186"/>
                            </a:cubicBezTo>
                            <a:cubicBezTo>
                              <a:pt x="44" y="185"/>
                              <a:pt x="45" y="185"/>
                              <a:pt x="45" y="184"/>
                            </a:cubicBezTo>
                            <a:cubicBezTo>
                              <a:pt x="45" y="182"/>
                              <a:pt x="47" y="182"/>
                              <a:pt x="48" y="181"/>
                            </a:cubicBezTo>
                            <a:cubicBezTo>
                              <a:pt x="49" y="181"/>
                              <a:pt x="49" y="180"/>
                              <a:pt x="50" y="180"/>
                            </a:cubicBezTo>
                            <a:cubicBezTo>
                              <a:pt x="51" y="180"/>
                              <a:pt x="51" y="179"/>
                              <a:pt x="51" y="178"/>
                            </a:cubicBezTo>
                            <a:cubicBezTo>
                              <a:pt x="51" y="176"/>
                              <a:pt x="51" y="174"/>
                              <a:pt x="51" y="172"/>
                            </a:cubicBezTo>
                            <a:cubicBezTo>
                              <a:pt x="50" y="171"/>
                              <a:pt x="50" y="171"/>
                              <a:pt x="50" y="170"/>
                            </a:cubicBezTo>
                            <a:cubicBezTo>
                              <a:pt x="51" y="170"/>
                              <a:pt x="52" y="170"/>
                              <a:pt x="52" y="169"/>
                            </a:cubicBezTo>
                            <a:cubicBezTo>
                              <a:pt x="52" y="168"/>
                              <a:pt x="52" y="167"/>
                              <a:pt x="53" y="165"/>
                            </a:cubicBezTo>
                            <a:cubicBezTo>
                              <a:pt x="53" y="164"/>
                              <a:pt x="54" y="164"/>
                              <a:pt x="54" y="163"/>
                            </a:cubicBezTo>
                            <a:cubicBezTo>
                              <a:pt x="54" y="162"/>
                              <a:pt x="54" y="161"/>
                              <a:pt x="56" y="162"/>
                            </a:cubicBezTo>
                            <a:cubicBezTo>
                              <a:pt x="57" y="162"/>
                              <a:pt x="56" y="160"/>
                              <a:pt x="56" y="159"/>
                            </a:cubicBezTo>
                            <a:cubicBezTo>
                              <a:pt x="55" y="158"/>
                              <a:pt x="56" y="156"/>
                              <a:pt x="57" y="153"/>
                            </a:cubicBezTo>
                            <a:cubicBezTo>
                              <a:pt x="57" y="151"/>
                              <a:pt x="54" y="153"/>
                              <a:pt x="54" y="150"/>
                            </a:cubicBezTo>
                            <a:cubicBezTo>
                              <a:pt x="54" y="149"/>
                              <a:pt x="55" y="148"/>
                              <a:pt x="54" y="148"/>
                            </a:cubicBezTo>
                            <a:cubicBezTo>
                              <a:pt x="53" y="147"/>
                              <a:pt x="53" y="146"/>
                              <a:pt x="54" y="146"/>
                            </a:cubicBezTo>
                            <a:cubicBezTo>
                              <a:pt x="54" y="143"/>
                              <a:pt x="51" y="142"/>
                              <a:pt x="51" y="140"/>
                            </a:cubicBezTo>
                            <a:cubicBezTo>
                              <a:pt x="52" y="140"/>
                              <a:pt x="53" y="140"/>
                              <a:pt x="52" y="139"/>
                            </a:cubicBezTo>
                            <a:cubicBezTo>
                              <a:pt x="52" y="138"/>
                              <a:pt x="51" y="139"/>
                              <a:pt x="50" y="138"/>
                            </a:cubicBezTo>
                            <a:cubicBezTo>
                              <a:pt x="50" y="136"/>
                              <a:pt x="49" y="134"/>
                              <a:pt x="49" y="133"/>
                            </a:cubicBezTo>
                            <a:cubicBezTo>
                              <a:pt x="50" y="131"/>
                              <a:pt x="50" y="132"/>
                              <a:pt x="51" y="131"/>
                            </a:cubicBezTo>
                            <a:cubicBezTo>
                              <a:pt x="52" y="130"/>
                              <a:pt x="52" y="129"/>
                              <a:pt x="52" y="128"/>
                            </a:cubicBezTo>
                            <a:cubicBezTo>
                              <a:pt x="52" y="127"/>
                              <a:pt x="54" y="125"/>
                              <a:pt x="54" y="124"/>
                            </a:cubicBezTo>
                            <a:cubicBezTo>
                              <a:pt x="55" y="125"/>
                              <a:pt x="57" y="123"/>
                              <a:pt x="57" y="122"/>
                            </a:cubicBezTo>
                            <a:cubicBezTo>
                              <a:pt x="57" y="121"/>
                              <a:pt x="56" y="121"/>
                              <a:pt x="56" y="120"/>
                            </a:cubicBezTo>
                            <a:cubicBezTo>
                              <a:pt x="56" y="120"/>
                              <a:pt x="56" y="119"/>
                              <a:pt x="56" y="118"/>
                            </a:cubicBezTo>
                            <a:cubicBezTo>
                              <a:pt x="56" y="117"/>
                              <a:pt x="55" y="116"/>
                              <a:pt x="55" y="114"/>
                            </a:cubicBezTo>
                            <a:cubicBezTo>
                              <a:pt x="55" y="113"/>
                              <a:pt x="56" y="113"/>
                              <a:pt x="57" y="112"/>
                            </a:cubicBezTo>
                            <a:cubicBezTo>
                              <a:pt x="58" y="109"/>
                              <a:pt x="57" y="106"/>
                              <a:pt x="59" y="104"/>
                            </a:cubicBezTo>
                            <a:cubicBezTo>
                              <a:pt x="61" y="101"/>
                              <a:pt x="63" y="99"/>
                              <a:pt x="65" y="96"/>
                            </a:cubicBezTo>
                            <a:cubicBezTo>
                              <a:pt x="65" y="95"/>
                              <a:pt x="66" y="92"/>
                              <a:pt x="67" y="93"/>
                            </a:cubicBezTo>
                            <a:cubicBezTo>
                              <a:pt x="68" y="93"/>
                              <a:pt x="70" y="93"/>
                              <a:pt x="71" y="92"/>
                            </a:cubicBezTo>
                            <a:cubicBezTo>
                              <a:pt x="72" y="90"/>
                              <a:pt x="68" y="87"/>
                              <a:pt x="68" y="85"/>
                            </a:cubicBezTo>
                            <a:cubicBezTo>
                              <a:pt x="69" y="84"/>
                              <a:pt x="70" y="84"/>
                              <a:pt x="70" y="82"/>
                            </a:cubicBezTo>
                            <a:cubicBezTo>
                              <a:pt x="70" y="81"/>
                              <a:pt x="69" y="80"/>
                              <a:pt x="69" y="79"/>
                            </a:cubicBezTo>
                            <a:cubicBezTo>
                              <a:pt x="69" y="78"/>
                              <a:pt x="68" y="74"/>
                              <a:pt x="70" y="74"/>
                            </a:cubicBezTo>
                            <a:cubicBezTo>
                              <a:pt x="70" y="73"/>
                              <a:pt x="69" y="71"/>
                              <a:pt x="69" y="70"/>
                            </a:cubicBezTo>
                            <a:cubicBezTo>
                              <a:pt x="69" y="69"/>
                              <a:pt x="71" y="68"/>
                              <a:pt x="71" y="67"/>
                            </a:cubicBezTo>
                            <a:cubicBezTo>
                              <a:pt x="73" y="65"/>
                              <a:pt x="77" y="65"/>
                              <a:pt x="80" y="63"/>
                            </a:cubicBezTo>
                            <a:cubicBezTo>
                              <a:pt x="82" y="62"/>
                              <a:pt x="82" y="58"/>
                              <a:pt x="82" y="56"/>
                            </a:cubicBezTo>
                            <a:cubicBezTo>
                              <a:pt x="83" y="53"/>
                              <a:pt x="83" y="51"/>
                              <a:pt x="79" y="52"/>
                            </a:cubicBezTo>
                            <a:cubicBezTo>
                              <a:pt x="75" y="53"/>
                              <a:pt x="75" y="50"/>
                              <a:pt x="75" y="47"/>
                            </a:cubicBezTo>
                            <a:cubicBezTo>
                              <a:pt x="74" y="44"/>
                              <a:pt x="72" y="41"/>
                              <a:pt x="72" y="38"/>
                            </a:cubicBezTo>
                            <a:cubicBezTo>
                              <a:pt x="72" y="35"/>
                              <a:pt x="69" y="34"/>
                              <a:pt x="69" y="31"/>
                            </a:cubicBezTo>
                            <a:cubicBezTo>
                              <a:pt x="69" y="31"/>
                              <a:pt x="69" y="31"/>
                              <a:pt x="69" y="30"/>
                            </a:cubicBezTo>
                            <a:cubicBezTo>
                              <a:pt x="69" y="29"/>
                              <a:pt x="68" y="29"/>
                              <a:pt x="67" y="29"/>
                            </a:cubicBezTo>
                            <a:cubicBezTo>
                              <a:pt x="67" y="28"/>
                              <a:pt x="68" y="26"/>
                              <a:pt x="67" y="25"/>
                            </a:cubicBezTo>
                            <a:cubicBezTo>
                              <a:pt x="67" y="25"/>
                              <a:pt x="69" y="25"/>
                              <a:pt x="69" y="24"/>
                            </a:cubicBezTo>
                            <a:cubicBezTo>
                              <a:pt x="69" y="23"/>
                              <a:pt x="67" y="22"/>
                              <a:pt x="68" y="22"/>
                            </a:cubicBezTo>
                            <a:cubicBezTo>
                              <a:pt x="69" y="19"/>
                              <a:pt x="70" y="19"/>
                              <a:pt x="68" y="17"/>
                            </a:cubicBezTo>
                            <a:cubicBezTo>
                              <a:pt x="65" y="15"/>
                              <a:pt x="65" y="13"/>
                              <a:pt x="64" y="10"/>
                            </a:cubicBezTo>
                            <a:cubicBezTo>
                              <a:pt x="64" y="9"/>
                              <a:pt x="62" y="6"/>
                              <a:pt x="64" y="5"/>
                            </a:cubicBezTo>
                            <a:cubicBezTo>
                              <a:pt x="62" y="5"/>
                              <a:pt x="62" y="5"/>
                              <a:pt x="61" y="3"/>
                            </a:cubicBezTo>
                            <a:cubicBezTo>
                              <a:pt x="61" y="2"/>
                              <a:pt x="59" y="2"/>
                              <a:pt x="60" y="0"/>
                            </a:cubicBezTo>
                            <a:cubicBezTo>
                              <a:pt x="59" y="1"/>
                              <a:pt x="58" y="2"/>
                              <a:pt x="57" y="2"/>
                            </a:cubicBezTo>
                            <a:cubicBezTo>
                              <a:pt x="57" y="2"/>
                              <a:pt x="57" y="2"/>
                              <a:pt x="57" y="2"/>
                            </a:cubicBezTo>
                            <a:cubicBezTo>
                              <a:pt x="56" y="3"/>
                              <a:pt x="57" y="5"/>
                              <a:pt x="57" y="6"/>
                            </a:cubicBezTo>
                            <a:cubicBezTo>
                              <a:pt x="56" y="8"/>
                              <a:pt x="53" y="7"/>
                              <a:pt x="51" y="8"/>
                            </a:cubicBezTo>
                            <a:cubicBezTo>
                              <a:pt x="53" y="9"/>
                              <a:pt x="52" y="12"/>
                              <a:pt x="52" y="13"/>
                            </a:cubicBezTo>
                            <a:cubicBezTo>
                              <a:pt x="52" y="15"/>
                              <a:pt x="53" y="17"/>
                              <a:pt x="53" y="19"/>
                            </a:cubicBezTo>
                            <a:cubicBezTo>
                              <a:pt x="55" y="24"/>
                              <a:pt x="52" y="29"/>
                              <a:pt x="54" y="34"/>
                            </a:cubicBezTo>
                            <a:cubicBezTo>
                              <a:pt x="55" y="39"/>
                              <a:pt x="53" y="44"/>
                              <a:pt x="53" y="49"/>
                            </a:cubicBezTo>
                            <a:cubicBezTo>
                              <a:pt x="53" y="50"/>
                              <a:pt x="52" y="55"/>
                              <a:pt x="50" y="53"/>
                            </a:cubicBezTo>
                            <a:cubicBezTo>
                              <a:pt x="50" y="55"/>
                              <a:pt x="49" y="56"/>
                              <a:pt x="49" y="57"/>
                            </a:cubicBezTo>
                            <a:cubicBezTo>
                              <a:pt x="49" y="58"/>
                              <a:pt x="51" y="58"/>
                              <a:pt x="51" y="59"/>
                            </a:cubicBezTo>
                            <a:cubicBezTo>
                              <a:pt x="51" y="59"/>
                              <a:pt x="51" y="60"/>
                              <a:pt x="50" y="61"/>
                            </a:cubicBezTo>
                            <a:cubicBezTo>
                              <a:pt x="50" y="62"/>
                              <a:pt x="50" y="63"/>
                              <a:pt x="50" y="64"/>
                            </a:cubicBezTo>
                            <a:cubicBezTo>
                              <a:pt x="50" y="66"/>
                              <a:pt x="50" y="68"/>
                              <a:pt x="50" y="70"/>
                            </a:cubicBezTo>
                            <a:cubicBezTo>
                              <a:pt x="50" y="71"/>
                              <a:pt x="51" y="73"/>
                              <a:pt x="51" y="75"/>
                            </a:cubicBezTo>
                            <a:cubicBezTo>
                              <a:pt x="51" y="77"/>
                              <a:pt x="49" y="77"/>
                              <a:pt x="48" y="78"/>
                            </a:cubicBezTo>
                            <a:cubicBezTo>
                              <a:pt x="48" y="81"/>
                              <a:pt x="49" y="83"/>
                              <a:pt x="49" y="86"/>
                            </a:cubicBezTo>
                            <a:cubicBezTo>
                              <a:pt x="48" y="89"/>
                              <a:pt x="45" y="93"/>
                              <a:pt x="46" y="96"/>
                            </a:cubicBezTo>
                            <a:cubicBezTo>
                              <a:pt x="46" y="98"/>
                              <a:pt x="45" y="99"/>
                              <a:pt x="44" y="101"/>
                            </a:cubicBezTo>
                            <a:cubicBezTo>
                              <a:pt x="44" y="102"/>
                              <a:pt x="44" y="104"/>
                              <a:pt x="44" y="105"/>
                            </a:cubicBezTo>
                            <a:cubicBezTo>
                              <a:pt x="43" y="106"/>
                              <a:pt x="42" y="108"/>
                              <a:pt x="41" y="109"/>
                            </a:cubicBezTo>
                            <a:cubicBezTo>
                              <a:pt x="40" y="111"/>
                              <a:pt x="41" y="113"/>
                              <a:pt x="42" y="113"/>
                            </a:cubicBezTo>
                            <a:cubicBezTo>
                              <a:pt x="42" y="114"/>
                              <a:pt x="44" y="119"/>
                              <a:pt x="43" y="119"/>
                            </a:cubicBezTo>
                            <a:cubicBezTo>
                              <a:pt x="42" y="120"/>
                              <a:pt x="42" y="122"/>
                              <a:pt x="41" y="123"/>
                            </a:cubicBezTo>
                            <a:cubicBezTo>
                              <a:pt x="39" y="124"/>
                              <a:pt x="39" y="124"/>
                              <a:pt x="39" y="125"/>
                            </a:cubicBezTo>
                            <a:cubicBezTo>
                              <a:pt x="39" y="129"/>
                              <a:pt x="39" y="132"/>
                              <a:pt x="40" y="136"/>
                            </a:cubicBezTo>
                            <a:cubicBezTo>
                              <a:pt x="40" y="137"/>
                              <a:pt x="40" y="139"/>
                              <a:pt x="40" y="141"/>
                            </a:cubicBezTo>
                            <a:cubicBezTo>
                              <a:pt x="40" y="142"/>
                              <a:pt x="41" y="142"/>
                              <a:pt x="41" y="143"/>
                            </a:cubicBezTo>
                            <a:cubicBezTo>
                              <a:pt x="42" y="144"/>
                              <a:pt x="41" y="144"/>
                              <a:pt x="41" y="145"/>
                            </a:cubicBezTo>
                            <a:cubicBezTo>
                              <a:pt x="41" y="146"/>
                              <a:pt x="41" y="147"/>
                              <a:pt x="40" y="148"/>
                            </a:cubicBezTo>
                            <a:cubicBezTo>
                              <a:pt x="40" y="149"/>
                              <a:pt x="38" y="150"/>
                              <a:pt x="39" y="151"/>
                            </a:cubicBezTo>
                            <a:cubicBezTo>
                              <a:pt x="39" y="153"/>
                              <a:pt x="40" y="154"/>
                              <a:pt x="39" y="155"/>
                            </a:cubicBezTo>
                            <a:cubicBezTo>
                              <a:pt x="39" y="157"/>
                              <a:pt x="37" y="158"/>
                              <a:pt x="36" y="160"/>
                            </a:cubicBezTo>
                            <a:cubicBezTo>
                              <a:pt x="35" y="163"/>
                              <a:pt x="36" y="166"/>
                              <a:pt x="34" y="169"/>
                            </a:cubicBezTo>
                            <a:cubicBezTo>
                              <a:pt x="34" y="170"/>
                              <a:pt x="32" y="172"/>
                              <a:pt x="31" y="173"/>
                            </a:cubicBezTo>
                            <a:cubicBezTo>
                              <a:pt x="30" y="175"/>
                              <a:pt x="31" y="175"/>
                              <a:pt x="30" y="177"/>
                            </a:cubicBezTo>
                            <a:cubicBezTo>
                              <a:pt x="28" y="178"/>
                              <a:pt x="29" y="179"/>
                              <a:pt x="28" y="181"/>
                            </a:cubicBezTo>
                            <a:cubicBezTo>
                              <a:pt x="28" y="182"/>
                              <a:pt x="27" y="183"/>
                              <a:pt x="27" y="184"/>
                            </a:cubicBezTo>
                            <a:cubicBezTo>
                              <a:pt x="27" y="184"/>
                              <a:pt x="27" y="184"/>
                              <a:pt x="26" y="185"/>
                            </a:cubicBezTo>
                            <a:cubicBezTo>
                              <a:pt x="26" y="185"/>
                              <a:pt x="25" y="185"/>
                              <a:pt x="26" y="184"/>
                            </a:cubicBezTo>
                            <a:cubicBezTo>
                              <a:pt x="24" y="186"/>
                              <a:pt x="26" y="187"/>
                              <a:pt x="24" y="189"/>
                            </a:cubicBezTo>
                            <a:cubicBezTo>
                              <a:pt x="23" y="190"/>
                              <a:pt x="22" y="190"/>
                              <a:pt x="21" y="189"/>
                            </a:cubicBezTo>
                            <a:cubicBezTo>
                              <a:pt x="20" y="190"/>
                              <a:pt x="20" y="191"/>
                              <a:pt x="21" y="192"/>
                            </a:cubicBezTo>
                            <a:cubicBezTo>
                              <a:pt x="21" y="193"/>
                              <a:pt x="20" y="193"/>
                              <a:pt x="20" y="194"/>
                            </a:cubicBezTo>
                            <a:cubicBezTo>
                              <a:pt x="20" y="195"/>
                              <a:pt x="21" y="196"/>
                              <a:pt x="21" y="197"/>
                            </a:cubicBezTo>
                            <a:cubicBezTo>
                              <a:pt x="22" y="198"/>
                              <a:pt x="21" y="199"/>
                              <a:pt x="21" y="200"/>
                            </a:cubicBezTo>
                            <a:cubicBezTo>
                              <a:pt x="21" y="202"/>
                              <a:pt x="23" y="204"/>
                              <a:pt x="23" y="206"/>
                            </a:cubicBezTo>
                            <a:cubicBezTo>
                              <a:pt x="24" y="208"/>
                              <a:pt x="25" y="209"/>
                              <a:pt x="24" y="211"/>
                            </a:cubicBezTo>
                            <a:cubicBezTo>
                              <a:pt x="24" y="212"/>
                              <a:pt x="23" y="213"/>
                              <a:pt x="23" y="214"/>
                            </a:cubicBezTo>
                            <a:cubicBezTo>
                              <a:pt x="23" y="216"/>
                              <a:pt x="22" y="215"/>
                              <a:pt x="21" y="216"/>
                            </a:cubicBezTo>
                            <a:cubicBezTo>
                              <a:pt x="20" y="217"/>
                              <a:pt x="19" y="220"/>
                              <a:pt x="19" y="222"/>
                            </a:cubicBezTo>
                            <a:cubicBezTo>
                              <a:pt x="18" y="225"/>
                              <a:pt x="16" y="232"/>
                              <a:pt x="21" y="232"/>
                            </a:cubicBezTo>
                            <a:cubicBezTo>
                              <a:pt x="17" y="233"/>
                              <a:pt x="22" y="234"/>
                              <a:pt x="24" y="234"/>
                            </a:cubicBezTo>
                            <a:cubicBezTo>
                              <a:pt x="25" y="233"/>
                              <a:pt x="25" y="231"/>
                              <a:pt x="27" y="231"/>
                            </a:cubicBezTo>
                            <a:cubicBezTo>
                              <a:pt x="29" y="232"/>
                              <a:pt x="32" y="235"/>
                              <a:pt x="33" y="230"/>
                            </a:cubicBezTo>
                            <a:cubicBezTo>
                              <a:pt x="34" y="232"/>
                              <a:pt x="32" y="233"/>
                              <a:pt x="30" y="233"/>
                            </a:cubicBezTo>
                            <a:cubicBezTo>
                              <a:pt x="27" y="235"/>
                              <a:pt x="28" y="237"/>
                              <a:pt x="31" y="235"/>
                            </a:cubicBezTo>
                            <a:cubicBezTo>
                              <a:pt x="31" y="237"/>
                              <a:pt x="32" y="239"/>
                              <a:pt x="32" y="240"/>
                            </a:cubicBezTo>
                            <a:cubicBezTo>
                              <a:pt x="31" y="239"/>
                              <a:pt x="31" y="237"/>
                              <a:pt x="28" y="238"/>
                            </a:cubicBezTo>
                            <a:cubicBezTo>
                              <a:pt x="28" y="239"/>
                              <a:pt x="29" y="241"/>
                              <a:pt x="31" y="241"/>
                            </a:cubicBezTo>
                            <a:cubicBezTo>
                              <a:pt x="29" y="241"/>
                              <a:pt x="27" y="240"/>
                              <a:pt x="28" y="242"/>
                            </a:cubicBezTo>
                            <a:cubicBezTo>
                              <a:pt x="28" y="243"/>
                              <a:pt x="28" y="243"/>
                              <a:pt x="28" y="244"/>
                            </a:cubicBezTo>
                            <a:cubicBezTo>
                              <a:pt x="28" y="244"/>
                              <a:pt x="29" y="245"/>
                              <a:pt x="29" y="246"/>
                            </a:cubicBezTo>
                            <a:cubicBezTo>
                              <a:pt x="27" y="245"/>
                              <a:pt x="27" y="247"/>
                              <a:pt x="27" y="247"/>
                            </a:cubicBezTo>
                            <a:cubicBezTo>
                              <a:pt x="26" y="248"/>
                              <a:pt x="25" y="249"/>
                              <a:pt x="26" y="250"/>
                            </a:cubicBezTo>
                            <a:cubicBezTo>
                              <a:pt x="26" y="251"/>
                              <a:pt x="27" y="251"/>
                              <a:pt x="26" y="252"/>
                            </a:cubicBezTo>
                            <a:cubicBezTo>
                              <a:pt x="26" y="253"/>
                              <a:pt x="27" y="253"/>
                              <a:pt x="28" y="252"/>
                            </a:cubicBezTo>
                            <a:cubicBezTo>
                              <a:pt x="28" y="253"/>
                              <a:pt x="24" y="254"/>
                              <a:pt x="25" y="256"/>
                            </a:cubicBezTo>
                            <a:cubicBezTo>
                              <a:pt x="25" y="256"/>
                              <a:pt x="25" y="256"/>
                              <a:pt x="24" y="256"/>
                            </a:cubicBezTo>
                            <a:cubicBezTo>
                              <a:pt x="24" y="257"/>
                              <a:pt x="29" y="260"/>
                              <a:pt x="30" y="259"/>
                            </a:cubicBezTo>
                            <a:cubicBezTo>
                              <a:pt x="31" y="260"/>
                              <a:pt x="28" y="264"/>
                              <a:pt x="25" y="264"/>
                            </a:cubicBezTo>
                            <a:cubicBezTo>
                              <a:pt x="21" y="264"/>
                              <a:pt x="25" y="266"/>
                              <a:pt x="22" y="267"/>
                            </a:cubicBezTo>
                            <a:cubicBezTo>
                              <a:pt x="23" y="268"/>
                              <a:pt x="25" y="267"/>
                              <a:pt x="26" y="268"/>
                            </a:cubicBezTo>
                            <a:cubicBezTo>
                              <a:pt x="26" y="268"/>
                              <a:pt x="27" y="268"/>
                              <a:pt x="28" y="268"/>
                            </a:cubicBezTo>
                            <a:cubicBezTo>
                              <a:pt x="29" y="268"/>
                              <a:pt x="28" y="269"/>
                              <a:pt x="27" y="269"/>
                            </a:cubicBezTo>
                            <a:cubicBezTo>
                              <a:pt x="26" y="269"/>
                              <a:pt x="25" y="268"/>
                              <a:pt x="25" y="267"/>
                            </a:cubicBezTo>
                            <a:cubicBezTo>
                              <a:pt x="24" y="268"/>
                              <a:pt x="23" y="268"/>
                              <a:pt x="22" y="269"/>
                            </a:cubicBezTo>
                            <a:cubicBezTo>
                              <a:pt x="21" y="270"/>
                              <a:pt x="21" y="271"/>
                              <a:pt x="21" y="272"/>
                            </a:cubicBezTo>
                            <a:cubicBezTo>
                              <a:pt x="22" y="271"/>
                              <a:pt x="24" y="270"/>
                              <a:pt x="25" y="271"/>
                            </a:cubicBezTo>
                            <a:cubicBezTo>
                              <a:pt x="20" y="271"/>
                              <a:pt x="21" y="275"/>
                              <a:pt x="20" y="277"/>
                            </a:cubicBezTo>
                            <a:cubicBezTo>
                              <a:pt x="21" y="276"/>
                              <a:pt x="22" y="275"/>
                              <a:pt x="23" y="275"/>
                            </a:cubicBezTo>
                            <a:cubicBezTo>
                              <a:pt x="22" y="276"/>
                              <a:pt x="20" y="280"/>
                              <a:pt x="18" y="280"/>
                            </a:cubicBezTo>
                            <a:cubicBezTo>
                              <a:pt x="17" y="279"/>
                              <a:pt x="19" y="278"/>
                              <a:pt x="19" y="277"/>
                            </a:cubicBezTo>
                            <a:cubicBezTo>
                              <a:pt x="19" y="276"/>
                              <a:pt x="18" y="276"/>
                              <a:pt x="18" y="276"/>
                            </a:cubicBezTo>
                            <a:cubicBezTo>
                              <a:pt x="17" y="276"/>
                              <a:pt x="17" y="277"/>
                              <a:pt x="18" y="277"/>
                            </a:cubicBezTo>
                            <a:cubicBezTo>
                              <a:pt x="17" y="277"/>
                              <a:pt x="13" y="277"/>
                              <a:pt x="12" y="276"/>
                            </a:cubicBezTo>
                            <a:cubicBezTo>
                              <a:pt x="14" y="277"/>
                              <a:pt x="19" y="275"/>
                              <a:pt x="17" y="274"/>
                            </a:cubicBezTo>
                            <a:cubicBezTo>
                              <a:pt x="16" y="276"/>
                              <a:pt x="15" y="274"/>
                              <a:pt x="17" y="274"/>
                            </a:cubicBezTo>
                            <a:cubicBezTo>
                              <a:pt x="15" y="273"/>
                              <a:pt x="16" y="272"/>
                              <a:pt x="15" y="272"/>
                            </a:cubicBezTo>
                            <a:cubicBezTo>
                              <a:pt x="14" y="272"/>
                              <a:pt x="12" y="273"/>
                              <a:pt x="13" y="274"/>
                            </a:cubicBezTo>
                            <a:cubicBezTo>
                              <a:pt x="12" y="274"/>
                              <a:pt x="12" y="273"/>
                              <a:pt x="11" y="273"/>
                            </a:cubicBezTo>
                            <a:cubicBezTo>
                              <a:pt x="10" y="272"/>
                              <a:pt x="8" y="273"/>
                              <a:pt x="7" y="273"/>
                            </a:cubicBezTo>
                            <a:cubicBezTo>
                              <a:pt x="7" y="274"/>
                              <a:pt x="8" y="274"/>
                              <a:pt x="9" y="274"/>
                            </a:cubicBezTo>
                            <a:cubicBezTo>
                              <a:pt x="6" y="274"/>
                              <a:pt x="9" y="277"/>
                              <a:pt x="10" y="274"/>
                            </a:cubicBezTo>
                            <a:cubicBezTo>
                              <a:pt x="11" y="274"/>
                              <a:pt x="9" y="275"/>
                              <a:pt x="10" y="276"/>
                            </a:cubicBezTo>
                            <a:cubicBezTo>
                              <a:pt x="9" y="275"/>
                              <a:pt x="8" y="277"/>
                              <a:pt x="7" y="276"/>
                            </a:cubicBezTo>
                            <a:cubicBezTo>
                              <a:pt x="6" y="277"/>
                              <a:pt x="6" y="277"/>
                              <a:pt x="7" y="278"/>
                            </a:cubicBezTo>
                            <a:cubicBezTo>
                              <a:pt x="4" y="276"/>
                              <a:pt x="0" y="281"/>
                              <a:pt x="1" y="283"/>
                            </a:cubicBezTo>
                            <a:cubicBezTo>
                              <a:pt x="4" y="285"/>
                              <a:pt x="4" y="279"/>
                              <a:pt x="1" y="282"/>
                            </a:cubicBezTo>
                            <a:close/>
                            <a:moveTo>
                              <a:pt x="28" y="334"/>
                            </a:moveTo>
                            <a:cubicBezTo>
                              <a:pt x="28" y="334"/>
                              <a:pt x="28" y="333"/>
                              <a:pt x="28" y="333"/>
                            </a:cubicBezTo>
                            <a:cubicBezTo>
                              <a:pt x="28" y="334"/>
                              <a:pt x="28" y="334"/>
                              <a:pt x="28" y="334"/>
                            </a:cubicBezTo>
                            <a:close/>
                            <a:moveTo>
                              <a:pt x="28" y="333"/>
                            </a:moveTo>
                            <a:cubicBezTo>
                              <a:pt x="28" y="333"/>
                              <a:pt x="28" y="333"/>
                              <a:pt x="28" y="333"/>
                            </a:cubicBezTo>
                            <a:cubicBezTo>
                              <a:pt x="28" y="333"/>
                              <a:pt x="28" y="333"/>
                              <a:pt x="28" y="333"/>
                            </a:cubicBezTo>
                            <a:cubicBezTo>
                              <a:pt x="28" y="333"/>
                              <a:pt x="28" y="333"/>
                              <a:pt x="28" y="333"/>
                            </a:cubicBezTo>
                            <a:close/>
                            <a:moveTo>
                              <a:pt x="26" y="326"/>
                            </a:moveTo>
                            <a:cubicBezTo>
                              <a:pt x="26" y="328"/>
                              <a:pt x="28" y="328"/>
                              <a:pt x="30" y="328"/>
                            </a:cubicBezTo>
                            <a:cubicBezTo>
                              <a:pt x="30" y="329"/>
                              <a:pt x="30" y="329"/>
                              <a:pt x="30" y="329"/>
                            </a:cubicBezTo>
                            <a:cubicBezTo>
                              <a:pt x="29" y="328"/>
                              <a:pt x="25" y="327"/>
                              <a:pt x="24" y="327"/>
                            </a:cubicBezTo>
                            <a:cubicBezTo>
                              <a:pt x="25" y="327"/>
                              <a:pt x="25" y="327"/>
                              <a:pt x="26" y="326"/>
                            </a:cubicBezTo>
                            <a:close/>
                            <a:moveTo>
                              <a:pt x="14" y="271"/>
                            </a:moveTo>
                            <a:cubicBezTo>
                              <a:pt x="14" y="272"/>
                              <a:pt x="14" y="272"/>
                              <a:pt x="14" y="272"/>
                            </a:cubicBezTo>
                            <a:cubicBezTo>
                              <a:pt x="16" y="272"/>
                              <a:pt x="16" y="272"/>
                              <a:pt x="14" y="271"/>
                            </a:cubicBezTo>
                            <a:close/>
                            <a:moveTo>
                              <a:pt x="55" y="359"/>
                            </a:moveTo>
                            <a:cubicBezTo>
                              <a:pt x="55" y="359"/>
                              <a:pt x="55" y="358"/>
                              <a:pt x="55" y="358"/>
                            </a:cubicBezTo>
                            <a:cubicBezTo>
                              <a:pt x="56" y="359"/>
                              <a:pt x="56" y="359"/>
                              <a:pt x="58" y="358"/>
                            </a:cubicBezTo>
                            <a:cubicBezTo>
                              <a:pt x="59" y="358"/>
                              <a:pt x="59" y="359"/>
                              <a:pt x="60" y="360"/>
                            </a:cubicBezTo>
                            <a:cubicBezTo>
                              <a:pt x="60" y="360"/>
                              <a:pt x="61" y="360"/>
                              <a:pt x="61" y="360"/>
                            </a:cubicBezTo>
                            <a:cubicBezTo>
                              <a:pt x="59" y="360"/>
                              <a:pt x="57" y="360"/>
                              <a:pt x="56" y="360"/>
                            </a:cubicBezTo>
                            <a:cubicBezTo>
                              <a:pt x="56" y="361"/>
                              <a:pt x="56" y="361"/>
                              <a:pt x="56" y="361"/>
                            </a:cubicBezTo>
                            <a:cubicBezTo>
                              <a:pt x="58" y="361"/>
                              <a:pt x="60" y="361"/>
                              <a:pt x="62" y="360"/>
                            </a:cubicBezTo>
                            <a:cubicBezTo>
                              <a:pt x="64" y="360"/>
                              <a:pt x="65" y="360"/>
                              <a:pt x="67" y="360"/>
                            </a:cubicBezTo>
                            <a:cubicBezTo>
                              <a:pt x="66" y="359"/>
                              <a:pt x="66" y="359"/>
                              <a:pt x="65" y="359"/>
                            </a:cubicBezTo>
                            <a:cubicBezTo>
                              <a:pt x="66" y="359"/>
                              <a:pt x="67" y="359"/>
                              <a:pt x="68" y="360"/>
                            </a:cubicBezTo>
                            <a:cubicBezTo>
                              <a:pt x="69" y="355"/>
                              <a:pt x="68" y="351"/>
                              <a:pt x="68" y="347"/>
                            </a:cubicBezTo>
                            <a:cubicBezTo>
                              <a:pt x="68" y="345"/>
                              <a:pt x="68" y="343"/>
                              <a:pt x="68" y="342"/>
                            </a:cubicBezTo>
                            <a:cubicBezTo>
                              <a:pt x="67" y="341"/>
                              <a:pt x="68" y="339"/>
                              <a:pt x="67" y="338"/>
                            </a:cubicBezTo>
                            <a:cubicBezTo>
                              <a:pt x="66" y="337"/>
                              <a:pt x="64" y="339"/>
                              <a:pt x="63" y="338"/>
                            </a:cubicBezTo>
                            <a:cubicBezTo>
                              <a:pt x="62" y="338"/>
                              <a:pt x="61" y="336"/>
                              <a:pt x="59" y="337"/>
                            </a:cubicBezTo>
                            <a:cubicBezTo>
                              <a:pt x="58" y="338"/>
                              <a:pt x="57" y="340"/>
                              <a:pt x="55" y="340"/>
                            </a:cubicBezTo>
                            <a:cubicBezTo>
                              <a:pt x="54" y="340"/>
                              <a:pt x="53" y="339"/>
                              <a:pt x="51" y="339"/>
                            </a:cubicBezTo>
                            <a:cubicBezTo>
                              <a:pt x="52" y="340"/>
                              <a:pt x="54" y="340"/>
                              <a:pt x="54" y="341"/>
                            </a:cubicBezTo>
                            <a:cubicBezTo>
                              <a:pt x="53" y="342"/>
                              <a:pt x="51" y="342"/>
                              <a:pt x="51" y="341"/>
                            </a:cubicBezTo>
                            <a:cubicBezTo>
                              <a:pt x="50" y="342"/>
                              <a:pt x="50" y="344"/>
                              <a:pt x="50" y="345"/>
                            </a:cubicBezTo>
                            <a:cubicBezTo>
                              <a:pt x="51" y="348"/>
                              <a:pt x="61" y="343"/>
                              <a:pt x="61" y="346"/>
                            </a:cubicBezTo>
                            <a:cubicBezTo>
                              <a:pt x="60" y="348"/>
                              <a:pt x="53" y="347"/>
                              <a:pt x="53" y="350"/>
                            </a:cubicBezTo>
                            <a:cubicBezTo>
                              <a:pt x="54" y="354"/>
                              <a:pt x="62" y="353"/>
                              <a:pt x="65" y="356"/>
                            </a:cubicBezTo>
                            <a:cubicBezTo>
                              <a:pt x="64" y="355"/>
                              <a:pt x="62" y="356"/>
                              <a:pt x="63" y="357"/>
                            </a:cubicBezTo>
                            <a:cubicBezTo>
                              <a:pt x="62" y="356"/>
                              <a:pt x="61" y="356"/>
                              <a:pt x="61" y="357"/>
                            </a:cubicBezTo>
                            <a:cubicBezTo>
                              <a:pt x="63" y="356"/>
                              <a:pt x="62" y="354"/>
                              <a:pt x="60" y="355"/>
                            </a:cubicBezTo>
                            <a:cubicBezTo>
                              <a:pt x="58" y="355"/>
                              <a:pt x="58" y="354"/>
                              <a:pt x="56" y="354"/>
                            </a:cubicBezTo>
                            <a:cubicBezTo>
                              <a:pt x="57" y="355"/>
                              <a:pt x="57" y="355"/>
                              <a:pt x="57" y="356"/>
                            </a:cubicBezTo>
                            <a:cubicBezTo>
                              <a:pt x="56" y="355"/>
                              <a:pt x="56" y="354"/>
                              <a:pt x="55" y="354"/>
                            </a:cubicBezTo>
                            <a:cubicBezTo>
                              <a:pt x="53" y="354"/>
                              <a:pt x="53" y="355"/>
                              <a:pt x="54" y="355"/>
                            </a:cubicBezTo>
                            <a:cubicBezTo>
                              <a:pt x="52" y="354"/>
                              <a:pt x="49" y="353"/>
                              <a:pt x="46" y="353"/>
                            </a:cubicBezTo>
                            <a:cubicBezTo>
                              <a:pt x="46" y="354"/>
                              <a:pt x="49" y="353"/>
                              <a:pt x="50" y="354"/>
                            </a:cubicBezTo>
                            <a:cubicBezTo>
                              <a:pt x="51" y="355"/>
                              <a:pt x="52" y="356"/>
                              <a:pt x="54" y="356"/>
                            </a:cubicBezTo>
                            <a:cubicBezTo>
                              <a:pt x="51" y="357"/>
                              <a:pt x="51" y="355"/>
                              <a:pt x="49" y="355"/>
                            </a:cubicBezTo>
                            <a:cubicBezTo>
                              <a:pt x="48" y="356"/>
                              <a:pt x="48" y="357"/>
                              <a:pt x="49" y="357"/>
                            </a:cubicBezTo>
                            <a:cubicBezTo>
                              <a:pt x="46" y="357"/>
                              <a:pt x="49" y="355"/>
                              <a:pt x="48" y="354"/>
                            </a:cubicBezTo>
                            <a:cubicBezTo>
                              <a:pt x="47" y="354"/>
                              <a:pt x="47" y="355"/>
                              <a:pt x="46" y="355"/>
                            </a:cubicBezTo>
                            <a:cubicBezTo>
                              <a:pt x="45" y="356"/>
                              <a:pt x="39" y="354"/>
                              <a:pt x="40" y="356"/>
                            </a:cubicBezTo>
                            <a:cubicBezTo>
                              <a:pt x="40" y="356"/>
                              <a:pt x="39" y="355"/>
                              <a:pt x="38" y="356"/>
                            </a:cubicBezTo>
                            <a:cubicBezTo>
                              <a:pt x="39" y="356"/>
                              <a:pt x="39" y="356"/>
                              <a:pt x="39" y="357"/>
                            </a:cubicBezTo>
                            <a:cubicBezTo>
                              <a:pt x="38" y="356"/>
                              <a:pt x="37" y="356"/>
                              <a:pt x="36" y="356"/>
                            </a:cubicBezTo>
                            <a:cubicBezTo>
                              <a:pt x="36" y="356"/>
                              <a:pt x="36" y="357"/>
                              <a:pt x="37" y="357"/>
                            </a:cubicBezTo>
                            <a:cubicBezTo>
                              <a:pt x="37" y="358"/>
                              <a:pt x="39" y="357"/>
                              <a:pt x="39" y="357"/>
                            </a:cubicBezTo>
                            <a:cubicBezTo>
                              <a:pt x="40" y="357"/>
                              <a:pt x="43" y="358"/>
                              <a:pt x="42" y="356"/>
                            </a:cubicBezTo>
                            <a:cubicBezTo>
                              <a:pt x="43" y="357"/>
                              <a:pt x="43" y="359"/>
                              <a:pt x="45" y="357"/>
                            </a:cubicBezTo>
                            <a:cubicBezTo>
                              <a:pt x="46" y="357"/>
                              <a:pt x="46" y="358"/>
                              <a:pt x="45" y="359"/>
                            </a:cubicBezTo>
                            <a:cubicBezTo>
                              <a:pt x="47" y="358"/>
                              <a:pt x="49" y="357"/>
                              <a:pt x="50" y="358"/>
                            </a:cubicBezTo>
                            <a:cubicBezTo>
                              <a:pt x="49" y="358"/>
                              <a:pt x="48" y="359"/>
                              <a:pt x="47" y="359"/>
                            </a:cubicBezTo>
                            <a:cubicBezTo>
                              <a:pt x="48" y="359"/>
                              <a:pt x="52" y="359"/>
                              <a:pt x="53" y="358"/>
                            </a:cubicBezTo>
                            <a:cubicBezTo>
                              <a:pt x="50" y="360"/>
                              <a:pt x="55" y="359"/>
                              <a:pt x="55" y="359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45" name="Freeform 3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47" y="2744"/>
                        <a:ext cx="187" cy="132"/>
                      </a:xfrm>
                      <a:custGeom>
                        <a:avLst/>
                        <a:gdLst>
                          <a:gd name="T0" fmla="*/ 0 w 116"/>
                          <a:gd name="T1" fmla="*/ 80 h 81"/>
                          <a:gd name="T2" fmla="*/ 2 w 116"/>
                          <a:gd name="T3" fmla="*/ 77 h 81"/>
                          <a:gd name="T4" fmla="*/ 8 w 116"/>
                          <a:gd name="T5" fmla="*/ 76 h 81"/>
                          <a:gd name="T6" fmla="*/ 17 w 116"/>
                          <a:gd name="T7" fmla="*/ 73 h 81"/>
                          <a:gd name="T8" fmla="*/ 25 w 116"/>
                          <a:gd name="T9" fmla="*/ 67 h 81"/>
                          <a:gd name="T10" fmla="*/ 31 w 116"/>
                          <a:gd name="T11" fmla="*/ 60 h 81"/>
                          <a:gd name="T12" fmla="*/ 32 w 116"/>
                          <a:gd name="T13" fmla="*/ 52 h 81"/>
                          <a:gd name="T14" fmla="*/ 31 w 116"/>
                          <a:gd name="T15" fmla="*/ 50 h 81"/>
                          <a:gd name="T16" fmla="*/ 31 w 116"/>
                          <a:gd name="T17" fmla="*/ 47 h 81"/>
                          <a:gd name="T18" fmla="*/ 35 w 116"/>
                          <a:gd name="T19" fmla="*/ 38 h 81"/>
                          <a:gd name="T20" fmla="*/ 37 w 116"/>
                          <a:gd name="T21" fmla="*/ 34 h 81"/>
                          <a:gd name="T22" fmla="*/ 39 w 116"/>
                          <a:gd name="T23" fmla="*/ 30 h 81"/>
                          <a:gd name="T24" fmla="*/ 46 w 116"/>
                          <a:gd name="T25" fmla="*/ 25 h 81"/>
                          <a:gd name="T26" fmla="*/ 56 w 116"/>
                          <a:gd name="T27" fmla="*/ 21 h 81"/>
                          <a:gd name="T28" fmla="*/ 67 w 116"/>
                          <a:gd name="T29" fmla="*/ 5 h 81"/>
                          <a:gd name="T30" fmla="*/ 69 w 116"/>
                          <a:gd name="T31" fmla="*/ 2 h 81"/>
                          <a:gd name="T32" fmla="*/ 72 w 116"/>
                          <a:gd name="T33" fmla="*/ 1 h 81"/>
                          <a:gd name="T34" fmla="*/ 74 w 116"/>
                          <a:gd name="T35" fmla="*/ 3 h 81"/>
                          <a:gd name="T36" fmla="*/ 78 w 116"/>
                          <a:gd name="T37" fmla="*/ 6 h 81"/>
                          <a:gd name="T38" fmla="*/ 88 w 116"/>
                          <a:gd name="T39" fmla="*/ 7 h 81"/>
                          <a:gd name="T40" fmla="*/ 97 w 116"/>
                          <a:gd name="T41" fmla="*/ 5 h 81"/>
                          <a:gd name="T42" fmla="*/ 97 w 116"/>
                          <a:gd name="T43" fmla="*/ 7 h 81"/>
                          <a:gd name="T44" fmla="*/ 98 w 116"/>
                          <a:gd name="T45" fmla="*/ 7 h 81"/>
                          <a:gd name="T46" fmla="*/ 101 w 116"/>
                          <a:gd name="T47" fmla="*/ 8 h 81"/>
                          <a:gd name="T48" fmla="*/ 104 w 116"/>
                          <a:gd name="T49" fmla="*/ 9 h 81"/>
                          <a:gd name="T50" fmla="*/ 107 w 116"/>
                          <a:gd name="T51" fmla="*/ 12 h 81"/>
                          <a:gd name="T52" fmla="*/ 109 w 116"/>
                          <a:gd name="T53" fmla="*/ 14 h 81"/>
                          <a:gd name="T54" fmla="*/ 108 w 116"/>
                          <a:gd name="T55" fmla="*/ 17 h 81"/>
                          <a:gd name="T56" fmla="*/ 108 w 116"/>
                          <a:gd name="T57" fmla="*/ 21 h 81"/>
                          <a:gd name="T58" fmla="*/ 109 w 116"/>
                          <a:gd name="T59" fmla="*/ 24 h 81"/>
                          <a:gd name="T60" fmla="*/ 110 w 116"/>
                          <a:gd name="T61" fmla="*/ 28 h 81"/>
                          <a:gd name="T62" fmla="*/ 111 w 116"/>
                          <a:gd name="T63" fmla="*/ 30 h 81"/>
                          <a:gd name="T64" fmla="*/ 114 w 116"/>
                          <a:gd name="T65" fmla="*/ 33 h 81"/>
                          <a:gd name="T66" fmla="*/ 113 w 116"/>
                          <a:gd name="T67" fmla="*/ 37 h 81"/>
                          <a:gd name="T68" fmla="*/ 96 w 116"/>
                          <a:gd name="T69" fmla="*/ 38 h 81"/>
                          <a:gd name="T70" fmla="*/ 91 w 116"/>
                          <a:gd name="T71" fmla="*/ 41 h 81"/>
                          <a:gd name="T72" fmla="*/ 89 w 116"/>
                          <a:gd name="T73" fmla="*/ 44 h 81"/>
                          <a:gd name="T74" fmla="*/ 90 w 116"/>
                          <a:gd name="T75" fmla="*/ 48 h 81"/>
                          <a:gd name="T76" fmla="*/ 86 w 116"/>
                          <a:gd name="T77" fmla="*/ 49 h 81"/>
                          <a:gd name="T78" fmla="*/ 82 w 116"/>
                          <a:gd name="T79" fmla="*/ 51 h 81"/>
                          <a:gd name="T80" fmla="*/ 79 w 116"/>
                          <a:gd name="T81" fmla="*/ 52 h 81"/>
                          <a:gd name="T82" fmla="*/ 75 w 116"/>
                          <a:gd name="T83" fmla="*/ 57 h 81"/>
                          <a:gd name="T84" fmla="*/ 67 w 116"/>
                          <a:gd name="T85" fmla="*/ 59 h 81"/>
                          <a:gd name="T86" fmla="*/ 63 w 116"/>
                          <a:gd name="T87" fmla="*/ 60 h 81"/>
                          <a:gd name="T88" fmla="*/ 58 w 116"/>
                          <a:gd name="T89" fmla="*/ 61 h 81"/>
                          <a:gd name="T90" fmla="*/ 55 w 116"/>
                          <a:gd name="T91" fmla="*/ 62 h 81"/>
                          <a:gd name="T92" fmla="*/ 52 w 116"/>
                          <a:gd name="T93" fmla="*/ 64 h 81"/>
                          <a:gd name="T94" fmla="*/ 49 w 116"/>
                          <a:gd name="T95" fmla="*/ 66 h 81"/>
                          <a:gd name="T96" fmla="*/ 46 w 116"/>
                          <a:gd name="T97" fmla="*/ 68 h 81"/>
                          <a:gd name="T98" fmla="*/ 42 w 116"/>
                          <a:gd name="T99" fmla="*/ 72 h 81"/>
                          <a:gd name="T100" fmla="*/ 42 w 116"/>
                          <a:gd name="T101" fmla="*/ 80 h 81"/>
                          <a:gd name="T102" fmla="*/ 0 w 116"/>
                          <a:gd name="T103" fmla="*/ 80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</a:cxnLst>
                        <a:rect l="0" t="0" r="r" b="b"/>
                        <a:pathLst>
                          <a:path w="116" h="81">
                            <a:moveTo>
                              <a:pt x="0" y="80"/>
                            </a:moveTo>
                            <a:cubicBezTo>
                              <a:pt x="0" y="79"/>
                              <a:pt x="1" y="78"/>
                              <a:pt x="2" y="77"/>
                            </a:cubicBezTo>
                            <a:cubicBezTo>
                              <a:pt x="4" y="77"/>
                              <a:pt x="6" y="77"/>
                              <a:pt x="8" y="76"/>
                            </a:cubicBezTo>
                            <a:cubicBezTo>
                              <a:pt x="11" y="76"/>
                              <a:pt x="14" y="75"/>
                              <a:pt x="17" y="73"/>
                            </a:cubicBezTo>
                            <a:cubicBezTo>
                              <a:pt x="19" y="70"/>
                              <a:pt x="22" y="69"/>
                              <a:pt x="25" y="67"/>
                            </a:cubicBezTo>
                            <a:cubicBezTo>
                              <a:pt x="27" y="65"/>
                              <a:pt x="29" y="62"/>
                              <a:pt x="31" y="60"/>
                            </a:cubicBezTo>
                            <a:cubicBezTo>
                              <a:pt x="32" y="58"/>
                              <a:pt x="35" y="54"/>
                              <a:pt x="32" y="52"/>
                            </a:cubicBezTo>
                            <a:cubicBezTo>
                              <a:pt x="31" y="52"/>
                              <a:pt x="30" y="52"/>
                              <a:pt x="31" y="50"/>
                            </a:cubicBezTo>
                            <a:cubicBezTo>
                              <a:pt x="32" y="49"/>
                              <a:pt x="32" y="48"/>
                              <a:pt x="31" y="47"/>
                            </a:cubicBezTo>
                            <a:cubicBezTo>
                              <a:pt x="31" y="43"/>
                              <a:pt x="33" y="41"/>
                              <a:pt x="35" y="38"/>
                            </a:cubicBezTo>
                            <a:cubicBezTo>
                              <a:pt x="37" y="37"/>
                              <a:pt x="36" y="35"/>
                              <a:pt x="37" y="34"/>
                            </a:cubicBezTo>
                            <a:cubicBezTo>
                              <a:pt x="37" y="32"/>
                              <a:pt x="38" y="31"/>
                              <a:pt x="39" y="30"/>
                            </a:cubicBezTo>
                            <a:cubicBezTo>
                              <a:pt x="42" y="28"/>
                              <a:pt x="43" y="26"/>
                              <a:pt x="46" y="25"/>
                            </a:cubicBezTo>
                            <a:cubicBezTo>
                              <a:pt x="50" y="24"/>
                              <a:pt x="53" y="23"/>
                              <a:pt x="56" y="21"/>
                            </a:cubicBezTo>
                            <a:cubicBezTo>
                              <a:pt x="63" y="18"/>
                              <a:pt x="65" y="10"/>
                              <a:pt x="67" y="5"/>
                            </a:cubicBezTo>
                            <a:cubicBezTo>
                              <a:pt x="67" y="4"/>
                              <a:pt x="68" y="2"/>
                              <a:pt x="69" y="2"/>
                            </a:cubicBezTo>
                            <a:cubicBezTo>
                              <a:pt x="70" y="2"/>
                              <a:pt x="71" y="1"/>
                              <a:pt x="72" y="1"/>
                            </a:cubicBezTo>
                            <a:cubicBezTo>
                              <a:pt x="74" y="0"/>
                              <a:pt x="74" y="2"/>
                              <a:pt x="74" y="3"/>
                            </a:cubicBezTo>
                            <a:cubicBezTo>
                              <a:pt x="75" y="4"/>
                              <a:pt x="76" y="5"/>
                              <a:pt x="78" y="6"/>
                            </a:cubicBezTo>
                            <a:cubicBezTo>
                              <a:pt x="81" y="8"/>
                              <a:pt x="84" y="8"/>
                              <a:pt x="88" y="7"/>
                            </a:cubicBezTo>
                            <a:cubicBezTo>
                              <a:pt x="91" y="7"/>
                              <a:pt x="95" y="8"/>
                              <a:pt x="97" y="5"/>
                            </a:cubicBezTo>
                            <a:cubicBezTo>
                              <a:pt x="97" y="6"/>
                              <a:pt x="97" y="7"/>
                              <a:pt x="97" y="7"/>
                            </a:cubicBezTo>
                            <a:cubicBezTo>
                              <a:pt x="97" y="8"/>
                              <a:pt x="99" y="9"/>
                              <a:pt x="98" y="7"/>
                            </a:cubicBezTo>
                            <a:cubicBezTo>
                              <a:pt x="98" y="8"/>
                              <a:pt x="100" y="9"/>
                              <a:pt x="101" y="8"/>
                            </a:cubicBezTo>
                            <a:cubicBezTo>
                              <a:pt x="103" y="8"/>
                              <a:pt x="103" y="9"/>
                              <a:pt x="104" y="9"/>
                            </a:cubicBezTo>
                            <a:cubicBezTo>
                              <a:pt x="105" y="10"/>
                              <a:pt x="107" y="11"/>
                              <a:pt x="107" y="12"/>
                            </a:cubicBezTo>
                            <a:cubicBezTo>
                              <a:pt x="108" y="13"/>
                              <a:pt x="107" y="14"/>
                              <a:pt x="109" y="14"/>
                            </a:cubicBezTo>
                            <a:cubicBezTo>
                              <a:pt x="108" y="15"/>
                              <a:pt x="108" y="16"/>
                              <a:pt x="108" y="17"/>
                            </a:cubicBezTo>
                            <a:cubicBezTo>
                              <a:pt x="109" y="18"/>
                              <a:pt x="108" y="20"/>
                              <a:pt x="108" y="21"/>
                            </a:cubicBezTo>
                            <a:cubicBezTo>
                              <a:pt x="109" y="22"/>
                              <a:pt x="109" y="23"/>
                              <a:pt x="109" y="24"/>
                            </a:cubicBezTo>
                            <a:cubicBezTo>
                              <a:pt x="109" y="26"/>
                              <a:pt x="109" y="26"/>
                              <a:pt x="110" y="28"/>
                            </a:cubicBezTo>
                            <a:cubicBezTo>
                              <a:pt x="111" y="29"/>
                              <a:pt x="110" y="30"/>
                              <a:pt x="111" y="30"/>
                            </a:cubicBezTo>
                            <a:cubicBezTo>
                              <a:pt x="112" y="31"/>
                              <a:pt x="113" y="32"/>
                              <a:pt x="114" y="33"/>
                            </a:cubicBezTo>
                            <a:cubicBezTo>
                              <a:pt x="116" y="34"/>
                              <a:pt x="110" y="36"/>
                              <a:pt x="113" y="37"/>
                            </a:cubicBezTo>
                            <a:cubicBezTo>
                              <a:pt x="110" y="38"/>
                              <a:pt x="98" y="35"/>
                              <a:pt x="96" y="38"/>
                            </a:cubicBezTo>
                            <a:cubicBezTo>
                              <a:pt x="96" y="40"/>
                              <a:pt x="93" y="41"/>
                              <a:pt x="91" y="41"/>
                            </a:cubicBezTo>
                            <a:cubicBezTo>
                              <a:pt x="89" y="41"/>
                              <a:pt x="87" y="43"/>
                              <a:pt x="89" y="44"/>
                            </a:cubicBezTo>
                            <a:cubicBezTo>
                              <a:pt x="87" y="46"/>
                              <a:pt x="91" y="47"/>
                              <a:pt x="90" y="48"/>
                            </a:cubicBezTo>
                            <a:cubicBezTo>
                              <a:pt x="89" y="49"/>
                              <a:pt x="87" y="48"/>
                              <a:pt x="86" y="49"/>
                            </a:cubicBezTo>
                            <a:cubicBezTo>
                              <a:pt x="85" y="50"/>
                              <a:pt x="84" y="51"/>
                              <a:pt x="82" y="51"/>
                            </a:cubicBezTo>
                            <a:cubicBezTo>
                              <a:pt x="81" y="52"/>
                              <a:pt x="80" y="52"/>
                              <a:pt x="79" y="52"/>
                            </a:cubicBezTo>
                            <a:cubicBezTo>
                              <a:pt x="77" y="53"/>
                              <a:pt x="76" y="55"/>
                              <a:pt x="75" y="57"/>
                            </a:cubicBezTo>
                            <a:cubicBezTo>
                              <a:pt x="73" y="58"/>
                              <a:pt x="70" y="59"/>
                              <a:pt x="67" y="59"/>
                            </a:cubicBezTo>
                            <a:cubicBezTo>
                              <a:pt x="66" y="59"/>
                              <a:pt x="63" y="59"/>
                              <a:pt x="63" y="60"/>
                            </a:cubicBezTo>
                            <a:cubicBezTo>
                              <a:pt x="62" y="62"/>
                              <a:pt x="60" y="61"/>
                              <a:pt x="58" y="61"/>
                            </a:cubicBezTo>
                            <a:cubicBezTo>
                              <a:pt x="57" y="61"/>
                              <a:pt x="56" y="62"/>
                              <a:pt x="55" y="62"/>
                            </a:cubicBezTo>
                            <a:cubicBezTo>
                              <a:pt x="54" y="63"/>
                              <a:pt x="53" y="63"/>
                              <a:pt x="52" y="64"/>
                            </a:cubicBezTo>
                            <a:cubicBezTo>
                              <a:pt x="51" y="64"/>
                              <a:pt x="50" y="65"/>
                              <a:pt x="49" y="66"/>
                            </a:cubicBezTo>
                            <a:cubicBezTo>
                              <a:pt x="48" y="66"/>
                              <a:pt x="47" y="67"/>
                              <a:pt x="46" y="68"/>
                            </a:cubicBezTo>
                            <a:cubicBezTo>
                              <a:pt x="44" y="69"/>
                              <a:pt x="42" y="69"/>
                              <a:pt x="42" y="72"/>
                            </a:cubicBezTo>
                            <a:cubicBezTo>
                              <a:pt x="43" y="74"/>
                              <a:pt x="43" y="77"/>
                              <a:pt x="42" y="80"/>
                            </a:cubicBezTo>
                            <a:cubicBezTo>
                              <a:pt x="42" y="81"/>
                              <a:pt x="4" y="80"/>
                              <a:pt x="0" y="8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46" name="Freeform 3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47" y="2744"/>
                        <a:ext cx="187" cy="132"/>
                      </a:xfrm>
                      <a:custGeom>
                        <a:avLst/>
                        <a:gdLst>
                          <a:gd name="T0" fmla="*/ 0 w 116"/>
                          <a:gd name="T1" fmla="*/ 80 h 81"/>
                          <a:gd name="T2" fmla="*/ 2 w 116"/>
                          <a:gd name="T3" fmla="*/ 77 h 81"/>
                          <a:gd name="T4" fmla="*/ 8 w 116"/>
                          <a:gd name="T5" fmla="*/ 76 h 81"/>
                          <a:gd name="T6" fmla="*/ 17 w 116"/>
                          <a:gd name="T7" fmla="*/ 73 h 81"/>
                          <a:gd name="T8" fmla="*/ 25 w 116"/>
                          <a:gd name="T9" fmla="*/ 67 h 81"/>
                          <a:gd name="T10" fmla="*/ 31 w 116"/>
                          <a:gd name="T11" fmla="*/ 60 h 81"/>
                          <a:gd name="T12" fmla="*/ 32 w 116"/>
                          <a:gd name="T13" fmla="*/ 52 h 81"/>
                          <a:gd name="T14" fmla="*/ 31 w 116"/>
                          <a:gd name="T15" fmla="*/ 50 h 81"/>
                          <a:gd name="T16" fmla="*/ 31 w 116"/>
                          <a:gd name="T17" fmla="*/ 47 h 81"/>
                          <a:gd name="T18" fmla="*/ 35 w 116"/>
                          <a:gd name="T19" fmla="*/ 38 h 81"/>
                          <a:gd name="T20" fmla="*/ 37 w 116"/>
                          <a:gd name="T21" fmla="*/ 34 h 81"/>
                          <a:gd name="T22" fmla="*/ 39 w 116"/>
                          <a:gd name="T23" fmla="*/ 30 h 81"/>
                          <a:gd name="T24" fmla="*/ 46 w 116"/>
                          <a:gd name="T25" fmla="*/ 25 h 81"/>
                          <a:gd name="T26" fmla="*/ 56 w 116"/>
                          <a:gd name="T27" fmla="*/ 21 h 81"/>
                          <a:gd name="T28" fmla="*/ 67 w 116"/>
                          <a:gd name="T29" fmla="*/ 5 h 81"/>
                          <a:gd name="T30" fmla="*/ 69 w 116"/>
                          <a:gd name="T31" fmla="*/ 2 h 81"/>
                          <a:gd name="T32" fmla="*/ 72 w 116"/>
                          <a:gd name="T33" fmla="*/ 1 h 81"/>
                          <a:gd name="T34" fmla="*/ 74 w 116"/>
                          <a:gd name="T35" fmla="*/ 3 h 81"/>
                          <a:gd name="T36" fmla="*/ 78 w 116"/>
                          <a:gd name="T37" fmla="*/ 6 h 81"/>
                          <a:gd name="T38" fmla="*/ 88 w 116"/>
                          <a:gd name="T39" fmla="*/ 7 h 81"/>
                          <a:gd name="T40" fmla="*/ 97 w 116"/>
                          <a:gd name="T41" fmla="*/ 5 h 81"/>
                          <a:gd name="T42" fmla="*/ 97 w 116"/>
                          <a:gd name="T43" fmla="*/ 7 h 81"/>
                          <a:gd name="T44" fmla="*/ 98 w 116"/>
                          <a:gd name="T45" fmla="*/ 7 h 81"/>
                          <a:gd name="T46" fmla="*/ 101 w 116"/>
                          <a:gd name="T47" fmla="*/ 8 h 81"/>
                          <a:gd name="T48" fmla="*/ 104 w 116"/>
                          <a:gd name="T49" fmla="*/ 9 h 81"/>
                          <a:gd name="T50" fmla="*/ 107 w 116"/>
                          <a:gd name="T51" fmla="*/ 12 h 81"/>
                          <a:gd name="T52" fmla="*/ 109 w 116"/>
                          <a:gd name="T53" fmla="*/ 14 h 81"/>
                          <a:gd name="T54" fmla="*/ 108 w 116"/>
                          <a:gd name="T55" fmla="*/ 17 h 81"/>
                          <a:gd name="T56" fmla="*/ 108 w 116"/>
                          <a:gd name="T57" fmla="*/ 21 h 81"/>
                          <a:gd name="T58" fmla="*/ 109 w 116"/>
                          <a:gd name="T59" fmla="*/ 24 h 81"/>
                          <a:gd name="T60" fmla="*/ 110 w 116"/>
                          <a:gd name="T61" fmla="*/ 28 h 81"/>
                          <a:gd name="T62" fmla="*/ 111 w 116"/>
                          <a:gd name="T63" fmla="*/ 30 h 81"/>
                          <a:gd name="T64" fmla="*/ 114 w 116"/>
                          <a:gd name="T65" fmla="*/ 33 h 81"/>
                          <a:gd name="T66" fmla="*/ 113 w 116"/>
                          <a:gd name="T67" fmla="*/ 37 h 81"/>
                          <a:gd name="T68" fmla="*/ 96 w 116"/>
                          <a:gd name="T69" fmla="*/ 38 h 81"/>
                          <a:gd name="T70" fmla="*/ 91 w 116"/>
                          <a:gd name="T71" fmla="*/ 41 h 81"/>
                          <a:gd name="T72" fmla="*/ 89 w 116"/>
                          <a:gd name="T73" fmla="*/ 44 h 81"/>
                          <a:gd name="T74" fmla="*/ 90 w 116"/>
                          <a:gd name="T75" fmla="*/ 48 h 81"/>
                          <a:gd name="T76" fmla="*/ 86 w 116"/>
                          <a:gd name="T77" fmla="*/ 49 h 81"/>
                          <a:gd name="T78" fmla="*/ 82 w 116"/>
                          <a:gd name="T79" fmla="*/ 51 h 81"/>
                          <a:gd name="T80" fmla="*/ 79 w 116"/>
                          <a:gd name="T81" fmla="*/ 52 h 81"/>
                          <a:gd name="T82" fmla="*/ 75 w 116"/>
                          <a:gd name="T83" fmla="*/ 57 h 81"/>
                          <a:gd name="T84" fmla="*/ 67 w 116"/>
                          <a:gd name="T85" fmla="*/ 59 h 81"/>
                          <a:gd name="T86" fmla="*/ 63 w 116"/>
                          <a:gd name="T87" fmla="*/ 60 h 81"/>
                          <a:gd name="T88" fmla="*/ 58 w 116"/>
                          <a:gd name="T89" fmla="*/ 61 h 81"/>
                          <a:gd name="T90" fmla="*/ 55 w 116"/>
                          <a:gd name="T91" fmla="*/ 62 h 81"/>
                          <a:gd name="T92" fmla="*/ 52 w 116"/>
                          <a:gd name="T93" fmla="*/ 64 h 81"/>
                          <a:gd name="T94" fmla="*/ 49 w 116"/>
                          <a:gd name="T95" fmla="*/ 66 h 81"/>
                          <a:gd name="T96" fmla="*/ 46 w 116"/>
                          <a:gd name="T97" fmla="*/ 68 h 81"/>
                          <a:gd name="T98" fmla="*/ 42 w 116"/>
                          <a:gd name="T99" fmla="*/ 72 h 81"/>
                          <a:gd name="T100" fmla="*/ 42 w 116"/>
                          <a:gd name="T101" fmla="*/ 80 h 81"/>
                          <a:gd name="T102" fmla="*/ 0 w 116"/>
                          <a:gd name="T103" fmla="*/ 80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</a:cxnLst>
                        <a:rect l="0" t="0" r="r" b="b"/>
                        <a:pathLst>
                          <a:path w="116" h="81">
                            <a:moveTo>
                              <a:pt x="0" y="80"/>
                            </a:moveTo>
                            <a:cubicBezTo>
                              <a:pt x="0" y="79"/>
                              <a:pt x="1" y="78"/>
                              <a:pt x="2" y="77"/>
                            </a:cubicBezTo>
                            <a:cubicBezTo>
                              <a:pt x="4" y="77"/>
                              <a:pt x="6" y="77"/>
                              <a:pt x="8" y="76"/>
                            </a:cubicBezTo>
                            <a:cubicBezTo>
                              <a:pt x="11" y="76"/>
                              <a:pt x="14" y="75"/>
                              <a:pt x="17" y="73"/>
                            </a:cubicBezTo>
                            <a:cubicBezTo>
                              <a:pt x="19" y="70"/>
                              <a:pt x="22" y="69"/>
                              <a:pt x="25" y="67"/>
                            </a:cubicBezTo>
                            <a:cubicBezTo>
                              <a:pt x="27" y="65"/>
                              <a:pt x="29" y="62"/>
                              <a:pt x="31" y="60"/>
                            </a:cubicBezTo>
                            <a:cubicBezTo>
                              <a:pt x="32" y="58"/>
                              <a:pt x="35" y="54"/>
                              <a:pt x="32" y="52"/>
                            </a:cubicBezTo>
                            <a:cubicBezTo>
                              <a:pt x="31" y="52"/>
                              <a:pt x="30" y="52"/>
                              <a:pt x="31" y="50"/>
                            </a:cubicBezTo>
                            <a:cubicBezTo>
                              <a:pt x="32" y="49"/>
                              <a:pt x="32" y="48"/>
                              <a:pt x="31" y="47"/>
                            </a:cubicBezTo>
                            <a:cubicBezTo>
                              <a:pt x="31" y="43"/>
                              <a:pt x="33" y="41"/>
                              <a:pt x="35" y="38"/>
                            </a:cubicBezTo>
                            <a:cubicBezTo>
                              <a:pt x="37" y="37"/>
                              <a:pt x="36" y="35"/>
                              <a:pt x="37" y="34"/>
                            </a:cubicBezTo>
                            <a:cubicBezTo>
                              <a:pt x="37" y="32"/>
                              <a:pt x="38" y="31"/>
                              <a:pt x="39" y="30"/>
                            </a:cubicBezTo>
                            <a:cubicBezTo>
                              <a:pt x="42" y="28"/>
                              <a:pt x="43" y="26"/>
                              <a:pt x="46" y="25"/>
                            </a:cubicBezTo>
                            <a:cubicBezTo>
                              <a:pt x="50" y="24"/>
                              <a:pt x="53" y="23"/>
                              <a:pt x="56" y="21"/>
                            </a:cubicBezTo>
                            <a:cubicBezTo>
                              <a:pt x="63" y="18"/>
                              <a:pt x="65" y="10"/>
                              <a:pt x="67" y="5"/>
                            </a:cubicBezTo>
                            <a:cubicBezTo>
                              <a:pt x="67" y="4"/>
                              <a:pt x="68" y="2"/>
                              <a:pt x="69" y="2"/>
                            </a:cubicBezTo>
                            <a:cubicBezTo>
                              <a:pt x="70" y="2"/>
                              <a:pt x="71" y="1"/>
                              <a:pt x="72" y="1"/>
                            </a:cubicBezTo>
                            <a:cubicBezTo>
                              <a:pt x="74" y="0"/>
                              <a:pt x="74" y="2"/>
                              <a:pt x="74" y="3"/>
                            </a:cubicBezTo>
                            <a:cubicBezTo>
                              <a:pt x="75" y="4"/>
                              <a:pt x="76" y="5"/>
                              <a:pt x="78" y="6"/>
                            </a:cubicBezTo>
                            <a:cubicBezTo>
                              <a:pt x="81" y="8"/>
                              <a:pt x="84" y="8"/>
                              <a:pt x="88" y="7"/>
                            </a:cubicBezTo>
                            <a:cubicBezTo>
                              <a:pt x="91" y="7"/>
                              <a:pt x="95" y="8"/>
                              <a:pt x="97" y="5"/>
                            </a:cubicBezTo>
                            <a:cubicBezTo>
                              <a:pt x="97" y="6"/>
                              <a:pt x="97" y="7"/>
                              <a:pt x="97" y="7"/>
                            </a:cubicBezTo>
                            <a:cubicBezTo>
                              <a:pt x="97" y="8"/>
                              <a:pt x="99" y="9"/>
                              <a:pt x="98" y="7"/>
                            </a:cubicBezTo>
                            <a:cubicBezTo>
                              <a:pt x="98" y="8"/>
                              <a:pt x="100" y="9"/>
                              <a:pt x="101" y="8"/>
                            </a:cubicBezTo>
                            <a:cubicBezTo>
                              <a:pt x="103" y="8"/>
                              <a:pt x="103" y="9"/>
                              <a:pt x="104" y="9"/>
                            </a:cubicBezTo>
                            <a:cubicBezTo>
                              <a:pt x="105" y="10"/>
                              <a:pt x="107" y="11"/>
                              <a:pt x="107" y="12"/>
                            </a:cubicBezTo>
                            <a:cubicBezTo>
                              <a:pt x="108" y="13"/>
                              <a:pt x="107" y="14"/>
                              <a:pt x="109" y="14"/>
                            </a:cubicBezTo>
                            <a:cubicBezTo>
                              <a:pt x="108" y="15"/>
                              <a:pt x="108" y="16"/>
                              <a:pt x="108" y="17"/>
                            </a:cubicBezTo>
                            <a:cubicBezTo>
                              <a:pt x="109" y="18"/>
                              <a:pt x="108" y="20"/>
                              <a:pt x="108" y="21"/>
                            </a:cubicBezTo>
                            <a:cubicBezTo>
                              <a:pt x="109" y="22"/>
                              <a:pt x="109" y="23"/>
                              <a:pt x="109" y="24"/>
                            </a:cubicBezTo>
                            <a:cubicBezTo>
                              <a:pt x="109" y="26"/>
                              <a:pt x="109" y="26"/>
                              <a:pt x="110" y="28"/>
                            </a:cubicBezTo>
                            <a:cubicBezTo>
                              <a:pt x="111" y="29"/>
                              <a:pt x="110" y="30"/>
                              <a:pt x="111" y="30"/>
                            </a:cubicBezTo>
                            <a:cubicBezTo>
                              <a:pt x="112" y="31"/>
                              <a:pt x="113" y="32"/>
                              <a:pt x="114" y="33"/>
                            </a:cubicBezTo>
                            <a:cubicBezTo>
                              <a:pt x="116" y="34"/>
                              <a:pt x="110" y="36"/>
                              <a:pt x="113" y="37"/>
                            </a:cubicBezTo>
                            <a:cubicBezTo>
                              <a:pt x="110" y="38"/>
                              <a:pt x="98" y="35"/>
                              <a:pt x="96" y="38"/>
                            </a:cubicBezTo>
                            <a:cubicBezTo>
                              <a:pt x="96" y="40"/>
                              <a:pt x="93" y="41"/>
                              <a:pt x="91" y="41"/>
                            </a:cubicBezTo>
                            <a:cubicBezTo>
                              <a:pt x="89" y="41"/>
                              <a:pt x="87" y="43"/>
                              <a:pt x="89" y="44"/>
                            </a:cubicBezTo>
                            <a:cubicBezTo>
                              <a:pt x="87" y="46"/>
                              <a:pt x="91" y="47"/>
                              <a:pt x="90" y="48"/>
                            </a:cubicBezTo>
                            <a:cubicBezTo>
                              <a:pt x="89" y="49"/>
                              <a:pt x="87" y="48"/>
                              <a:pt x="86" y="49"/>
                            </a:cubicBezTo>
                            <a:cubicBezTo>
                              <a:pt x="85" y="50"/>
                              <a:pt x="84" y="51"/>
                              <a:pt x="82" y="51"/>
                            </a:cubicBezTo>
                            <a:cubicBezTo>
                              <a:pt x="81" y="52"/>
                              <a:pt x="80" y="52"/>
                              <a:pt x="79" y="52"/>
                            </a:cubicBezTo>
                            <a:cubicBezTo>
                              <a:pt x="77" y="53"/>
                              <a:pt x="76" y="55"/>
                              <a:pt x="75" y="57"/>
                            </a:cubicBezTo>
                            <a:cubicBezTo>
                              <a:pt x="73" y="58"/>
                              <a:pt x="70" y="59"/>
                              <a:pt x="67" y="59"/>
                            </a:cubicBezTo>
                            <a:cubicBezTo>
                              <a:pt x="66" y="59"/>
                              <a:pt x="63" y="59"/>
                              <a:pt x="63" y="60"/>
                            </a:cubicBezTo>
                            <a:cubicBezTo>
                              <a:pt x="62" y="62"/>
                              <a:pt x="60" y="61"/>
                              <a:pt x="58" y="61"/>
                            </a:cubicBezTo>
                            <a:cubicBezTo>
                              <a:pt x="57" y="61"/>
                              <a:pt x="56" y="62"/>
                              <a:pt x="55" y="62"/>
                            </a:cubicBezTo>
                            <a:cubicBezTo>
                              <a:pt x="54" y="63"/>
                              <a:pt x="53" y="63"/>
                              <a:pt x="52" y="64"/>
                            </a:cubicBezTo>
                            <a:cubicBezTo>
                              <a:pt x="51" y="64"/>
                              <a:pt x="50" y="65"/>
                              <a:pt x="49" y="66"/>
                            </a:cubicBezTo>
                            <a:cubicBezTo>
                              <a:pt x="48" y="66"/>
                              <a:pt x="47" y="67"/>
                              <a:pt x="46" y="68"/>
                            </a:cubicBezTo>
                            <a:cubicBezTo>
                              <a:pt x="44" y="69"/>
                              <a:pt x="42" y="69"/>
                              <a:pt x="42" y="72"/>
                            </a:cubicBezTo>
                            <a:cubicBezTo>
                              <a:pt x="43" y="74"/>
                              <a:pt x="43" y="77"/>
                              <a:pt x="42" y="80"/>
                            </a:cubicBezTo>
                            <a:cubicBezTo>
                              <a:pt x="42" y="81"/>
                              <a:pt x="4" y="80"/>
                              <a:pt x="0" y="8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47" name="Freeform 3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2" y="3172"/>
                        <a:ext cx="64" cy="65"/>
                      </a:xfrm>
                      <a:custGeom>
                        <a:avLst/>
                        <a:gdLst>
                          <a:gd name="T0" fmla="*/ 0 w 39"/>
                          <a:gd name="T1" fmla="*/ 15 h 40"/>
                          <a:gd name="T2" fmla="*/ 2 w 39"/>
                          <a:gd name="T3" fmla="*/ 12 h 40"/>
                          <a:gd name="T4" fmla="*/ 7 w 39"/>
                          <a:gd name="T5" fmla="*/ 8 h 40"/>
                          <a:gd name="T6" fmla="*/ 8 w 39"/>
                          <a:gd name="T7" fmla="*/ 4 h 40"/>
                          <a:gd name="T8" fmla="*/ 11 w 39"/>
                          <a:gd name="T9" fmla="*/ 2 h 40"/>
                          <a:gd name="T10" fmla="*/ 14 w 39"/>
                          <a:gd name="T11" fmla="*/ 0 h 40"/>
                          <a:gd name="T12" fmla="*/ 16 w 39"/>
                          <a:gd name="T13" fmla="*/ 0 h 40"/>
                          <a:gd name="T14" fmla="*/ 19 w 39"/>
                          <a:gd name="T15" fmla="*/ 2 h 40"/>
                          <a:gd name="T16" fmla="*/ 19 w 39"/>
                          <a:gd name="T17" fmla="*/ 3 h 40"/>
                          <a:gd name="T18" fmla="*/ 19 w 39"/>
                          <a:gd name="T19" fmla="*/ 4 h 40"/>
                          <a:gd name="T20" fmla="*/ 19 w 39"/>
                          <a:gd name="T21" fmla="*/ 11 h 40"/>
                          <a:gd name="T22" fmla="*/ 22 w 39"/>
                          <a:gd name="T23" fmla="*/ 13 h 40"/>
                          <a:gd name="T24" fmla="*/ 26 w 39"/>
                          <a:gd name="T25" fmla="*/ 10 h 40"/>
                          <a:gd name="T26" fmla="*/ 27 w 39"/>
                          <a:gd name="T27" fmla="*/ 8 h 40"/>
                          <a:gd name="T28" fmla="*/ 28 w 39"/>
                          <a:gd name="T29" fmla="*/ 10 h 40"/>
                          <a:gd name="T30" fmla="*/ 30 w 39"/>
                          <a:gd name="T31" fmla="*/ 16 h 40"/>
                          <a:gd name="T32" fmla="*/ 29 w 39"/>
                          <a:gd name="T33" fmla="*/ 20 h 40"/>
                          <a:gd name="T34" fmla="*/ 34 w 39"/>
                          <a:gd name="T35" fmla="*/ 23 h 40"/>
                          <a:gd name="T36" fmla="*/ 36 w 39"/>
                          <a:gd name="T37" fmla="*/ 25 h 40"/>
                          <a:gd name="T38" fmla="*/ 38 w 39"/>
                          <a:gd name="T39" fmla="*/ 27 h 40"/>
                          <a:gd name="T40" fmla="*/ 38 w 39"/>
                          <a:gd name="T41" fmla="*/ 32 h 40"/>
                          <a:gd name="T42" fmla="*/ 37 w 39"/>
                          <a:gd name="T43" fmla="*/ 40 h 40"/>
                          <a:gd name="T44" fmla="*/ 34 w 39"/>
                          <a:gd name="T45" fmla="*/ 39 h 40"/>
                          <a:gd name="T46" fmla="*/ 29 w 39"/>
                          <a:gd name="T47" fmla="*/ 37 h 40"/>
                          <a:gd name="T48" fmla="*/ 20 w 39"/>
                          <a:gd name="T49" fmla="*/ 32 h 40"/>
                          <a:gd name="T50" fmla="*/ 12 w 39"/>
                          <a:gd name="T51" fmla="*/ 24 h 40"/>
                          <a:gd name="T52" fmla="*/ 7 w 39"/>
                          <a:gd name="T53" fmla="*/ 20 h 40"/>
                          <a:gd name="T54" fmla="*/ 3 w 39"/>
                          <a:gd name="T55" fmla="*/ 18 h 40"/>
                          <a:gd name="T56" fmla="*/ 0 w 39"/>
                          <a:gd name="T57" fmla="*/ 15 h 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</a:cxnLst>
                        <a:rect l="0" t="0" r="r" b="b"/>
                        <a:pathLst>
                          <a:path w="39" h="40">
                            <a:moveTo>
                              <a:pt x="0" y="15"/>
                            </a:moveTo>
                            <a:cubicBezTo>
                              <a:pt x="1" y="15"/>
                              <a:pt x="1" y="13"/>
                              <a:pt x="2" y="12"/>
                            </a:cubicBezTo>
                            <a:cubicBezTo>
                              <a:pt x="4" y="11"/>
                              <a:pt x="6" y="9"/>
                              <a:pt x="7" y="8"/>
                            </a:cubicBezTo>
                            <a:cubicBezTo>
                              <a:pt x="8" y="7"/>
                              <a:pt x="7" y="5"/>
                              <a:pt x="8" y="4"/>
                            </a:cubicBezTo>
                            <a:cubicBezTo>
                              <a:pt x="9" y="3"/>
                              <a:pt x="11" y="4"/>
                              <a:pt x="11" y="2"/>
                            </a:cubicBezTo>
                            <a:cubicBezTo>
                              <a:pt x="11" y="0"/>
                              <a:pt x="12" y="0"/>
                              <a:pt x="14" y="0"/>
                            </a:cubicBezTo>
                            <a:cubicBezTo>
                              <a:pt x="15" y="1"/>
                              <a:pt x="15" y="0"/>
                              <a:pt x="16" y="0"/>
                            </a:cubicBezTo>
                            <a:cubicBezTo>
                              <a:pt x="17" y="0"/>
                              <a:pt x="18" y="1"/>
                              <a:pt x="19" y="2"/>
                            </a:cubicBezTo>
                            <a:cubicBezTo>
                              <a:pt x="18" y="2"/>
                              <a:pt x="18" y="3"/>
                              <a:pt x="19" y="3"/>
                            </a:cubicBezTo>
                            <a:cubicBezTo>
                              <a:pt x="19" y="4"/>
                              <a:pt x="19" y="5"/>
                              <a:pt x="19" y="4"/>
                            </a:cubicBezTo>
                            <a:cubicBezTo>
                              <a:pt x="20" y="7"/>
                              <a:pt x="20" y="9"/>
                              <a:pt x="19" y="11"/>
                            </a:cubicBezTo>
                            <a:cubicBezTo>
                              <a:pt x="20" y="11"/>
                              <a:pt x="22" y="11"/>
                              <a:pt x="22" y="13"/>
                            </a:cubicBezTo>
                            <a:cubicBezTo>
                              <a:pt x="24" y="12"/>
                              <a:pt x="25" y="11"/>
                              <a:pt x="26" y="10"/>
                            </a:cubicBezTo>
                            <a:cubicBezTo>
                              <a:pt x="26" y="9"/>
                              <a:pt x="26" y="8"/>
                              <a:pt x="27" y="8"/>
                            </a:cubicBezTo>
                            <a:cubicBezTo>
                              <a:pt x="28" y="8"/>
                              <a:pt x="28" y="9"/>
                              <a:pt x="28" y="10"/>
                            </a:cubicBezTo>
                            <a:cubicBezTo>
                              <a:pt x="30" y="12"/>
                              <a:pt x="30" y="14"/>
                              <a:pt x="30" y="16"/>
                            </a:cubicBezTo>
                            <a:cubicBezTo>
                              <a:pt x="30" y="17"/>
                              <a:pt x="25" y="21"/>
                              <a:pt x="29" y="20"/>
                            </a:cubicBezTo>
                            <a:cubicBezTo>
                              <a:pt x="28" y="22"/>
                              <a:pt x="34" y="21"/>
                              <a:pt x="34" y="23"/>
                            </a:cubicBezTo>
                            <a:cubicBezTo>
                              <a:pt x="34" y="23"/>
                              <a:pt x="35" y="25"/>
                              <a:pt x="36" y="25"/>
                            </a:cubicBezTo>
                            <a:cubicBezTo>
                              <a:pt x="37" y="25"/>
                              <a:pt x="38" y="26"/>
                              <a:pt x="38" y="27"/>
                            </a:cubicBezTo>
                            <a:cubicBezTo>
                              <a:pt x="39" y="29"/>
                              <a:pt x="38" y="30"/>
                              <a:pt x="38" y="32"/>
                            </a:cubicBezTo>
                            <a:cubicBezTo>
                              <a:pt x="37" y="35"/>
                              <a:pt x="36" y="37"/>
                              <a:pt x="37" y="40"/>
                            </a:cubicBezTo>
                            <a:cubicBezTo>
                              <a:pt x="36" y="40"/>
                              <a:pt x="35" y="39"/>
                              <a:pt x="34" y="39"/>
                            </a:cubicBezTo>
                            <a:cubicBezTo>
                              <a:pt x="32" y="38"/>
                              <a:pt x="30" y="38"/>
                              <a:pt x="29" y="37"/>
                            </a:cubicBezTo>
                            <a:cubicBezTo>
                              <a:pt x="26" y="35"/>
                              <a:pt x="23" y="34"/>
                              <a:pt x="20" y="32"/>
                            </a:cubicBezTo>
                            <a:cubicBezTo>
                              <a:pt x="17" y="30"/>
                              <a:pt x="15" y="27"/>
                              <a:pt x="12" y="24"/>
                            </a:cubicBezTo>
                            <a:cubicBezTo>
                              <a:pt x="12" y="24"/>
                              <a:pt x="5" y="22"/>
                              <a:pt x="7" y="20"/>
                            </a:cubicBezTo>
                            <a:cubicBezTo>
                              <a:pt x="6" y="20"/>
                              <a:pt x="4" y="19"/>
                              <a:pt x="3" y="18"/>
                            </a:cubicBezTo>
                            <a:cubicBezTo>
                              <a:pt x="1" y="18"/>
                              <a:pt x="1" y="17"/>
                              <a:pt x="0" y="1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48" name="Freeform 3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2" y="3172"/>
                        <a:ext cx="64" cy="65"/>
                      </a:xfrm>
                      <a:custGeom>
                        <a:avLst/>
                        <a:gdLst>
                          <a:gd name="T0" fmla="*/ 0 w 39"/>
                          <a:gd name="T1" fmla="*/ 15 h 40"/>
                          <a:gd name="T2" fmla="*/ 2 w 39"/>
                          <a:gd name="T3" fmla="*/ 12 h 40"/>
                          <a:gd name="T4" fmla="*/ 7 w 39"/>
                          <a:gd name="T5" fmla="*/ 8 h 40"/>
                          <a:gd name="T6" fmla="*/ 8 w 39"/>
                          <a:gd name="T7" fmla="*/ 4 h 40"/>
                          <a:gd name="T8" fmla="*/ 11 w 39"/>
                          <a:gd name="T9" fmla="*/ 2 h 40"/>
                          <a:gd name="T10" fmla="*/ 14 w 39"/>
                          <a:gd name="T11" fmla="*/ 0 h 40"/>
                          <a:gd name="T12" fmla="*/ 16 w 39"/>
                          <a:gd name="T13" fmla="*/ 0 h 40"/>
                          <a:gd name="T14" fmla="*/ 19 w 39"/>
                          <a:gd name="T15" fmla="*/ 2 h 40"/>
                          <a:gd name="T16" fmla="*/ 19 w 39"/>
                          <a:gd name="T17" fmla="*/ 3 h 40"/>
                          <a:gd name="T18" fmla="*/ 19 w 39"/>
                          <a:gd name="T19" fmla="*/ 4 h 40"/>
                          <a:gd name="T20" fmla="*/ 19 w 39"/>
                          <a:gd name="T21" fmla="*/ 11 h 40"/>
                          <a:gd name="T22" fmla="*/ 22 w 39"/>
                          <a:gd name="T23" fmla="*/ 13 h 40"/>
                          <a:gd name="T24" fmla="*/ 26 w 39"/>
                          <a:gd name="T25" fmla="*/ 10 h 40"/>
                          <a:gd name="T26" fmla="*/ 27 w 39"/>
                          <a:gd name="T27" fmla="*/ 8 h 40"/>
                          <a:gd name="T28" fmla="*/ 28 w 39"/>
                          <a:gd name="T29" fmla="*/ 10 h 40"/>
                          <a:gd name="T30" fmla="*/ 30 w 39"/>
                          <a:gd name="T31" fmla="*/ 16 h 40"/>
                          <a:gd name="T32" fmla="*/ 29 w 39"/>
                          <a:gd name="T33" fmla="*/ 20 h 40"/>
                          <a:gd name="T34" fmla="*/ 34 w 39"/>
                          <a:gd name="T35" fmla="*/ 23 h 40"/>
                          <a:gd name="T36" fmla="*/ 36 w 39"/>
                          <a:gd name="T37" fmla="*/ 25 h 40"/>
                          <a:gd name="T38" fmla="*/ 38 w 39"/>
                          <a:gd name="T39" fmla="*/ 27 h 40"/>
                          <a:gd name="T40" fmla="*/ 38 w 39"/>
                          <a:gd name="T41" fmla="*/ 32 h 40"/>
                          <a:gd name="T42" fmla="*/ 37 w 39"/>
                          <a:gd name="T43" fmla="*/ 40 h 40"/>
                          <a:gd name="T44" fmla="*/ 34 w 39"/>
                          <a:gd name="T45" fmla="*/ 39 h 40"/>
                          <a:gd name="T46" fmla="*/ 29 w 39"/>
                          <a:gd name="T47" fmla="*/ 37 h 40"/>
                          <a:gd name="T48" fmla="*/ 20 w 39"/>
                          <a:gd name="T49" fmla="*/ 32 h 40"/>
                          <a:gd name="T50" fmla="*/ 12 w 39"/>
                          <a:gd name="T51" fmla="*/ 24 h 40"/>
                          <a:gd name="T52" fmla="*/ 7 w 39"/>
                          <a:gd name="T53" fmla="*/ 20 h 40"/>
                          <a:gd name="T54" fmla="*/ 3 w 39"/>
                          <a:gd name="T55" fmla="*/ 18 h 40"/>
                          <a:gd name="T56" fmla="*/ 0 w 39"/>
                          <a:gd name="T57" fmla="*/ 15 h 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</a:cxnLst>
                        <a:rect l="0" t="0" r="r" b="b"/>
                        <a:pathLst>
                          <a:path w="39" h="40">
                            <a:moveTo>
                              <a:pt x="0" y="15"/>
                            </a:moveTo>
                            <a:cubicBezTo>
                              <a:pt x="1" y="15"/>
                              <a:pt x="1" y="13"/>
                              <a:pt x="2" y="12"/>
                            </a:cubicBezTo>
                            <a:cubicBezTo>
                              <a:pt x="4" y="11"/>
                              <a:pt x="6" y="9"/>
                              <a:pt x="7" y="8"/>
                            </a:cubicBezTo>
                            <a:cubicBezTo>
                              <a:pt x="8" y="7"/>
                              <a:pt x="7" y="5"/>
                              <a:pt x="8" y="4"/>
                            </a:cubicBezTo>
                            <a:cubicBezTo>
                              <a:pt x="9" y="3"/>
                              <a:pt x="11" y="4"/>
                              <a:pt x="11" y="2"/>
                            </a:cubicBezTo>
                            <a:cubicBezTo>
                              <a:pt x="11" y="0"/>
                              <a:pt x="12" y="0"/>
                              <a:pt x="14" y="0"/>
                            </a:cubicBezTo>
                            <a:cubicBezTo>
                              <a:pt x="15" y="1"/>
                              <a:pt x="15" y="0"/>
                              <a:pt x="16" y="0"/>
                            </a:cubicBezTo>
                            <a:cubicBezTo>
                              <a:pt x="17" y="0"/>
                              <a:pt x="18" y="1"/>
                              <a:pt x="19" y="2"/>
                            </a:cubicBezTo>
                            <a:cubicBezTo>
                              <a:pt x="18" y="2"/>
                              <a:pt x="18" y="3"/>
                              <a:pt x="19" y="3"/>
                            </a:cubicBezTo>
                            <a:cubicBezTo>
                              <a:pt x="19" y="4"/>
                              <a:pt x="19" y="5"/>
                              <a:pt x="19" y="4"/>
                            </a:cubicBezTo>
                            <a:cubicBezTo>
                              <a:pt x="20" y="7"/>
                              <a:pt x="20" y="9"/>
                              <a:pt x="19" y="11"/>
                            </a:cubicBezTo>
                            <a:cubicBezTo>
                              <a:pt x="20" y="11"/>
                              <a:pt x="22" y="11"/>
                              <a:pt x="22" y="13"/>
                            </a:cubicBezTo>
                            <a:cubicBezTo>
                              <a:pt x="24" y="12"/>
                              <a:pt x="25" y="11"/>
                              <a:pt x="26" y="10"/>
                            </a:cubicBezTo>
                            <a:cubicBezTo>
                              <a:pt x="26" y="9"/>
                              <a:pt x="26" y="8"/>
                              <a:pt x="27" y="8"/>
                            </a:cubicBezTo>
                            <a:cubicBezTo>
                              <a:pt x="28" y="8"/>
                              <a:pt x="28" y="9"/>
                              <a:pt x="28" y="10"/>
                            </a:cubicBezTo>
                            <a:cubicBezTo>
                              <a:pt x="30" y="12"/>
                              <a:pt x="30" y="14"/>
                              <a:pt x="30" y="16"/>
                            </a:cubicBezTo>
                            <a:cubicBezTo>
                              <a:pt x="30" y="17"/>
                              <a:pt x="25" y="21"/>
                              <a:pt x="29" y="20"/>
                            </a:cubicBezTo>
                            <a:cubicBezTo>
                              <a:pt x="28" y="22"/>
                              <a:pt x="34" y="21"/>
                              <a:pt x="34" y="23"/>
                            </a:cubicBezTo>
                            <a:cubicBezTo>
                              <a:pt x="34" y="23"/>
                              <a:pt x="35" y="25"/>
                              <a:pt x="36" y="25"/>
                            </a:cubicBezTo>
                            <a:cubicBezTo>
                              <a:pt x="37" y="25"/>
                              <a:pt x="38" y="26"/>
                              <a:pt x="38" y="27"/>
                            </a:cubicBezTo>
                            <a:cubicBezTo>
                              <a:pt x="39" y="29"/>
                              <a:pt x="38" y="30"/>
                              <a:pt x="38" y="32"/>
                            </a:cubicBezTo>
                            <a:cubicBezTo>
                              <a:pt x="37" y="35"/>
                              <a:pt x="36" y="37"/>
                              <a:pt x="37" y="40"/>
                            </a:cubicBezTo>
                            <a:cubicBezTo>
                              <a:pt x="36" y="40"/>
                              <a:pt x="35" y="39"/>
                              <a:pt x="34" y="39"/>
                            </a:cubicBezTo>
                            <a:cubicBezTo>
                              <a:pt x="32" y="38"/>
                              <a:pt x="30" y="38"/>
                              <a:pt x="29" y="37"/>
                            </a:cubicBezTo>
                            <a:cubicBezTo>
                              <a:pt x="26" y="35"/>
                              <a:pt x="23" y="34"/>
                              <a:pt x="20" y="32"/>
                            </a:cubicBezTo>
                            <a:cubicBezTo>
                              <a:pt x="17" y="30"/>
                              <a:pt x="15" y="27"/>
                              <a:pt x="12" y="24"/>
                            </a:cubicBezTo>
                            <a:cubicBezTo>
                              <a:pt x="12" y="24"/>
                              <a:pt x="5" y="22"/>
                              <a:pt x="7" y="20"/>
                            </a:cubicBezTo>
                            <a:cubicBezTo>
                              <a:pt x="6" y="20"/>
                              <a:pt x="4" y="19"/>
                              <a:pt x="3" y="18"/>
                            </a:cubicBezTo>
                            <a:cubicBezTo>
                              <a:pt x="1" y="18"/>
                              <a:pt x="1" y="17"/>
                              <a:pt x="0" y="1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49" name="Freeform 3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9" y="3133"/>
                        <a:ext cx="201" cy="138"/>
                      </a:xfrm>
                      <a:custGeom>
                        <a:avLst/>
                        <a:gdLst>
                          <a:gd name="T0" fmla="*/ 3 w 124"/>
                          <a:gd name="T1" fmla="*/ 46 h 85"/>
                          <a:gd name="T2" fmla="*/ 9 w 124"/>
                          <a:gd name="T3" fmla="*/ 35 h 85"/>
                          <a:gd name="T4" fmla="*/ 18 w 124"/>
                          <a:gd name="T5" fmla="*/ 32 h 85"/>
                          <a:gd name="T6" fmla="*/ 23 w 124"/>
                          <a:gd name="T7" fmla="*/ 33 h 85"/>
                          <a:gd name="T8" fmla="*/ 35 w 124"/>
                          <a:gd name="T9" fmla="*/ 29 h 85"/>
                          <a:gd name="T10" fmla="*/ 45 w 124"/>
                          <a:gd name="T11" fmla="*/ 22 h 85"/>
                          <a:gd name="T12" fmla="*/ 50 w 124"/>
                          <a:gd name="T13" fmla="*/ 19 h 85"/>
                          <a:gd name="T14" fmla="*/ 66 w 124"/>
                          <a:gd name="T15" fmla="*/ 10 h 85"/>
                          <a:gd name="T16" fmla="*/ 72 w 124"/>
                          <a:gd name="T17" fmla="*/ 3 h 85"/>
                          <a:gd name="T18" fmla="*/ 82 w 124"/>
                          <a:gd name="T19" fmla="*/ 3 h 85"/>
                          <a:gd name="T20" fmla="*/ 88 w 124"/>
                          <a:gd name="T21" fmla="*/ 15 h 85"/>
                          <a:gd name="T22" fmla="*/ 87 w 124"/>
                          <a:gd name="T23" fmla="*/ 19 h 85"/>
                          <a:gd name="T24" fmla="*/ 93 w 124"/>
                          <a:gd name="T25" fmla="*/ 23 h 85"/>
                          <a:gd name="T26" fmla="*/ 99 w 124"/>
                          <a:gd name="T27" fmla="*/ 27 h 85"/>
                          <a:gd name="T28" fmla="*/ 102 w 124"/>
                          <a:gd name="T29" fmla="*/ 33 h 85"/>
                          <a:gd name="T30" fmla="*/ 109 w 124"/>
                          <a:gd name="T31" fmla="*/ 38 h 85"/>
                          <a:gd name="T32" fmla="*/ 114 w 124"/>
                          <a:gd name="T33" fmla="*/ 43 h 85"/>
                          <a:gd name="T34" fmla="*/ 116 w 124"/>
                          <a:gd name="T35" fmla="*/ 48 h 85"/>
                          <a:gd name="T36" fmla="*/ 122 w 124"/>
                          <a:gd name="T37" fmla="*/ 53 h 85"/>
                          <a:gd name="T38" fmla="*/ 119 w 124"/>
                          <a:gd name="T39" fmla="*/ 57 h 85"/>
                          <a:gd name="T40" fmla="*/ 115 w 124"/>
                          <a:gd name="T41" fmla="*/ 57 h 85"/>
                          <a:gd name="T42" fmla="*/ 110 w 124"/>
                          <a:gd name="T43" fmla="*/ 56 h 85"/>
                          <a:gd name="T44" fmla="*/ 104 w 124"/>
                          <a:gd name="T45" fmla="*/ 56 h 85"/>
                          <a:gd name="T46" fmla="*/ 97 w 124"/>
                          <a:gd name="T47" fmla="*/ 58 h 85"/>
                          <a:gd name="T48" fmla="*/ 90 w 124"/>
                          <a:gd name="T49" fmla="*/ 60 h 85"/>
                          <a:gd name="T50" fmla="*/ 80 w 124"/>
                          <a:gd name="T51" fmla="*/ 61 h 85"/>
                          <a:gd name="T52" fmla="*/ 77 w 124"/>
                          <a:gd name="T53" fmla="*/ 66 h 85"/>
                          <a:gd name="T54" fmla="*/ 63 w 124"/>
                          <a:gd name="T55" fmla="*/ 64 h 85"/>
                          <a:gd name="T56" fmla="*/ 57 w 124"/>
                          <a:gd name="T57" fmla="*/ 61 h 85"/>
                          <a:gd name="T58" fmla="*/ 44 w 124"/>
                          <a:gd name="T59" fmla="*/ 60 h 85"/>
                          <a:gd name="T60" fmla="*/ 40 w 124"/>
                          <a:gd name="T61" fmla="*/ 64 h 85"/>
                          <a:gd name="T62" fmla="*/ 40 w 124"/>
                          <a:gd name="T63" fmla="*/ 72 h 85"/>
                          <a:gd name="T64" fmla="*/ 30 w 124"/>
                          <a:gd name="T65" fmla="*/ 71 h 85"/>
                          <a:gd name="T66" fmla="*/ 20 w 124"/>
                          <a:gd name="T67" fmla="*/ 74 h 85"/>
                          <a:gd name="T68" fmla="*/ 17 w 124"/>
                          <a:gd name="T69" fmla="*/ 85 h 85"/>
                          <a:gd name="T70" fmla="*/ 12 w 124"/>
                          <a:gd name="T71" fmla="*/ 75 h 85"/>
                          <a:gd name="T72" fmla="*/ 5 w 124"/>
                          <a:gd name="T73" fmla="*/ 63 h 85"/>
                          <a:gd name="T74" fmla="*/ 2 w 124"/>
                          <a:gd name="T75" fmla="*/ 55 h 85"/>
                          <a:gd name="T76" fmla="*/ 2 w 124"/>
                          <a:gd name="T77" fmla="*/ 49 h 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124" h="85">
                            <a:moveTo>
                              <a:pt x="0" y="48"/>
                            </a:moveTo>
                            <a:cubicBezTo>
                              <a:pt x="1" y="47"/>
                              <a:pt x="2" y="46"/>
                              <a:pt x="3" y="46"/>
                            </a:cubicBezTo>
                            <a:cubicBezTo>
                              <a:pt x="4" y="45"/>
                              <a:pt x="4" y="43"/>
                              <a:pt x="5" y="42"/>
                            </a:cubicBezTo>
                            <a:cubicBezTo>
                              <a:pt x="7" y="40"/>
                              <a:pt x="8" y="37"/>
                              <a:pt x="9" y="35"/>
                            </a:cubicBezTo>
                            <a:cubicBezTo>
                              <a:pt x="11" y="32"/>
                              <a:pt x="12" y="34"/>
                              <a:pt x="14" y="33"/>
                            </a:cubicBezTo>
                            <a:cubicBezTo>
                              <a:pt x="16" y="33"/>
                              <a:pt x="17" y="33"/>
                              <a:pt x="18" y="32"/>
                            </a:cubicBezTo>
                            <a:cubicBezTo>
                              <a:pt x="20" y="32"/>
                              <a:pt x="19" y="31"/>
                              <a:pt x="21" y="30"/>
                            </a:cubicBezTo>
                            <a:cubicBezTo>
                              <a:pt x="21" y="32"/>
                              <a:pt x="22" y="32"/>
                              <a:pt x="23" y="33"/>
                            </a:cubicBezTo>
                            <a:cubicBezTo>
                              <a:pt x="24" y="32"/>
                              <a:pt x="26" y="32"/>
                              <a:pt x="27" y="31"/>
                            </a:cubicBezTo>
                            <a:cubicBezTo>
                              <a:pt x="29" y="29"/>
                              <a:pt x="32" y="29"/>
                              <a:pt x="35" y="29"/>
                            </a:cubicBezTo>
                            <a:cubicBezTo>
                              <a:pt x="37" y="29"/>
                              <a:pt x="39" y="29"/>
                              <a:pt x="41" y="27"/>
                            </a:cubicBezTo>
                            <a:cubicBezTo>
                              <a:pt x="42" y="27"/>
                              <a:pt x="45" y="24"/>
                              <a:pt x="45" y="22"/>
                            </a:cubicBezTo>
                            <a:cubicBezTo>
                              <a:pt x="45" y="22"/>
                              <a:pt x="42" y="22"/>
                              <a:pt x="43" y="21"/>
                            </a:cubicBezTo>
                            <a:cubicBezTo>
                              <a:pt x="44" y="19"/>
                              <a:pt x="48" y="19"/>
                              <a:pt x="50" y="19"/>
                            </a:cubicBezTo>
                            <a:cubicBezTo>
                              <a:pt x="54" y="19"/>
                              <a:pt x="59" y="18"/>
                              <a:pt x="62" y="14"/>
                            </a:cubicBezTo>
                            <a:cubicBezTo>
                              <a:pt x="63" y="13"/>
                              <a:pt x="64" y="11"/>
                              <a:pt x="66" y="10"/>
                            </a:cubicBezTo>
                            <a:cubicBezTo>
                              <a:pt x="67" y="9"/>
                              <a:pt x="69" y="7"/>
                              <a:pt x="70" y="6"/>
                            </a:cubicBezTo>
                            <a:cubicBezTo>
                              <a:pt x="70" y="4"/>
                              <a:pt x="70" y="3"/>
                              <a:pt x="72" y="3"/>
                            </a:cubicBezTo>
                            <a:cubicBezTo>
                              <a:pt x="74" y="2"/>
                              <a:pt x="75" y="0"/>
                              <a:pt x="78" y="0"/>
                            </a:cubicBezTo>
                            <a:cubicBezTo>
                              <a:pt x="80" y="0"/>
                              <a:pt x="81" y="2"/>
                              <a:pt x="82" y="3"/>
                            </a:cubicBezTo>
                            <a:cubicBezTo>
                              <a:pt x="84" y="5"/>
                              <a:pt x="86" y="7"/>
                              <a:pt x="87" y="9"/>
                            </a:cubicBezTo>
                            <a:cubicBezTo>
                              <a:pt x="88" y="11"/>
                              <a:pt x="88" y="13"/>
                              <a:pt x="88" y="15"/>
                            </a:cubicBezTo>
                            <a:cubicBezTo>
                              <a:pt x="88" y="17"/>
                              <a:pt x="86" y="18"/>
                              <a:pt x="86" y="20"/>
                            </a:cubicBezTo>
                            <a:cubicBezTo>
                              <a:pt x="86" y="20"/>
                              <a:pt x="87" y="19"/>
                              <a:pt x="87" y="19"/>
                            </a:cubicBezTo>
                            <a:cubicBezTo>
                              <a:pt x="87" y="20"/>
                              <a:pt x="87" y="21"/>
                              <a:pt x="86" y="22"/>
                            </a:cubicBezTo>
                            <a:cubicBezTo>
                              <a:pt x="88" y="22"/>
                              <a:pt x="91" y="22"/>
                              <a:pt x="93" y="23"/>
                            </a:cubicBezTo>
                            <a:cubicBezTo>
                              <a:pt x="95" y="24"/>
                              <a:pt x="91" y="26"/>
                              <a:pt x="95" y="27"/>
                            </a:cubicBezTo>
                            <a:cubicBezTo>
                              <a:pt x="96" y="27"/>
                              <a:pt x="98" y="27"/>
                              <a:pt x="99" y="27"/>
                            </a:cubicBezTo>
                            <a:cubicBezTo>
                              <a:pt x="100" y="28"/>
                              <a:pt x="101" y="29"/>
                              <a:pt x="102" y="30"/>
                            </a:cubicBezTo>
                            <a:cubicBezTo>
                              <a:pt x="104" y="31"/>
                              <a:pt x="102" y="32"/>
                              <a:pt x="102" y="33"/>
                            </a:cubicBezTo>
                            <a:cubicBezTo>
                              <a:pt x="102" y="34"/>
                              <a:pt x="105" y="36"/>
                              <a:pt x="106" y="36"/>
                            </a:cubicBezTo>
                            <a:cubicBezTo>
                              <a:pt x="107" y="37"/>
                              <a:pt x="108" y="37"/>
                              <a:pt x="109" y="38"/>
                            </a:cubicBezTo>
                            <a:cubicBezTo>
                              <a:pt x="111" y="38"/>
                              <a:pt x="110" y="39"/>
                              <a:pt x="111" y="40"/>
                            </a:cubicBezTo>
                            <a:cubicBezTo>
                              <a:pt x="112" y="41"/>
                              <a:pt x="114" y="41"/>
                              <a:pt x="114" y="43"/>
                            </a:cubicBezTo>
                            <a:cubicBezTo>
                              <a:pt x="113" y="44"/>
                              <a:pt x="113" y="45"/>
                              <a:pt x="115" y="46"/>
                            </a:cubicBezTo>
                            <a:cubicBezTo>
                              <a:pt x="116" y="46"/>
                              <a:pt x="114" y="48"/>
                              <a:pt x="116" y="48"/>
                            </a:cubicBezTo>
                            <a:cubicBezTo>
                              <a:pt x="117" y="48"/>
                              <a:pt x="118" y="49"/>
                              <a:pt x="120" y="50"/>
                            </a:cubicBezTo>
                            <a:cubicBezTo>
                              <a:pt x="121" y="50"/>
                              <a:pt x="122" y="52"/>
                              <a:pt x="122" y="53"/>
                            </a:cubicBezTo>
                            <a:cubicBezTo>
                              <a:pt x="122" y="55"/>
                              <a:pt x="124" y="56"/>
                              <a:pt x="124" y="58"/>
                            </a:cubicBezTo>
                            <a:cubicBezTo>
                              <a:pt x="122" y="56"/>
                              <a:pt x="120" y="55"/>
                              <a:pt x="119" y="57"/>
                            </a:cubicBezTo>
                            <a:cubicBezTo>
                              <a:pt x="118" y="58"/>
                              <a:pt x="117" y="57"/>
                              <a:pt x="116" y="57"/>
                            </a:cubicBezTo>
                            <a:cubicBezTo>
                              <a:pt x="116" y="57"/>
                              <a:pt x="116" y="57"/>
                              <a:pt x="115" y="57"/>
                            </a:cubicBezTo>
                            <a:cubicBezTo>
                              <a:pt x="115" y="58"/>
                              <a:pt x="115" y="57"/>
                              <a:pt x="114" y="57"/>
                            </a:cubicBezTo>
                            <a:cubicBezTo>
                              <a:pt x="113" y="56"/>
                              <a:pt x="111" y="56"/>
                              <a:pt x="110" y="56"/>
                            </a:cubicBezTo>
                            <a:cubicBezTo>
                              <a:pt x="108" y="56"/>
                              <a:pt x="107" y="55"/>
                              <a:pt x="106" y="54"/>
                            </a:cubicBezTo>
                            <a:cubicBezTo>
                              <a:pt x="105" y="54"/>
                              <a:pt x="104" y="55"/>
                              <a:pt x="104" y="56"/>
                            </a:cubicBezTo>
                            <a:cubicBezTo>
                              <a:pt x="104" y="58"/>
                              <a:pt x="102" y="58"/>
                              <a:pt x="101" y="58"/>
                            </a:cubicBezTo>
                            <a:cubicBezTo>
                              <a:pt x="100" y="58"/>
                              <a:pt x="98" y="59"/>
                              <a:pt x="97" y="58"/>
                            </a:cubicBezTo>
                            <a:cubicBezTo>
                              <a:pt x="97" y="58"/>
                              <a:pt x="95" y="56"/>
                              <a:pt x="95" y="57"/>
                            </a:cubicBezTo>
                            <a:cubicBezTo>
                              <a:pt x="94" y="59"/>
                              <a:pt x="91" y="59"/>
                              <a:pt x="90" y="60"/>
                            </a:cubicBezTo>
                            <a:cubicBezTo>
                              <a:pt x="88" y="60"/>
                              <a:pt x="86" y="62"/>
                              <a:pt x="84" y="61"/>
                            </a:cubicBezTo>
                            <a:cubicBezTo>
                              <a:pt x="82" y="60"/>
                              <a:pt x="81" y="59"/>
                              <a:pt x="80" y="61"/>
                            </a:cubicBezTo>
                            <a:cubicBezTo>
                              <a:pt x="79" y="62"/>
                              <a:pt x="79" y="62"/>
                              <a:pt x="78" y="63"/>
                            </a:cubicBezTo>
                            <a:cubicBezTo>
                              <a:pt x="77" y="64"/>
                              <a:pt x="78" y="65"/>
                              <a:pt x="77" y="66"/>
                            </a:cubicBezTo>
                            <a:cubicBezTo>
                              <a:pt x="75" y="67"/>
                              <a:pt x="71" y="65"/>
                              <a:pt x="69" y="65"/>
                            </a:cubicBezTo>
                            <a:cubicBezTo>
                              <a:pt x="66" y="65"/>
                              <a:pt x="65" y="65"/>
                              <a:pt x="63" y="64"/>
                            </a:cubicBezTo>
                            <a:cubicBezTo>
                              <a:pt x="61" y="63"/>
                              <a:pt x="60" y="64"/>
                              <a:pt x="59" y="63"/>
                            </a:cubicBezTo>
                            <a:cubicBezTo>
                              <a:pt x="57" y="63"/>
                              <a:pt x="58" y="61"/>
                              <a:pt x="57" y="61"/>
                            </a:cubicBezTo>
                            <a:cubicBezTo>
                              <a:pt x="55" y="59"/>
                              <a:pt x="52" y="57"/>
                              <a:pt x="50" y="57"/>
                            </a:cubicBezTo>
                            <a:cubicBezTo>
                              <a:pt x="48" y="56"/>
                              <a:pt x="45" y="58"/>
                              <a:pt x="44" y="60"/>
                            </a:cubicBezTo>
                            <a:cubicBezTo>
                              <a:pt x="43" y="61"/>
                              <a:pt x="42" y="62"/>
                              <a:pt x="42" y="63"/>
                            </a:cubicBezTo>
                            <a:cubicBezTo>
                              <a:pt x="41" y="64"/>
                              <a:pt x="40" y="63"/>
                              <a:pt x="40" y="64"/>
                            </a:cubicBezTo>
                            <a:cubicBezTo>
                              <a:pt x="39" y="65"/>
                              <a:pt x="40" y="67"/>
                              <a:pt x="40" y="68"/>
                            </a:cubicBezTo>
                            <a:cubicBezTo>
                              <a:pt x="40" y="69"/>
                              <a:pt x="40" y="71"/>
                              <a:pt x="40" y="72"/>
                            </a:cubicBezTo>
                            <a:cubicBezTo>
                              <a:pt x="39" y="71"/>
                              <a:pt x="36" y="72"/>
                              <a:pt x="34" y="72"/>
                            </a:cubicBezTo>
                            <a:cubicBezTo>
                              <a:pt x="33" y="72"/>
                              <a:pt x="31" y="71"/>
                              <a:pt x="30" y="71"/>
                            </a:cubicBezTo>
                            <a:cubicBezTo>
                              <a:pt x="29" y="70"/>
                              <a:pt x="28" y="71"/>
                              <a:pt x="27" y="71"/>
                            </a:cubicBezTo>
                            <a:cubicBezTo>
                              <a:pt x="24" y="72"/>
                              <a:pt x="21" y="71"/>
                              <a:pt x="20" y="74"/>
                            </a:cubicBezTo>
                            <a:cubicBezTo>
                              <a:pt x="20" y="76"/>
                              <a:pt x="20" y="77"/>
                              <a:pt x="20" y="79"/>
                            </a:cubicBezTo>
                            <a:cubicBezTo>
                              <a:pt x="19" y="81"/>
                              <a:pt x="18" y="83"/>
                              <a:pt x="17" y="85"/>
                            </a:cubicBezTo>
                            <a:cubicBezTo>
                              <a:pt x="17" y="82"/>
                              <a:pt x="16" y="80"/>
                              <a:pt x="16" y="78"/>
                            </a:cubicBezTo>
                            <a:cubicBezTo>
                              <a:pt x="16" y="76"/>
                              <a:pt x="13" y="76"/>
                              <a:pt x="12" y="75"/>
                            </a:cubicBezTo>
                            <a:cubicBezTo>
                              <a:pt x="11" y="74"/>
                              <a:pt x="5" y="67"/>
                              <a:pt x="8" y="67"/>
                            </a:cubicBezTo>
                            <a:cubicBezTo>
                              <a:pt x="6" y="66"/>
                              <a:pt x="6" y="64"/>
                              <a:pt x="5" y="63"/>
                            </a:cubicBezTo>
                            <a:cubicBezTo>
                              <a:pt x="3" y="61"/>
                              <a:pt x="3" y="59"/>
                              <a:pt x="3" y="57"/>
                            </a:cubicBezTo>
                            <a:cubicBezTo>
                              <a:pt x="3" y="56"/>
                              <a:pt x="2" y="55"/>
                              <a:pt x="2" y="55"/>
                            </a:cubicBezTo>
                            <a:cubicBezTo>
                              <a:pt x="2" y="54"/>
                              <a:pt x="2" y="53"/>
                              <a:pt x="2" y="52"/>
                            </a:cubicBezTo>
                            <a:cubicBezTo>
                              <a:pt x="2" y="51"/>
                              <a:pt x="2" y="50"/>
                              <a:pt x="2" y="49"/>
                            </a:cubicBezTo>
                            <a:cubicBezTo>
                              <a:pt x="2" y="49"/>
                              <a:pt x="1" y="49"/>
                              <a:pt x="0" y="48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50" name="Freeform 3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9" y="3133"/>
                        <a:ext cx="201" cy="138"/>
                      </a:xfrm>
                      <a:custGeom>
                        <a:avLst/>
                        <a:gdLst>
                          <a:gd name="T0" fmla="*/ 3 w 124"/>
                          <a:gd name="T1" fmla="*/ 46 h 85"/>
                          <a:gd name="T2" fmla="*/ 9 w 124"/>
                          <a:gd name="T3" fmla="*/ 35 h 85"/>
                          <a:gd name="T4" fmla="*/ 18 w 124"/>
                          <a:gd name="T5" fmla="*/ 32 h 85"/>
                          <a:gd name="T6" fmla="*/ 23 w 124"/>
                          <a:gd name="T7" fmla="*/ 33 h 85"/>
                          <a:gd name="T8" fmla="*/ 35 w 124"/>
                          <a:gd name="T9" fmla="*/ 29 h 85"/>
                          <a:gd name="T10" fmla="*/ 45 w 124"/>
                          <a:gd name="T11" fmla="*/ 22 h 85"/>
                          <a:gd name="T12" fmla="*/ 50 w 124"/>
                          <a:gd name="T13" fmla="*/ 19 h 85"/>
                          <a:gd name="T14" fmla="*/ 66 w 124"/>
                          <a:gd name="T15" fmla="*/ 10 h 85"/>
                          <a:gd name="T16" fmla="*/ 72 w 124"/>
                          <a:gd name="T17" fmla="*/ 3 h 85"/>
                          <a:gd name="T18" fmla="*/ 82 w 124"/>
                          <a:gd name="T19" fmla="*/ 3 h 85"/>
                          <a:gd name="T20" fmla="*/ 88 w 124"/>
                          <a:gd name="T21" fmla="*/ 15 h 85"/>
                          <a:gd name="T22" fmla="*/ 87 w 124"/>
                          <a:gd name="T23" fmla="*/ 19 h 85"/>
                          <a:gd name="T24" fmla="*/ 93 w 124"/>
                          <a:gd name="T25" fmla="*/ 23 h 85"/>
                          <a:gd name="T26" fmla="*/ 99 w 124"/>
                          <a:gd name="T27" fmla="*/ 27 h 85"/>
                          <a:gd name="T28" fmla="*/ 102 w 124"/>
                          <a:gd name="T29" fmla="*/ 33 h 85"/>
                          <a:gd name="T30" fmla="*/ 109 w 124"/>
                          <a:gd name="T31" fmla="*/ 38 h 85"/>
                          <a:gd name="T32" fmla="*/ 114 w 124"/>
                          <a:gd name="T33" fmla="*/ 43 h 85"/>
                          <a:gd name="T34" fmla="*/ 116 w 124"/>
                          <a:gd name="T35" fmla="*/ 48 h 85"/>
                          <a:gd name="T36" fmla="*/ 122 w 124"/>
                          <a:gd name="T37" fmla="*/ 53 h 85"/>
                          <a:gd name="T38" fmla="*/ 119 w 124"/>
                          <a:gd name="T39" fmla="*/ 57 h 85"/>
                          <a:gd name="T40" fmla="*/ 115 w 124"/>
                          <a:gd name="T41" fmla="*/ 57 h 85"/>
                          <a:gd name="T42" fmla="*/ 110 w 124"/>
                          <a:gd name="T43" fmla="*/ 56 h 85"/>
                          <a:gd name="T44" fmla="*/ 104 w 124"/>
                          <a:gd name="T45" fmla="*/ 56 h 85"/>
                          <a:gd name="T46" fmla="*/ 97 w 124"/>
                          <a:gd name="T47" fmla="*/ 58 h 85"/>
                          <a:gd name="T48" fmla="*/ 90 w 124"/>
                          <a:gd name="T49" fmla="*/ 60 h 85"/>
                          <a:gd name="T50" fmla="*/ 80 w 124"/>
                          <a:gd name="T51" fmla="*/ 61 h 85"/>
                          <a:gd name="T52" fmla="*/ 77 w 124"/>
                          <a:gd name="T53" fmla="*/ 66 h 85"/>
                          <a:gd name="T54" fmla="*/ 63 w 124"/>
                          <a:gd name="T55" fmla="*/ 64 h 85"/>
                          <a:gd name="T56" fmla="*/ 57 w 124"/>
                          <a:gd name="T57" fmla="*/ 61 h 85"/>
                          <a:gd name="T58" fmla="*/ 44 w 124"/>
                          <a:gd name="T59" fmla="*/ 60 h 85"/>
                          <a:gd name="T60" fmla="*/ 40 w 124"/>
                          <a:gd name="T61" fmla="*/ 64 h 85"/>
                          <a:gd name="T62" fmla="*/ 40 w 124"/>
                          <a:gd name="T63" fmla="*/ 72 h 85"/>
                          <a:gd name="T64" fmla="*/ 30 w 124"/>
                          <a:gd name="T65" fmla="*/ 71 h 85"/>
                          <a:gd name="T66" fmla="*/ 20 w 124"/>
                          <a:gd name="T67" fmla="*/ 74 h 85"/>
                          <a:gd name="T68" fmla="*/ 17 w 124"/>
                          <a:gd name="T69" fmla="*/ 85 h 85"/>
                          <a:gd name="T70" fmla="*/ 12 w 124"/>
                          <a:gd name="T71" fmla="*/ 75 h 85"/>
                          <a:gd name="T72" fmla="*/ 5 w 124"/>
                          <a:gd name="T73" fmla="*/ 63 h 85"/>
                          <a:gd name="T74" fmla="*/ 2 w 124"/>
                          <a:gd name="T75" fmla="*/ 55 h 85"/>
                          <a:gd name="T76" fmla="*/ 2 w 124"/>
                          <a:gd name="T77" fmla="*/ 49 h 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124" h="85">
                            <a:moveTo>
                              <a:pt x="0" y="48"/>
                            </a:moveTo>
                            <a:cubicBezTo>
                              <a:pt x="1" y="47"/>
                              <a:pt x="2" y="46"/>
                              <a:pt x="3" y="46"/>
                            </a:cubicBezTo>
                            <a:cubicBezTo>
                              <a:pt x="4" y="45"/>
                              <a:pt x="4" y="43"/>
                              <a:pt x="5" y="42"/>
                            </a:cubicBezTo>
                            <a:cubicBezTo>
                              <a:pt x="7" y="40"/>
                              <a:pt x="8" y="37"/>
                              <a:pt x="9" y="35"/>
                            </a:cubicBezTo>
                            <a:cubicBezTo>
                              <a:pt x="11" y="32"/>
                              <a:pt x="12" y="34"/>
                              <a:pt x="14" y="33"/>
                            </a:cubicBezTo>
                            <a:cubicBezTo>
                              <a:pt x="16" y="33"/>
                              <a:pt x="17" y="33"/>
                              <a:pt x="18" y="32"/>
                            </a:cubicBezTo>
                            <a:cubicBezTo>
                              <a:pt x="20" y="32"/>
                              <a:pt x="19" y="31"/>
                              <a:pt x="21" y="30"/>
                            </a:cubicBezTo>
                            <a:cubicBezTo>
                              <a:pt x="21" y="32"/>
                              <a:pt x="22" y="32"/>
                              <a:pt x="23" y="33"/>
                            </a:cubicBezTo>
                            <a:cubicBezTo>
                              <a:pt x="24" y="32"/>
                              <a:pt x="26" y="32"/>
                              <a:pt x="27" y="31"/>
                            </a:cubicBezTo>
                            <a:cubicBezTo>
                              <a:pt x="29" y="29"/>
                              <a:pt x="32" y="29"/>
                              <a:pt x="35" y="29"/>
                            </a:cubicBezTo>
                            <a:cubicBezTo>
                              <a:pt x="37" y="29"/>
                              <a:pt x="39" y="29"/>
                              <a:pt x="41" y="27"/>
                            </a:cubicBezTo>
                            <a:cubicBezTo>
                              <a:pt x="42" y="27"/>
                              <a:pt x="45" y="24"/>
                              <a:pt x="45" y="22"/>
                            </a:cubicBezTo>
                            <a:cubicBezTo>
                              <a:pt x="45" y="22"/>
                              <a:pt x="42" y="22"/>
                              <a:pt x="43" y="21"/>
                            </a:cubicBezTo>
                            <a:cubicBezTo>
                              <a:pt x="44" y="19"/>
                              <a:pt x="48" y="19"/>
                              <a:pt x="50" y="19"/>
                            </a:cubicBezTo>
                            <a:cubicBezTo>
                              <a:pt x="54" y="19"/>
                              <a:pt x="59" y="18"/>
                              <a:pt x="62" y="14"/>
                            </a:cubicBezTo>
                            <a:cubicBezTo>
                              <a:pt x="63" y="13"/>
                              <a:pt x="64" y="11"/>
                              <a:pt x="66" y="10"/>
                            </a:cubicBezTo>
                            <a:cubicBezTo>
                              <a:pt x="67" y="9"/>
                              <a:pt x="69" y="7"/>
                              <a:pt x="70" y="6"/>
                            </a:cubicBezTo>
                            <a:cubicBezTo>
                              <a:pt x="70" y="4"/>
                              <a:pt x="70" y="3"/>
                              <a:pt x="72" y="3"/>
                            </a:cubicBezTo>
                            <a:cubicBezTo>
                              <a:pt x="74" y="2"/>
                              <a:pt x="75" y="0"/>
                              <a:pt x="78" y="0"/>
                            </a:cubicBezTo>
                            <a:cubicBezTo>
                              <a:pt x="80" y="0"/>
                              <a:pt x="81" y="2"/>
                              <a:pt x="82" y="3"/>
                            </a:cubicBezTo>
                            <a:cubicBezTo>
                              <a:pt x="84" y="5"/>
                              <a:pt x="86" y="7"/>
                              <a:pt x="87" y="9"/>
                            </a:cubicBezTo>
                            <a:cubicBezTo>
                              <a:pt x="88" y="11"/>
                              <a:pt x="88" y="13"/>
                              <a:pt x="88" y="15"/>
                            </a:cubicBezTo>
                            <a:cubicBezTo>
                              <a:pt x="88" y="17"/>
                              <a:pt x="86" y="18"/>
                              <a:pt x="86" y="20"/>
                            </a:cubicBezTo>
                            <a:cubicBezTo>
                              <a:pt x="86" y="20"/>
                              <a:pt x="87" y="19"/>
                              <a:pt x="87" y="19"/>
                            </a:cubicBezTo>
                            <a:cubicBezTo>
                              <a:pt x="87" y="20"/>
                              <a:pt x="87" y="21"/>
                              <a:pt x="86" y="22"/>
                            </a:cubicBezTo>
                            <a:cubicBezTo>
                              <a:pt x="88" y="22"/>
                              <a:pt x="91" y="22"/>
                              <a:pt x="93" y="23"/>
                            </a:cubicBezTo>
                            <a:cubicBezTo>
                              <a:pt x="95" y="24"/>
                              <a:pt x="91" y="26"/>
                              <a:pt x="95" y="27"/>
                            </a:cubicBezTo>
                            <a:cubicBezTo>
                              <a:pt x="96" y="27"/>
                              <a:pt x="98" y="27"/>
                              <a:pt x="99" y="27"/>
                            </a:cubicBezTo>
                            <a:cubicBezTo>
                              <a:pt x="100" y="28"/>
                              <a:pt x="101" y="29"/>
                              <a:pt x="102" y="30"/>
                            </a:cubicBezTo>
                            <a:cubicBezTo>
                              <a:pt x="104" y="31"/>
                              <a:pt x="102" y="32"/>
                              <a:pt x="102" y="33"/>
                            </a:cubicBezTo>
                            <a:cubicBezTo>
                              <a:pt x="102" y="34"/>
                              <a:pt x="105" y="36"/>
                              <a:pt x="106" y="36"/>
                            </a:cubicBezTo>
                            <a:cubicBezTo>
                              <a:pt x="107" y="37"/>
                              <a:pt x="108" y="37"/>
                              <a:pt x="109" y="38"/>
                            </a:cubicBezTo>
                            <a:cubicBezTo>
                              <a:pt x="111" y="38"/>
                              <a:pt x="110" y="39"/>
                              <a:pt x="111" y="40"/>
                            </a:cubicBezTo>
                            <a:cubicBezTo>
                              <a:pt x="112" y="41"/>
                              <a:pt x="114" y="41"/>
                              <a:pt x="114" y="43"/>
                            </a:cubicBezTo>
                            <a:cubicBezTo>
                              <a:pt x="113" y="44"/>
                              <a:pt x="113" y="45"/>
                              <a:pt x="115" y="46"/>
                            </a:cubicBezTo>
                            <a:cubicBezTo>
                              <a:pt x="116" y="46"/>
                              <a:pt x="114" y="48"/>
                              <a:pt x="116" y="48"/>
                            </a:cubicBezTo>
                            <a:cubicBezTo>
                              <a:pt x="117" y="48"/>
                              <a:pt x="118" y="49"/>
                              <a:pt x="120" y="50"/>
                            </a:cubicBezTo>
                            <a:cubicBezTo>
                              <a:pt x="121" y="50"/>
                              <a:pt x="122" y="52"/>
                              <a:pt x="122" y="53"/>
                            </a:cubicBezTo>
                            <a:cubicBezTo>
                              <a:pt x="122" y="55"/>
                              <a:pt x="124" y="56"/>
                              <a:pt x="124" y="58"/>
                            </a:cubicBezTo>
                            <a:cubicBezTo>
                              <a:pt x="122" y="56"/>
                              <a:pt x="120" y="55"/>
                              <a:pt x="119" y="57"/>
                            </a:cubicBezTo>
                            <a:cubicBezTo>
                              <a:pt x="118" y="58"/>
                              <a:pt x="117" y="57"/>
                              <a:pt x="116" y="57"/>
                            </a:cubicBezTo>
                            <a:cubicBezTo>
                              <a:pt x="116" y="57"/>
                              <a:pt x="116" y="57"/>
                              <a:pt x="115" y="57"/>
                            </a:cubicBezTo>
                            <a:cubicBezTo>
                              <a:pt x="115" y="58"/>
                              <a:pt x="115" y="57"/>
                              <a:pt x="114" y="57"/>
                            </a:cubicBezTo>
                            <a:cubicBezTo>
                              <a:pt x="113" y="56"/>
                              <a:pt x="111" y="56"/>
                              <a:pt x="110" y="56"/>
                            </a:cubicBezTo>
                            <a:cubicBezTo>
                              <a:pt x="108" y="56"/>
                              <a:pt x="107" y="55"/>
                              <a:pt x="106" y="54"/>
                            </a:cubicBezTo>
                            <a:cubicBezTo>
                              <a:pt x="105" y="54"/>
                              <a:pt x="104" y="55"/>
                              <a:pt x="104" y="56"/>
                            </a:cubicBezTo>
                            <a:cubicBezTo>
                              <a:pt x="104" y="58"/>
                              <a:pt x="102" y="58"/>
                              <a:pt x="101" y="58"/>
                            </a:cubicBezTo>
                            <a:cubicBezTo>
                              <a:pt x="100" y="58"/>
                              <a:pt x="98" y="59"/>
                              <a:pt x="97" y="58"/>
                            </a:cubicBezTo>
                            <a:cubicBezTo>
                              <a:pt x="97" y="58"/>
                              <a:pt x="95" y="56"/>
                              <a:pt x="95" y="57"/>
                            </a:cubicBezTo>
                            <a:cubicBezTo>
                              <a:pt x="94" y="59"/>
                              <a:pt x="91" y="59"/>
                              <a:pt x="90" y="60"/>
                            </a:cubicBezTo>
                            <a:cubicBezTo>
                              <a:pt x="88" y="60"/>
                              <a:pt x="86" y="62"/>
                              <a:pt x="84" y="61"/>
                            </a:cubicBezTo>
                            <a:cubicBezTo>
                              <a:pt x="82" y="60"/>
                              <a:pt x="81" y="59"/>
                              <a:pt x="80" y="61"/>
                            </a:cubicBezTo>
                            <a:cubicBezTo>
                              <a:pt x="79" y="62"/>
                              <a:pt x="79" y="62"/>
                              <a:pt x="78" y="63"/>
                            </a:cubicBezTo>
                            <a:cubicBezTo>
                              <a:pt x="77" y="64"/>
                              <a:pt x="78" y="65"/>
                              <a:pt x="77" y="66"/>
                            </a:cubicBezTo>
                            <a:cubicBezTo>
                              <a:pt x="75" y="67"/>
                              <a:pt x="71" y="65"/>
                              <a:pt x="69" y="65"/>
                            </a:cubicBezTo>
                            <a:cubicBezTo>
                              <a:pt x="66" y="65"/>
                              <a:pt x="65" y="65"/>
                              <a:pt x="63" y="64"/>
                            </a:cubicBezTo>
                            <a:cubicBezTo>
                              <a:pt x="61" y="63"/>
                              <a:pt x="60" y="64"/>
                              <a:pt x="59" y="63"/>
                            </a:cubicBezTo>
                            <a:cubicBezTo>
                              <a:pt x="57" y="63"/>
                              <a:pt x="58" y="61"/>
                              <a:pt x="57" y="61"/>
                            </a:cubicBezTo>
                            <a:cubicBezTo>
                              <a:pt x="55" y="59"/>
                              <a:pt x="52" y="57"/>
                              <a:pt x="50" y="57"/>
                            </a:cubicBezTo>
                            <a:cubicBezTo>
                              <a:pt x="48" y="56"/>
                              <a:pt x="45" y="58"/>
                              <a:pt x="44" y="60"/>
                            </a:cubicBezTo>
                            <a:cubicBezTo>
                              <a:pt x="43" y="61"/>
                              <a:pt x="42" y="62"/>
                              <a:pt x="42" y="63"/>
                            </a:cubicBezTo>
                            <a:cubicBezTo>
                              <a:pt x="41" y="64"/>
                              <a:pt x="40" y="63"/>
                              <a:pt x="40" y="64"/>
                            </a:cubicBezTo>
                            <a:cubicBezTo>
                              <a:pt x="39" y="65"/>
                              <a:pt x="40" y="67"/>
                              <a:pt x="40" y="68"/>
                            </a:cubicBezTo>
                            <a:cubicBezTo>
                              <a:pt x="40" y="69"/>
                              <a:pt x="40" y="71"/>
                              <a:pt x="40" y="72"/>
                            </a:cubicBezTo>
                            <a:cubicBezTo>
                              <a:pt x="39" y="71"/>
                              <a:pt x="36" y="72"/>
                              <a:pt x="34" y="72"/>
                            </a:cubicBezTo>
                            <a:cubicBezTo>
                              <a:pt x="33" y="72"/>
                              <a:pt x="31" y="71"/>
                              <a:pt x="30" y="71"/>
                            </a:cubicBezTo>
                            <a:cubicBezTo>
                              <a:pt x="29" y="70"/>
                              <a:pt x="28" y="71"/>
                              <a:pt x="27" y="71"/>
                            </a:cubicBezTo>
                            <a:cubicBezTo>
                              <a:pt x="24" y="72"/>
                              <a:pt x="21" y="71"/>
                              <a:pt x="20" y="74"/>
                            </a:cubicBezTo>
                            <a:cubicBezTo>
                              <a:pt x="20" y="76"/>
                              <a:pt x="20" y="77"/>
                              <a:pt x="20" y="79"/>
                            </a:cubicBezTo>
                            <a:cubicBezTo>
                              <a:pt x="19" y="81"/>
                              <a:pt x="18" y="83"/>
                              <a:pt x="17" y="85"/>
                            </a:cubicBezTo>
                            <a:cubicBezTo>
                              <a:pt x="17" y="82"/>
                              <a:pt x="16" y="80"/>
                              <a:pt x="16" y="78"/>
                            </a:cubicBezTo>
                            <a:cubicBezTo>
                              <a:pt x="16" y="76"/>
                              <a:pt x="13" y="76"/>
                              <a:pt x="12" y="75"/>
                            </a:cubicBezTo>
                            <a:cubicBezTo>
                              <a:pt x="11" y="74"/>
                              <a:pt x="5" y="67"/>
                              <a:pt x="8" y="67"/>
                            </a:cubicBezTo>
                            <a:cubicBezTo>
                              <a:pt x="6" y="66"/>
                              <a:pt x="6" y="64"/>
                              <a:pt x="5" y="63"/>
                            </a:cubicBezTo>
                            <a:cubicBezTo>
                              <a:pt x="3" y="61"/>
                              <a:pt x="3" y="59"/>
                              <a:pt x="3" y="57"/>
                            </a:cubicBezTo>
                            <a:cubicBezTo>
                              <a:pt x="3" y="56"/>
                              <a:pt x="2" y="55"/>
                              <a:pt x="2" y="55"/>
                            </a:cubicBezTo>
                            <a:cubicBezTo>
                              <a:pt x="2" y="54"/>
                              <a:pt x="2" y="53"/>
                              <a:pt x="2" y="52"/>
                            </a:cubicBezTo>
                            <a:cubicBezTo>
                              <a:pt x="2" y="51"/>
                              <a:pt x="2" y="50"/>
                              <a:pt x="2" y="49"/>
                            </a:cubicBezTo>
                            <a:cubicBezTo>
                              <a:pt x="2" y="49"/>
                              <a:pt x="1" y="49"/>
                              <a:pt x="0" y="48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51" name="Freeform 3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8" y="2532"/>
                        <a:ext cx="87" cy="30"/>
                      </a:xfrm>
                      <a:custGeom>
                        <a:avLst/>
                        <a:gdLst>
                          <a:gd name="T0" fmla="*/ 0 w 54"/>
                          <a:gd name="T1" fmla="*/ 9 h 18"/>
                          <a:gd name="T2" fmla="*/ 6 w 54"/>
                          <a:gd name="T3" fmla="*/ 7 h 18"/>
                          <a:gd name="T4" fmla="*/ 11 w 54"/>
                          <a:gd name="T5" fmla="*/ 5 h 18"/>
                          <a:gd name="T6" fmla="*/ 20 w 54"/>
                          <a:gd name="T7" fmla="*/ 2 h 18"/>
                          <a:gd name="T8" fmla="*/ 24 w 54"/>
                          <a:gd name="T9" fmla="*/ 0 h 18"/>
                          <a:gd name="T10" fmla="*/ 26 w 54"/>
                          <a:gd name="T11" fmla="*/ 2 h 18"/>
                          <a:gd name="T12" fmla="*/ 27 w 54"/>
                          <a:gd name="T13" fmla="*/ 2 h 18"/>
                          <a:gd name="T14" fmla="*/ 28 w 54"/>
                          <a:gd name="T15" fmla="*/ 3 h 18"/>
                          <a:gd name="T16" fmla="*/ 32 w 54"/>
                          <a:gd name="T17" fmla="*/ 2 h 18"/>
                          <a:gd name="T18" fmla="*/ 36 w 54"/>
                          <a:gd name="T19" fmla="*/ 2 h 18"/>
                          <a:gd name="T20" fmla="*/ 42 w 54"/>
                          <a:gd name="T21" fmla="*/ 2 h 18"/>
                          <a:gd name="T22" fmla="*/ 49 w 54"/>
                          <a:gd name="T23" fmla="*/ 4 h 18"/>
                          <a:gd name="T24" fmla="*/ 52 w 54"/>
                          <a:gd name="T25" fmla="*/ 7 h 18"/>
                          <a:gd name="T26" fmla="*/ 50 w 54"/>
                          <a:gd name="T27" fmla="*/ 11 h 18"/>
                          <a:gd name="T28" fmla="*/ 42 w 54"/>
                          <a:gd name="T29" fmla="*/ 10 h 18"/>
                          <a:gd name="T30" fmla="*/ 41 w 54"/>
                          <a:gd name="T31" fmla="*/ 10 h 18"/>
                          <a:gd name="T32" fmla="*/ 37 w 54"/>
                          <a:gd name="T33" fmla="*/ 10 h 18"/>
                          <a:gd name="T34" fmla="*/ 33 w 54"/>
                          <a:gd name="T35" fmla="*/ 12 h 18"/>
                          <a:gd name="T36" fmla="*/ 27 w 54"/>
                          <a:gd name="T37" fmla="*/ 14 h 18"/>
                          <a:gd name="T38" fmla="*/ 23 w 54"/>
                          <a:gd name="T39" fmla="*/ 15 h 18"/>
                          <a:gd name="T40" fmla="*/ 18 w 54"/>
                          <a:gd name="T41" fmla="*/ 17 h 18"/>
                          <a:gd name="T42" fmla="*/ 12 w 54"/>
                          <a:gd name="T43" fmla="*/ 18 h 18"/>
                          <a:gd name="T44" fmla="*/ 8 w 54"/>
                          <a:gd name="T45" fmla="*/ 18 h 18"/>
                          <a:gd name="T46" fmla="*/ 5 w 54"/>
                          <a:gd name="T47" fmla="*/ 16 h 18"/>
                          <a:gd name="T48" fmla="*/ 1 w 54"/>
                          <a:gd name="T49" fmla="*/ 13 h 18"/>
                          <a:gd name="T50" fmla="*/ 1 w 54"/>
                          <a:gd name="T51" fmla="*/ 12 h 18"/>
                          <a:gd name="T52" fmla="*/ 0 w 54"/>
                          <a:gd name="T53" fmla="*/ 9 h 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54" h="18">
                            <a:moveTo>
                              <a:pt x="0" y="9"/>
                            </a:moveTo>
                            <a:cubicBezTo>
                              <a:pt x="2" y="7"/>
                              <a:pt x="3" y="7"/>
                              <a:pt x="6" y="7"/>
                            </a:cubicBezTo>
                            <a:cubicBezTo>
                              <a:pt x="7" y="7"/>
                              <a:pt x="11" y="6"/>
                              <a:pt x="11" y="5"/>
                            </a:cubicBezTo>
                            <a:cubicBezTo>
                              <a:pt x="12" y="2"/>
                              <a:pt x="20" y="0"/>
                              <a:pt x="20" y="2"/>
                            </a:cubicBezTo>
                            <a:cubicBezTo>
                              <a:pt x="21" y="2"/>
                              <a:pt x="23" y="0"/>
                              <a:pt x="24" y="0"/>
                            </a:cubicBezTo>
                            <a:cubicBezTo>
                              <a:pt x="25" y="1"/>
                              <a:pt x="25" y="1"/>
                              <a:pt x="26" y="2"/>
                            </a:cubicBezTo>
                            <a:cubicBezTo>
                              <a:pt x="26" y="2"/>
                              <a:pt x="27" y="2"/>
                              <a:pt x="27" y="2"/>
                            </a:cubicBezTo>
                            <a:cubicBezTo>
                              <a:pt x="27" y="2"/>
                              <a:pt x="27" y="3"/>
                              <a:pt x="28" y="3"/>
                            </a:cubicBezTo>
                            <a:cubicBezTo>
                              <a:pt x="29" y="4"/>
                              <a:pt x="30" y="4"/>
                              <a:pt x="32" y="2"/>
                            </a:cubicBezTo>
                            <a:cubicBezTo>
                              <a:pt x="32" y="2"/>
                              <a:pt x="35" y="1"/>
                              <a:pt x="36" y="2"/>
                            </a:cubicBezTo>
                            <a:cubicBezTo>
                              <a:pt x="38" y="3"/>
                              <a:pt x="40" y="1"/>
                              <a:pt x="42" y="2"/>
                            </a:cubicBezTo>
                            <a:cubicBezTo>
                              <a:pt x="45" y="2"/>
                              <a:pt x="47" y="3"/>
                              <a:pt x="49" y="4"/>
                            </a:cubicBezTo>
                            <a:cubicBezTo>
                              <a:pt x="52" y="5"/>
                              <a:pt x="54" y="4"/>
                              <a:pt x="52" y="7"/>
                            </a:cubicBezTo>
                            <a:cubicBezTo>
                              <a:pt x="51" y="8"/>
                              <a:pt x="50" y="9"/>
                              <a:pt x="50" y="11"/>
                            </a:cubicBezTo>
                            <a:cubicBezTo>
                              <a:pt x="49" y="14"/>
                              <a:pt x="43" y="10"/>
                              <a:pt x="42" y="10"/>
                            </a:cubicBezTo>
                            <a:cubicBezTo>
                              <a:pt x="41" y="10"/>
                              <a:pt x="42" y="11"/>
                              <a:pt x="41" y="10"/>
                            </a:cubicBezTo>
                            <a:cubicBezTo>
                              <a:pt x="40" y="10"/>
                              <a:pt x="38" y="10"/>
                              <a:pt x="37" y="10"/>
                            </a:cubicBezTo>
                            <a:cubicBezTo>
                              <a:pt x="34" y="10"/>
                              <a:pt x="33" y="10"/>
                              <a:pt x="33" y="12"/>
                            </a:cubicBezTo>
                            <a:cubicBezTo>
                              <a:pt x="33" y="14"/>
                              <a:pt x="29" y="14"/>
                              <a:pt x="27" y="14"/>
                            </a:cubicBezTo>
                            <a:cubicBezTo>
                              <a:pt x="25" y="13"/>
                              <a:pt x="24" y="14"/>
                              <a:pt x="23" y="15"/>
                            </a:cubicBezTo>
                            <a:cubicBezTo>
                              <a:pt x="21" y="15"/>
                              <a:pt x="15" y="15"/>
                              <a:pt x="18" y="17"/>
                            </a:cubicBezTo>
                            <a:cubicBezTo>
                              <a:pt x="16" y="17"/>
                              <a:pt x="14" y="18"/>
                              <a:pt x="12" y="18"/>
                            </a:cubicBezTo>
                            <a:cubicBezTo>
                              <a:pt x="10" y="17"/>
                              <a:pt x="9" y="18"/>
                              <a:pt x="8" y="18"/>
                            </a:cubicBezTo>
                            <a:cubicBezTo>
                              <a:pt x="7" y="17"/>
                              <a:pt x="6" y="17"/>
                              <a:pt x="5" y="16"/>
                            </a:cubicBezTo>
                            <a:cubicBezTo>
                              <a:pt x="3" y="16"/>
                              <a:pt x="2" y="15"/>
                              <a:pt x="1" y="13"/>
                            </a:cubicBezTo>
                            <a:cubicBezTo>
                              <a:pt x="0" y="13"/>
                              <a:pt x="1" y="12"/>
                              <a:pt x="1" y="12"/>
                            </a:cubicBezTo>
                            <a:cubicBezTo>
                              <a:pt x="0" y="11"/>
                              <a:pt x="1" y="10"/>
                              <a:pt x="0" y="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52" name="Freeform 3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8" y="2532"/>
                        <a:ext cx="87" cy="30"/>
                      </a:xfrm>
                      <a:custGeom>
                        <a:avLst/>
                        <a:gdLst>
                          <a:gd name="T0" fmla="*/ 0 w 54"/>
                          <a:gd name="T1" fmla="*/ 9 h 18"/>
                          <a:gd name="T2" fmla="*/ 6 w 54"/>
                          <a:gd name="T3" fmla="*/ 7 h 18"/>
                          <a:gd name="T4" fmla="*/ 11 w 54"/>
                          <a:gd name="T5" fmla="*/ 5 h 18"/>
                          <a:gd name="T6" fmla="*/ 20 w 54"/>
                          <a:gd name="T7" fmla="*/ 2 h 18"/>
                          <a:gd name="T8" fmla="*/ 24 w 54"/>
                          <a:gd name="T9" fmla="*/ 0 h 18"/>
                          <a:gd name="T10" fmla="*/ 26 w 54"/>
                          <a:gd name="T11" fmla="*/ 2 h 18"/>
                          <a:gd name="T12" fmla="*/ 27 w 54"/>
                          <a:gd name="T13" fmla="*/ 2 h 18"/>
                          <a:gd name="T14" fmla="*/ 28 w 54"/>
                          <a:gd name="T15" fmla="*/ 3 h 18"/>
                          <a:gd name="T16" fmla="*/ 32 w 54"/>
                          <a:gd name="T17" fmla="*/ 2 h 18"/>
                          <a:gd name="T18" fmla="*/ 36 w 54"/>
                          <a:gd name="T19" fmla="*/ 2 h 18"/>
                          <a:gd name="T20" fmla="*/ 42 w 54"/>
                          <a:gd name="T21" fmla="*/ 2 h 18"/>
                          <a:gd name="T22" fmla="*/ 49 w 54"/>
                          <a:gd name="T23" fmla="*/ 4 h 18"/>
                          <a:gd name="T24" fmla="*/ 52 w 54"/>
                          <a:gd name="T25" fmla="*/ 7 h 18"/>
                          <a:gd name="T26" fmla="*/ 50 w 54"/>
                          <a:gd name="T27" fmla="*/ 11 h 18"/>
                          <a:gd name="T28" fmla="*/ 42 w 54"/>
                          <a:gd name="T29" fmla="*/ 10 h 18"/>
                          <a:gd name="T30" fmla="*/ 41 w 54"/>
                          <a:gd name="T31" fmla="*/ 10 h 18"/>
                          <a:gd name="T32" fmla="*/ 37 w 54"/>
                          <a:gd name="T33" fmla="*/ 10 h 18"/>
                          <a:gd name="T34" fmla="*/ 33 w 54"/>
                          <a:gd name="T35" fmla="*/ 12 h 18"/>
                          <a:gd name="T36" fmla="*/ 27 w 54"/>
                          <a:gd name="T37" fmla="*/ 14 h 18"/>
                          <a:gd name="T38" fmla="*/ 23 w 54"/>
                          <a:gd name="T39" fmla="*/ 15 h 18"/>
                          <a:gd name="T40" fmla="*/ 18 w 54"/>
                          <a:gd name="T41" fmla="*/ 17 h 18"/>
                          <a:gd name="T42" fmla="*/ 12 w 54"/>
                          <a:gd name="T43" fmla="*/ 18 h 18"/>
                          <a:gd name="T44" fmla="*/ 8 w 54"/>
                          <a:gd name="T45" fmla="*/ 18 h 18"/>
                          <a:gd name="T46" fmla="*/ 5 w 54"/>
                          <a:gd name="T47" fmla="*/ 16 h 18"/>
                          <a:gd name="T48" fmla="*/ 1 w 54"/>
                          <a:gd name="T49" fmla="*/ 13 h 18"/>
                          <a:gd name="T50" fmla="*/ 1 w 54"/>
                          <a:gd name="T51" fmla="*/ 12 h 18"/>
                          <a:gd name="T52" fmla="*/ 0 w 54"/>
                          <a:gd name="T53" fmla="*/ 9 h 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54" h="18">
                            <a:moveTo>
                              <a:pt x="0" y="9"/>
                            </a:moveTo>
                            <a:cubicBezTo>
                              <a:pt x="2" y="7"/>
                              <a:pt x="3" y="7"/>
                              <a:pt x="6" y="7"/>
                            </a:cubicBezTo>
                            <a:cubicBezTo>
                              <a:pt x="7" y="7"/>
                              <a:pt x="11" y="6"/>
                              <a:pt x="11" y="5"/>
                            </a:cubicBezTo>
                            <a:cubicBezTo>
                              <a:pt x="12" y="2"/>
                              <a:pt x="20" y="0"/>
                              <a:pt x="20" y="2"/>
                            </a:cubicBezTo>
                            <a:cubicBezTo>
                              <a:pt x="21" y="2"/>
                              <a:pt x="23" y="0"/>
                              <a:pt x="24" y="0"/>
                            </a:cubicBezTo>
                            <a:cubicBezTo>
                              <a:pt x="25" y="1"/>
                              <a:pt x="25" y="1"/>
                              <a:pt x="26" y="2"/>
                            </a:cubicBezTo>
                            <a:cubicBezTo>
                              <a:pt x="26" y="2"/>
                              <a:pt x="27" y="2"/>
                              <a:pt x="27" y="2"/>
                            </a:cubicBezTo>
                            <a:cubicBezTo>
                              <a:pt x="27" y="2"/>
                              <a:pt x="27" y="3"/>
                              <a:pt x="28" y="3"/>
                            </a:cubicBezTo>
                            <a:cubicBezTo>
                              <a:pt x="29" y="4"/>
                              <a:pt x="30" y="4"/>
                              <a:pt x="32" y="2"/>
                            </a:cubicBezTo>
                            <a:cubicBezTo>
                              <a:pt x="32" y="2"/>
                              <a:pt x="35" y="1"/>
                              <a:pt x="36" y="2"/>
                            </a:cubicBezTo>
                            <a:cubicBezTo>
                              <a:pt x="38" y="3"/>
                              <a:pt x="40" y="1"/>
                              <a:pt x="42" y="2"/>
                            </a:cubicBezTo>
                            <a:cubicBezTo>
                              <a:pt x="45" y="2"/>
                              <a:pt x="47" y="3"/>
                              <a:pt x="49" y="4"/>
                            </a:cubicBezTo>
                            <a:cubicBezTo>
                              <a:pt x="52" y="5"/>
                              <a:pt x="54" y="4"/>
                              <a:pt x="52" y="7"/>
                            </a:cubicBezTo>
                            <a:cubicBezTo>
                              <a:pt x="51" y="8"/>
                              <a:pt x="50" y="9"/>
                              <a:pt x="50" y="11"/>
                            </a:cubicBezTo>
                            <a:cubicBezTo>
                              <a:pt x="49" y="14"/>
                              <a:pt x="43" y="10"/>
                              <a:pt x="42" y="10"/>
                            </a:cubicBezTo>
                            <a:cubicBezTo>
                              <a:pt x="41" y="10"/>
                              <a:pt x="42" y="11"/>
                              <a:pt x="41" y="10"/>
                            </a:cubicBezTo>
                            <a:cubicBezTo>
                              <a:pt x="40" y="10"/>
                              <a:pt x="38" y="10"/>
                              <a:pt x="37" y="10"/>
                            </a:cubicBezTo>
                            <a:cubicBezTo>
                              <a:pt x="34" y="10"/>
                              <a:pt x="33" y="10"/>
                              <a:pt x="33" y="12"/>
                            </a:cubicBezTo>
                            <a:cubicBezTo>
                              <a:pt x="33" y="14"/>
                              <a:pt x="29" y="14"/>
                              <a:pt x="27" y="14"/>
                            </a:cubicBezTo>
                            <a:cubicBezTo>
                              <a:pt x="25" y="13"/>
                              <a:pt x="24" y="14"/>
                              <a:pt x="23" y="15"/>
                            </a:cubicBezTo>
                            <a:cubicBezTo>
                              <a:pt x="21" y="15"/>
                              <a:pt x="15" y="15"/>
                              <a:pt x="18" y="17"/>
                            </a:cubicBezTo>
                            <a:cubicBezTo>
                              <a:pt x="16" y="17"/>
                              <a:pt x="14" y="18"/>
                              <a:pt x="12" y="18"/>
                            </a:cubicBezTo>
                            <a:cubicBezTo>
                              <a:pt x="10" y="17"/>
                              <a:pt x="9" y="18"/>
                              <a:pt x="8" y="18"/>
                            </a:cubicBezTo>
                            <a:cubicBezTo>
                              <a:pt x="7" y="17"/>
                              <a:pt x="6" y="17"/>
                              <a:pt x="5" y="16"/>
                            </a:cubicBezTo>
                            <a:cubicBezTo>
                              <a:pt x="3" y="16"/>
                              <a:pt x="2" y="15"/>
                              <a:pt x="1" y="13"/>
                            </a:cubicBezTo>
                            <a:cubicBezTo>
                              <a:pt x="0" y="13"/>
                              <a:pt x="1" y="12"/>
                              <a:pt x="1" y="12"/>
                            </a:cubicBezTo>
                            <a:cubicBezTo>
                              <a:pt x="0" y="11"/>
                              <a:pt x="1" y="10"/>
                              <a:pt x="0" y="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53" name="Freeform 3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71" y="2424"/>
                        <a:ext cx="89" cy="42"/>
                      </a:xfrm>
                      <a:custGeom>
                        <a:avLst/>
                        <a:gdLst>
                          <a:gd name="T0" fmla="*/ 0 w 55"/>
                          <a:gd name="T1" fmla="*/ 5 h 26"/>
                          <a:gd name="T2" fmla="*/ 3 w 55"/>
                          <a:gd name="T3" fmla="*/ 3 h 26"/>
                          <a:gd name="T4" fmla="*/ 8 w 55"/>
                          <a:gd name="T5" fmla="*/ 2 h 26"/>
                          <a:gd name="T6" fmla="*/ 19 w 55"/>
                          <a:gd name="T7" fmla="*/ 1 h 26"/>
                          <a:gd name="T8" fmla="*/ 20 w 55"/>
                          <a:gd name="T9" fmla="*/ 2 h 26"/>
                          <a:gd name="T10" fmla="*/ 25 w 55"/>
                          <a:gd name="T11" fmla="*/ 2 h 26"/>
                          <a:gd name="T12" fmla="*/ 34 w 55"/>
                          <a:gd name="T13" fmla="*/ 2 h 26"/>
                          <a:gd name="T14" fmla="*/ 39 w 55"/>
                          <a:gd name="T15" fmla="*/ 3 h 26"/>
                          <a:gd name="T16" fmla="*/ 43 w 55"/>
                          <a:gd name="T17" fmla="*/ 4 h 26"/>
                          <a:gd name="T18" fmla="*/ 47 w 55"/>
                          <a:gd name="T19" fmla="*/ 6 h 26"/>
                          <a:gd name="T20" fmla="*/ 53 w 55"/>
                          <a:gd name="T21" fmla="*/ 9 h 26"/>
                          <a:gd name="T22" fmla="*/ 55 w 55"/>
                          <a:gd name="T23" fmla="*/ 12 h 26"/>
                          <a:gd name="T24" fmla="*/ 52 w 55"/>
                          <a:gd name="T25" fmla="*/ 14 h 26"/>
                          <a:gd name="T26" fmla="*/ 48 w 55"/>
                          <a:gd name="T27" fmla="*/ 15 h 26"/>
                          <a:gd name="T28" fmla="*/ 43 w 55"/>
                          <a:gd name="T29" fmla="*/ 21 h 26"/>
                          <a:gd name="T30" fmla="*/ 45 w 55"/>
                          <a:gd name="T31" fmla="*/ 22 h 26"/>
                          <a:gd name="T32" fmla="*/ 43 w 55"/>
                          <a:gd name="T33" fmla="*/ 23 h 26"/>
                          <a:gd name="T34" fmla="*/ 40 w 55"/>
                          <a:gd name="T35" fmla="*/ 22 h 26"/>
                          <a:gd name="T36" fmla="*/ 36 w 55"/>
                          <a:gd name="T37" fmla="*/ 24 h 26"/>
                          <a:gd name="T38" fmla="*/ 33 w 55"/>
                          <a:gd name="T39" fmla="*/ 25 h 26"/>
                          <a:gd name="T40" fmla="*/ 27 w 55"/>
                          <a:gd name="T41" fmla="*/ 25 h 26"/>
                          <a:gd name="T42" fmla="*/ 24 w 55"/>
                          <a:gd name="T43" fmla="*/ 25 h 26"/>
                          <a:gd name="T44" fmla="*/ 22 w 55"/>
                          <a:gd name="T45" fmla="*/ 22 h 26"/>
                          <a:gd name="T46" fmla="*/ 18 w 55"/>
                          <a:gd name="T47" fmla="*/ 21 h 26"/>
                          <a:gd name="T48" fmla="*/ 16 w 55"/>
                          <a:gd name="T49" fmla="*/ 21 h 26"/>
                          <a:gd name="T50" fmla="*/ 16 w 55"/>
                          <a:gd name="T51" fmla="*/ 16 h 26"/>
                          <a:gd name="T52" fmla="*/ 15 w 55"/>
                          <a:gd name="T53" fmla="*/ 14 h 26"/>
                          <a:gd name="T54" fmla="*/ 10 w 55"/>
                          <a:gd name="T55" fmla="*/ 14 h 26"/>
                          <a:gd name="T56" fmla="*/ 2 w 55"/>
                          <a:gd name="T57" fmla="*/ 13 h 26"/>
                          <a:gd name="T58" fmla="*/ 1 w 55"/>
                          <a:gd name="T59" fmla="*/ 9 h 26"/>
                          <a:gd name="T60" fmla="*/ 0 w 55"/>
                          <a:gd name="T61" fmla="*/ 5 h 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5" h="26">
                            <a:moveTo>
                              <a:pt x="0" y="5"/>
                            </a:moveTo>
                            <a:cubicBezTo>
                              <a:pt x="2" y="5"/>
                              <a:pt x="2" y="4"/>
                              <a:pt x="3" y="3"/>
                            </a:cubicBezTo>
                            <a:cubicBezTo>
                              <a:pt x="4" y="2"/>
                              <a:pt x="6" y="2"/>
                              <a:pt x="8" y="2"/>
                            </a:cubicBezTo>
                            <a:cubicBezTo>
                              <a:pt x="11" y="1"/>
                              <a:pt x="15" y="1"/>
                              <a:pt x="19" y="1"/>
                            </a:cubicBezTo>
                            <a:cubicBezTo>
                              <a:pt x="20" y="1"/>
                              <a:pt x="19" y="3"/>
                              <a:pt x="20" y="2"/>
                            </a:cubicBezTo>
                            <a:cubicBezTo>
                              <a:pt x="21" y="1"/>
                              <a:pt x="24" y="2"/>
                              <a:pt x="25" y="2"/>
                            </a:cubicBezTo>
                            <a:cubicBezTo>
                              <a:pt x="27" y="2"/>
                              <a:pt x="32" y="4"/>
                              <a:pt x="34" y="2"/>
                            </a:cubicBezTo>
                            <a:cubicBezTo>
                              <a:pt x="36" y="0"/>
                              <a:pt x="37" y="2"/>
                              <a:pt x="39" y="3"/>
                            </a:cubicBezTo>
                            <a:cubicBezTo>
                              <a:pt x="40" y="4"/>
                              <a:pt x="41" y="4"/>
                              <a:pt x="43" y="4"/>
                            </a:cubicBezTo>
                            <a:cubicBezTo>
                              <a:pt x="44" y="4"/>
                              <a:pt x="45" y="5"/>
                              <a:pt x="47" y="6"/>
                            </a:cubicBezTo>
                            <a:cubicBezTo>
                              <a:pt x="47" y="6"/>
                              <a:pt x="53" y="9"/>
                              <a:pt x="53" y="9"/>
                            </a:cubicBezTo>
                            <a:cubicBezTo>
                              <a:pt x="52" y="12"/>
                              <a:pt x="52" y="12"/>
                              <a:pt x="55" y="12"/>
                            </a:cubicBezTo>
                            <a:cubicBezTo>
                              <a:pt x="53" y="13"/>
                              <a:pt x="54" y="14"/>
                              <a:pt x="52" y="14"/>
                            </a:cubicBezTo>
                            <a:cubicBezTo>
                              <a:pt x="50" y="13"/>
                              <a:pt x="49" y="15"/>
                              <a:pt x="48" y="15"/>
                            </a:cubicBezTo>
                            <a:cubicBezTo>
                              <a:pt x="43" y="17"/>
                              <a:pt x="46" y="19"/>
                              <a:pt x="43" y="21"/>
                            </a:cubicBezTo>
                            <a:cubicBezTo>
                              <a:pt x="44" y="21"/>
                              <a:pt x="45" y="22"/>
                              <a:pt x="45" y="22"/>
                            </a:cubicBezTo>
                            <a:cubicBezTo>
                              <a:pt x="45" y="23"/>
                              <a:pt x="44" y="23"/>
                              <a:pt x="43" y="23"/>
                            </a:cubicBezTo>
                            <a:cubicBezTo>
                              <a:pt x="44" y="22"/>
                              <a:pt x="40" y="22"/>
                              <a:pt x="40" y="22"/>
                            </a:cubicBezTo>
                            <a:cubicBezTo>
                              <a:pt x="39" y="24"/>
                              <a:pt x="37" y="23"/>
                              <a:pt x="36" y="24"/>
                            </a:cubicBezTo>
                            <a:cubicBezTo>
                              <a:pt x="35" y="25"/>
                              <a:pt x="33" y="25"/>
                              <a:pt x="33" y="25"/>
                            </a:cubicBezTo>
                            <a:cubicBezTo>
                              <a:pt x="31" y="26"/>
                              <a:pt x="29" y="25"/>
                              <a:pt x="27" y="25"/>
                            </a:cubicBezTo>
                            <a:cubicBezTo>
                              <a:pt x="27" y="25"/>
                              <a:pt x="24" y="26"/>
                              <a:pt x="24" y="25"/>
                            </a:cubicBezTo>
                            <a:cubicBezTo>
                              <a:pt x="23" y="24"/>
                              <a:pt x="23" y="23"/>
                              <a:pt x="22" y="22"/>
                            </a:cubicBezTo>
                            <a:cubicBezTo>
                              <a:pt x="20" y="22"/>
                              <a:pt x="19" y="21"/>
                              <a:pt x="18" y="21"/>
                            </a:cubicBezTo>
                            <a:cubicBezTo>
                              <a:pt x="17" y="21"/>
                              <a:pt x="16" y="21"/>
                              <a:pt x="16" y="21"/>
                            </a:cubicBezTo>
                            <a:cubicBezTo>
                              <a:pt x="15" y="19"/>
                              <a:pt x="18" y="17"/>
                              <a:pt x="16" y="16"/>
                            </a:cubicBezTo>
                            <a:cubicBezTo>
                              <a:pt x="16" y="16"/>
                              <a:pt x="15" y="14"/>
                              <a:pt x="15" y="14"/>
                            </a:cubicBezTo>
                            <a:cubicBezTo>
                              <a:pt x="14" y="14"/>
                              <a:pt x="11" y="14"/>
                              <a:pt x="10" y="14"/>
                            </a:cubicBezTo>
                            <a:cubicBezTo>
                              <a:pt x="8" y="14"/>
                              <a:pt x="4" y="12"/>
                              <a:pt x="2" y="13"/>
                            </a:cubicBezTo>
                            <a:cubicBezTo>
                              <a:pt x="2" y="11"/>
                              <a:pt x="2" y="10"/>
                              <a:pt x="1" y="9"/>
                            </a:cubicBezTo>
                            <a:cubicBezTo>
                              <a:pt x="0" y="8"/>
                              <a:pt x="1" y="6"/>
                              <a:pt x="0" y="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54" name="Freeform 3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34" y="3547"/>
                        <a:ext cx="123" cy="107"/>
                      </a:xfrm>
                      <a:custGeom>
                        <a:avLst/>
                        <a:gdLst>
                          <a:gd name="T0" fmla="*/ 1 w 76"/>
                          <a:gd name="T1" fmla="*/ 21 h 66"/>
                          <a:gd name="T2" fmla="*/ 5 w 76"/>
                          <a:gd name="T3" fmla="*/ 21 h 66"/>
                          <a:gd name="T4" fmla="*/ 7 w 76"/>
                          <a:gd name="T5" fmla="*/ 23 h 66"/>
                          <a:gd name="T6" fmla="*/ 10 w 76"/>
                          <a:gd name="T7" fmla="*/ 22 h 66"/>
                          <a:gd name="T8" fmla="*/ 14 w 76"/>
                          <a:gd name="T9" fmla="*/ 23 h 66"/>
                          <a:gd name="T10" fmla="*/ 20 w 76"/>
                          <a:gd name="T11" fmla="*/ 20 h 66"/>
                          <a:gd name="T12" fmla="*/ 25 w 76"/>
                          <a:gd name="T13" fmla="*/ 14 h 66"/>
                          <a:gd name="T14" fmla="*/ 27 w 76"/>
                          <a:gd name="T15" fmla="*/ 12 h 66"/>
                          <a:gd name="T16" fmla="*/ 31 w 76"/>
                          <a:gd name="T17" fmla="*/ 10 h 66"/>
                          <a:gd name="T18" fmla="*/ 35 w 76"/>
                          <a:gd name="T19" fmla="*/ 5 h 66"/>
                          <a:gd name="T20" fmla="*/ 39 w 76"/>
                          <a:gd name="T21" fmla="*/ 1 h 66"/>
                          <a:gd name="T22" fmla="*/ 44 w 76"/>
                          <a:gd name="T23" fmla="*/ 0 h 66"/>
                          <a:gd name="T24" fmla="*/ 50 w 76"/>
                          <a:gd name="T25" fmla="*/ 0 h 66"/>
                          <a:gd name="T26" fmla="*/ 54 w 76"/>
                          <a:gd name="T27" fmla="*/ 4 h 66"/>
                          <a:gd name="T28" fmla="*/ 60 w 76"/>
                          <a:gd name="T29" fmla="*/ 5 h 66"/>
                          <a:gd name="T30" fmla="*/ 64 w 76"/>
                          <a:gd name="T31" fmla="*/ 7 h 66"/>
                          <a:gd name="T32" fmla="*/ 68 w 76"/>
                          <a:gd name="T33" fmla="*/ 8 h 66"/>
                          <a:gd name="T34" fmla="*/ 72 w 76"/>
                          <a:gd name="T35" fmla="*/ 10 h 66"/>
                          <a:gd name="T36" fmla="*/ 74 w 76"/>
                          <a:gd name="T37" fmla="*/ 11 h 66"/>
                          <a:gd name="T38" fmla="*/ 74 w 76"/>
                          <a:gd name="T39" fmla="*/ 14 h 66"/>
                          <a:gd name="T40" fmla="*/ 75 w 76"/>
                          <a:gd name="T41" fmla="*/ 19 h 66"/>
                          <a:gd name="T42" fmla="*/ 74 w 76"/>
                          <a:gd name="T43" fmla="*/ 24 h 66"/>
                          <a:gd name="T44" fmla="*/ 74 w 76"/>
                          <a:gd name="T45" fmla="*/ 28 h 66"/>
                          <a:gd name="T46" fmla="*/ 74 w 76"/>
                          <a:gd name="T47" fmla="*/ 30 h 66"/>
                          <a:gd name="T48" fmla="*/ 72 w 76"/>
                          <a:gd name="T49" fmla="*/ 32 h 66"/>
                          <a:gd name="T50" fmla="*/ 73 w 76"/>
                          <a:gd name="T51" fmla="*/ 33 h 66"/>
                          <a:gd name="T52" fmla="*/ 73 w 76"/>
                          <a:gd name="T53" fmla="*/ 35 h 66"/>
                          <a:gd name="T54" fmla="*/ 72 w 76"/>
                          <a:gd name="T55" fmla="*/ 36 h 66"/>
                          <a:gd name="T56" fmla="*/ 73 w 76"/>
                          <a:gd name="T57" fmla="*/ 39 h 66"/>
                          <a:gd name="T58" fmla="*/ 74 w 76"/>
                          <a:gd name="T59" fmla="*/ 39 h 66"/>
                          <a:gd name="T60" fmla="*/ 74 w 76"/>
                          <a:gd name="T61" fmla="*/ 43 h 66"/>
                          <a:gd name="T62" fmla="*/ 71 w 76"/>
                          <a:gd name="T63" fmla="*/ 48 h 66"/>
                          <a:gd name="T64" fmla="*/ 70 w 76"/>
                          <a:gd name="T65" fmla="*/ 51 h 66"/>
                          <a:gd name="T66" fmla="*/ 70 w 76"/>
                          <a:gd name="T67" fmla="*/ 55 h 66"/>
                          <a:gd name="T68" fmla="*/ 60 w 76"/>
                          <a:gd name="T69" fmla="*/ 64 h 66"/>
                          <a:gd name="T70" fmla="*/ 57 w 76"/>
                          <a:gd name="T71" fmla="*/ 65 h 66"/>
                          <a:gd name="T72" fmla="*/ 51 w 76"/>
                          <a:gd name="T73" fmla="*/ 64 h 66"/>
                          <a:gd name="T74" fmla="*/ 45 w 76"/>
                          <a:gd name="T75" fmla="*/ 63 h 66"/>
                          <a:gd name="T76" fmla="*/ 40 w 76"/>
                          <a:gd name="T77" fmla="*/ 63 h 66"/>
                          <a:gd name="T78" fmla="*/ 37 w 76"/>
                          <a:gd name="T79" fmla="*/ 62 h 66"/>
                          <a:gd name="T80" fmla="*/ 37 w 76"/>
                          <a:gd name="T81" fmla="*/ 60 h 66"/>
                          <a:gd name="T82" fmla="*/ 27 w 76"/>
                          <a:gd name="T83" fmla="*/ 57 h 66"/>
                          <a:gd name="T84" fmla="*/ 24 w 76"/>
                          <a:gd name="T85" fmla="*/ 50 h 66"/>
                          <a:gd name="T86" fmla="*/ 20 w 76"/>
                          <a:gd name="T87" fmla="*/ 47 h 66"/>
                          <a:gd name="T88" fmla="*/ 17 w 76"/>
                          <a:gd name="T89" fmla="*/ 42 h 66"/>
                          <a:gd name="T90" fmla="*/ 10 w 76"/>
                          <a:gd name="T91" fmla="*/ 37 h 66"/>
                          <a:gd name="T92" fmla="*/ 5 w 76"/>
                          <a:gd name="T93" fmla="*/ 28 h 66"/>
                          <a:gd name="T94" fmla="*/ 1 w 76"/>
                          <a:gd name="T95" fmla="*/ 21 h 6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</a:cxnLst>
                        <a:rect l="0" t="0" r="r" b="b"/>
                        <a:pathLst>
                          <a:path w="76" h="66">
                            <a:moveTo>
                              <a:pt x="1" y="21"/>
                            </a:moveTo>
                            <a:cubicBezTo>
                              <a:pt x="2" y="21"/>
                              <a:pt x="4" y="22"/>
                              <a:pt x="5" y="21"/>
                            </a:cubicBezTo>
                            <a:cubicBezTo>
                              <a:pt x="6" y="21"/>
                              <a:pt x="7" y="22"/>
                              <a:pt x="7" y="23"/>
                            </a:cubicBezTo>
                            <a:cubicBezTo>
                              <a:pt x="8" y="23"/>
                              <a:pt x="9" y="22"/>
                              <a:pt x="10" y="22"/>
                            </a:cubicBezTo>
                            <a:cubicBezTo>
                              <a:pt x="11" y="22"/>
                              <a:pt x="13" y="23"/>
                              <a:pt x="14" y="23"/>
                            </a:cubicBezTo>
                            <a:cubicBezTo>
                              <a:pt x="16" y="24"/>
                              <a:pt x="18" y="22"/>
                              <a:pt x="20" y="20"/>
                            </a:cubicBezTo>
                            <a:cubicBezTo>
                              <a:pt x="21" y="18"/>
                              <a:pt x="23" y="17"/>
                              <a:pt x="25" y="14"/>
                            </a:cubicBezTo>
                            <a:cubicBezTo>
                              <a:pt x="25" y="13"/>
                              <a:pt x="26" y="13"/>
                              <a:pt x="27" y="12"/>
                            </a:cubicBezTo>
                            <a:cubicBezTo>
                              <a:pt x="29" y="12"/>
                              <a:pt x="30" y="11"/>
                              <a:pt x="31" y="10"/>
                            </a:cubicBezTo>
                            <a:cubicBezTo>
                              <a:pt x="34" y="9"/>
                              <a:pt x="35" y="8"/>
                              <a:pt x="35" y="5"/>
                            </a:cubicBezTo>
                            <a:cubicBezTo>
                              <a:pt x="35" y="4"/>
                              <a:pt x="38" y="2"/>
                              <a:pt x="39" y="1"/>
                            </a:cubicBezTo>
                            <a:cubicBezTo>
                              <a:pt x="41" y="1"/>
                              <a:pt x="43" y="0"/>
                              <a:pt x="44" y="0"/>
                            </a:cubicBezTo>
                            <a:cubicBezTo>
                              <a:pt x="46" y="0"/>
                              <a:pt x="48" y="1"/>
                              <a:pt x="50" y="0"/>
                            </a:cubicBezTo>
                            <a:cubicBezTo>
                              <a:pt x="50" y="3"/>
                              <a:pt x="50" y="4"/>
                              <a:pt x="54" y="4"/>
                            </a:cubicBezTo>
                            <a:cubicBezTo>
                              <a:pt x="56" y="4"/>
                              <a:pt x="58" y="4"/>
                              <a:pt x="60" y="5"/>
                            </a:cubicBezTo>
                            <a:cubicBezTo>
                              <a:pt x="62" y="6"/>
                              <a:pt x="63" y="6"/>
                              <a:pt x="64" y="7"/>
                            </a:cubicBezTo>
                            <a:cubicBezTo>
                              <a:pt x="65" y="8"/>
                              <a:pt x="67" y="8"/>
                              <a:pt x="68" y="8"/>
                            </a:cubicBezTo>
                            <a:cubicBezTo>
                              <a:pt x="69" y="8"/>
                              <a:pt x="72" y="9"/>
                              <a:pt x="72" y="10"/>
                            </a:cubicBezTo>
                            <a:cubicBezTo>
                              <a:pt x="72" y="11"/>
                              <a:pt x="73" y="11"/>
                              <a:pt x="74" y="11"/>
                            </a:cubicBezTo>
                            <a:cubicBezTo>
                              <a:pt x="74" y="12"/>
                              <a:pt x="73" y="13"/>
                              <a:pt x="74" y="14"/>
                            </a:cubicBezTo>
                            <a:cubicBezTo>
                              <a:pt x="75" y="16"/>
                              <a:pt x="74" y="17"/>
                              <a:pt x="75" y="19"/>
                            </a:cubicBezTo>
                            <a:cubicBezTo>
                              <a:pt x="75" y="21"/>
                              <a:pt x="74" y="23"/>
                              <a:pt x="74" y="24"/>
                            </a:cubicBezTo>
                            <a:cubicBezTo>
                              <a:pt x="75" y="26"/>
                              <a:pt x="76" y="27"/>
                              <a:pt x="74" y="28"/>
                            </a:cubicBezTo>
                            <a:cubicBezTo>
                              <a:pt x="73" y="28"/>
                              <a:pt x="74" y="30"/>
                              <a:pt x="74" y="30"/>
                            </a:cubicBezTo>
                            <a:cubicBezTo>
                              <a:pt x="73" y="31"/>
                              <a:pt x="72" y="31"/>
                              <a:pt x="72" y="32"/>
                            </a:cubicBezTo>
                            <a:cubicBezTo>
                              <a:pt x="72" y="33"/>
                              <a:pt x="73" y="33"/>
                              <a:pt x="73" y="33"/>
                            </a:cubicBezTo>
                            <a:cubicBezTo>
                              <a:pt x="73" y="34"/>
                              <a:pt x="73" y="35"/>
                              <a:pt x="73" y="35"/>
                            </a:cubicBezTo>
                            <a:cubicBezTo>
                              <a:pt x="73" y="35"/>
                              <a:pt x="73" y="36"/>
                              <a:pt x="72" y="36"/>
                            </a:cubicBezTo>
                            <a:cubicBezTo>
                              <a:pt x="72" y="37"/>
                              <a:pt x="73" y="39"/>
                              <a:pt x="73" y="39"/>
                            </a:cubicBezTo>
                            <a:cubicBezTo>
                              <a:pt x="74" y="39"/>
                              <a:pt x="74" y="39"/>
                              <a:pt x="74" y="39"/>
                            </a:cubicBezTo>
                            <a:cubicBezTo>
                              <a:pt x="74" y="41"/>
                              <a:pt x="75" y="41"/>
                              <a:pt x="74" y="43"/>
                            </a:cubicBezTo>
                            <a:cubicBezTo>
                              <a:pt x="73" y="44"/>
                              <a:pt x="72" y="47"/>
                              <a:pt x="71" y="48"/>
                            </a:cubicBezTo>
                            <a:cubicBezTo>
                              <a:pt x="69" y="48"/>
                              <a:pt x="70" y="49"/>
                              <a:pt x="70" y="51"/>
                            </a:cubicBezTo>
                            <a:cubicBezTo>
                              <a:pt x="70" y="52"/>
                              <a:pt x="68" y="53"/>
                              <a:pt x="70" y="55"/>
                            </a:cubicBezTo>
                            <a:cubicBezTo>
                              <a:pt x="68" y="54"/>
                              <a:pt x="61" y="63"/>
                              <a:pt x="60" y="64"/>
                            </a:cubicBezTo>
                            <a:cubicBezTo>
                              <a:pt x="59" y="65"/>
                              <a:pt x="59" y="66"/>
                              <a:pt x="57" y="65"/>
                            </a:cubicBezTo>
                            <a:cubicBezTo>
                              <a:pt x="55" y="64"/>
                              <a:pt x="53" y="64"/>
                              <a:pt x="51" y="64"/>
                            </a:cubicBezTo>
                            <a:cubicBezTo>
                              <a:pt x="49" y="64"/>
                              <a:pt x="47" y="64"/>
                              <a:pt x="45" y="63"/>
                            </a:cubicBezTo>
                            <a:cubicBezTo>
                              <a:pt x="44" y="63"/>
                              <a:pt x="40" y="63"/>
                              <a:pt x="40" y="63"/>
                            </a:cubicBezTo>
                            <a:cubicBezTo>
                              <a:pt x="39" y="62"/>
                              <a:pt x="39" y="62"/>
                              <a:pt x="37" y="62"/>
                            </a:cubicBezTo>
                            <a:cubicBezTo>
                              <a:pt x="36" y="61"/>
                              <a:pt x="37" y="60"/>
                              <a:pt x="37" y="60"/>
                            </a:cubicBezTo>
                            <a:cubicBezTo>
                              <a:pt x="35" y="58"/>
                              <a:pt x="28" y="59"/>
                              <a:pt x="27" y="57"/>
                            </a:cubicBezTo>
                            <a:cubicBezTo>
                              <a:pt x="26" y="54"/>
                              <a:pt x="24" y="52"/>
                              <a:pt x="24" y="50"/>
                            </a:cubicBezTo>
                            <a:cubicBezTo>
                              <a:pt x="25" y="47"/>
                              <a:pt x="24" y="46"/>
                              <a:pt x="20" y="47"/>
                            </a:cubicBezTo>
                            <a:cubicBezTo>
                              <a:pt x="21" y="44"/>
                              <a:pt x="20" y="43"/>
                              <a:pt x="17" y="42"/>
                            </a:cubicBezTo>
                            <a:cubicBezTo>
                              <a:pt x="14" y="41"/>
                              <a:pt x="11" y="39"/>
                              <a:pt x="10" y="37"/>
                            </a:cubicBezTo>
                            <a:cubicBezTo>
                              <a:pt x="8" y="34"/>
                              <a:pt x="7" y="31"/>
                              <a:pt x="5" y="28"/>
                            </a:cubicBezTo>
                            <a:cubicBezTo>
                              <a:pt x="4" y="27"/>
                              <a:pt x="0" y="23"/>
                              <a:pt x="1" y="2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55" name="Freeform 3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34" y="3547"/>
                        <a:ext cx="123" cy="107"/>
                      </a:xfrm>
                      <a:custGeom>
                        <a:avLst/>
                        <a:gdLst>
                          <a:gd name="T0" fmla="*/ 1 w 76"/>
                          <a:gd name="T1" fmla="*/ 21 h 66"/>
                          <a:gd name="T2" fmla="*/ 5 w 76"/>
                          <a:gd name="T3" fmla="*/ 21 h 66"/>
                          <a:gd name="T4" fmla="*/ 7 w 76"/>
                          <a:gd name="T5" fmla="*/ 23 h 66"/>
                          <a:gd name="T6" fmla="*/ 10 w 76"/>
                          <a:gd name="T7" fmla="*/ 22 h 66"/>
                          <a:gd name="T8" fmla="*/ 14 w 76"/>
                          <a:gd name="T9" fmla="*/ 23 h 66"/>
                          <a:gd name="T10" fmla="*/ 20 w 76"/>
                          <a:gd name="T11" fmla="*/ 20 h 66"/>
                          <a:gd name="T12" fmla="*/ 25 w 76"/>
                          <a:gd name="T13" fmla="*/ 14 h 66"/>
                          <a:gd name="T14" fmla="*/ 27 w 76"/>
                          <a:gd name="T15" fmla="*/ 12 h 66"/>
                          <a:gd name="T16" fmla="*/ 31 w 76"/>
                          <a:gd name="T17" fmla="*/ 10 h 66"/>
                          <a:gd name="T18" fmla="*/ 35 w 76"/>
                          <a:gd name="T19" fmla="*/ 5 h 66"/>
                          <a:gd name="T20" fmla="*/ 39 w 76"/>
                          <a:gd name="T21" fmla="*/ 1 h 66"/>
                          <a:gd name="T22" fmla="*/ 44 w 76"/>
                          <a:gd name="T23" fmla="*/ 0 h 66"/>
                          <a:gd name="T24" fmla="*/ 50 w 76"/>
                          <a:gd name="T25" fmla="*/ 0 h 66"/>
                          <a:gd name="T26" fmla="*/ 54 w 76"/>
                          <a:gd name="T27" fmla="*/ 4 h 66"/>
                          <a:gd name="T28" fmla="*/ 60 w 76"/>
                          <a:gd name="T29" fmla="*/ 5 h 66"/>
                          <a:gd name="T30" fmla="*/ 64 w 76"/>
                          <a:gd name="T31" fmla="*/ 7 h 66"/>
                          <a:gd name="T32" fmla="*/ 68 w 76"/>
                          <a:gd name="T33" fmla="*/ 8 h 66"/>
                          <a:gd name="T34" fmla="*/ 72 w 76"/>
                          <a:gd name="T35" fmla="*/ 10 h 66"/>
                          <a:gd name="T36" fmla="*/ 74 w 76"/>
                          <a:gd name="T37" fmla="*/ 11 h 66"/>
                          <a:gd name="T38" fmla="*/ 74 w 76"/>
                          <a:gd name="T39" fmla="*/ 14 h 66"/>
                          <a:gd name="T40" fmla="*/ 75 w 76"/>
                          <a:gd name="T41" fmla="*/ 19 h 66"/>
                          <a:gd name="T42" fmla="*/ 74 w 76"/>
                          <a:gd name="T43" fmla="*/ 24 h 66"/>
                          <a:gd name="T44" fmla="*/ 74 w 76"/>
                          <a:gd name="T45" fmla="*/ 28 h 66"/>
                          <a:gd name="T46" fmla="*/ 74 w 76"/>
                          <a:gd name="T47" fmla="*/ 30 h 66"/>
                          <a:gd name="T48" fmla="*/ 72 w 76"/>
                          <a:gd name="T49" fmla="*/ 32 h 66"/>
                          <a:gd name="T50" fmla="*/ 73 w 76"/>
                          <a:gd name="T51" fmla="*/ 33 h 66"/>
                          <a:gd name="T52" fmla="*/ 73 w 76"/>
                          <a:gd name="T53" fmla="*/ 35 h 66"/>
                          <a:gd name="T54" fmla="*/ 72 w 76"/>
                          <a:gd name="T55" fmla="*/ 36 h 66"/>
                          <a:gd name="T56" fmla="*/ 73 w 76"/>
                          <a:gd name="T57" fmla="*/ 39 h 66"/>
                          <a:gd name="T58" fmla="*/ 74 w 76"/>
                          <a:gd name="T59" fmla="*/ 39 h 66"/>
                          <a:gd name="T60" fmla="*/ 74 w 76"/>
                          <a:gd name="T61" fmla="*/ 43 h 66"/>
                          <a:gd name="T62" fmla="*/ 71 w 76"/>
                          <a:gd name="T63" fmla="*/ 48 h 66"/>
                          <a:gd name="T64" fmla="*/ 70 w 76"/>
                          <a:gd name="T65" fmla="*/ 51 h 66"/>
                          <a:gd name="T66" fmla="*/ 70 w 76"/>
                          <a:gd name="T67" fmla="*/ 55 h 66"/>
                          <a:gd name="T68" fmla="*/ 60 w 76"/>
                          <a:gd name="T69" fmla="*/ 64 h 66"/>
                          <a:gd name="T70" fmla="*/ 57 w 76"/>
                          <a:gd name="T71" fmla="*/ 65 h 66"/>
                          <a:gd name="T72" fmla="*/ 51 w 76"/>
                          <a:gd name="T73" fmla="*/ 64 h 66"/>
                          <a:gd name="T74" fmla="*/ 45 w 76"/>
                          <a:gd name="T75" fmla="*/ 63 h 66"/>
                          <a:gd name="T76" fmla="*/ 40 w 76"/>
                          <a:gd name="T77" fmla="*/ 63 h 66"/>
                          <a:gd name="T78" fmla="*/ 37 w 76"/>
                          <a:gd name="T79" fmla="*/ 62 h 66"/>
                          <a:gd name="T80" fmla="*/ 37 w 76"/>
                          <a:gd name="T81" fmla="*/ 60 h 66"/>
                          <a:gd name="T82" fmla="*/ 27 w 76"/>
                          <a:gd name="T83" fmla="*/ 57 h 66"/>
                          <a:gd name="T84" fmla="*/ 24 w 76"/>
                          <a:gd name="T85" fmla="*/ 50 h 66"/>
                          <a:gd name="T86" fmla="*/ 20 w 76"/>
                          <a:gd name="T87" fmla="*/ 47 h 66"/>
                          <a:gd name="T88" fmla="*/ 17 w 76"/>
                          <a:gd name="T89" fmla="*/ 42 h 66"/>
                          <a:gd name="T90" fmla="*/ 10 w 76"/>
                          <a:gd name="T91" fmla="*/ 37 h 66"/>
                          <a:gd name="T92" fmla="*/ 5 w 76"/>
                          <a:gd name="T93" fmla="*/ 28 h 66"/>
                          <a:gd name="T94" fmla="*/ 1 w 76"/>
                          <a:gd name="T95" fmla="*/ 21 h 6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</a:cxnLst>
                        <a:rect l="0" t="0" r="r" b="b"/>
                        <a:pathLst>
                          <a:path w="76" h="66">
                            <a:moveTo>
                              <a:pt x="1" y="21"/>
                            </a:moveTo>
                            <a:cubicBezTo>
                              <a:pt x="2" y="21"/>
                              <a:pt x="4" y="22"/>
                              <a:pt x="5" y="21"/>
                            </a:cubicBezTo>
                            <a:cubicBezTo>
                              <a:pt x="6" y="21"/>
                              <a:pt x="7" y="22"/>
                              <a:pt x="7" y="23"/>
                            </a:cubicBezTo>
                            <a:cubicBezTo>
                              <a:pt x="8" y="23"/>
                              <a:pt x="9" y="22"/>
                              <a:pt x="10" y="22"/>
                            </a:cubicBezTo>
                            <a:cubicBezTo>
                              <a:pt x="11" y="22"/>
                              <a:pt x="13" y="23"/>
                              <a:pt x="14" y="23"/>
                            </a:cubicBezTo>
                            <a:cubicBezTo>
                              <a:pt x="16" y="24"/>
                              <a:pt x="18" y="22"/>
                              <a:pt x="20" y="20"/>
                            </a:cubicBezTo>
                            <a:cubicBezTo>
                              <a:pt x="21" y="18"/>
                              <a:pt x="23" y="17"/>
                              <a:pt x="25" y="14"/>
                            </a:cubicBezTo>
                            <a:cubicBezTo>
                              <a:pt x="25" y="13"/>
                              <a:pt x="26" y="13"/>
                              <a:pt x="27" y="12"/>
                            </a:cubicBezTo>
                            <a:cubicBezTo>
                              <a:pt x="29" y="12"/>
                              <a:pt x="30" y="11"/>
                              <a:pt x="31" y="10"/>
                            </a:cubicBezTo>
                            <a:cubicBezTo>
                              <a:pt x="34" y="9"/>
                              <a:pt x="35" y="8"/>
                              <a:pt x="35" y="5"/>
                            </a:cubicBezTo>
                            <a:cubicBezTo>
                              <a:pt x="35" y="4"/>
                              <a:pt x="38" y="2"/>
                              <a:pt x="39" y="1"/>
                            </a:cubicBezTo>
                            <a:cubicBezTo>
                              <a:pt x="41" y="1"/>
                              <a:pt x="43" y="0"/>
                              <a:pt x="44" y="0"/>
                            </a:cubicBezTo>
                            <a:cubicBezTo>
                              <a:pt x="46" y="0"/>
                              <a:pt x="48" y="1"/>
                              <a:pt x="50" y="0"/>
                            </a:cubicBezTo>
                            <a:cubicBezTo>
                              <a:pt x="50" y="3"/>
                              <a:pt x="50" y="4"/>
                              <a:pt x="54" y="4"/>
                            </a:cubicBezTo>
                            <a:cubicBezTo>
                              <a:pt x="56" y="4"/>
                              <a:pt x="58" y="4"/>
                              <a:pt x="60" y="5"/>
                            </a:cubicBezTo>
                            <a:cubicBezTo>
                              <a:pt x="62" y="6"/>
                              <a:pt x="63" y="6"/>
                              <a:pt x="64" y="7"/>
                            </a:cubicBezTo>
                            <a:cubicBezTo>
                              <a:pt x="65" y="8"/>
                              <a:pt x="67" y="8"/>
                              <a:pt x="68" y="8"/>
                            </a:cubicBezTo>
                            <a:cubicBezTo>
                              <a:pt x="69" y="8"/>
                              <a:pt x="72" y="9"/>
                              <a:pt x="72" y="10"/>
                            </a:cubicBezTo>
                            <a:cubicBezTo>
                              <a:pt x="72" y="11"/>
                              <a:pt x="73" y="11"/>
                              <a:pt x="74" y="11"/>
                            </a:cubicBezTo>
                            <a:cubicBezTo>
                              <a:pt x="74" y="12"/>
                              <a:pt x="73" y="13"/>
                              <a:pt x="74" y="14"/>
                            </a:cubicBezTo>
                            <a:cubicBezTo>
                              <a:pt x="75" y="16"/>
                              <a:pt x="74" y="17"/>
                              <a:pt x="75" y="19"/>
                            </a:cubicBezTo>
                            <a:cubicBezTo>
                              <a:pt x="75" y="21"/>
                              <a:pt x="74" y="23"/>
                              <a:pt x="74" y="24"/>
                            </a:cubicBezTo>
                            <a:cubicBezTo>
                              <a:pt x="75" y="26"/>
                              <a:pt x="76" y="27"/>
                              <a:pt x="74" y="28"/>
                            </a:cubicBezTo>
                            <a:cubicBezTo>
                              <a:pt x="73" y="28"/>
                              <a:pt x="74" y="30"/>
                              <a:pt x="74" y="30"/>
                            </a:cubicBezTo>
                            <a:cubicBezTo>
                              <a:pt x="73" y="31"/>
                              <a:pt x="72" y="31"/>
                              <a:pt x="72" y="32"/>
                            </a:cubicBezTo>
                            <a:cubicBezTo>
                              <a:pt x="72" y="33"/>
                              <a:pt x="73" y="33"/>
                              <a:pt x="73" y="33"/>
                            </a:cubicBezTo>
                            <a:cubicBezTo>
                              <a:pt x="73" y="34"/>
                              <a:pt x="73" y="35"/>
                              <a:pt x="73" y="35"/>
                            </a:cubicBezTo>
                            <a:cubicBezTo>
                              <a:pt x="73" y="35"/>
                              <a:pt x="73" y="36"/>
                              <a:pt x="72" y="36"/>
                            </a:cubicBezTo>
                            <a:cubicBezTo>
                              <a:pt x="72" y="37"/>
                              <a:pt x="73" y="39"/>
                              <a:pt x="73" y="39"/>
                            </a:cubicBezTo>
                            <a:cubicBezTo>
                              <a:pt x="74" y="39"/>
                              <a:pt x="74" y="39"/>
                              <a:pt x="74" y="39"/>
                            </a:cubicBezTo>
                            <a:cubicBezTo>
                              <a:pt x="74" y="41"/>
                              <a:pt x="75" y="41"/>
                              <a:pt x="74" y="43"/>
                            </a:cubicBezTo>
                            <a:cubicBezTo>
                              <a:pt x="73" y="44"/>
                              <a:pt x="72" y="47"/>
                              <a:pt x="71" y="48"/>
                            </a:cubicBezTo>
                            <a:cubicBezTo>
                              <a:pt x="69" y="48"/>
                              <a:pt x="70" y="49"/>
                              <a:pt x="70" y="51"/>
                            </a:cubicBezTo>
                            <a:cubicBezTo>
                              <a:pt x="70" y="52"/>
                              <a:pt x="68" y="53"/>
                              <a:pt x="70" y="55"/>
                            </a:cubicBezTo>
                            <a:cubicBezTo>
                              <a:pt x="68" y="54"/>
                              <a:pt x="61" y="63"/>
                              <a:pt x="60" y="64"/>
                            </a:cubicBezTo>
                            <a:cubicBezTo>
                              <a:pt x="59" y="65"/>
                              <a:pt x="59" y="66"/>
                              <a:pt x="57" y="65"/>
                            </a:cubicBezTo>
                            <a:cubicBezTo>
                              <a:pt x="55" y="64"/>
                              <a:pt x="53" y="64"/>
                              <a:pt x="51" y="64"/>
                            </a:cubicBezTo>
                            <a:cubicBezTo>
                              <a:pt x="49" y="64"/>
                              <a:pt x="47" y="64"/>
                              <a:pt x="45" y="63"/>
                            </a:cubicBezTo>
                            <a:cubicBezTo>
                              <a:pt x="44" y="63"/>
                              <a:pt x="40" y="63"/>
                              <a:pt x="40" y="63"/>
                            </a:cubicBezTo>
                            <a:cubicBezTo>
                              <a:pt x="39" y="62"/>
                              <a:pt x="39" y="62"/>
                              <a:pt x="37" y="62"/>
                            </a:cubicBezTo>
                            <a:cubicBezTo>
                              <a:pt x="36" y="61"/>
                              <a:pt x="37" y="60"/>
                              <a:pt x="37" y="60"/>
                            </a:cubicBezTo>
                            <a:cubicBezTo>
                              <a:pt x="35" y="58"/>
                              <a:pt x="28" y="59"/>
                              <a:pt x="27" y="57"/>
                            </a:cubicBezTo>
                            <a:cubicBezTo>
                              <a:pt x="26" y="54"/>
                              <a:pt x="24" y="52"/>
                              <a:pt x="24" y="50"/>
                            </a:cubicBezTo>
                            <a:cubicBezTo>
                              <a:pt x="25" y="47"/>
                              <a:pt x="24" y="46"/>
                              <a:pt x="20" y="47"/>
                            </a:cubicBezTo>
                            <a:cubicBezTo>
                              <a:pt x="21" y="44"/>
                              <a:pt x="20" y="43"/>
                              <a:pt x="17" y="42"/>
                            </a:cubicBezTo>
                            <a:cubicBezTo>
                              <a:pt x="14" y="41"/>
                              <a:pt x="11" y="39"/>
                              <a:pt x="10" y="37"/>
                            </a:cubicBezTo>
                            <a:cubicBezTo>
                              <a:pt x="8" y="34"/>
                              <a:pt x="7" y="31"/>
                              <a:pt x="5" y="28"/>
                            </a:cubicBezTo>
                            <a:cubicBezTo>
                              <a:pt x="4" y="27"/>
                              <a:pt x="0" y="23"/>
                              <a:pt x="1" y="2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56" name="Freeform 3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1" y="3162"/>
                        <a:ext cx="3" cy="3"/>
                      </a:xfrm>
                      <a:custGeom>
                        <a:avLst/>
                        <a:gdLst>
                          <a:gd name="T0" fmla="*/ 0 w 2"/>
                          <a:gd name="T1" fmla="*/ 0 h 2"/>
                          <a:gd name="T2" fmla="*/ 2 w 2"/>
                          <a:gd name="T3" fmla="*/ 2 h 2"/>
                          <a:gd name="T4" fmla="*/ 0 w 2"/>
                          <a:gd name="T5" fmla="*/ 0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0" y="0"/>
                            </a:moveTo>
                            <a:cubicBezTo>
                              <a:pt x="1" y="1"/>
                              <a:pt x="2" y="1"/>
                              <a:pt x="2" y="2"/>
                            </a:cubicBezTo>
                            <a:cubicBezTo>
                              <a:pt x="2" y="1"/>
                              <a:pt x="1" y="0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57" name="Freeform 3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1" y="3162"/>
                        <a:ext cx="3" cy="3"/>
                      </a:xfrm>
                      <a:custGeom>
                        <a:avLst/>
                        <a:gdLst>
                          <a:gd name="T0" fmla="*/ 0 w 2"/>
                          <a:gd name="T1" fmla="*/ 0 h 2"/>
                          <a:gd name="T2" fmla="*/ 2 w 2"/>
                          <a:gd name="T3" fmla="*/ 2 h 2"/>
                          <a:gd name="T4" fmla="*/ 0 w 2"/>
                          <a:gd name="T5" fmla="*/ 0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0" y="0"/>
                            </a:moveTo>
                            <a:cubicBezTo>
                              <a:pt x="1" y="1"/>
                              <a:pt x="2" y="1"/>
                              <a:pt x="2" y="2"/>
                            </a:cubicBezTo>
                            <a:cubicBezTo>
                              <a:pt x="2" y="1"/>
                              <a:pt x="1" y="0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58" name="Freeform 3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69" y="3149"/>
                        <a:ext cx="38" cy="66"/>
                      </a:xfrm>
                      <a:custGeom>
                        <a:avLst/>
                        <a:gdLst>
                          <a:gd name="T0" fmla="*/ 2 w 23"/>
                          <a:gd name="T1" fmla="*/ 23 h 41"/>
                          <a:gd name="T2" fmla="*/ 10 w 23"/>
                          <a:gd name="T3" fmla="*/ 39 h 41"/>
                          <a:gd name="T4" fmla="*/ 21 w 23"/>
                          <a:gd name="T5" fmla="*/ 33 h 41"/>
                          <a:gd name="T6" fmla="*/ 21 w 23"/>
                          <a:gd name="T7" fmla="*/ 24 h 41"/>
                          <a:gd name="T8" fmla="*/ 19 w 23"/>
                          <a:gd name="T9" fmla="*/ 21 h 41"/>
                          <a:gd name="T10" fmla="*/ 19 w 23"/>
                          <a:gd name="T11" fmla="*/ 19 h 41"/>
                          <a:gd name="T12" fmla="*/ 17 w 23"/>
                          <a:gd name="T13" fmla="*/ 14 h 41"/>
                          <a:gd name="T14" fmla="*/ 15 w 23"/>
                          <a:gd name="T15" fmla="*/ 14 h 41"/>
                          <a:gd name="T16" fmla="*/ 12 w 23"/>
                          <a:gd name="T17" fmla="*/ 8 h 41"/>
                          <a:gd name="T18" fmla="*/ 5 w 23"/>
                          <a:gd name="T19" fmla="*/ 2 h 41"/>
                          <a:gd name="T20" fmla="*/ 8 w 23"/>
                          <a:gd name="T21" fmla="*/ 4 h 41"/>
                          <a:gd name="T22" fmla="*/ 3 w 23"/>
                          <a:gd name="T23" fmla="*/ 2 h 41"/>
                          <a:gd name="T24" fmla="*/ 6 w 23"/>
                          <a:gd name="T25" fmla="*/ 4 h 41"/>
                          <a:gd name="T26" fmla="*/ 9 w 23"/>
                          <a:gd name="T27" fmla="*/ 5 h 41"/>
                          <a:gd name="T28" fmla="*/ 5 w 23"/>
                          <a:gd name="T29" fmla="*/ 4 h 41"/>
                          <a:gd name="T30" fmla="*/ 5 w 23"/>
                          <a:gd name="T31" fmla="*/ 5 h 41"/>
                          <a:gd name="T32" fmla="*/ 4 w 23"/>
                          <a:gd name="T33" fmla="*/ 9 h 41"/>
                          <a:gd name="T34" fmla="*/ 2 w 23"/>
                          <a:gd name="T35" fmla="*/ 19 h 41"/>
                          <a:gd name="T36" fmla="*/ 2 w 23"/>
                          <a:gd name="T37" fmla="*/ 16 h 41"/>
                          <a:gd name="T38" fmla="*/ 2 w 23"/>
                          <a:gd name="T39" fmla="*/ 23 h 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23" h="41">
                            <a:moveTo>
                              <a:pt x="2" y="23"/>
                            </a:moveTo>
                            <a:cubicBezTo>
                              <a:pt x="2" y="26"/>
                              <a:pt x="3" y="41"/>
                              <a:pt x="10" y="39"/>
                            </a:cubicBezTo>
                            <a:cubicBezTo>
                              <a:pt x="14" y="38"/>
                              <a:pt x="19" y="36"/>
                              <a:pt x="21" y="33"/>
                            </a:cubicBezTo>
                            <a:cubicBezTo>
                              <a:pt x="22" y="31"/>
                              <a:pt x="23" y="26"/>
                              <a:pt x="21" y="24"/>
                            </a:cubicBezTo>
                            <a:cubicBezTo>
                              <a:pt x="21" y="25"/>
                              <a:pt x="20" y="22"/>
                              <a:pt x="19" y="21"/>
                            </a:cubicBezTo>
                            <a:cubicBezTo>
                              <a:pt x="22" y="23"/>
                              <a:pt x="19" y="20"/>
                              <a:pt x="19" y="19"/>
                            </a:cubicBezTo>
                            <a:cubicBezTo>
                              <a:pt x="18" y="18"/>
                              <a:pt x="18" y="16"/>
                              <a:pt x="17" y="14"/>
                            </a:cubicBezTo>
                            <a:cubicBezTo>
                              <a:pt x="16" y="15"/>
                              <a:pt x="15" y="15"/>
                              <a:pt x="15" y="14"/>
                            </a:cubicBezTo>
                            <a:cubicBezTo>
                              <a:pt x="17" y="14"/>
                              <a:pt x="12" y="8"/>
                              <a:pt x="12" y="8"/>
                            </a:cubicBezTo>
                            <a:cubicBezTo>
                              <a:pt x="12" y="7"/>
                              <a:pt x="7" y="1"/>
                              <a:pt x="5" y="2"/>
                            </a:cubicBezTo>
                            <a:cubicBezTo>
                              <a:pt x="7" y="2"/>
                              <a:pt x="7" y="3"/>
                              <a:pt x="8" y="4"/>
                            </a:cubicBezTo>
                            <a:cubicBezTo>
                              <a:pt x="7" y="3"/>
                              <a:pt x="5" y="0"/>
                              <a:pt x="3" y="2"/>
                            </a:cubicBezTo>
                            <a:cubicBezTo>
                              <a:pt x="4" y="3"/>
                              <a:pt x="5" y="3"/>
                              <a:pt x="6" y="4"/>
                            </a:cubicBezTo>
                            <a:cubicBezTo>
                              <a:pt x="6" y="3"/>
                              <a:pt x="9" y="4"/>
                              <a:pt x="9" y="5"/>
                            </a:cubicBezTo>
                            <a:cubicBezTo>
                              <a:pt x="9" y="5"/>
                              <a:pt x="6" y="4"/>
                              <a:pt x="5" y="4"/>
                            </a:cubicBezTo>
                            <a:cubicBezTo>
                              <a:pt x="6" y="5"/>
                              <a:pt x="5" y="5"/>
                              <a:pt x="5" y="5"/>
                            </a:cubicBezTo>
                            <a:cubicBezTo>
                              <a:pt x="4" y="6"/>
                              <a:pt x="5" y="7"/>
                              <a:pt x="4" y="9"/>
                            </a:cubicBezTo>
                            <a:cubicBezTo>
                              <a:pt x="3" y="11"/>
                              <a:pt x="3" y="16"/>
                              <a:pt x="2" y="19"/>
                            </a:cubicBezTo>
                            <a:cubicBezTo>
                              <a:pt x="1" y="19"/>
                              <a:pt x="2" y="17"/>
                              <a:pt x="2" y="16"/>
                            </a:cubicBezTo>
                            <a:cubicBezTo>
                              <a:pt x="0" y="18"/>
                              <a:pt x="2" y="21"/>
                              <a:pt x="2" y="2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59" name="Freeform 3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69" y="3149"/>
                        <a:ext cx="38" cy="66"/>
                      </a:xfrm>
                      <a:custGeom>
                        <a:avLst/>
                        <a:gdLst>
                          <a:gd name="T0" fmla="*/ 2 w 23"/>
                          <a:gd name="T1" fmla="*/ 23 h 41"/>
                          <a:gd name="T2" fmla="*/ 10 w 23"/>
                          <a:gd name="T3" fmla="*/ 39 h 41"/>
                          <a:gd name="T4" fmla="*/ 21 w 23"/>
                          <a:gd name="T5" fmla="*/ 33 h 41"/>
                          <a:gd name="T6" fmla="*/ 21 w 23"/>
                          <a:gd name="T7" fmla="*/ 24 h 41"/>
                          <a:gd name="T8" fmla="*/ 19 w 23"/>
                          <a:gd name="T9" fmla="*/ 21 h 41"/>
                          <a:gd name="T10" fmla="*/ 19 w 23"/>
                          <a:gd name="T11" fmla="*/ 19 h 41"/>
                          <a:gd name="T12" fmla="*/ 17 w 23"/>
                          <a:gd name="T13" fmla="*/ 14 h 41"/>
                          <a:gd name="T14" fmla="*/ 15 w 23"/>
                          <a:gd name="T15" fmla="*/ 14 h 41"/>
                          <a:gd name="T16" fmla="*/ 12 w 23"/>
                          <a:gd name="T17" fmla="*/ 8 h 41"/>
                          <a:gd name="T18" fmla="*/ 5 w 23"/>
                          <a:gd name="T19" fmla="*/ 2 h 41"/>
                          <a:gd name="T20" fmla="*/ 8 w 23"/>
                          <a:gd name="T21" fmla="*/ 4 h 41"/>
                          <a:gd name="T22" fmla="*/ 3 w 23"/>
                          <a:gd name="T23" fmla="*/ 2 h 41"/>
                          <a:gd name="T24" fmla="*/ 6 w 23"/>
                          <a:gd name="T25" fmla="*/ 4 h 41"/>
                          <a:gd name="T26" fmla="*/ 9 w 23"/>
                          <a:gd name="T27" fmla="*/ 5 h 41"/>
                          <a:gd name="T28" fmla="*/ 5 w 23"/>
                          <a:gd name="T29" fmla="*/ 4 h 41"/>
                          <a:gd name="T30" fmla="*/ 5 w 23"/>
                          <a:gd name="T31" fmla="*/ 5 h 41"/>
                          <a:gd name="T32" fmla="*/ 4 w 23"/>
                          <a:gd name="T33" fmla="*/ 9 h 41"/>
                          <a:gd name="T34" fmla="*/ 2 w 23"/>
                          <a:gd name="T35" fmla="*/ 19 h 41"/>
                          <a:gd name="T36" fmla="*/ 2 w 23"/>
                          <a:gd name="T37" fmla="*/ 16 h 41"/>
                          <a:gd name="T38" fmla="*/ 2 w 23"/>
                          <a:gd name="T39" fmla="*/ 23 h 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23" h="41">
                            <a:moveTo>
                              <a:pt x="2" y="23"/>
                            </a:moveTo>
                            <a:cubicBezTo>
                              <a:pt x="2" y="26"/>
                              <a:pt x="3" y="41"/>
                              <a:pt x="10" y="39"/>
                            </a:cubicBezTo>
                            <a:cubicBezTo>
                              <a:pt x="14" y="38"/>
                              <a:pt x="19" y="36"/>
                              <a:pt x="21" y="33"/>
                            </a:cubicBezTo>
                            <a:cubicBezTo>
                              <a:pt x="22" y="31"/>
                              <a:pt x="23" y="26"/>
                              <a:pt x="21" y="24"/>
                            </a:cubicBezTo>
                            <a:cubicBezTo>
                              <a:pt x="21" y="25"/>
                              <a:pt x="20" y="22"/>
                              <a:pt x="19" y="21"/>
                            </a:cubicBezTo>
                            <a:cubicBezTo>
                              <a:pt x="22" y="23"/>
                              <a:pt x="19" y="20"/>
                              <a:pt x="19" y="19"/>
                            </a:cubicBezTo>
                            <a:cubicBezTo>
                              <a:pt x="18" y="18"/>
                              <a:pt x="18" y="16"/>
                              <a:pt x="17" y="14"/>
                            </a:cubicBezTo>
                            <a:cubicBezTo>
                              <a:pt x="16" y="15"/>
                              <a:pt x="15" y="15"/>
                              <a:pt x="15" y="14"/>
                            </a:cubicBezTo>
                            <a:cubicBezTo>
                              <a:pt x="17" y="14"/>
                              <a:pt x="12" y="8"/>
                              <a:pt x="12" y="8"/>
                            </a:cubicBezTo>
                            <a:cubicBezTo>
                              <a:pt x="12" y="7"/>
                              <a:pt x="7" y="1"/>
                              <a:pt x="5" y="2"/>
                            </a:cubicBezTo>
                            <a:cubicBezTo>
                              <a:pt x="7" y="2"/>
                              <a:pt x="7" y="3"/>
                              <a:pt x="8" y="4"/>
                            </a:cubicBezTo>
                            <a:cubicBezTo>
                              <a:pt x="7" y="3"/>
                              <a:pt x="5" y="0"/>
                              <a:pt x="3" y="2"/>
                            </a:cubicBezTo>
                            <a:cubicBezTo>
                              <a:pt x="4" y="3"/>
                              <a:pt x="5" y="3"/>
                              <a:pt x="6" y="4"/>
                            </a:cubicBezTo>
                            <a:cubicBezTo>
                              <a:pt x="6" y="3"/>
                              <a:pt x="9" y="4"/>
                              <a:pt x="9" y="5"/>
                            </a:cubicBezTo>
                            <a:cubicBezTo>
                              <a:pt x="9" y="5"/>
                              <a:pt x="6" y="4"/>
                              <a:pt x="5" y="4"/>
                            </a:cubicBezTo>
                            <a:cubicBezTo>
                              <a:pt x="6" y="5"/>
                              <a:pt x="5" y="5"/>
                              <a:pt x="5" y="5"/>
                            </a:cubicBezTo>
                            <a:cubicBezTo>
                              <a:pt x="4" y="6"/>
                              <a:pt x="5" y="7"/>
                              <a:pt x="4" y="9"/>
                            </a:cubicBezTo>
                            <a:cubicBezTo>
                              <a:pt x="3" y="11"/>
                              <a:pt x="3" y="16"/>
                              <a:pt x="2" y="19"/>
                            </a:cubicBezTo>
                            <a:cubicBezTo>
                              <a:pt x="1" y="19"/>
                              <a:pt x="2" y="17"/>
                              <a:pt x="2" y="16"/>
                            </a:cubicBezTo>
                            <a:cubicBezTo>
                              <a:pt x="0" y="18"/>
                              <a:pt x="2" y="21"/>
                              <a:pt x="2" y="2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60" name="Freeform 3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4" y="3154"/>
                        <a:ext cx="2" cy="0"/>
                      </a:xfrm>
                      <a:custGeom>
                        <a:avLst/>
                        <a:gdLst>
                          <a:gd name="T0" fmla="*/ 0 w 1"/>
                          <a:gd name="T1" fmla="*/ 1 w 1"/>
                          <a:gd name="T2" fmla="*/ 0 w 1"/>
                        </a:gdLst>
                        <a:ahLst/>
                        <a:cxnLst>
                          <a:cxn ang="0">
                            <a:pos x="T0" y="0"/>
                          </a:cxn>
                          <a:cxn ang="0">
                            <a:pos x="T1" y="0"/>
                          </a:cxn>
                          <a:cxn ang="0">
                            <a:pos x="T2" y="0"/>
                          </a:cxn>
                        </a:cxnLst>
                        <a:rect l="0" t="0" r="r" b="b"/>
                        <a:pathLst>
                          <a:path w="1">
                            <a:moveTo>
                              <a:pt x="0" y="0"/>
                            </a:moveTo>
                            <a:cubicBezTo>
                              <a:pt x="0" y="0"/>
                              <a:pt x="0" y="0"/>
                              <a:pt x="1" y="0"/>
                            </a:cubicBezTo>
                            <a:cubicBezTo>
                              <a:pt x="0" y="0"/>
                              <a:pt x="0" y="0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61" name="Freeform 3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4" y="3154"/>
                        <a:ext cx="2" cy="0"/>
                      </a:xfrm>
                      <a:custGeom>
                        <a:avLst/>
                        <a:gdLst>
                          <a:gd name="T0" fmla="*/ 0 w 1"/>
                          <a:gd name="T1" fmla="*/ 1 w 1"/>
                          <a:gd name="T2" fmla="*/ 0 w 1"/>
                        </a:gdLst>
                        <a:ahLst/>
                        <a:cxnLst>
                          <a:cxn ang="0">
                            <a:pos x="T0" y="0"/>
                          </a:cxn>
                          <a:cxn ang="0">
                            <a:pos x="T1" y="0"/>
                          </a:cxn>
                          <a:cxn ang="0">
                            <a:pos x="T2" y="0"/>
                          </a:cxn>
                        </a:cxnLst>
                        <a:rect l="0" t="0" r="r" b="b"/>
                        <a:pathLst>
                          <a:path w="1">
                            <a:moveTo>
                              <a:pt x="0" y="0"/>
                            </a:moveTo>
                            <a:cubicBezTo>
                              <a:pt x="0" y="0"/>
                              <a:pt x="0" y="0"/>
                              <a:pt x="1" y="0"/>
                            </a:cubicBezTo>
                            <a:cubicBezTo>
                              <a:pt x="0" y="0"/>
                              <a:pt x="0" y="0"/>
                              <a:pt x="0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62" name="Freeform 3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5" y="2787"/>
                        <a:ext cx="23" cy="58"/>
                      </a:xfrm>
                      <a:custGeom>
                        <a:avLst/>
                        <a:gdLst>
                          <a:gd name="T0" fmla="*/ 0 w 14"/>
                          <a:gd name="T1" fmla="*/ 20 h 36"/>
                          <a:gd name="T2" fmla="*/ 2 w 14"/>
                          <a:gd name="T3" fmla="*/ 16 h 36"/>
                          <a:gd name="T4" fmla="*/ 6 w 14"/>
                          <a:gd name="T5" fmla="*/ 7 h 36"/>
                          <a:gd name="T6" fmla="*/ 7 w 14"/>
                          <a:gd name="T7" fmla="*/ 4 h 36"/>
                          <a:gd name="T8" fmla="*/ 7 w 14"/>
                          <a:gd name="T9" fmla="*/ 2 h 36"/>
                          <a:gd name="T10" fmla="*/ 10 w 14"/>
                          <a:gd name="T11" fmla="*/ 2 h 36"/>
                          <a:gd name="T12" fmla="*/ 12 w 14"/>
                          <a:gd name="T13" fmla="*/ 0 h 36"/>
                          <a:gd name="T14" fmla="*/ 12 w 14"/>
                          <a:gd name="T15" fmla="*/ 8 h 36"/>
                          <a:gd name="T16" fmla="*/ 9 w 14"/>
                          <a:gd name="T17" fmla="*/ 7 h 36"/>
                          <a:gd name="T18" fmla="*/ 7 w 14"/>
                          <a:gd name="T19" fmla="*/ 9 h 36"/>
                          <a:gd name="T20" fmla="*/ 7 w 14"/>
                          <a:gd name="T21" fmla="*/ 14 h 36"/>
                          <a:gd name="T22" fmla="*/ 6 w 14"/>
                          <a:gd name="T23" fmla="*/ 18 h 36"/>
                          <a:gd name="T24" fmla="*/ 11 w 14"/>
                          <a:gd name="T25" fmla="*/ 17 h 36"/>
                          <a:gd name="T26" fmla="*/ 11 w 14"/>
                          <a:gd name="T27" fmla="*/ 21 h 36"/>
                          <a:gd name="T28" fmla="*/ 8 w 14"/>
                          <a:gd name="T29" fmla="*/ 26 h 36"/>
                          <a:gd name="T30" fmla="*/ 5 w 14"/>
                          <a:gd name="T31" fmla="*/ 36 h 36"/>
                          <a:gd name="T32" fmla="*/ 3 w 14"/>
                          <a:gd name="T33" fmla="*/ 28 h 36"/>
                          <a:gd name="T34" fmla="*/ 2 w 14"/>
                          <a:gd name="T35" fmla="*/ 25 h 36"/>
                          <a:gd name="T36" fmla="*/ 0 w 14"/>
                          <a:gd name="T37" fmla="*/ 20 h 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14" h="36">
                            <a:moveTo>
                              <a:pt x="0" y="20"/>
                            </a:moveTo>
                            <a:cubicBezTo>
                              <a:pt x="0" y="19"/>
                              <a:pt x="3" y="17"/>
                              <a:pt x="2" y="16"/>
                            </a:cubicBezTo>
                            <a:cubicBezTo>
                              <a:pt x="4" y="13"/>
                              <a:pt x="5" y="10"/>
                              <a:pt x="6" y="7"/>
                            </a:cubicBezTo>
                            <a:cubicBezTo>
                              <a:pt x="6" y="6"/>
                              <a:pt x="6" y="5"/>
                              <a:pt x="7" y="4"/>
                            </a:cubicBezTo>
                            <a:cubicBezTo>
                              <a:pt x="8" y="3"/>
                              <a:pt x="7" y="2"/>
                              <a:pt x="7" y="2"/>
                            </a:cubicBezTo>
                            <a:cubicBezTo>
                              <a:pt x="8" y="1"/>
                              <a:pt x="9" y="2"/>
                              <a:pt x="10" y="2"/>
                            </a:cubicBezTo>
                            <a:cubicBezTo>
                              <a:pt x="12" y="2"/>
                              <a:pt x="11" y="1"/>
                              <a:pt x="12" y="0"/>
                            </a:cubicBezTo>
                            <a:cubicBezTo>
                              <a:pt x="14" y="0"/>
                              <a:pt x="12" y="7"/>
                              <a:pt x="12" y="8"/>
                            </a:cubicBezTo>
                            <a:cubicBezTo>
                              <a:pt x="11" y="8"/>
                              <a:pt x="10" y="7"/>
                              <a:pt x="9" y="7"/>
                            </a:cubicBezTo>
                            <a:cubicBezTo>
                              <a:pt x="8" y="7"/>
                              <a:pt x="7" y="8"/>
                              <a:pt x="7" y="9"/>
                            </a:cubicBezTo>
                            <a:cubicBezTo>
                              <a:pt x="6" y="10"/>
                              <a:pt x="5" y="14"/>
                              <a:pt x="7" y="14"/>
                            </a:cubicBezTo>
                            <a:cubicBezTo>
                              <a:pt x="11" y="14"/>
                              <a:pt x="5" y="16"/>
                              <a:pt x="6" y="18"/>
                            </a:cubicBezTo>
                            <a:cubicBezTo>
                              <a:pt x="6" y="19"/>
                              <a:pt x="10" y="17"/>
                              <a:pt x="11" y="17"/>
                            </a:cubicBezTo>
                            <a:cubicBezTo>
                              <a:pt x="11" y="18"/>
                              <a:pt x="10" y="19"/>
                              <a:pt x="11" y="21"/>
                            </a:cubicBezTo>
                            <a:cubicBezTo>
                              <a:pt x="11" y="22"/>
                              <a:pt x="9" y="24"/>
                              <a:pt x="8" y="26"/>
                            </a:cubicBezTo>
                            <a:cubicBezTo>
                              <a:pt x="7" y="29"/>
                              <a:pt x="8" y="34"/>
                              <a:pt x="5" y="36"/>
                            </a:cubicBezTo>
                            <a:cubicBezTo>
                              <a:pt x="4" y="34"/>
                              <a:pt x="5" y="31"/>
                              <a:pt x="3" y="28"/>
                            </a:cubicBezTo>
                            <a:cubicBezTo>
                              <a:pt x="2" y="27"/>
                              <a:pt x="2" y="26"/>
                              <a:pt x="2" y="25"/>
                            </a:cubicBezTo>
                            <a:cubicBezTo>
                              <a:pt x="1" y="23"/>
                              <a:pt x="0" y="22"/>
                              <a:pt x="0" y="2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63" name="Freeform 3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5" y="2787"/>
                        <a:ext cx="23" cy="58"/>
                      </a:xfrm>
                      <a:custGeom>
                        <a:avLst/>
                        <a:gdLst>
                          <a:gd name="T0" fmla="*/ 0 w 14"/>
                          <a:gd name="T1" fmla="*/ 20 h 36"/>
                          <a:gd name="T2" fmla="*/ 2 w 14"/>
                          <a:gd name="T3" fmla="*/ 16 h 36"/>
                          <a:gd name="T4" fmla="*/ 6 w 14"/>
                          <a:gd name="T5" fmla="*/ 7 h 36"/>
                          <a:gd name="T6" fmla="*/ 7 w 14"/>
                          <a:gd name="T7" fmla="*/ 4 h 36"/>
                          <a:gd name="T8" fmla="*/ 7 w 14"/>
                          <a:gd name="T9" fmla="*/ 2 h 36"/>
                          <a:gd name="T10" fmla="*/ 10 w 14"/>
                          <a:gd name="T11" fmla="*/ 2 h 36"/>
                          <a:gd name="T12" fmla="*/ 12 w 14"/>
                          <a:gd name="T13" fmla="*/ 0 h 36"/>
                          <a:gd name="T14" fmla="*/ 12 w 14"/>
                          <a:gd name="T15" fmla="*/ 8 h 36"/>
                          <a:gd name="T16" fmla="*/ 9 w 14"/>
                          <a:gd name="T17" fmla="*/ 7 h 36"/>
                          <a:gd name="T18" fmla="*/ 7 w 14"/>
                          <a:gd name="T19" fmla="*/ 9 h 36"/>
                          <a:gd name="T20" fmla="*/ 7 w 14"/>
                          <a:gd name="T21" fmla="*/ 14 h 36"/>
                          <a:gd name="T22" fmla="*/ 6 w 14"/>
                          <a:gd name="T23" fmla="*/ 18 h 36"/>
                          <a:gd name="T24" fmla="*/ 11 w 14"/>
                          <a:gd name="T25" fmla="*/ 17 h 36"/>
                          <a:gd name="T26" fmla="*/ 11 w 14"/>
                          <a:gd name="T27" fmla="*/ 21 h 36"/>
                          <a:gd name="T28" fmla="*/ 8 w 14"/>
                          <a:gd name="T29" fmla="*/ 26 h 36"/>
                          <a:gd name="T30" fmla="*/ 5 w 14"/>
                          <a:gd name="T31" fmla="*/ 36 h 36"/>
                          <a:gd name="T32" fmla="*/ 3 w 14"/>
                          <a:gd name="T33" fmla="*/ 28 h 36"/>
                          <a:gd name="T34" fmla="*/ 2 w 14"/>
                          <a:gd name="T35" fmla="*/ 25 h 36"/>
                          <a:gd name="T36" fmla="*/ 0 w 14"/>
                          <a:gd name="T37" fmla="*/ 20 h 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14" h="36">
                            <a:moveTo>
                              <a:pt x="0" y="20"/>
                            </a:moveTo>
                            <a:cubicBezTo>
                              <a:pt x="0" y="19"/>
                              <a:pt x="3" y="17"/>
                              <a:pt x="2" y="16"/>
                            </a:cubicBezTo>
                            <a:cubicBezTo>
                              <a:pt x="4" y="13"/>
                              <a:pt x="5" y="10"/>
                              <a:pt x="6" y="7"/>
                            </a:cubicBezTo>
                            <a:cubicBezTo>
                              <a:pt x="6" y="6"/>
                              <a:pt x="6" y="5"/>
                              <a:pt x="7" y="4"/>
                            </a:cubicBezTo>
                            <a:cubicBezTo>
                              <a:pt x="8" y="3"/>
                              <a:pt x="7" y="2"/>
                              <a:pt x="7" y="2"/>
                            </a:cubicBezTo>
                            <a:cubicBezTo>
                              <a:pt x="8" y="1"/>
                              <a:pt x="9" y="2"/>
                              <a:pt x="10" y="2"/>
                            </a:cubicBezTo>
                            <a:cubicBezTo>
                              <a:pt x="12" y="2"/>
                              <a:pt x="11" y="1"/>
                              <a:pt x="12" y="0"/>
                            </a:cubicBezTo>
                            <a:cubicBezTo>
                              <a:pt x="14" y="0"/>
                              <a:pt x="12" y="7"/>
                              <a:pt x="12" y="8"/>
                            </a:cubicBezTo>
                            <a:cubicBezTo>
                              <a:pt x="11" y="8"/>
                              <a:pt x="10" y="7"/>
                              <a:pt x="9" y="7"/>
                            </a:cubicBezTo>
                            <a:cubicBezTo>
                              <a:pt x="8" y="7"/>
                              <a:pt x="7" y="8"/>
                              <a:pt x="7" y="9"/>
                            </a:cubicBezTo>
                            <a:cubicBezTo>
                              <a:pt x="6" y="10"/>
                              <a:pt x="5" y="14"/>
                              <a:pt x="7" y="14"/>
                            </a:cubicBezTo>
                            <a:cubicBezTo>
                              <a:pt x="11" y="14"/>
                              <a:pt x="5" y="16"/>
                              <a:pt x="6" y="18"/>
                            </a:cubicBezTo>
                            <a:cubicBezTo>
                              <a:pt x="6" y="19"/>
                              <a:pt x="10" y="17"/>
                              <a:pt x="11" y="17"/>
                            </a:cubicBezTo>
                            <a:cubicBezTo>
                              <a:pt x="11" y="18"/>
                              <a:pt x="10" y="19"/>
                              <a:pt x="11" y="21"/>
                            </a:cubicBezTo>
                            <a:cubicBezTo>
                              <a:pt x="11" y="22"/>
                              <a:pt x="9" y="24"/>
                              <a:pt x="8" y="26"/>
                            </a:cubicBezTo>
                            <a:cubicBezTo>
                              <a:pt x="7" y="29"/>
                              <a:pt x="8" y="34"/>
                              <a:pt x="5" y="36"/>
                            </a:cubicBezTo>
                            <a:cubicBezTo>
                              <a:pt x="4" y="34"/>
                              <a:pt x="5" y="31"/>
                              <a:pt x="3" y="28"/>
                            </a:cubicBezTo>
                            <a:cubicBezTo>
                              <a:pt x="2" y="27"/>
                              <a:pt x="2" y="26"/>
                              <a:pt x="2" y="25"/>
                            </a:cubicBezTo>
                            <a:cubicBezTo>
                              <a:pt x="1" y="23"/>
                              <a:pt x="0" y="22"/>
                              <a:pt x="0" y="2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64" name="Freeform 3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83" y="2953"/>
                        <a:ext cx="119" cy="136"/>
                      </a:xfrm>
                      <a:custGeom>
                        <a:avLst/>
                        <a:gdLst>
                          <a:gd name="T0" fmla="*/ 2 w 73"/>
                          <a:gd name="T1" fmla="*/ 17 h 84"/>
                          <a:gd name="T2" fmla="*/ 6 w 73"/>
                          <a:gd name="T3" fmla="*/ 14 h 84"/>
                          <a:gd name="T4" fmla="*/ 11 w 73"/>
                          <a:gd name="T5" fmla="*/ 9 h 84"/>
                          <a:gd name="T6" fmla="*/ 16 w 73"/>
                          <a:gd name="T7" fmla="*/ 13 h 84"/>
                          <a:gd name="T8" fmla="*/ 17 w 73"/>
                          <a:gd name="T9" fmla="*/ 9 h 84"/>
                          <a:gd name="T10" fmla="*/ 15 w 73"/>
                          <a:gd name="T11" fmla="*/ 3 h 84"/>
                          <a:gd name="T12" fmla="*/ 18 w 73"/>
                          <a:gd name="T13" fmla="*/ 1 h 84"/>
                          <a:gd name="T14" fmla="*/ 24 w 73"/>
                          <a:gd name="T15" fmla="*/ 6 h 84"/>
                          <a:gd name="T16" fmla="*/ 26 w 73"/>
                          <a:gd name="T17" fmla="*/ 7 h 84"/>
                          <a:gd name="T18" fmla="*/ 27 w 73"/>
                          <a:gd name="T19" fmla="*/ 13 h 84"/>
                          <a:gd name="T20" fmla="*/ 37 w 73"/>
                          <a:gd name="T21" fmla="*/ 16 h 84"/>
                          <a:gd name="T22" fmla="*/ 43 w 73"/>
                          <a:gd name="T23" fmla="*/ 19 h 84"/>
                          <a:gd name="T24" fmla="*/ 44 w 73"/>
                          <a:gd name="T25" fmla="*/ 21 h 84"/>
                          <a:gd name="T26" fmla="*/ 45 w 73"/>
                          <a:gd name="T27" fmla="*/ 26 h 84"/>
                          <a:gd name="T28" fmla="*/ 38 w 73"/>
                          <a:gd name="T29" fmla="*/ 28 h 84"/>
                          <a:gd name="T30" fmla="*/ 37 w 73"/>
                          <a:gd name="T31" fmla="*/ 32 h 84"/>
                          <a:gd name="T32" fmla="*/ 49 w 73"/>
                          <a:gd name="T33" fmla="*/ 38 h 84"/>
                          <a:gd name="T34" fmla="*/ 51 w 73"/>
                          <a:gd name="T35" fmla="*/ 42 h 84"/>
                          <a:gd name="T36" fmla="*/ 56 w 73"/>
                          <a:gd name="T37" fmla="*/ 48 h 84"/>
                          <a:gd name="T38" fmla="*/ 61 w 73"/>
                          <a:gd name="T39" fmla="*/ 54 h 84"/>
                          <a:gd name="T40" fmla="*/ 63 w 73"/>
                          <a:gd name="T41" fmla="*/ 59 h 84"/>
                          <a:gd name="T42" fmla="*/ 67 w 73"/>
                          <a:gd name="T43" fmla="*/ 60 h 84"/>
                          <a:gd name="T44" fmla="*/ 68 w 73"/>
                          <a:gd name="T45" fmla="*/ 65 h 84"/>
                          <a:gd name="T46" fmla="*/ 72 w 73"/>
                          <a:gd name="T47" fmla="*/ 71 h 84"/>
                          <a:gd name="T48" fmla="*/ 71 w 73"/>
                          <a:gd name="T49" fmla="*/ 74 h 84"/>
                          <a:gd name="T50" fmla="*/ 65 w 73"/>
                          <a:gd name="T51" fmla="*/ 79 h 84"/>
                          <a:gd name="T52" fmla="*/ 61 w 73"/>
                          <a:gd name="T53" fmla="*/ 78 h 84"/>
                          <a:gd name="T54" fmla="*/ 57 w 73"/>
                          <a:gd name="T55" fmla="*/ 80 h 84"/>
                          <a:gd name="T56" fmla="*/ 51 w 73"/>
                          <a:gd name="T57" fmla="*/ 81 h 84"/>
                          <a:gd name="T58" fmla="*/ 52 w 73"/>
                          <a:gd name="T59" fmla="*/ 76 h 84"/>
                          <a:gd name="T60" fmla="*/ 51 w 73"/>
                          <a:gd name="T61" fmla="*/ 71 h 84"/>
                          <a:gd name="T62" fmla="*/ 52 w 73"/>
                          <a:gd name="T63" fmla="*/ 69 h 84"/>
                          <a:gd name="T64" fmla="*/ 51 w 73"/>
                          <a:gd name="T65" fmla="*/ 63 h 84"/>
                          <a:gd name="T66" fmla="*/ 43 w 73"/>
                          <a:gd name="T67" fmla="*/ 48 h 84"/>
                          <a:gd name="T68" fmla="*/ 31 w 73"/>
                          <a:gd name="T69" fmla="*/ 41 h 84"/>
                          <a:gd name="T70" fmla="*/ 26 w 73"/>
                          <a:gd name="T71" fmla="*/ 45 h 84"/>
                          <a:gd name="T72" fmla="*/ 20 w 73"/>
                          <a:gd name="T73" fmla="*/ 42 h 84"/>
                          <a:gd name="T74" fmla="*/ 11 w 73"/>
                          <a:gd name="T75" fmla="*/ 48 h 84"/>
                          <a:gd name="T76" fmla="*/ 10 w 73"/>
                          <a:gd name="T77" fmla="*/ 45 h 84"/>
                          <a:gd name="T78" fmla="*/ 10 w 73"/>
                          <a:gd name="T79" fmla="*/ 39 h 84"/>
                          <a:gd name="T80" fmla="*/ 11 w 73"/>
                          <a:gd name="T81" fmla="*/ 37 h 84"/>
                          <a:gd name="T82" fmla="*/ 9 w 73"/>
                          <a:gd name="T83" fmla="*/ 29 h 84"/>
                          <a:gd name="T84" fmla="*/ 6 w 73"/>
                          <a:gd name="T85" fmla="*/ 29 h 84"/>
                          <a:gd name="T86" fmla="*/ 5 w 73"/>
                          <a:gd name="T87" fmla="*/ 23 h 84"/>
                          <a:gd name="T88" fmla="*/ 0 w 73"/>
                          <a:gd name="T89" fmla="*/ 22 h 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73" h="84">
                            <a:moveTo>
                              <a:pt x="0" y="21"/>
                            </a:moveTo>
                            <a:cubicBezTo>
                              <a:pt x="1" y="20"/>
                              <a:pt x="1" y="18"/>
                              <a:pt x="2" y="17"/>
                            </a:cubicBezTo>
                            <a:cubicBezTo>
                              <a:pt x="3" y="17"/>
                              <a:pt x="5" y="17"/>
                              <a:pt x="6" y="16"/>
                            </a:cubicBezTo>
                            <a:cubicBezTo>
                              <a:pt x="4" y="17"/>
                              <a:pt x="6" y="14"/>
                              <a:pt x="6" y="14"/>
                            </a:cubicBezTo>
                            <a:cubicBezTo>
                              <a:pt x="6" y="13"/>
                              <a:pt x="7" y="12"/>
                              <a:pt x="8" y="12"/>
                            </a:cubicBezTo>
                            <a:cubicBezTo>
                              <a:pt x="9" y="11"/>
                              <a:pt x="11" y="11"/>
                              <a:pt x="11" y="9"/>
                            </a:cubicBezTo>
                            <a:cubicBezTo>
                              <a:pt x="12" y="10"/>
                              <a:pt x="10" y="14"/>
                              <a:pt x="13" y="13"/>
                            </a:cubicBezTo>
                            <a:cubicBezTo>
                              <a:pt x="15" y="12"/>
                              <a:pt x="15" y="13"/>
                              <a:pt x="16" y="13"/>
                            </a:cubicBezTo>
                            <a:cubicBezTo>
                              <a:pt x="18" y="14"/>
                              <a:pt x="16" y="12"/>
                              <a:pt x="16" y="12"/>
                            </a:cubicBezTo>
                            <a:cubicBezTo>
                              <a:pt x="16" y="11"/>
                              <a:pt x="17" y="10"/>
                              <a:pt x="17" y="9"/>
                            </a:cubicBezTo>
                            <a:cubicBezTo>
                              <a:pt x="17" y="8"/>
                              <a:pt x="16" y="7"/>
                              <a:pt x="16" y="6"/>
                            </a:cubicBezTo>
                            <a:cubicBezTo>
                              <a:pt x="15" y="5"/>
                              <a:pt x="15" y="4"/>
                              <a:pt x="15" y="3"/>
                            </a:cubicBezTo>
                            <a:cubicBezTo>
                              <a:pt x="15" y="3"/>
                              <a:pt x="16" y="0"/>
                              <a:pt x="17" y="1"/>
                            </a:cubicBezTo>
                            <a:cubicBezTo>
                              <a:pt x="17" y="1"/>
                              <a:pt x="17" y="2"/>
                              <a:pt x="18" y="1"/>
                            </a:cubicBezTo>
                            <a:cubicBezTo>
                              <a:pt x="20" y="1"/>
                              <a:pt x="20" y="2"/>
                              <a:pt x="21" y="3"/>
                            </a:cubicBezTo>
                            <a:cubicBezTo>
                              <a:pt x="22" y="4"/>
                              <a:pt x="23" y="5"/>
                              <a:pt x="24" y="6"/>
                            </a:cubicBezTo>
                            <a:cubicBezTo>
                              <a:pt x="25" y="7"/>
                              <a:pt x="25" y="8"/>
                              <a:pt x="26" y="9"/>
                            </a:cubicBezTo>
                            <a:cubicBezTo>
                              <a:pt x="26" y="8"/>
                              <a:pt x="27" y="8"/>
                              <a:pt x="26" y="7"/>
                            </a:cubicBezTo>
                            <a:cubicBezTo>
                              <a:pt x="26" y="8"/>
                              <a:pt x="28" y="8"/>
                              <a:pt x="28" y="9"/>
                            </a:cubicBezTo>
                            <a:cubicBezTo>
                              <a:pt x="28" y="10"/>
                              <a:pt x="27" y="11"/>
                              <a:pt x="27" y="13"/>
                            </a:cubicBezTo>
                            <a:cubicBezTo>
                              <a:pt x="28" y="16"/>
                              <a:pt x="32" y="16"/>
                              <a:pt x="35" y="18"/>
                            </a:cubicBezTo>
                            <a:cubicBezTo>
                              <a:pt x="36" y="17"/>
                              <a:pt x="36" y="16"/>
                              <a:pt x="37" y="16"/>
                            </a:cubicBezTo>
                            <a:cubicBezTo>
                              <a:pt x="39" y="15"/>
                              <a:pt x="40" y="16"/>
                              <a:pt x="41" y="17"/>
                            </a:cubicBezTo>
                            <a:cubicBezTo>
                              <a:pt x="42" y="17"/>
                              <a:pt x="43" y="18"/>
                              <a:pt x="43" y="19"/>
                            </a:cubicBezTo>
                            <a:cubicBezTo>
                              <a:pt x="43" y="20"/>
                              <a:pt x="42" y="20"/>
                              <a:pt x="41" y="20"/>
                            </a:cubicBezTo>
                            <a:cubicBezTo>
                              <a:pt x="42" y="21"/>
                              <a:pt x="44" y="20"/>
                              <a:pt x="44" y="21"/>
                            </a:cubicBezTo>
                            <a:cubicBezTo>
                              <a:pt x="44" y="22"/>
                              <a:pt x="44" y="22"/>
                              <a:pt x="45" y="22"/>
                            </a:cubicBezTo>
                            <a:cubicBezTo>
                              <a:pt x="48" y="24"/>
                              <a:pt x="47" y="24"/>
                              <a:pt x="45" y="26"/>
                            </a:cubicBezTo>
                            <a:cubicBezTo>
                              <a:pt x="47" y="26"/>
                              <a:pt x="43" y="28"/>
                              <a:pt x="41" y="28"/>
                            </a:cubicBezTo>
                            <a:cubicBezTo>
                              <a:pt x="41" y="28"/>
                              <a:pt x="38" y="27"/>
                              <a:pt x="38" y="28"/>
                            </a:cubicBezTo>
                            <a:cubicBezTo>
                              <a:pt x="37" y="28"/>
                              <a:pt x="39" y="29"/>
                              <a:pt x="38" y="30"/>
                            </a:cubicBezTo>
                            <a:cubicBezTo>
                              <a:pt x="37" y="30"/>
                              <a:pt x="36" y="31"/>
                              <a:pt x="37" y="32"/>
                            </a:cubicBezTo>
                            <a:cubicBezTo>
                              <a:pt x="40" y="32"/>
                              <a:pt x="42" y="35"/>
                              <a:pt x="44" y="36"/>
                            </a:cubicBezTo>
                            <a:cubicBezTo>
                              <a:pt x="45" y="36"/>
                              <a:pt x="49" y="37"/>
                              <a:pt x="49" y="38"/>
                            </a:cubicBezTo>
                            <a:cubicBezTo>
                              <a:pt x="49" y="39"/>
                              <a:pt x="48" y="39"/>
                              <a:pt x="49" y="40"/>
                            </a:cubicBezTo>
                            <a:cubicBezTo>
                              <a:pt x="49" y="41"/>
                              <a:pt x="51" y="42"/>
                              <a:pt x="51" y="42"/>
                            </a:cubicBezTo>
                            <a:cubicBezTo>
                              <a:pt x="52" y="42"/>
                              <a:pt x="53" y="44"/>
                              <a:pt x="53" y="44"/>
                            </a:cubicBezTo>
                            <a:cubicBezTo>
                              <a:pt x="54" y="46"/>
                              <a:pt x="54" y="47"/>
                              <a:pt x="56" y="48"/>
                            </a:cubicBezTo>
                            <a:cubicBezTo>
                              <a:pt x="56" y="48"/>
                              <a:pt x="58" y="51"/>
                              <a:pt x="59" y="51"/>
                            </a:cubicBezTo>
                            <a:cubicBezTo>
                              <a:pt x="60" y="51"/>
                              <a:pt x="61" y="54"/>
                              <a:pt x="61" y="54"/>
                            </a:cubicBezTo>
                            <a:cubicBezTo>
                              <a:pt x="63" y="54"/>
                              <a:pt x="62" y="56"/>
                              <a:pt x="62" y="57"/>
                            </a:cubicBezTo>
                            <a:cubicBezTo>
                              <a:pt x="63" y="58"/>
                              <a:pt x="63" y="59"/>
                              <a:pt x="63" y="59"/>
                            </a:cubicBezTo>
                            <a:cubicBezTo>
                              <a:pt x="64" y="59"/>
                              <a:pt x="65" y="58"/>
                              <a:pt x="65" y="59"/>
                            </a:cubicBezTo>
                            <a:cubicBezTo>
                              <a:pt x="66" y="59"/>
                              <a:pt x="66" y="60"/>
                              <a:pt x="67" y="60"/>
                            </a:cubicBezTo>
                            <a:cubicBezTo>
                              <a:pt x="68" y="61"/>
                              <a:pt x="69" y="62"/>
                              <a:pt x="71" y="63"/>
                            </a:cubicBezTo>
                            <a:cubicBezTo>
                              <a:pt x="70" y="64"/>
                              <a:pt x="68" y="64"/>
                              <a:pt x="68" y="65"/>
                            </a:cubicBezTo>
                            <a:cubicBezTo>
                              <a:pt x="67" y="66"/>
                              <a:pt x="70" y="68"/>
                              <a:pt x="71" y="68"/>
                            </a:cubicBezTo>
                            <a:cubicBezTo>
                              <a:pt x="71" y="70"/>
                              <a:pt x="73" y="70"/>
                              <a:pt x="72" y="71"/>
                            </a:cubicBezTo>
                            <a:cubicBezTo>
                              <a:pt x="72" y="72"/>
                              <a:pt x="71" y="72"/>
                              <a:pt x="71" y="73"/>
                            </a:cubicBezTo>
                            <a:cubicBezTo>
                              <a:pt x="71" y="73"/>
                              <a:pt x="71" y="74"/>
                              <a:pt x="71" y="74"/>
                            </a:cubicBezTo>
                            <a:cubicBezTo>
                              <a:pt x="71" y="76"/>
                              <a:pt x="70" y="77"/>
                              <a:pt x="69" y="77"/>
                            </a:cubicBezTo>
                            <a:cubicBezTo>
                              <a:pt x="67" y="77"/>
                              <a:pt x="67" y="79"/>
                              <a:pt x="65" y="79"/>
                            </a:cubicBezTo>
                            <a:cubicBezTo>
                              <a:pt x="63" y="79"/>
                              <a:pt x="63" y="77"/>
                              <a:pt x="62" y="77"/>
                            </a:cubicBezTo>
                            <a:cubicBezTo>
                              <a:pt x="61" y="77"/>
                              <a:pt x="61" y="77"/>
                              <a:pt x="61" y="78"/>
                            </a:cubicBezTo>
                            <a:cubicBezTo>
                              <a:pt x="60" y="78"/>
                              <a:pt x="59" y="78"/>
                              <a:pt x="59" y="78"/>
                            </a:cubicBezTo>
                            <a:cubicBezTo>
                              <a:pt x="58" y="78"/>
                              <a:pt x="56" y="79"/>
                              <a:pt x="57" y="80"/>
                            </a:cubicBezTo>
                            <a:cubicBezTo>
                              <a:pt x="57" y="81"/>
                              <a:pt x="59" y="82"/>
                              <a:pt x="57" y="83"/>
                            </a:cubicBezTo>
                            <a:cubicBezTo>
                              <a:pt x="56" y="84"/>
                              <a:pt x="53" y="80"/>
                              <a:pt x="51" y="81"/>
                            </a:cubicBezTo>
                            <a:cubicBezTo>
                              <a:pt x="50" y="81"/>
                              <a:pt x="48" y="80"/>
                              <a:pt x="50" y="79"/>
                            </a:cubicBezTo>
                            <a:cubicBezTo>
                              <a:pt x="51" y="78"/>
                              <a:pt x="52" y="78"/>
                              <a:pt x="52" y="76"/>
                            </a:cubicBezTo>
                            <a:cubicBezTo>
                              <a:pt x="52" y="75"/>
                              <a:pt x="53" y="74"/>
                              <a:pt x="53" y="73"/>
                            </a:cubicBezTo>
                            <a:cubicBezTo>
                              <a:pt x="53" y="72"/>
                              <a:pt x="51" y="72"/>
                              <a:pt x="51" y="71"/>
                            </a:cubicBezTo>
                            <a:cubicBezTo>
                              <a:pt x="52" y="71"/>
                              <a:pt x="52" y="70"/>
                              <a:pt x="53" y="69"/>
                            </a:cubicBezTo>
                            <a:cubicBezTo>
                              <a:pt x="52" y="70"/>
                              <a:pt x="52" y="70"/>
                              <a:pt x="52" y="69"/>
                            </a:cubicBezTo>
                            <a:cubicBezTo>
                              <a:pt x="52" y="69"/>
                              <a:pt x="54" y="67"/>
                              <a:pt x="53" y="66"/>
                            </a:cubicBezTo>
                            <a:cubicBezTo>
                              <a:pt x="52" y="65"/>
                              <a:pt x="49" y="64"/>
                              <a:pt x="51" y="63"/>
                            </a:cubicBezTo>
                            <a:cubicBezTo>
                              <a:pt x="48" y="62"/>
                              <a:pt x="45" y="60"/>
                              <a:pt x="45" y="56"/>
                            </a:cubicBezTo>
                            <a:cubicBezTo>
                              <a:pt x="45" y="53"/>
                              <a:pt x="46" y="49"/>
                              <a:pt x="43" y="48"/>
                            </a:cubicBezTo>
                            <a:cubicBezTo>
                              <a:pt x="40" y="46"/>
                              <a:pt x="40" y="42"/>
                              <a:pt x="36" y="41"/>
                            </a:cubicBezTo>
                            <a:cubicBezTo>
                              <a:pt x="35" y="41"/>
                              <a:pt x="29" y="39"/>
                              <a:pt x="31" y="41"/>
                            </a:cubicBezTo>
                            <a:cubicBezTo>
                              <a:pt x="29" y="41"/>
                              <a:pt x="29" y="43"/>
                              <a:pt x="29" y="44"/>
                            </a:cubicBezTo>
                            <a:cubicBezTo>
                              <a:pt x="28" y="44"/>
                              <a:pt x="27" y="44"/>
                              <a:pt x="26" y="45"/>
                            </a:cubicBezTo>
                            <a:cubicBezTo>
                              <a:pt x="25" y="46"/>
                              <a:pt x="25" y="45"/>
                              <a:pt x="24" y="44"/>
                            </a:cubicBezTo>
                            <a:cubicBezTo>
                              <a:pt x="23" y="43"/>
                              <a:pt x="21" y="42"/>
                              <a:pt x="20" y="42"/>
                            </a:cubicBezTo>
                            <a:cubicBezTo>
                              <a:pt x="19" y="42"/>
                              <a:pt x="18" y="44"/>
                              <a:pt x="17" y="43"/>
                            </a:cubicBezTo>
                            <a:cubicBezTo>
                              <a:pt x="16" y="45"/>
                              <a:pt x="13" y="47"/>
                              <a:pt x="11" y="48"/>
                            </a:cubicBezTo>
                            <a:cubicBezTo>
                              <a:pt x="11" y="49"/>
                              <a:pt x="10" y="49"/>
                              <a:pt x="9" y="48"/>
                            </a:cubicBezTo>
                            <a:cubicBezTo>
                              <a:pt x="8" y="47"/>
                              <a:pt x="9" y="46"/>
                              <a:pt x="10" y="45"/>
                            </a:cubicBezTo>
                            <a:cubicBezTo>
                              <a:pt x="10" y="44"/>
                              <a:pt x="11" y="43"/>
                              <a:pt x="11" y="42"/>
                            </a:cubicBezTo>
                            <a:cubicBezTo>
                              <a:pt x="11" y="41"/>
                              <a:pt x="10" y="40"/>
                              <a:pt x="10" y="39"/>
                            </a:cubicBezTo>
                            <a:cubicBezTo>
                              <a:pt x="10" y="39"/>
                              <a:pt x="11" y="38"/>
                              <a:pt x="11" y="38"/>
                            </a:cubicBezTo>
                            <a:cubicBezTo>
                              <a:pt x="12" y="37"/>
                              <a:pt x="11" y="37"/>
                              <a:pt x="11" y="37"/>
                            </a:cubicBezTo>
                            <a:cubicBezTo>
                              <a:pt x="12" y="35"/>
                              <a:pt x="12" y="34"/>
                              <a:pt x="12" y="33"/>
                            </a:cubicBezTo>
                            <a:cubicBezTo>
                              <a:pt x="11" y="31"/>
                              <a:pt x="13" y="28"/>
                              <a:pt x="9" y="29"/>
                            </a:cubicBezTo>
                            <a:cubicBezTo>
                              <a:pt x="8" y="29"/>
                              <a:pt x="8" y="29"/>
                              <a:pt x="7" y="29"/>
                            </a:cubicBezTo>
                            <a:cubicBezTo>
                              <a:pt x="7" y="30"/>
                              <a:pt x="7" y="29"/>
                              <a:pt x="6" y="29"/>
                            </a:cubicBezTo>
                            <a:cubicBezTo>
                              <a:pt x="5" y="30"/>
                              <a:pt x="4" y="29"/>
                              <a:pt x="4" y="28"/>
                            </a:cubicBezTo>
                            <a:cubicBezTo>
                              <a:pt x="3" y="26"/>
                              <a:pt x="6" y="24"/>
                              <a:pt x="5" y="23"/>
                            </a:cubicBezTo>
                            <a:cubicBezTo>
                              <a:pt x="5" y="23"/>
                              <a:pt x="4" y="21"/>
                              <a:pt x="3" y="21"/>
                            </a:cubicBezTo>
                            <a:cubicBezTo>
                              <a:pt x="2" y="21"/>
                              <a:pt x="2" y="22"/>
                              <a:pt x="0" y="22"/>
                            </a:cubicBezTo>
                            <a:cubicBezTo>
                              <a:pt x="0" y="22"/>
                              <a:pt x="0" y="21"/>
                              <a:pt x="0" y="2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65" name="Freeform 3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83" y="2953"/>
                        <a:ext cx="119" cy="136"/>
                      </a:xfrm>
                      <a:custGeom>
                        <a:avLst/>
                        <a:gdLst>
                          <a:gd name="T0" fmla="*/ 2 w 73"/>
                          <a:gd name="T1" fmla="*/ 17 h 84"/>
                          <a:gd name="T2" fmla="*/ 6 w 73"/>
                          <a:gd name="T3" fmla="*/ 14 h 84"/>
                          <a:gd name="T4" fmla="*/ 11 w 73"/>
                          <a:gd name="T5" fmla="*/ 9 h 84"/>
                          <a:gd name="T6" fmla="*/ 16 w 73"/>
                          <a:gd name="T7" fmla="*/ 13 h 84"/>
                          <a:gd name="T8" fmla="*/ 17 w 73"/>
                          <a:gd name="T9" fmla="*/ 9 h 84"/>
                          <a:gd name="T10" fmla="*/ 15 w 73"/>
                          <a:gd name="T11" fmla="*/ 3 h 84"/>
                          <a:gd name="T12" fmla="*/ 18 w 73"/>
                          <a:gd name="T13" fmla="*/ 1 h 84"/>
                          <a:gd name="T14" fmla="*/ 24 w 73"/>
                          <a:gd name="T15" fmla="*/ 6 h 84"/>
                          <a:gd name="T16" fmla="*/ 26 w 73"/>
                          <a:gd name="T17" fmla="*/ 7 h 84"/>
                          <a:gd name="T18" fmla="*/ 27 w 73"/>
                          <a:gd name="T19" fmla="*/ 13 h 84"/>
                          <a:gd name="T20" fmla="*/ 37 w 73"/>
                          <a:gd name="T21" fmla="*/ 16 h 84"/>
                          <a:gd name="T22" fmla="*/ 43 w 73"/>
                          <a:gd name="T23" fmla="*/ 19 h 84"/>
                          <a:gd name="T24" fmla="*/ 44 w 73"/>
                          <a:gd name="T25" fmla="*/ 21 h 84"/>
                          <a:gd name="T26" fmla="*/ 45 w 73"/>
                          <a:gd name="T27" fmla="*/ 26 h 84"/>
                          <a:gd name="T28" fmla="*/ 38 w 73"/>
                          <a:gd name="T29" fmla="*/ 28 h 84"/>
                          <a:gd name="T30" fmla="*/ 37 w 73"/>
                          <a:gd name="T31" fmla="*/ 32 h 84"/>
                          <a:gd name="T32" fmla="*/ 49 w 73"/>
                          <a:gd name="T33" fmla="*/ 38 h 84"/>
                          <a:gd name="T34" fmla="*/ 51 w 73"/>
                          <a:gd name="T35" fmla="*/ 42 h 84"/>
                          <a:gd name="T36" fmla="*/ 56 w 73"/>
                          <a:gd name="T37" fmla="*/ 48 h 84"/>
                          <a:gd name="T38" fmla="*/ 61 w 73"/>
                          <a:gd name="T39" fmla="*/ 54 h 84"/>
                          <a:gd name="T40" fmla="*/ 63 w 73"/>
                          <a:gd name="T41" fmla="*/ 59 h 84"/>
                          <a:gd name="T42" fmla="*/ 67 w 73"/>
                          <a:gd name="T43" fmla="*/ 60 h 84"/>
                          <a:gd name="T44" fmla="*/ 68 w 73"/>
                          <a:gd name="T45" fmla="*/ 65 h 84"/>
                          <a:gd name="T46" fmla="*/ 72 w 73"/>
                          <a:gd name="T47" fmla="*/ 71 h 84"/>
                          <a:gd name="T48" fmla="*/ 71 w 73"/>
                          <a:gd name="T49" fmla="*/ 74 h 84"/>
                          <a:gd name="T50" fmla="*/ 65 w 73"/>
                          <a:gd name="T51" fmla="*/ 79 h 84"/>
                          <a:gd name="T52" fmla="*/ 61 w 73"/>
                          <a:gd name="T53" fmla="*/ 78 h 84"/>
                          <a:gd name="T54" fmla="*/ 57 w 73"/>
                          <a:gd name="T55" fmla="*/ 80 h 84"/>
                          <a:gd name="T56" fmla="*/ 51 w 73"/>
                          <a:gd name="T57" fmla="*/ 81 h 84"/>
                          <a:gd name="T58" fmla="*/ 52 w 73"/>
                          <a:gd name="T59" fmla="*/ 76 h 84"/>
                          <a:gd name="T60" fmla="*/ 51 w 73"/>
                          <a:gd name="T61" fmla="*/ 71 h 84"/>
                          <a:gd name="T62" fmla="*/ 52 w 73"/>
                          <a:gd name="T63" fmla="*/ 69 h 84"/>
                          <a:gd name="T64" fmla="*/ 51 w 73"/>
                          <a:gd name="T65" fmla="*/ 63 h 84"/>
                          <a:gd name="T66" fmla="*/ 43 w 73"/>
                          <a:gd name="T67" fmla="*/ 48 h 84"/>
                          <a:gd name="T68" fmla="*/ 31 w 73"/>
                          <a:gd name="T69" fmla="*/ 41 h 84"/>
                          <a:gd name="T70" fmla="*/ 26 w 73"/>
                          <a:gd name="T71" fmla="*/ 45 h 84"/>
                          <a:gd name="T72" fmla="*/ 20 w 73"/>
                          <a:gd name="T73" fmla="*/ 42 h 84"/>
                          <a:gd name="T74" fmla="*/ 11 w 73"/>
                          <a:gd name="T75" fmla="*/ 48 h 84"/>
                          <a:gd name="T76" fmla="*/ 10 w 73"/>
                          <a:gd name="T77" fmla="*/ 45 h 84"/>
                          <a:gd name="T78" fmla="*/ 10 w 73"/>
                          <a:gd name="T79" fmla="*/ 39 h 84"/>
                          <a:gd name="T80" fmla="*/ 11 w 73"/>
                          <a:gd name="T81" fmla="*/ 37 h 84"/>
                          <a:gd name="T82" fmla="*/ 9 w 73"/>
                          <a:gd name="T83" fmla="*/ 29 h 84"/>
                          <a:gd name="T84" fmla="*/ 6 w 73"/>
                          <a:gd name="T85" fmla="*/ 29 h 84"/>
                          <a:gd name="T86" fmla="*/ 5 w 73"/>
                          <a:gd name="T87" fmla="*/ 23 h 84"/>
                          <a:gd name="T88" fmla="*/ 0 w 73"/>
                          <a:gd name="T89" fmla="*/ 22 h 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73" h="84">
                            <a:moveTo>
                              <a:pt x="0" y="21"/>
                            </a:moveTo>
                            <a:cubicBezTo>
                              <a:pt x="1" y="20"/>
                              <a:pt x="1" y="18"/>
                              <a:pt x="2" y="17"/>
                            </a:cubicBezTo>
                            <a:cubicBezTo>
                              <a:pt x="3" y="17"/>
                              <a:pt x="5" y="17"/>
                              <a:pt x="6" y="16"/>
                            </a:cubicBezTo>
                            <a:cubicBezTo>
                              <a:pt x="4" y="17"/>
                              <a:pt x="6" y="14"/>
                              <a:pt x="6" y="14"/>
                            </a:cubicBezTo>
                            <a:cubicBezTo>
                              <a:pt x="6" y="13"/>
                              <a:pt x="7" y="12"/>
                              <a:pt x="8" y="12"/>
                            </a:cubicBezTo>
                            <a:cubicBezTo>
                              <a:pt x="9" y="11"/>
                              <a:pt x="11" y="11"/>
                              <a:pt x="11" y="9"/>
                            </a:cubicBezTo>
                            <a:cubicBezTo>
                              <a:pt x="12" y="10"/>
                              <a:pt x="10" y="14"/>
                              <a:pt x="13" y="13"/>
                            </a:cubicBezTo>
                            <a:cubicBezTo>
                              <a:pt x="15" y="12"/>
                              <a:pt x="15" y="13"/>
                              <a:pt x="16" y="13"/>
                            </a:cubicBezTo>
                            <a:cubicBezTo>
                              <a:pt x="18" y="14"/>
                              <a:pt x="16" y="12"/>
                              <a:pt x="16" y="12"/>
                            </a:cubicBezTo>
                            <a:cubicBezTo>
                              <a:pt x="16" y="11"/>
                              <a:pt x="17" y="10"/>
                              <a:pt x="17" y="9"/>
                            </a:cubicBezTo>
                            <a:cubicBezTo>
                              <a:pt x="17" y="8"/>
                              <a:pt x="16" y="7"/>
                              <a:pt x="16" y="6"/>
                            </a:cubicBezTo>
                            <a:cubicBezTo>
                              <a:pt x="15" y="5"/>
                              <a:pt x="15" y="4"/>
                              <a:pt x="15" y="3"/>
                            </a:cubicBezTo>
                            <a:cubicBezTo>
                              <a:pt x="15" y="3"/>
                              <a:pt x="16" y="0"/>
                              <a:pt x="17" y="1"/>
                            </a:cubicBezTo>
                            <a:cubicBezTo>
                              <a:pt x="17" y="1"/>
                              <a:pt x="17" y="2"/>
                              <a:pt x="18" y="1"/>
                            </a:cubicBezTo>
                            <a:cubicBezTo>
                              <a:pt x="20" y="1"/>
                              <a:pt x="20" y="2"/>
                              <a:pt x="21" y="3"/>
                            </a:cubicBezTo>
                            <a:cubicBezTo>
                              <a:pt x="22" y="4"/>
                              <a:pt x="23" y="5"/>
                              <a:pt x="24" y="6"/>
                            </a:cubicBezTo>
                            <a:cubicBezTo>
                              <a:pt x="25" y="7"/>
                              <a:pt x="25" y="8"/>
                              <a:pt x="26" y="9"/>
                            </a:cubicBezTo>
                            <a:cubicBezTo>
                              <a:pt x="26" y="8"/>
                              <a:pt x="27" y="8"/>
                              <a:pt x="26" y="7"/>
                            </a:cubicBezTo>
                            <a:cubicBezTo>
                              <a:pt x="26" y="8"/>
                              <a:pt x="28" y="8"/>
                              <a:pt x="28" y="9"/>
                            </a:cubicBezTo>
                            <a:cubicBezTo>
                              <a:pt x="28" y="10"/>
                              <a:pt x="27" y="11"/>
                              <a:pt x="27" y="13"/>
                            </a:cubicBezTo>
                            <a:cubicBezTo>
                              <a:pt x="28" y="16"/>
                              <a:pt x="32" y="16"/>
                              <a:pt x="35" y="18"/>
                            </a:cubicBezTo>
                            <a:cubicBezTo>
                              <a:pt x="36" y="17"/>
                              <a:pt x="36" y="16"/>
                              <a:pt x="37" y="16"/>
                            </a:cubicBezTo>
                            <a:cubicBezTo>
                              <a:pt x="39" y="15"/>
                              <a:pt x="40" y="16"/>
                              <a:pt x="41" y="17"/>
                            </a:cubicBezTo>
                            <a:cubicBezTo>
                              <a:pt x="42" y="17"/>
                              <a:pt x="43" y="18"/>
                              <a:pt x="43" y="19"/>
                            </a:cubicBezTo>
                            <a:cubicBezTo>
                              <a:pt x="43" y="20"/>
                              <a:pt x="42" y="20"/>
                              <a:pt x="41" y="20"/>
                            </a:cubicBezTo>
                            <a:cubicBezTo>
                              <a:pt x="42" y="21"/>
                              <a:pt x="44" y="20"/>
                              <a:pt x="44" y="21"/>
                            </a:cubicBezTo>
                            <a:cubicBezTo>
                              <a:pt x="44" y="22"/>
                              <a:pt x="44" y="22"/>
                              <a:pt x="45" y="22"/>
                            </a:cubicBezTo>
                            <a:cubicBezTo>
                              <a:pt x="48" y="24"/>
                              <a:pt x="47" y="24"/>
                              <a:pt x="45" y="26"/>
                            </a:cubicBezTo>
                            <a:cubicBezTo>
                              <a:pt x="47" y="26"/>
                              <a:pt x="43" y="28"/>
                              <a:pt x="41" y="28"/>
                            </a:cubicBezTo>
                            <a:cubicBezTo>
                              <a:pt x="41" y="28"/>
                              <a:pt x="38" y="27"/>
                              <a:pt x="38" y="28"/>
                            </a:cubicBezTo>
                            <a:cubicBezTo>
                              <a:pt x="37" y="28"/>
                              <a:pt x="39" y="29"/>
                              <a:pt x="38" y="30"/>
                            </a:cubicBezTo>
                            <a:cubicBezTo>
                              <a:pt x="37" y="30"/>
                              <a:pt x="36" y="31"/>
                              <a:pt x="37" y="32"/>
                            </a:cubicBezTo>
                            <a:cubicBezTo>
                              <a:pt x="40" y="32"/>
                              <a:pt x="42" y="35"/>
                              <a:pt x="44" y="36"/>
                            </a:cubicBezTo>
                            <a:cubicBezTo>
                              <a:pt x="45" y="36"/>
                              <a:pt x="49" y="37"/>
                              <a:pt x="49" y="38"/>
                            </a:cubicBezTo>
                            <a:cubicBezTo>
                              <a:pt x="49" y="39"/>
                              <a:pt x="48" y="39"/>
                              <a:pt x="49" y="40"/>
                            </a:cubicBezTo>
                            <a:cubicBezTo>
                              <a:pt x="49" y="41"/>
                              <a:pt x="51" y="42"/>
                              <a:pt x="51" y="42"/>
                            </a:cubicBezTo>
                            <a:cubicBezTo>
                              <a:pt x="52" y="42"/>
                              <a:pt x="53" y="44"/>
                              <a:pt x="53" y="44"/>
                            </a:cubicBezTo>
                            <a:cubicBezTo>
                              <a:pt x="54" y="46"/>
                              <a:pt x="54" y="47"/>
                              <a:pt x="56" y="48"/>
                            </a:cubicBezTo>
                            <a:cubicBezTo>
                              <a:pt x="56" y="48"/>
                              <a:pt x="58" y="51"/>
                              <a:pt x="59" y="51"/>
                            </a:cubicBezTo>
                            <a:cubicBezTo>
                              <a:pt x="60" y="51"/>
                              <a:pt x="61" y="54"/>
                              <a:pt x="61" y="54"/>
                            </a:cubicBezTo>
                            <a:cubicBezTo>
                              <a:pt x="63" y="54"/>
                              <a:pt x="62" y="56"/>
                              <a:pt x="62" y="57"/>
                            </a:cubicBezTo>
                            <a:cubicBezTo>
                              <a:pt x="63" y="58"/>
                              <a:pt x="63" y="59"/>
                              <a:pt x="63" y="59"/>
                            </a:cubicBezTo>
                            <a:cubicBezTo>
                              <a:pt x="64" y="59"/>
                              <a:pt x="65" y="58"/>
                              <a:pt x="65" y="59"/>
                            </a:cubicBezTo>
                            <a:cubicBezTo>
                              <a:pt x="66" y="59"/>
                              <a:pt x="66" y="60"/>
                              <a:pt x="67" y="60"/>
                            </a:cubicBezTo>
                            <a:cubicBezTo>
                              <a:pt x="68" y="61"/>
                              <a:pt x="69" y="62"/>
                              <a:pt x="71" y="63"/>
                            </a:cubicBezTo>
                            <a:cubicBezTo>
                              <a:pt x="70" y="64"/>
                              <a:pt x="68" y="64"/>
                              <a:pt x="68" y="65"/>
                            </a:cubicBezTo>
                            <a:cubicBezTo>
                              <a:pt x="67" y="66"/>
                              <a:pt x="70" y="68"/>
                              <a:pt x="71" y="68"/>
                            </a:cubicBezTo>
                            <a:cubicBezTo>
                              <a:pt x="71" y="70"/>
                              <a:pt x="73" y="70"/>
                              <a:pt x="72" y="71"/>
                            </a:cubicBezTo>
                            <a:cubicBezTo>
                              <a:pt x="72" y="72"/>
                              <a:pt x="71" y="72"/>
                              <a:pt x="71" y="73"/>
                            </a:cubicBezTo>
                            <a:cubicBezTo>
                              <a:pt x="71" y="73"/>
                              <a:pt x="71" y="74"/>
                              <a:pt x="71" y="74"/>
                            </a:cubicBezTo>
                            <a:cubicBezTo>
                              <a:pt x="71" y="76"/>
                              <a:pt x="70" y="77"/>
                              <a:pt x="69" y="77"/>
                            </a:cubicBezTo>
                            <a:cubicBezTo>
                              <a:pt x="67" y="77"/>
                              <a:pt x="67" y="79"/>
                              <a:pt x="65" y="79"/>
                            </a:cubicBezTo>
                            <a:cubicBezTo>
                              <a:pt x="63" y="79"/>
                              <a:pt x="63" y="77"/>
                              <a:pt x="62" y="77"/>
                            </a:cubicBezTo>
                            <a:cubicBezTo>
                              <a:pt x="61" y="77"/>
                              <a:pt x="61" y="77"/>
                              <a:pt x="61" y="78"/>
                            </a:cubicBezTo>
                            <a:cubicBezTo>
                              <a:pt x="60" y="78"/>
                              <a:pt x="59" y="78"/>
                              <a:pt x="59" y="78"/>
                            </a:cubicBezTo>
                            <a:cubicBezTo>
                              <a:pt x="58" y="78"/>
                              <a:pt x="56" y="79"/>
                              <a:pt x="57" y="80"/>
                            </a:cubicBezTo>
                            <a:cubicBezTo>
                              <a:pt x="57" y="81"/>
                              <a:pt x="59" y="82"/>
                              <a:pt x="57" y="83"/>
                            </a:cubicBezTo>
                            <a:cubicBezTo>
                              <a:pt x="56" y="84"/>
                              <a:pt x="53" y="80"/>
                              <a:pt x="51" y="81"/>
                            </a:cubicBezTo>
                            <a:cubicBezTo>
                              <a:pt x="50" y="81"/>
                              <a:pt x="48" y="80"/>
                              <a:pt x="50" y="79"/>
                            </a:cubicBezTo>
                            <a:cubicBezTo>
                              <a:pt x="51" y="78"/>
                              <a:pt x="52" y="78"/>
                              <a:pt x="52" y="76"/>
                            </a:cubicBezTo>
                            <a:cubicBezTo>
                              <a:pt x="52" y="75"/>
                              <a:pt x="53" y="74"/>
                              <a:pt x="53" y="73"/>
                            </a:cubicBezTo>
                            <a:cubicBezTo>
                              <a:pt x="53" y="72"/>
                              <a:pt x="51" y="72"/>
                              <a:pt x="51" y="71"/>
                            </a:cubicBezTo>
                            <a:cubicBezTo>
                              <a:pt x="52" y="71"/>
                              <a:pt x="52" y="70"/>
                              <a:pt x="53" y="69"/>
                            </a:cubicBezTo>
                            <a:cubicBezTo>
                              <a:pt x="52" y="70"/>
                              <a:pt x="52" y="70"/>
                              <a:pt x="52" y="69"/>
                            </a:cubicBezTo>
                            <a:cubicBezTo>
                              <a:pt x="52" y="69"/>
                              <a:pt x="54" y="67"/>
                              <a:pt x="53" y="66"/>
                            </a:cubicBezTo>
                            <a:cubicBezTo>
                              <a:pt x="52" y="65"/>
                              <a:pt x="49" y="64"/>
                              <a:pt x="51" y="63"/>
                            </a:cubicBezTo>
                            <a:cubicBezTo>
                              <a:pt x="48" y="62"/>
                              <a:pt x="45" y="60"/>
                              <a:pt x="45" y="56"/>
                            </a:cubicBezTo>
                            <a:cubicBezTo>
                              <a:pt x="45" y="53"/>
                              <a:pt x="46" y="49"/>
                              <a:pt x="43" y="48"/>
                            </a:cubicBezTo>
                            <a:cubicBezTo>
                              <a:pt x="40" y="46"/>
                              <a:pt x="40" y="42"/>
                              <a:pt x="36" y="41"/>
                            </a:cubicBezTo>
                            <a:cubicBezTo>
                              <a:pt x="35" y="41"/>
                              <a:pt x="29" y="39"/>
                              <a:pt x="31" y="41"/>
                            </a:cubicBezTo>
                            <a:cubicBezTo>
                              <a:pt x="29" y="41"/>
                              <a:pt x="29" y="43"/>
                              <a:pt x="29" y="44"/>
                            </a:cubicBezTo>
                            <a:cubicBezTo>
                              <a:pt x="28" y="44"/>
                              <a:pt x="27" y="44"/>
                              <a:pt x="26" y="45"/>
                            </a:cubicBezTo>
                            <a:cubicBezTo>
                              <a:pt x="25" y="46"/>
                              <a:pt x="25" y="45"/>
                              <a:pt x="24" y="44"/>
                            </a:cubicBezTo>
                            <a:cubicBezTo>
                              <a:pt x="23" y="43"/>
                              <a:pt x="21" y="42"/>
                              <a:pt x="20" y="42"/>
                            </a:cubicBezTo>
                            <a:cubicBezTo>
                              <a:pt x="19" y="42"/>
                              <a:pt x="18" y="44"/>
                              <a:pt x="17" y="43"/>
                            </a:cubicBezTo>
                            <a:cubicBezTo>
                              <a:pt x="16" y="45"/>
                              <a:pt x="13" y="47"/>
                              <a:pt x="11" y="48"/>
                            </a:cubicBezTo>
                            <a:cubicBezTo>
                              <a:pt x="11" y="49"/>
                              <a:pt x="10" y="49"/>
                              <a:pt x="9" y="48"/>
                            </a:cubicBezTo>
                            <a:cubicBezTo>
                              <a:pt x="8" y="47"/>
                              <a:pt x="9" y="46"/>
                              <a:pt x="10" y="45"/>
                            </a:cubicBezTo>
                            <a:cubicBezTo>
                              <a:pt x="10" y="44"/>
                              <a:pt x="11" y="43"/>
                              <a:pt x="11" y="42"/>
                            </a:cubicBezTo>
                            <a:cubicBezTo>
                              <a:pt x="11" y="41"/>
                              <a:pt x="10" y="40"/>
                              <a:pt x="10" y="39"/>
                            </a:cubicBezTo>
                            <a:cubicBezTo>
                              <a:pt x="10" y="39"/>
                              <a:pt x="11" y="38"/>
                              <a:pt x="11" y="38"/>
                            </a:cubicBezTo>
                            <a:cubicBezTo>
                              <a:pt x="12" y="37"/>
                              <a:pt x="11" y="37"/>
                              <a:pt x="11" y="37"/>
                            </a:cubicBezTo>
                            <a:cubicBezTo>
                              <a:pt x="12" y="35"/>
                              <a:pt x="12" y="34"/>
                              <a:pt x="12" y="33"/>
                            </a:cubicBezTo>
                            <a:cubicBezTo>
                              <a:pt x="11" y="31"/>
                              <a:pt x="13" y="28"/>
                              <a:pt x="9" y="29"/>
                            </a:cubicBezTo>
                            <a:cubicBezTo>
                              <a:pt x="8" y="29"/>
                              <a:pt x="8" y="29"/>
                              <a:pt x="7" y="29"/>
                            </a:cubicBezTo>
                            <a:cubicBezTo>
                              <a:pt x="7" y="30"/>
                              <a:pt x="7" y="29"/>
                              <a:pt x="6" y="29"/>
                            </a:cubicBezTo>
                            <a:cubicBezTo>
                              <a:pt x="5" y="30"/>
                              <a:pt x="4" y="29"/>
                              <a:pt x="4" y="28"/>
                            </a:cubicBezTo>
                            <a:cubicBezTo>
                              <a:pt x="3" y="26"/>
                              <a:pt x="6" y="24"/>
                              <a:pt x="5" y="23"/>
                            </a:cubicBezTo>
                            <a:cubicBezTo>
                              <a:pt x="5" y="23"/>
                              <a:pt x="4" y="21"/>
                              <a:pt x="3" y="21"/>
                            </a:cubicBezTo>
                            <a:cubicBezTo>
                              <a:pt x="2" y="21"/>
                              <a:pt x="2" y="22"/>
                              <a:pt x="0" y="22"/>
                            </a:cubicBezTo>
                            <a:cubicBezTo>
                              <a:pt x="0" y="22"/>
                              <a:pt x="0" y="21"/>
                              <a:pt x="0" y="2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66" name="Freeform 3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54" y="2636"/>
                        <a:ext cx="100" cy="83"/>
                      </a:xfrm>
                      <a:custGeom>
                        <a:avLst/>
                        <a:gdLst>
                          <a:gd name="T0" fmla="*/ 2 w 62"/>
                          <a:gd name="T1" fmla="*/ 27 h 51"/>
                          <a:gd name="T2" fmla="*/ 6 w 62"/>
                          <a:gd name="T3" fmla="*/ 25 h 51"/>
                          <a:gd name="T4" fmla="*/ 8 w 62"/>
                          <a:gd name="T5" fmla="*/ 23 h 51"/>
                          <a:gd name="T6" fmla="*/ 14 w 62"/>
                          <a:gd name="T7" fmla="*/ 21 h 51"/>
                          <a:gd name="T8" fmla="*/ 16 w 62"/>
                          <a:gd name="T9" fmla="*/ 20 h 51"/>
                          <a:gd name="T10" fmla="*/ 20 w 62"/>
                          <a:gd name="T11" fmla="*/ 17 h 51"/>
                          <a:gd name="T12" fmla="*/ 24 w 62"/>
                          <a:gd name="T13" fmla="*/ 12 h 51"/>
                          <a:gd name="T14" fmla="*/ 27 w 62"/>
                          <a:gd name="T15" fmla="*/ 11 h 51"/>
                          <a:gd name="T16" fmla="*/ 29 w 62"/>
                          <a:gd name="T17" fmla="*/ 13 h 51"/>
                          <a:gd name="T18" fmla="*/ 35 w 62"/>
                          <a:gd name="T19" fmla="*/ 15 h 51"/>
                          <a:gd name="T20" fmla="*/ 40 w 62"/>
                          <a:gd name="T21" fmla="*/ 13 h 51"/>
                          <a:gd name="T22" fmla="*/ 38 w 62"/>
                          <a:gd name="T23" fmla="*/ 12 h 51"/>
                          <a:gd name="T24" fmla="*/ 37 w 62"/>
                          <a:gd name="T25" fmla="*/ 9 h 51"/>
                          <a:gd name="T26" fmla="*/ 44 w 62"/>
                          <a:gd name="T27" fmla="*/ 9 h 51"/>
                          <a:gd name="T28" fmla="*/ 48 w 62"/>
                          <a:gd name="T29" fmla="*/ 6 h 51"/>
                          <a:gd name="T30" fmla="*/ 52 w 62"/>
                          <a:gd name="T31" fmla="*/ 5 h 51"/>
                          <a:gd name="T32" fmla="*/ 54 w 62"/>
                          <a:gd name="T33" fmla="*/ 0 h 51"/>
                          <a:gd name="T34" fmla="*/ 58 w 62"/>
                          <a:gd name="T35" fmla="*/ 2 h 51"/>
                          <a:gd name="T36" fmla="*/ 62 w 62"/>
                          <a:gd name="T37" fmla="*/ 6 h 51"/>
                          <a:gd name="T38" fmla="*/ 60 w 62"/>
                          <a:gd name="T39" fmla="*/ 6 h 51"/>
                          <a:gd name="T40" fmla="*/ 58 w 62"/>
                          <a:gd name="T41" fmla="*/ 8 h 51"/>
                          <a:gd name="T42" fmla="*/ 52 w 62"/>
                          <a:gd name="T43" fmla="*/ 13 h 51"/>
                          <a:gd name="T44" fmla="*/ 52 w 62"/>
                          <a:gd name="T45" fmla="*/ 20 h 51"/>
                          <a:gd name="T46" fmla="*/ 48 w 62"/>
                          <a:gd name="T47" fmla="*/ 22 h 51"/>
                          <a:gd name="T48" fmla="*/ 46 w 62"/>
                          <a:gd name="T49" fmla="*/ 24 h 51"/>
                          <a:gd name="T50" fmla="*/ 43 w 62"/>
                          <a:gd name="T51" fmla="*/ 25 h 51"/>
                          <a:gd name="T52" fmla="*/ 40 w 62"/>
                          <a:gd name="T53" fmla="*/ 28 h 51"/>
                          <a:gd name="T54" fmla="*/ 36 w 62"/>
                          <a:gd name="T55" fmla="*/ 28 h 51"/>
                          <a:gd name="T56" fmla="*/ 33 w 62"/>
                          <a:gd name="T57" fmla="*/ 30 h 51"/>
                          <a:gd name="T58" fmla="*/ 32 w 62"/>
                          <a:gd name="T59" fmla="*/ 32 h 51"/>
                          <a:gd name="T60" fmla="*/ 32 w 62"/>
                          <a:gd name="T61" fmla="*/ 35 h 51"/>
                          <a:gd name="T62" fmla="*/ 31 w 62"/>
                          <a:gd name="T63" fmla="*/ 35 h 51"/>
                          <a:gd name="T64" fmla="*/ 34 w 62"/>
                          <a:gd name="T65" fmla="*/ 37 h 51"/>
                          <a:gd name="T66" fmla="*/ 39 w 62"/>
                          <a:gd name="T67" fmla="*/ 43 h 51"/>
                          <a:gd name="T68" fmla="*/ 27 w 62"/>
                          <a:gd name="T69" fmla="*/ 46 h 51"/>
                          <a:gd name="T70" fmla="*/ 23 w 62"/>
                          <a:gd name="T71" fmla="*/ 49 h 51"/>
                          <a:gd name="T72" fmla="*/ 19 w 62"/>
                          <a:gd name="T73" fmla="*/ 50 h 51"/>
                          <a:gd name="T74" fmla="*/ 17 w 62"/>
                          <a:gd name="T75" fmla="*/ 49 h 51"/>
                          <a:gd name="T76" fmla="*/ 14 w 62"/>
                          <a:gd name="T77" fmla="*/ 47 h 51"/>
                          <a:gd name="T78" fmla="*/ 15 w 62"/>
                          <a:gd name="T79" fmla="*/ 48 h 51"/>
                          <a:gd name="T80" fmla="*/ 11 w 62"/>
                          <a:gd name="T81" fmla="*/ 51 h 51"/>
                          <a:gd name="T82" fmla="*/ 13 w 62"/>
                          <a:gd name="T83" fmla="*/ 49 h 51"/>
                          <a:gd name="T84" fmla="*/ 11 w 62"/>
                          <a:gd name="T85" fmla="*/ 49 h 51"/>
                          <a:gd name="T86" fmla="*/ 8 w 62"/>
                          <a:gd name="T87" fmla="*/ 48 h 51"/>
                          <a:gd name="T88" fmla="*/ 10 w 62"/>
                          <a:gd name="T89" fmla="*/ 47 h 51"/>
                          <a:gd name="T90" fmla="*/ 5 w 62"/>
                          <a:gd name="T91" fmla="*/ 46 h 51"/>
                          <a:gd name="T92" fmla="*/ 7 w 62"/>
                          <a:gd name="T93" fmla="*/ 46 h 51"/>
                          <a:gd name="T94" fmla="*/ 8 w 62"/>
                          <a:gd name="T95" fmla="*/ 42 h 51"/>
                          <a:gd name="T96" fmla="*/ 11 w 62"/>
                          <a:gd name="T97" fmla="*/ 41 h 51"/>
                          <a:gd name="T98" fmla="*/ 14 w 62"/>
                          <a:gd name="T99" fmla="*/ 42 h 51"/>
                          <a:gd name="T100" fmla="*/ 10 w 62"/>
                          <a:gd name="T101" fmla="*/ 39 h 51"/>
                          <a:gd name="T102" fmla="*/ 12 w 62"/>
                          <a:gd name="T103" fmla="*/ 35 h 51"/>
                          <a:gd name="T104" fmla="*/ 12 w 62"/>
                          <a:gd name="T105" fmla="*/ 32 h 51"/>
                          <a:gd name="T106" fmla="*/ 5 w 62"/>
                          <a:gd name="T107" fmla="*/ 31 h 51"/>
                          <a:gd name="T108" fmla="*/ 4 w 62"/>
                          <a:gd name="T109" fmla="*/ 32 h 51"/>
                          <a:gd name="T110" fmla="*/ 3 w 62"/>
                          <a:gd name="T111" fmla="*/ 30 h 51"/>
                          <a:gd name="T112" fmla="*/ 3 w 62"/>
                          <a:gd name="T113" fmla="*/ 28 h 51"/>
                          <a:gd name="T114" fmla="*/ 2 w 62"/>
                          <a:gd name="T115" fmla="*/ 27 h 5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</a:cxnLst>
                        <a:rect l="0" t="0" r="r" b="b"/>
                        <a:pathLst>
                          <a:path w="62" h="51">
                            <a:moveTo>
                              <a:pt x="2" y="27"/>
                            </a:moveTo>
                            <a:cubicBezTo>
                              <a:pt x="3" y="26"/>
                              <a:pt x="4" y="25"/>
                              <a:pt x="6" y="25"/>
                            </a:cubicBezTo>
                            <a:cubicBezTo>
                              <a:pt x="7" y="24"/>
                              <a:pt x="8" y="24"/>
                              <a:pt x="8" y="23"/>
                            </a:cubicBezTo>
                            <a:cubicBezTo>
                              <a:pt x="10" y="22"/>
                              <a:pt x="13" y="22"/>
                              <a:pt x="14" y="21"/>
                            </a:cubicBezTo>
                            <a:cubicBezTo>
                              <a:pt x="15" y="20"/>
                              <a:pt x="16" y="20"/>
                              <a:pt x="16" y="20"/>
                            </a:cubicBezTo>
                            <a:cubicBezTo>
                              <a:pt x="18" y="20"/>
                              <a:pt x="19" y="18"/>
                              <a:pt x="20" y="17"/>
                            </a:cubicBezTo>
                            <a:cubicBezTo>
                              <a:pt x="23" y="16"/>
                              <a:pt x="22" y="13"/>
                              <a:pt x="24" y="12"/>
                            </a:cubicBezTo>
                            <a:cubicBezTo>
                              <a:pt x="25" y="12"/>
                              <a:pt x="26" y="11"/>
                              <a:pt x="27" y="11"/>
                            </a:cubicBezTo>
                            <a:cubicBezTo>
                              <a:pt x="28" y="12"/>
                              <a:pt x="28" y="13"/>
                              <a:pt x="29" y="13"/>
                            </a:cubicBezTo>
                            <a:cubicBezTo>
                              <a:pt x="31" y="14"/>
                              <a:pt x="33" y="15"/>
                              <a:pt x="35" y="15"/>
                            </a:cubicBezTo>
                            <a:cubicBezTo>
                              <a:pt x="37" y="15"/>
                              <a:pt x="39" y="15"/>
                              <a:pt x="40" y="13"/>
                            </a:cubicBezTo>
                            <a:cubicBezTo>
                              <a:pt x="40" y="12"/>
                              <a:pt x="38" y="12"/>
                              <a:pt x="38" y="12"/>
                            </a:cubicBezTo>
                            <a:cubicBezTo>
                              <a:pt x="37" y="11"/>
                              <a:pt x="37" y="10"/>
                              <a:pt x="37" y="9"/>
                            </a:cubicBezTo>
                            <a:cubicBezTo>
                              <a:pt x="40" y="9"/>
                              <a:pt x="42" y="9"/>
                              <a:pt x="44" y="9"/>
                            </a:cubicBezTo>
                            <a:cubicBezTo>
                              <a:pt x="47" y="8"/>
                              <a:pt x="47" y="7"/>
                              <a:pt x="48" y="6"/>
                            </a:cubicBezTo>
                            <a:cubicBezTo>
                              <a:pt x="50" y="5"/>
                              <a:pt x="51" y="5"/>
                              <a:pt x="52" y="5"/>
                            </a:cubicBezTo>
                            <a:cubicBezTo>
                              <a:pt x="54" y="4"/>
                              <a:pt x="54" y="1"/>
                              <a:pt x="54" y="0"/>
                            </a:cubicBezTo>
                            <a:cubicBezTo>
                              <a:pt x="56" y="0"/>
                              <a:pt x="58" y="0"/>
                              <a:pt x="58" y="2"/>
                            </a:cubicBezTo>
                            <a:cubicBezTo>
                              <a:pt x="58" y="4"/>
                              <a:pt x="62" y="4"/>
                              <a:pt x="62" y="6"/>
                            </a:cubicBezTo>
                            <a:cubicBezTo>
                              <a:pt x="61" y="7"/>
                              <a:pt x="61" y="6"/>
                              <a:pt x="60" y="6"/>
                            </a:cubicBezTo>
                            <a:cubicBezTo>
                              <a:pt x="59" y="6"/>
                              <a:pt x="58" y="7"/>
                              <a:pt x="58" y="8"/>
                            </a:cubicBezTo>
                            <a:cubicBezTo>
                              <a:pt x="56" y="9"/>
                              <a:pt x="53" y="11"/>
                              <a:pt x="52" y="13"/>
                            </a:cubicBezTo>
                            <a:cubicBezTo>
                              <a:pt x="52" y="14"/>
                              <a:pt x="55" y="19"/>
                              <a:pt x="52" y="20"/>
                            </a:cubicBezTo>
                            <a:cubicBezTo>
                              <a:pt x="50" y="21"/>
                              <a:pt x="49" y="21"/>
                              <a:pt x="48" y="22"/>
                            </a:cubicBezTo>
                            <a:cubicBezTo>
                              <a:pt x="47" y="23"/>
                              <a:pt x="47" y="23"/>
                              <a:pt x="46" y="24"/>
                            </a:cubicBezTo>
                            <a:cubicBezTo>
                              <a:pt x="45" y="24"/>
                              <a:pt x="44" y="24"/>
                              <a:pt x="43" y="25"/>
                            </a:cubicBezTo>
                            <a:cubicBezTo>
                              <a:pt x="42" y="26"/>
                              <a:pt x="41" y="27"/>
                              <a:pt x="40" y="28"/>
                            </a:cubicBezTo>
                            <a:cubicBezTo>
                              <a:pt x="39" y="28"/>
                              <a:pt x="38" y="28"/>
                              <a:pt x="36" y="28"/>
                            </a:cubicBezTo>
                            <a:cubicBezTo>
                              <a:pt x="35" y="29"/>
                              <a:pt x="34" y="29"/>
                              <a:pt x="33" y="30"/>
                            </a:cubicBezTo>
                            <a:cubicBezTo>
                              <a:pt x="32" y="31"/>
                              <a:pt x="31" y="31"/>
                              <a:pt x="32" y="32"/>
                            </a:cubicBezTo>
                            <a:cubicBezTo>
                              <a:pt x="33" y="32"/>
                              <a:pt x="32" y="34"/>
                              <a:pt x="32" y="35"/>
                            </a:cubicBezTo>
                            <a:cubicBezTo>
                              <a:pt x="32" y="33"/>
                              <a:pt x="31" y="34"/>
                              <a:pt x="31" y="35"/>
                            </a:cubicBezTo>
                            <a:cubicBezTo>
                              <a:pt x="30" y="37"/>
                              <a:pt x="33" y="36"/>
                              <a:pt x="34" y="37"/>
                            </a:cubicBezTo>
                            <a:cubicBezTo>
                              <a:pt x="35" y="38"/>
                              <a:pt x="41" y="40"/>
                              <a:pt x="39" y="43"/>
                            </a:cubicBezTo>
                            <a:cubicBezTo>
                              <a:pt x="37" y="47"/>
                              <a:pt x="30" y="43"/>
                              <a:pt x="27" y="46"/>
                            </a:cubicBezTo>
                            <a:cubicBezTo>
                              <a:pt x="25" y="47"/>
                              <a:pt x="24" y="50"/>
                              <a:pt x="23" y="49"/>
                            </a:cubicBezTo>
                            <a:cubicBezTo>
                              <a:pt x="22" y="49"/>
                              <a:pt x="19" y="48"/>
                              <a:pt x="19" y="50"/>
                            </a:cubicBezTo>
                            <a:cubicBezTo>
                              <a:pt x="18" y="50"/>
                              <a:pt x="17" y="49"/>
                              <a:pt x="17" y="49"/>
                            </a:cubicBezTo>
                            <a:cubicBezTo>
                              <a:pt x="16" y="48"/>
                              <a:pt x="15" y="47"/>
                              <a:pt x="14" y="47"/>
                            </a:cubicBezTo>
                            <a:cubicBezTo>
                              <a:pt x="14" y="48"/>
                              <a:pt x="14" y="48"/>
                              <a:pt x="15" y="48"/>
                            </a:cubicBezTo>
                            <a:cubicBezTo>
                              <a:pt x="14" y="48"/>
                              <a:pt x="13" y="50"/>
                              <a:pt x="11" y="51"/>
                            </a:cubicBezTo>
                            <a:cubicBezTo>
                              <a:pt x="11" y="50"/>
                              <a:pt x="13" y="50"/>
                              <a:pt x="13" y="49"/>
                            </a:cubicBezTo>
                            <a:cubicBezTo>
                              <a:pt x="13" y="48"/>
                              <a:pt x="12" y="48"/>
                              <a:pt x="11" y="49"/>
                            </a:cubicBezTo>
                            <a:cubicBezTo>
                              <a:pt x="11" y="48"/>
                              <a:pt x="8" y="49"/>
                              <a:pt x="8" y="48"/>
                            </a:cubicBezTo>
                            <a:cubicBezTo>
                              <a:pt x="10" y="48"/>
                              <a:pt x="8" y="47"/>
                              <a:pt x="10" y="47"/>
                            </a:cubicBezTo>
                            <a:cubicBezTo>
                              <a:pt x="10" y="46"/>
                              <a:pt x="7" y="47"/>
                              <a:pt x="5" y="46"/>
                            </a:cubicBezTo>
                            <a:cubicBezTo>
                              <a:pt x="6" y="46"/>
                              <a:pt x="7" y="45"/>
                              <a:pt x="7" y="46"/>
                            </a:cubicBezTo>
                            <a:cubicBezTo>
                              <a:pt x="6" y="45"/>
                              <a:pt x="9" y="43"/>
                              <a:pt x="8" y="42"/>
                            </a:cubicBezTo>
                            <a:cubicBezTo>
                              <a:pt x="9" y="43"/>
                              <a:pt x="9" y="41"/>
                              <a:pt x="11" y="41"/>
                            </a:cubicBezTo>
                            <a:cubicBezTo>
                              <a:pt x="12" y="41"/>
                              <a:pt x="13" y="41"/>
                              <a:pt x="14" y="42"/>
                            </a:cubicBezTo>
                            <a:cubicBezTo>
                              <a:pt x="14" y="40"/>
                              <a:pt x="8" y="42"/>
                              <a:pt x="10" y="39"/>
                            </a:cubicBezTo>
                            <a:cubicBezTo>
                              <a:pt x="10" y="38"/>
                              <a:pt x="12" y="36"/>
                              <a:pt x="12" y="35"/>
                            </a:cubicBezTo>
                            <a:cubicBezTo>
                              <a:pt x="12" y="34"/>
                              <a:pt x="11" y="34"/>
                              <a:pt x="12" y="32"/>
                            </a:cubicBezTo>
                            <a:cubicBezTo>
                              <a:pt x="9" y="34"/>
                              <a:pt x="7" y="31"/>
                              <a:pt x="5" y="31"/>
                            </a:cubicBezTo>
                            <a:cubicBezTo>
                              <a:pt x="6" y="31"/>
                              <a:pt x="5" y="32"/>
                              <a:pt x="4" y="32"/>
                            </a:cubicBezTo>
                            <a:cubicBezTo>
                              <a:pt x="5" y="31"/>
                              <a:pt x="4" y="31"/>
                              <a:pt x="3" y="30"/>
                            </a:cubicBezTo>
                            <a:cubicBezTo>
                              <a:pt x="2" y="30"/>
                              <a:pt x="0" y="28"/>
                              <a:pt x="3" y="28"/>
                            </a:cubicBezTo>
                            <a:cubicBezTo>
                              <a:pt x="2" y="28"/>
                              <a:pt x="2" y="28"/>
                              <a:pt x="2" y="2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67" name="Freeform 3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54" y="2636"/>
                        <a:ext cx="100" cy="83"/>
                      </a:xfrm>
                      <a:custGeom>
                        <a:avLst/>
                        <a:gdLst>
                          <a:gd name="T0" fmla="*/ 2 w 62"/>
                          <a:gd name="T1" fmla="*/ 27 h 51"/>
                          <a:gd name="T2" fmla="*/ 6 w 62"/>
                          <a:gd name="T3" fmla="*/ 25 h 51"/>
                          <a:gd name="T4" fmla="*/ 8 w 62"/>
                          <a:gd name="T5" fmla="*/ 23 h 51"/>
                          <a:gd name="T6" fmla="*/ 14 w 62"/>
                          <a:gd name="T7" fmla="*/ 21 h 51"/>
                          <a:gd name="T8" fmla="*/ 16 w 62"/>
                          <a:gd name="T9" fmla="*/ 20 h 51"/>
                          <a:gd name="T10" fmla="*/ 20 w 62"/>
                          <a:gd name="T11" fmla="*/ 17 h 51"/>
                          <a:gd name="T12" fmla="*/ 24 w 62"/>
                          <a:gd name="T13" fmla="*/ 12 h 51"/>
                          <a:gd name="T14" fmla="*/ 27 w 62"/>
                          <a:gd name="T15" fmla="*/ 11 h 51"/>
                          <a:gd name="T16" fmla="*/ 29 w 62"/>
                          <a:gd name="T17" fmla="*/ 13 h 51"/>
                          <a:gd name="T18" fmla="*/ 35 w 62"/>
                          <a:gd name="T19" fmla="*/ 15 h 51"/>
                          <a:gd name="T20" fmla="*/ 40 w 62"/>
                          <a:gd name="T21" fmla="*/ 13 h 51"/>
                          <a:gd name="T22" fmla="*/ 38 w 62"/>
                          <a:gd name="T23" fmla="*/ 12 h 51"/>
                          <a:gd name="T24" fmla="*/ 37 w 62"/>
                          <a:gd name="T25" fmla="*/ 9 h 51"/>
                          <a:gd name="T26" fmla="*/ 44 w 62"/>
                          <a:gd name="T27" fmla="*/ 9 h 51"/>
                          <a:gd name="T28" fmla="*/ 48 w 62"/>
                          <a:gd name="T29" fmla="*/ 6 h 51"/>
                          <a:gd name="T30" fmla="*/ 52 w 62"/>
                          <a:gd name="T31" fmla="*/ 5 h 51"/>
                          <a:gd name="T32" fmla="*/ 54 w 62"/>
                          <a:gd name="T33" fmla="*/ 0 h 51"/>
                          <a:gd name="T34" fmla="*/ 58 w 62"/>
                          <a:gd name="T35" fmla="*/ 2 h 51"/>
                          <a:gd name="T36" fmla="*/ 62 w 62"/>
                          <a:gd name="T37" fmla="*/ 6 h 51"/>
                          <a:gd name="T38" fmla="*/ 60 w 62"/>
                          <a:gd name="T39" fmla="*/ 6 h 51"/>
                          <a:gd name="T40" fmla="*/ 58 w 62"/>
                          <a:gd name="T41" fmla="*/ 8 h 51"/>
                          <a:gd name="T42" fmla="*/ 52 w 62"/>
                          <a:gd name="T43" fmla="*/ 13 h 51"/>
                          <a:gd name="T44" fmla="*/ 52 w 62"/>
                          <a:gd name="T45" fmla="*/ 20 h 51"/>
                          <a:gd name="T46" fmla="*/ 48 w 62"/>
                          <a:gd name="T47" fmla="*/ 22 h 51"/>
                          <a:gd name="T48" fmla="*/ 46 w 62"/>
                          <a:gd name="T49" fmla="*/ 24 h 51"/>
                          <a:gd name="T50" fmla="*/ 43 w 62"/>
                          <a:gd name="T51" fmla="*/ 25 h 51"/>
                          <a:gd name="T52" fmla="*/ 40 w 62"/>
                          <a:gd name="T53" fmla="*/ 28 h 51"/>
                          <a:gd name="T54" fmla="*/ 36 w 62"/>
                          <a:gd name="T55" fmla="*/ 28 h 51"/>
                          <a:gd name="T56" fmla="*/ 33 w 62"/>
                          <a:gd name="T57" fmla="*/ 30 h 51"/>
                          <a:gd name="T58" fmla="*/ 32 w 62"/>
                          <a:gd name="T59" fmla="*/ 32 h 51"/>
                          <a:gd name="T60" fmla="*/ 32 w 62"/>
                          <a:gd name="T61" fmla="*/ 35 h 51"/>
                          <a:gd name="T62" fmla="*/ 31 w 62"/>
                          <a:gd name="T63" fmla="*/ 35 h 51"/>
                          <a:gd name="T64" fmla="*/ 34 w 62"/>
                          <a:gd name="T65" fmla="*/ 37 h 51"/>
                          <a:gd name="T66" fmla="*/ 39 w 62"/>
                          <a:gd name="T67" fmla="*/ 43 h 51"/>
                          <a:gd name="T68" fmla="*/ 27 w 62"/>
                          <a:gd name="T69" fmla="*/ 46 h 51"/>
                          <a:gd name="T70" fmla="*/ 23 w 62"/>
                          <a:gd name="T71" fmla="*/ 49 h 51"/>
                          <a:gd name="T72" fmla="*/ 19 w 62"/>
                          <a:gd name="T73" fmla="*/ 50 h 51"/>
                          <a:gd name="T74" fmla="*/ 17 w 62"/>
                          <a:gd name="T75" fmla="*/ 49 h 51"/>
                          <a:gd name="T76" fmla="*/ 14 w 62"/>
                          <a:gd name="T77" fmla="*/ 47 h 51"/>
                          <a:gd name="T78" fmla="*/ 15 w 62"/>
                          <a:gd name="T79" fmla="*/ 48 h 51"/>
                          <a:gd name="T80" fmla="*/ 11 w 62"/>
                          <a:gd name="T81" fmla="*/ 51 h 51"/>
                          <a:gd name="T82" fmla="*/ 13 w 62"/>
                          <a:gd name="T83" fmla="*/ 49 h 51"/>
                          <a:gd name="T84" fmla="*/ 11 w 62"/>
                          <a:gd name="T85" fmla="*/ 49 h 51"/>
                          <a:gd name="T86" fmla="*/ 8 w 62"/>
                          <a:gd name="T87" fmla="*/ 48 h 51"/>
                          <a:gd name="T88" fmla="*/ 10 w 62"/>
                          <a:gd name="T89" fmla="*/ 47 h 51"/>
                          <a:gd name="T90" fmla="*/ 5 w 62"/>
                          <a:gd name="T91" fmla="*/ 46 h 51"/>
                          <a:gd name="T92" fmla="*/ 7 w 62"/>
                          <a:gd name="T93" fmla="*/ 46 h 51"/>
                          <a:gd name="T94" fmla="*/ 8 w 62"/>
                          <a:gd name="T95" fmla="*/ 42 h 51"/>
                          <a:gd name="T96" fmla="*/ 11 w 62"/>
                          <a:gd name="T97" fmla="*/ 41 h 51"/>
                          <a:gd name="T98" fmla="*/ 14 w 62"/>
                          <a:gd name="T99" fmla="*/ 42 h 51"/>
                          <a:gd name="T100" fmla="*/ 10 w 62"/>
                          <a:gd name="T101" fmla="*/ 39 h 51"/>
                          <a:gd name="T102" fmla="*/ 12 w 62"/>
                          <a:gd name="T103" fmla="*/ 35 h 51"/>
                          <a:gd name="T104" fmla="*/ 12 w 62"/>
                          <a:gd name="T105" fmla="*/ 32 h 51"/>
                          <a:gd name="T106" fmla="*/ 5 w 62"/>
                          <a:gd name="T107" fmla="*/ 31 h 51"/>
                          <a:gd name="T108" fmla="*/ 4 w 62"/>
                          <a:gd name="T109" fmla="*/ 32 h 51"/>
                          <a:gd name="T110" fmla="*/ 3 w 62"/>
                          <a:gd name="T111" fmla="*/ 30 h 51"/>
                          <a:gd name="T112" fmla="*/ 3 w 62"/>
                          <a:gd name="T113" fmla="*/ 28 h 51"/>
                          <a:gd name="T114" fmla="*/ 2 w 62"/>
                          <a:gd name="T115" fmla="*/ 27 h 5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</a:cxnLst>
                        <a:rect l="0" t="0" r="r" b="b"/>
                        <a:pathLst>
                          <a:path w="62" h="51">
                            <a:moveTo>
                              <a:pt x="2" y="27"/>
                            </a:moveTo>
                            <a:cubicBezTo>
                              <a:pt x="3" y="26"/>
                              <a:pt x="4" y="25"/>
                              <a:pt x="6" y="25"/>
                            </a:cubicBezTo>
                            <a:cubicBezTo>
                              <a:pt x="7" y="24"/>
                              <a:pt x="8" y="24"/>
                              <a:pt x="8" y="23"/>
                            </a:cubicBezTo>
                            <a:cubicBezTo>
                              <a:pt x="10" y="22"/>
                              <a:pt x="13" y="22"/>
                              <a:pt x="14" y="21"/>
                            </a:cubicBezTo>
                            <a:cubicBezTo>
                              <a:pt x="15" y="20"/>
                              <a:pt x="16" y="20"/>
                              <a:pt x="16" y="20"/>
                            </a:cubicBezTo>
                            <a:cubicBezTo>
                              <a:pt x="18" y="20"/>
                              <a:pt x="19" y="18"/>
                              <a:pt x="20" y="17"/>
                            </a:cubicBezTo>
                            <a:cubicBezTo>
                              <a:pt x="23" y="16"/>
                              <a:pt x="22" y="13"/>
                              <a:pt x="24" y="12"/>
                            </a:cubicBezTo>
                            <a:cubicBezTo>
                              <a:pt x="25" y="12"/>
                              <a:pt x="26" y="11"/>
                              <a:pt x="27" y="11"/>
                            </a:cubicBezTo>
                            <a:cubicBezTo>
                              <a:pt x="28" y="12"/>
                              <a:pt x="28" y="13"/>
                              <a:pt x="29" y="13"/>
                            </a:cubicBezTo>
                            <a:cubicBezTo>
                              <a:pt x="31" y="14"/>
                              <a:pt x="33" y="15"/>
                              <a:pt x="35" y="15"/>
                            </a:cubicBezTo>
                            <a:cubicBezTo>
                              <a:pt x="37" y="15"/>
                              <a:pt x="39" y="15"/>
                              <a:pt x="40" y="13"/>
                            </a:cubicBezTo>
                            <a:cubicBezTo>
                              <a:pt x="40" y="12"/>
                              <a:pt x="38" y="12"/>
                              <a:pt x="38" y="12"/>
                            </a:cubicBezTo>
                            <a:cubicBezTo>
                              <a:pt x="37" y="11"/>
                              <a:pt x="37" y="10"/>
                              <a:pt x="37" y="9"/>
                            </a:cubicBezTo>
                            <a:cubicBezTo>
                              <a:pt x="40" y="9"/>
                              <a:pt x="42" y="9"/>
                              <a:pt x="44" y="9"/>
                            </a:cubicBezTo>
                            <a:cubicBezTo>
                              <a:pt x="47" y="8"/>
                              <a:pt x="47" y="7"/>
                              <a:pt x="48" y="6"/>
                            </a:cubicBezTo>
                            <a:cubicBezTo>
                              <a:pt x="50" y="5"/>
                              <a:pt x="51" y="5"/>
                              <a:pt x="52" y="5"/>
                            </a:cubicBezTo>
                            <a:cubicBezTo>
                              <a:pt x="54" y="4"/>
                              <a:pt x="54" y="1"/>
                              <a:pt x="54" y="0"/>
                            </a:cubicBezTo>
                            <a:cubicBezTo>
                              <a:pt x="56" y="0"/>
                              <a:pt x="58" y="0"/>
                              <a:pt x="58" y="2"/>
                            </a:cubicBezTo>
                            <a:cubicBezTo>
                              <a:pt x="58" y="4"/>
                              <a:pt x="62" y="4"/>
                              <a:pt x="62" y="6"/>
                            </a:cubicBezTo>
                            <a:cubicBezTo>
                              <a:pt x="61" y="7"/>
                              <a:pt x="61" y="6"/>
                              <a:pt x="60" y="6"/>
                            </a:cubicBezTo>
                            <a:cubicBezTo>
                              <a:pt x="59" y="6"/>
                              <a:pt x="58" y="7"/>
                              <a:pt x="58" y="8"/>
                            </a:cubicBezTo>
                            <a:cubicBezTo>
                              <a:pt x="56" y="9"/>
                              <a:pt x="53" y="11"/>
                              <a:pt x="52" y="13"/>
                            </a:cubicBezTo>
                            <a:cubicBezTo>
                              <a:pt x="52" y="14"/>
                              <a:pt x="55" y="19"/>
                              <a:pt x="52" y="20"/>
                            </a:cubicBezTo>
                            <a:cubicBezTo>
                              <a:pt x="50" y="21"/>
                              <a:pt x="49" y="21"/>
                              <a:pt x="48" y="22"/>
                            </a:cubicBezTo>
                            <a:cubicBezTo>
                              <a:pt x="47" y="23"/>
                              <a:pt x="47" y="23"/>
                              <a:pt x="46" y="24"/>
                            </a:cubicBezTo>
                            <a:cubicBezTo>
                              <a:pt x="45" y="24"/>
                              <a:pt x="44" y="24"/>
                              <a:pt x="43" y="25"/>
                            </a:cubicBezTo>
                            <a:cubicBezTo>
                              <a:pt x="42" y="26"/>
                              <a:pt x="41" y="27"/>
                              <a:pt x="40" y="28"/>
                            </a:cubicBezTo>
                            <a:cubicBezTo>
                              <a:pt x="39" y="28"/>
                              <a:pt x="38" y="28"/>
                              <a:pt x="36" y="28"/>
                            </a:cubicBezTo>
                            <a:cubicBezTo>
                              <a:pt x="35" y="29"/>
                              <a:pt x="34" y="29"/>
                              <a:pt x="33" y="30"/>
                            </a:cubicBezTo>
                            <a:cubicBezTo>
                              <a:pt x="32" y="31"/>
                              <a:pt x="31" y="31"/>
                              <a:pt x="32" y="32"/>
                            </a:cubicBezTo>
                            <a:cubicBezTo>
                              <a:pt x="33" y="32"/>
                              <a:pt x="32" y="34"/>
                              <a:pt x="32" y="35"/>
                            </a:cubicBezTo>
                            <a:cubicBezTo>
                              <a:pt x="32" y="33"/>
                              <a:pt x="31" y="34"/>
                              <a:pt x="31" y="35"/>
                            </a:cubicBezTo>
                            <a:cubicBezTo>
                              <a:pt x="30" y="37"/>
                              <a:pt x="33" y="36"/>
                              <a:pt x="34" y="37"/>
                            </a:cubicBezTo>
                            <a:cubicBezTo>
                              <a:pt x="35" y="38"/>
                              <a:pt x="41" y="40"/>
                              <a:pt x="39" y="43"/>
                            </a:cubicBezTo>
                            <a:cubicBezTo>
                              <a:pt x="37" y="47"/>
                              <a:pt x="30" y="43"/>
                              <a:pt x="27" y="46"/>
                            </a:cubicBezTo>
                            <a:cubicBezTo>
                              <a:pt x="25" y="47"/>
                              <a:pt x="24" y="50"/>
                              <a:pt x="23" y="49"/>
                            </a:cubicBezTo>
                            <a:cubicBezTo>
                              <a:pt x="22" y="49"/>
                              <a:pt x="19" y="48"/>
                              <a:pt x="19" y="50"/>
                            </a:cubicBezTo>
                            <a:cubicBezTo>
                              <a:pt x="18" y="50"/>
                              <a:pt x="17" y="49"/>
                              <a:pt x="17" y="49"/>
                            </a:cubicBezTo>
                            <a:cubicBezTo>
                              <a:pt x="16" y="48"/>
                              <a:pt x="15" y="47"/>
                              <a:pt x="14" y="47"/>
                            </a:cubicBezTo>
                            <a:cubicBezTo>
                              <a:pt x="14" y="48"/>
                              <a:pt x="14" y="48"/>
                              <a:pt x="15" y="48"/>
                            </a:cubicBezTo>
                            <a:cubicBezTo>
                              <a:pt x="14" y="48"/>
                              <a:pt x="13" y="50"/>
                              <a:pt x="11" y="51"/>
                            </a:cubicBezTo>
                            <a:cubicBezTo>
                              <a:pt x="11" y="50"/>
                              <a:pt x="13" y="50"/>
                              <a:pt x="13" y="49"/>
                            </a:cubicBezTo>
                            <a:cubicBezTo>
                              <a:pt x="13" y="48"/>
                              <a:pt x="12" y="48"/>
                              <a:pt x="11" y="49"/>
                            </a:cubicBezTo>
                            <a:cubicBezTo>
                              <a:pt x="11" y="48"/>
                              <a:pt x="8" y="49"/>
                              <a:pt x="8" y="48"/>
                            </a:cubicBezTo>
                            <a:cubicBezTo>
                              <a:pt x="10" y="48"/>
                              <a:pt x="8" y="47"/>
                              <a:pt x="10" y="47"/>
                            </a:cubicBezTo>
                            <a:cubicBezTo>
                              <a:pt x="10" y="46"/>
                              <a:pt x="7" y="47"/>
                              <a:pt x="5" y="46"/>
                            </a:cubicBezTo>
                            <a:cubicBezTo>
                              <a:pt x="6" y="46"/>
                              <a:pt x="7" y="45"/>
                              <a:pt x="7" y="46"/>
                            </a:cubicBezTo>
                            <a:cubicBezTo>
                              <a:pt x="6" y="45"/>
                              <a:pt x="9" y="43"/>
                              <a:pt x="8" y="42"/>
                            </a:cubicBezTo>
                            <a:cubicBezTo>
                              <a:pt x="9" y="43"/>
                              <a:pt x="9" y="41"/>
                              <a:pt x="11" y="41"/>
                            </a:cubicBezTo>
                            <a:cubicBezTo>
                              <a:pt x="12" y="41"/>
                              <a:pt x="13" y="41"/>
                              <a:pt x="14" y="42"/>
                            </a:cubicBezTo>
                            <a:cubicBezTo>
                              <a:pt x="14" y="40"/>
                              <a:pt x="8" y="42"/>
                              <a:pt x="10" y="39"/>
                            </a:cubicBezTo>
                            <a:cubicBezTo>
                              <a:pt x="10" y="38"/>
                              <a:pt x="12" y="36"/>
                              <a:pt x="12" y="35"/>
                            </a:cubicBezTo>
                            <a:cubicBezTo>
                              <a:pt x="12" y="34"/>
                              <a:pt x="11" y="34"/>
                              <a:pt x="12" y="32"/>
                            </a:cubicBezTo>
                            <a:cubicBezTo>
                              <a:pt x="9" y="34"/>
                              <a:pt x="7" y="31"/>
                              <a:pt x="5" y="31"/>
                            </a:cubicBezTo>
                            <a:cubicBezTo>
                              <a:pt x="6" y="31"/>
                              <a:pt x="5" y="32"/>
                              <a:pt x="4" y="32"/>
                            </a:cubicBezTo>
                            <a:cubicBezTo>
                              <a:pt x="5" y="31"/>
                              <a:pt x="4" y="31"/>
                              <a:pt x="3" y="30"/>
                            </a:cubicBezTo>
                            <a:cubicBezTo>
                              <a:pt x="2" y="30"/>
                              <a:pt x="0" y="28"/>
                              <a:pt x="3" y="28"/>
                            </a:cubicBezTo>
                            <a:cubicBezTo>
                              <a:pt x="2" y="28"/>
                              <a:pt x="2" y="28"/>
                              <a:pt x="2" y="2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68" name="Freeform 340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250" y="2654"/>
                        <a:ext cx="131" cy="107"/>
                      </a:xfrm>
                      <a:custGeom>
                        <a:avLst/>
                        <a:gdLst>
                          <a:gd name="T0" fmla="*/ 36 w 81"/>
                          <a:gd name="T1" fmla="*/ 37 h 66"/>
                          <a:gd name="T2" fmla="*/ 42 w 81"/>
                          <a:gd name="T3" fmla="*/ 40 h 66"/>
                          <a:gd name="T4" fmla="*/ 34 w 81"/>
                          <a:gd name="T5" fmla="*/ 30 h 66"/>
                          <a:gd name="T6" fmla="*/ 31 w 81"/>
                          <a:gd name="T7" fmla="*/ 23 h 66"/>
                          <a:gd name="T8" fmla="*/ 30 w 81"/>
                          <a:gd name="T9" fmla="*/ 13 h 66"/>
                          <a:gd name="T10" fmla="*/ 36 w 81"/>
                          <a:gd name="T11" fmla="*/ 15 h 66"/>
                          <a:gd name="T12" fmla="*/ 41 w 81"/>
                          <a:gd name="T13" fmla="*/ 13 h 66"/>
                          <a:gd name="T14" fmla="*/ 45 w 81"/>
                          <a:gd name="T15" fmla="*/ 8 h 66"/>
                          <a:gd name="T16" fmla="*/ 66 w 81"/>
                          <a:gd name="T17" fmla="*/ 4 h 66"/>
                          <a:gd name="T18" fmla="*/ 57 w 81"/>
                          <a:gd name="T19" fmla="*/ 5 h 66"/>
                          <a:gd name="T20" fmla="*/ 43 w 81"/>
                          <a:gd name="T21" fmla="*/ 2 h 66"/>
                          <a:gd name="T22" fmla="*/ 29 w 81"/>
                          <a:gd name="T23" fmla="*/ 6 h 66"/>
                          <a:gd name="T24" fmla="*/ 13 w 81"/>
                          <a:gd name="T25" fmla="*/ 9 h 66"/>
                          <a:gd name="T26" fmla="*/ 7 w 81"/>
                          <a:gd name="T27" fmla="*/ 19 h 66"/>
                          <a:gd name="T28" fmla="*/ 10 w 81"/>
                          <a:gd name="T29" fmla="*/ 27 h 66"/>
                          <a:gd name="T30" fmla="*/ 14 w 81"/>
                          <a:gd name="T31" fmla="*/ 34 h 66"/>
                          <a:gd name="T32" fmla="*/ 28 w 81"/>
                          <a:gd name="T33" fmla="*/ 34 h 66"/>
                          <a:gd name="T34" fmla="*/ 30 w 81"/>
                          <a:gd name="T35" fmla="*/ 37 h 66"/>
                          <a:gd name="T36" fmla="*/ 16 w 81"/>
                          <a:gd name="T37" fmla="*/ 35 h 66"/>
                          <a:gd name="T38" fmla="*/ 23 w 81"/>
                          <a:gd name="T39" fmla="*/ 46 h 66"/>
                          <a:gd name="T40" fmla="*/ 33 w 81"/>
                          <a:gd name="T41" fmla="*/ 51 h 66"/>
                          <a:gd name="T42" fmla="*/ 32 w 81"/>
                          <a:gd name="T43" fmla="*/ 42 h 66"/>
                          <a:gd name="T44" fmla="*/ 60 w 81"/>
                          <a:gd name="T45" fmla="*/ 15 h 66"/>
                          <a:gd name="T46" fmla="*/ 73 w 81"/>
                          <a:gd name="T47" fmla="*/ 47 h 66"/>
                          <a:gd name="T48" fmla="*/ 3 w 81"/>
                          <a:gd name="T49" fmla="*/ 23 h 66"/>
                          <a:gd name="T50" fmla="*/ 8 w 81"/>
                          <a:gd name="T51" fmla="*/ 32 h 66"/>
                          <a:gd name="T52" fmla="*/ 11 w 81"/>
                          <a:gd name="T53" fmla="*/ 36 h 66"/>
                          <a:gd name="T54" fmla="*/ 9 w 81"/>
                          <a:gd name="T55" fmla="*/ 38 h 66"/>
                          <a:gd name="T56" fmla="*/ 31 w 81"/>
                          <a:gd name="T57" fmla="*/ 52 h 66"/>
                          <a:gd name="T58" fmla="*/ 36 w 81"/>
                          <a:gd name="T59" fmla="*/ 39 h 66"/>
                          <a:gd name="T60" fmla="*/ 37 w 81"/>
                          <a:gd name="T61" fmla="*/ 29 h 66"/>
                          <a:gd name="T62" fmla="*/ 41 w 81"/>
                          <a:gd name="T63" fmla="*/ 33 h 66"/>
                          <a:gd name="T64" fmla="*/ 39 w 81"/>
                          <a:gd name="T65" fmla="*/ 26 h 66"/>
                          <a:gd name="T66" fmla="*/ 58 w 81"/>
                          <a:gd name="T67" fmla="*/ 63 h 66"/>
                          <a:gd name="T68" fmla="*/ 43 w 81"/>
                          <a:gd name="T69" fmla="*/ 60 h 66"/>
                          <a:gd name="T70" fmla="*/ 37 w 81"/>
                          <a:gd name="T71" fmla="*/ 63 h 66"/>
                          <a:gd name="T72" fmla="*/ 52 w 81"/>
                          <a:gd name="T73" fmla="*/ 66 h 66"/>
                          <a:gd name="T74" fmla="*/ 45 w 81"/>
                          <a:gd name="T75" fmla="*/ 40 h 66"/>
                          <a:gd name="T76" fmla="*/ 44 w 81"/>
                          <a:gd name="T77" fmla="*/ 49 h 66"/>
                          <a:gd name="T78" fmla="*/ 47 w 81"/>
                          <a:gd name="T79" fmla="*/ 12 h 66"/>
                          <a:gd name="T80" fmla="*/ 47 w 81"/>
                          <a:gd name="T81" fmla="*/ 29 h 66"/>
                          <a:gd name="T82" fmla="*/ 48 w 81"/>
                          <a:gd name="T83" fmla="*/ 47 h 66"/>
                          <a:gd name="T84" fmla="*/ 55 w 81"/>
                          <a:gd name="T85" fmla="*/ 17 h 66"/>
                          <a:gd name="T86" fmla="*/ 49 w 81"/>
                          <a:gd name="T87" fmla="*/ 37 h 66"/>
                          <a:gd name="T88" fmla="*/ 49 w 81"/>
                          <a:gd name="T89" fmla="*/ 50 h 66"/>
                          <a:gd name="T90" fmla="*/ 53 w 81"/>
                          <a:gd name="T91" fmla="*/ 45 h 66"/>
                          <a:gd name="T92" fmla="*/ 54 w 81"/>
                          <a:gd name="T93" fmla="*/ 42 h 66"/>
                          <a:gd name="T94" fmla="*/ 57 w 81"/>
                          <a:gd name="T95" fmla="*/ 13 h 66"/>
                          <a:gd name="T96" fmla="*/ 56 w 81"/>
                          <a:gd name="T97" fmla="*/ 44 h 66"/>
                          <a:gd name="T98" fmla="*/ 58 w 81"/>
                          <a:gd name="T99" fmla="*/ 48 h 66"/>
                          <a:gd name="T100" fmla="*/ 60 w 81"/>
                          <a:gd name="T101" fmla="*/ 35 h 66"/>
                          <a:gd name="T102" fmla="*/ 60 w 81"/>
                          <a:gd name="T103" fmla="*/ 41 h 66"/>
                          <a:gd name="T104" fmla="*/ 61 w 81"/>
                          <a:gd name="T105" fmla="*/ 26 h 66"/>
                          <a:gd name="T106" fmla="*/ 70 w 81"/>
                          <a:gd name="T107" fmla="*/ 39 h 66"/>
                          <a:gd name="T108" fmla="*/ 67 w 81"/>
                          <a:gd name="T109" fmla="*/ 44 h 66"/>
                          <a:gd name="T110" fmla="*/ 69 w 81"/>
                          <a:gd name="T111" fmla="*/ 47 h 66"/>
                          <a:gd name="T112" fmla="*/ 71 w 81"/>
                          <a:gd name="T113" fmla="*/ 62 h 66"/>
                          <a:gd name="T114" fmla="*/ 81 w 81"/>
                          <a:gd name="T115" fmla="*/ 52 h 6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</a:cxnLst>
                        <a:rect l="0" t="0" r="r" b="b"/>
                        <a:pathLst>
                          <a:path w="81" h="66">
                            <a:moveTo>
                              <a:pt x="35" y="40"/>
                            </a:moveTo>
                            <a:cubicBezTo>
                              <a:pt x="34" y="42"/>
                              <a:pt x="33" y="39"/>
                              <a:pt x="33" y="39"/>
                            </a:cubicBezTo>
                            <a:cubicBezTo>
                              <a:pt x="33" y="37"/>
                              <a:pt x="32" y="38"/>
                              <a:pt x="32" y="37"/>
                            </a:cubicBezTo>
                            <a:cubicBezTo>
                              <a:pt x="33" y="37"/>
                              <a:pt x="35" y="36"/>
                              <a:pt x="36" y="37"/>
                            </a:cubicBezTo>
                            <a:cubicBezTo>
                              <a:pt x="36" y="37"/>
                              <a:pt x="36" y="37"/>
                              <a:pt x="36" y="38"/>
                            </a:cubicBezTo>
                            <a:cubicBezTo>
                              <a:pt x="36" y="38"/>
                              <a:pt x="37" y="37"/>
                              <a:pt x="36" y="37"/>
                            </a:cubicBezTo>
                            <a:cubicBezTo>
                              <a:pt x="36" y="37"/>
                              <a:pt x="37" y="37"/>
                              <a:pt x="37" y="37"/>
                            </a:cubicBezTo>
                            <a:cubicBezTo>
                              <a:pt x="39" y="37"/>
                              <a:pt x="40" y="39"/>
                              <a:pt x="42" y="40"/>
                            </a:cubicBezTo>
                            <a:cubicBezTo>
                              <a:pt x="42" y="39"/>
                              <a:pt x="41" y="38"/>
                              <a:pt x="41" y="36"/>
                            </a:cubicBezTo>
                            <a:cubicBezTo>
                              <a:pt x="42" y="35"/>
                              <a:pt x="42" y="34"/>
                              <a:pt x="40" y="34"/>
                            </a:cubicBezTo>
                            <a:cubicBezTo>
                              <a:pt x="39" y="33"/>
                              <a:pt x="37" y="32"/>
                              <a:pt x="35" y="32"/>
                            </a:cubicBezTo>
                            <a:cubicBezTo>
                              <a:pt x="33" y="31"/>
                              <a:pt x="35" y="31"/>
                              <a:pt x="34" y="30"/>
                            </a:cubicBezTo>
                            <a:cubicBezTo>
                              <a:pt x="34" y="30"/>
                              <a:pt x="33" y="31"/>
                              <a:pt x="32" y="30"/>
                            </a:cubicBezTo>
                            <a:cubicBezTo>
                              <a:pt x="32" y="29"/>
                              <a:pt x="29" y="28"/>
                              <a:pt x="28" y="28"/>
                            </a:cubicBezTo>
                            <a:cubicBezTo>
                              <a:pt x="29" y="28"/>
                              <a:pt x="31" y="28"/>
                              <a:pt x="32" y="27"/>
                            </a:cubicBezTo>
                            <a:cubicBezTo>
                              <a:pt x="31" y="27"/>
                              <a:pt x="29" y="24"/>
                              <a:pt x="31" y="23"/>
                            </a:cubicBezTo>
                            <a:cubicBezTo>
                              <a:pt x="33" y="23"/>
                              <a:pt x="35" y="25"/>
                              <a:pt x="32" y="26"/>
                            </a:cubicBezTo>
                            <a:cubicBezTo>
                              <a:pt x="37" y="26"/>
                              <a:pt x="31" y="20"/>
                              <a:pt x="30" y="19"/>
                            </a:cubicBezTo>
                            <a:cubicBezTo>
                              <a:pt x="28" y="17"/>
                              <a:pt x="26" y="12"/>
                              <a:pt x="31" y="11"/>
                            </a:cubicBezTo>
                            <a:cubicBezTo>
                              <a:pt x="31" y="12"/>
                              <a:pt x="31" y="13"/>
                              <a:pt x="30" y="13"/>
                            </a:cubicBezTo>
                            <a:cubicBezTo>
                              <a:pt x="31" y="14"/>
                              <a:pt x="34" y="14"/>
                              <a:pt x="35" y="16"/>
                            </a:cubicBezTo>
                            <a:cubicBezTo>
                              <a:pt x="35" y="17"/>
                              <a:pt x="36" y="19"/>
                              <a:pt x="38" y="18"/>
                            </a:cubicBezTo>
                            <a:cubicBezTo>
                              <a:pt x="37" y="17"/>
                              <a:pt x="36" y="17"/>
                              <a:pt x="35" y="16"/>
                            </a:cubicBezTo>
                            <a:cubicBezTo>
                              <a:pt x="35" y="15"/>
                              <a:pt x="35" y="14"/>
                              <a:pt x="36" y="15"/>
                            </a:cubicBezTo>
                            <a:cubicBezTo>
                              <a:pt x="38" y="15"/>
                              <a:pt x="39" y="18"/>
                              <a:pt x="41" y="17"/>
                            </a:cubicBezTo>
                            <a:cubicBezTo>
                              <a:pt x="41" y="16"/>
                              <a:pt x="36" y="13"/>
                              <a:pt x="40" y="14"/>
                            </a:cubicBezTo>
                            <a:cubicBezTo>
                              <a:pt x="42" y="14"/>
                              <a:pt x="43" y="17"/>
                              <a:pt x="45" y="16"/>
                            </a:cubicBezTo>
                            <a:cubicBezTo>
                              <a:pt x="44" y="15"/>
                              <a:pt x="42" y="12"/>
                              <a:pt x="41" y="13"/>
                            </a:cubicBezTo>
                            <a:cubicBezTo>
                              <a:pt x="40" y="14"/>
                              <a:pt x="39" y="13"/>
                              <a:pt x="40" y="12"/>
                            </a:cubicBezTo>
                            <a:cubicBezTo>
                              <a:pt x="40" y="12"/>
                              <a:pt x="39" y="12"/>
                              <a:pt x="39" y="11"/>
                            </a:cubicBezTo>
                            <a:cubicBezTo>
                              <a:pt x="39" y="10"/>
                              <a:pt x="39" y="9"/>
                              <a:pt x="40" y="10"/>
                            </a:cubicBezTo>
                            <a:cubicBezTo>
                              <a:pt x="43" y="11"/>
                              <a:pt x="43" y="9"/>
                              <a:pt x="45" y="8"/>
                            </a:cubicBezTo>
                            <a:cubicBezTo>
                              <a:pt x="46" y="8"/>
                              <a:pt x="48" y="10"/>
                              <a:pt x="49" y="9"/>
                            </a:cubicBezTo>
                            <a:cubicBezTo>
                              <a:pt x="51" y="8"/>
                              <a:pt x="51" y="8"/>
                              <a:pt x="53" y="8"/>
                            </a:cubicBezTo>
                            <a:cubicBezTo>
                              <a:pt x="54" y="9"/>
                              <a:pt x="61" y="9"/>
                              <a:pt x="61" y="10"/>
                            </a:cubicBezTo>
                            <a:cubicBezTo>
                              <a:pt x="64" y="9"/>
                              <a:pt x="62" y="5"/>
                              <a:pt x="66" y="4"/>
                            </a:cubicBezTo>
                            <a:cubicBezTo>
                              <a:pt x="66" y="3"/>
                              <a:pt x="66" y="2"/>
                              <a:pt x="64" y="1"/>
                            </a:cubicBezTo>
                            <a:cubicBezTo>
                              <a:pt x="64" y="1"/>
                              <a:pt x="60" y="0"/>
                              <a:pt x="61" y="1"/>
                            </a:cubicBezTo>
                            <a:cubicBezTo>
                              <a:pt x="61" y="2"/>
                              <a:pt x="63" y="3"/>
                              <a:pt x="61" y="4"/>
                            </a:cubicBezTo>
                            <a:cubicBezTo>
                              <a:pt x="60" y="5"/>
                              <a:pt x="59" y="5"/>
                              <a:pt x="57" y="5"/>
                            </a:cubicBezTo>
                            <a:cubicBezTo>
                              <a:pt x="56" y="4"/>
                              <a:pt x="55" y="5"/>
                              <a:pt x="53" y="5"/>
                            </a:cubicBezTo>
                            <a:cubicBezTo>
                              <a:pt x="52" y="5"/>
                              <a:pt x="51" y="4"/>
                              <a:pt x="49" y="4"/>
                            </a:cubicBezTo>
                            <a:cubicBezTo>
                              <a:pt x="48" y="5"/>
                              <a:pt x="47" y="3"/>
                              <a:pt x="47" y="2"/>
                            </a:cubicBezTo>
                            <a:cubicBezTo>
                              <a:pt x="46" y="2"/>
                              <a:pt x="44" y="2"/>
                              <a:pt x="43" y="2"/>
                            </a:cubicBezTo>
                            <a:cubicBezTo>
                              <a:pt x="41" y="3"/>
                              <a:pt x="40" y="4"/>
                              <a:pt x="38" y="4"/>
                            </a:cubicBezTo>
                            <a:cubicBezTo>
                              <a:pt x="37" y="4"/>
                              <a:pt x="35" y="4"/>
                              <a:pt x="34" y="5"/>
                            </a:cubicBezTo>
                            <a:cubicBezTo>
                              <a:pt x="33" y="5"/>
                              <a:pt x="32" y="4"/>
                              <a:pt x="31" y="4"/>
                            </a:cubicBezTo>
                            <a:cubicBezTo>
                              <a:pt x="29" y="5"/>
                              <a:pt x="30" y="6"/>
                              <a:pt x="29" y="6"/>
                            </a:cubicBezTo>
                            <a:cubicBezTo>
                              <a:pt x="27" y="6"/>
                              <a:pt x="25" y="6"/>
                              <a:pt x="24" y="6"/>
                            </a:cubicBezTo>
                            <a:cubicBezTo>
                              <a:pt x="22" y="6"/>
                              <a:pt x="21" y="7"/>
                              <a:pt x="20" y="8"/>
                            </a:cubicBezTo>
                            <a:cubicBezTo>
                              <a:pt x="19" y="9"/>
                              <a:pt x="18" y="8"/>
                              <a:pt x="16" y="9"/>
                            </a:cubicBezTo>
                            <a:cubicBezTo>
                              <a:pt x="15" y="9"/>
                              <a:pt x="14" y="9"/>
                              <a:pt x="13" y="9"/>
                            </a:cubicBezTo>
                            <a:cubicBezTo>
                              <a:pt x="12" y="10"/>
                              <a:pt x="14" y="11"/>
                              <a:pt x="13" y="12"/>
                            </a:cubicBezTo>
                            <a:cubicBezTo>
                              <a:pt x="12" y="13"/>
                              <a:pt x="11" y="13"/>
                              <a:pt x="10" y="14"/>
                            </a:cubicBezTo>
                            <a:cubicBezTo>
                              <a:pt x="10" y="16"/>
                              <a:pt x="9" y="16"/>
                              <a:pt x="8" y="17"/>
                            </a:cubicBezTo>
                            <a:cubicBezTo>
                              <a:pt x="6" y="18"/>
                              <a:pt x="6" y="18"/>
                              <a:pt x="7" y="19"/>
                            </a:cubicBezTo>
                            <a:cubicBezTo>
                              <a:pt x="5" y="19"/>
                              <a:pt x="7" y="20"/>
                              <a:pt x="6" y="20"/>
                            </a:cubicBezTo>
                            <a:cubicBezTo>
                              <a:pt x="5" y="21"/>
                              <a:pt x="4" y="21"/>
                              <a:pt x="3" y="20"/>
                            </a:cubicBezTo>
                            <a:cubicBezTo>
                              <a:pt x="5" y="21"/>
                              <a:pt x="5" y="23"/>
                              <a:pt x="6" y="24"/>
                            </a:cubicBezTo>
                            <a:cubicBezTo>
                              <a:pt x="8" y="25"/>
                              <a:pt x="10" y="25"/>
                              <a:pt x="10" y="27"/>
                            </a:cubicBezTo>
                            <a:cubicBezTo>
                              <a:pt x="10" y="26"/>
                              <a:pt x="13" y="26"/>
                              <a:pt x="14" y="27"/>
                            </a:cubicBezTo>
                            <a:cubicBezTo>
                              <a:pt x="16" y="28"/>
                              <a:pt x="11" y="27"/>
                              <a:pt x="10" y="27"/>
                            </a:cubicBezTo>
                            <a:cubicBezTo>
                              <a:pt x="9" y="28"/>
                              <a:pt x="11" y="30"/>
                              <a:pt x="12" y="30"/>
                            </a:cubicBezTo>
                            <a:cubicBezTo>
                              <a:pt x="13" y="31"/>
                              <a:pt x="14" y="32"/>
                              <a:pt x="14" y="34"/>
                            </a:cubicBezTo>
                            <a:cubicBezTo>
                              <a:pt x="15" y="33"/>
                              <a:pt x="16" y="33"/>
                              <a:pt x="16" y="32"/>
                            </a:cubicBezTo>
                            <a:cubicBezTo>
                              <a:pt x="17" y="34"/>
                              <a:pt x="19" y="33"/>
                              <a:pt x="22" y="33"/>
                            </a:cubicBezTo>
                            <a:cubicBezTo>
                              <a:pt x="23" y="33"/>
                              <a:pt x="26" y="34"/>
                              <a:pt x="26" y="32"/>
                            </a:cubicBezTo>
                            <a:cubicBezTo>
                              <a:pt x="27" y="33"/>
                              <a:pt x="27" y="33"/>
                              <a:pt x="28" y="34"/>
                            </a:cubicBezTo>
                            <a:cubicBezTo>
                              <a:pt x="29" y="33"/>
                              <a:pt x="29" y="34"/>
                              <a:pt x="30" y="34"/>
                            </a:cubicBezTo>
                            <a:cubicBezTo>
                              <a:pt x="31" y="35"/>
                              <a:pt x="32" y="35"/>
                              <a:pt x="33" y="35"/>
                            </a:cubicBezTo>
                            <a:cubicBezTo>
                              <a:pt x="34" y="35"/>
                              <a:pt x="33" y="35"/>
                              <a:pt x="32" y="36"/>
                            </a:cubicBezTo>
                            <a:cubicBezTo>
                              <a:pt x="31" y="36"/>
                              <a:pt x="31" y="37"/>
                              <a:pt x="30" y="37"/>
                            </a:cubicBezTo>
                            <a:cubicBezTo>
                              <a:pt x="29" y="36"/>
                              <a:pt x="28" y="35"/>
                              <a:pt x="26" y="35"/>
                            </a:cubicBezTo>
                            <a:cubicBezTo>
                              <a:pt x="24" y="35"/>
                              <a:pt x="23" y="34"/>
                              <a:pt x="21" y="33"/>
                            </a:cubicBezTo>
                            <a:cubicBezTo>
                              <a:pt x="20" y="33"/>
                              <a:pt x="20" y="34"/>
                              <a:pt x="19" y="35"/>
                            </a:cubicBezTo>
                            <a:cubicBezTo>
                              <a:pt x="18" y="35"/>
                              <a:pt x="17" y="34"/>
                              <a:pt x="16" y="35"/>
                            </a:cubicBezTo>
                            <a:cubicBezTo>
                              <a:pt x="16" y="36"/>
                              <a:pt x="15" y="37"/>
                              <a:pt x="14" y="37"/>
                            </a:cubicBezTo>
                            <a:cubicBezTo>
                              <a:pt x="15" y="39"/>
                              <a:pt x="20" y="42"/>
                              <a:pt x="19" y="43"/>
                            </a:cubicBezTo>
                            <a:cubicBezTo>
                              <a:pt x="18" y="45"/>
                              <a:pt x="19" y="48"/>
                              <a:pt x="22" y="48"/>
                            </a:cubicBezTo>
                            <a:cubicBezTo>
                              <a:pt x="22" y="48"/>
                              <a:pt x="21" y="46"/>
                              <a:pt x="23" y="46"/>
                            </a:cubicBezTo>
                            <a:cubicBezTo>
                              <a:pt x="24" y="46"/>
                              <a:pt x="24" y="47"/>
                              <a:pt x="24" y="47"/>
                            </a:cubicBezTo>
                            <a:cubicBezTo>
                              <a:pt x="25" y="48"/>
                              <a:pt x="26" y="51"/>
                              <a:pt x="27" y="51"/>
                            </a:cubicBezTo>
                            <a:cubicBezTo>
                              <a:pt x="27" y="50"/>
                              <a:pt x="28" y="46"/>
                              <a:pt x="30" y="49"/>
                            </a:cubicBezTo>
                            <a:cubicBezTo>
                              <a:pt x="30" y="49"/>
                              <a:pt x="33" y="52"/>
                              <a:pt x="33" y="51"/>
                            </a:cubicBezTo>
                            <a:cubicBezTo>
                              <a:pt x="34" y="50"/>
                              <a:pt x="32" y="50"/>
                              <a:pt x="32" y="49"/>
                            </a:cubicBezTo>
                            <a:cubicBezTo>
                              <a:pt x="33" y="48"/>
                              <a:pt x="32" y="47"/>
                              <a:pt x="32" y="46"/>
                            </a:cubicBezTo>
                            <a:cubicBezTo>
                              <a:pt x="31" y="44"/>
                              <a:pt x="29" y="43"/>
                              <a:pt x="29" y="41"/>
                            </a:cubicBezTo>
                            <a:cubicBezTo>
                              <a:pt x="30" y="41"/>
                              <a:pt x="31" y="41"/>
                              <a:pt x="32" y="42"/>
                            </a:cubicBezTo>
                            <a:cubicBezTo>
                              <a:pt x="33" y="42"/>
                              <a:pt x="32" y="43"/>
                              <a:pt x="34" y="43"/>
                            </a:cubicBezTo>
                            <a:cubicBezTo>
                              <a:pt x="33" y="43"/>
                              <a:pt x="36" y="42"/>
                              <a:pt x="36" y="42"/>
                            </a:cubicBezTo>
                            <a:cubicBezTo>
                              <a:pt x="37" y="41"/>
                              <a:pt x="35" y="41"/>
                              <a:pt x="35" y="40"/>
                            </a:cubicBezTo>
                            <a:close/>
                            <a:moveTo>
                              <a:pt x="60" y="15"/>
                            </a:moveTo>
                            <a:cubicBezTo>
                              <a:pt x="59" y="14"/>
                              <a:pt x="57" y="15"/>
                              <a:pt x="58" y="16"/>
                            </a:cubicBezTo>
                            <a:cubicBezTo>
                              <a:pt x="58" y="16"/>
                              <a:pt x="60" y="16"/>
                              <a:pt x="60" y="15"/>
                            </a:cubicBezTo>
                            <a:close/>
                            <a:moveTo>
                              <a:pt x="69" y="49"/>
                            </a:moveTo>
                            <a:cubicBezTo>
                              <a:pt x="70" y="48"/>
                              <a:pt x="72" y="48"/>
                              <a:pt x="73" y="47"/>
                            </a:cubicBezTo>
                            <a:cubicBezTo>
                              <a:pt x="72" y="47"/>
                              <a:pt x="68" y="48"/>
                              <a:pt x="69" y="49"/>
                            </a:cubicBezTo>
                            <a:close/>
                            <a:moveTo>
                              <a:pt x="0" y="19"/>
                            </a:moveTo>
                            <a:cubicBezTo>
                              <a:pt x="0" y="21"/>
                              <a:pt x="2" y="23"/>
                              <a:pt x="4" y="23"/>
                            </a:cubicBezTo>
                            <a:cubicBezTo>
                              <a:pt x="4" y="23"/>
                              <a:pt x="4" y="23"/>
                              <a:pt x="3" y="23"/>
                            </a:cubicBezTo>
                            <a:cubicBezTo>
                              <a:pt x="1" y="22"/>
                              <a:pt x="4" y="19"/>
                              <a:pt x="0" y="19"/>
                            </a:cubicBezTo>
                            <a:close/>
                            <a:moveTo>
                              <a:pt x="11" y="36"/>
                            </a:moveTo>
                            <a:cubicBezTo>
                              <a:pt x="11" y="35"/>
                              <a:pt x="10" y="34"/>
                              <a:pt x="9" y="34"/>
                            </a:cubicBezTo>
                            <a:cubicBezTo>
                              <a:pt x="9" y="33"/>
                              <a:pt x="9" y="33"/>
                              <a:pt x="8" y="32"/>
                            </a:cubicBezTo>
                            <a:cubicBezTo>
                              <a:pt x="8" y="32"/>
                              <a:pt x="8" y="33"/>
                              <a:pt x="8" y="33"/>
                            </a:cubicBezTo>
                            <a:cubicBezTo>
                              <a:pt x="8" y="34"/>
                              <a:pt x="6" y="34"/>
                              <a:pt x="7" y="35"/>
                            </a:cubicBezTo>
                            <a:cubicBezTo>
                              <a:pt x="7" y="35"/>
                              <a:pt x="8" y="35"/>
                              <a:pt x="8" y="35"/>
                            </a:cubicBezTo>
                            <a:cubicBezTo>
                              <a:pt x="8" y="36"/>
                              <a:pt x="10" y="36"/>
                              <a:pt x="11" y="36"/>
                            </a:cubicBezTo>
                            <a:close/>
                            <a:moveTo>
                              <a:pt x="10" y="28"/>
                            </a:moveTo>
                            <a:cubicBezTo>
                              <a:pt x="9" y="28"/>
                              <a:pt x="8" y="30"/>
                              <a:pt x="9" y="31"/>
                            </a:cubicBezTo>
                            <a:cubicBezTo>
                              <a:pt x="10" y="31"/>
                              <a:pt x="10" y="29"/>
                              <a:pt x="10" y="28"/>
                            </a:cubicBezTo>
                            <a:close/>
                            <a:moveTo>
                              <a:pt x="9" y="38"/>
                            </a:moveTo>
                            <a:cubicBezTo>
                              <a:pt x="9" y="39"/>
                              <a:pt x="10" y="39"/>
                              <a:pt x="11" y="40"/>
                            </a:cubicBezTo>
                            <a:cubicBezTo>
                              <a:pt x="12" y="39"/>
                              <a:pt x="11" y="38"/>
                              <a:pt x="9" y="38"/>
                            </a:cubicBezTo>
                            <a:close/>
                            <a:moveTo>
                              <a:pt x="31" y="54"/>
                            </a:moveTo>
                            <a:cubicBezTo>
                              <a:pt x="33" y="54"/>
                              <a:pt x="32" y="53"/>
                              <a:pt x="31" y="52"/>
                            </a:cubicBezTo>
                            <a:cubicBezTo>
                              <a:pt x="30" y="53"/>
                              <a:pt x="31" y="54"/>
                              <a:pt x="31" y="54"/>
                            </a:cubicBezTo>
                            <a:close/>
                            <a:moveTo>
                              <a:pt x="36" y="39"/>
                            </a:moveTo>
                            <a:cubicBezTo>
                              <a:pt x="36" y="39"/>
                              <a:pt x="36" y="39"/>
                              <a:pt x="36" y="40"/>
                            </a:cubicBezTo>
                            <a:cubicBezTo>
                              <a:pt x="37" y="39"/>
                              <a:pt x="37" y="39"/>
                              <a:pt x="36" y="39"/>
                            </a:cubicBezTo>
                            <a:close/>
                            <a:moveTo>
                              <a:pt x="47" y="36"/>
                            </a:moveTo>
                            <a:cubicBezTo>
                              <a:pt x="46" y="35"/>
                              <a:pt x="44" y="35"/>
                              <a:pt x="44" y="34"/>
                            </a:cubicBezTo>
                            <a:cubicBezTo>
                              <a:pt x="43" y="33"/>
                              <a:pt x="44" y="31"/>
                              <a:pt x="42" y="30"/>
                            </a:cubicBezTo>
                            <a:cubicBezTo>
                              <a:pt x="40" y="29"/>
                              <a:pt x="38" y="30"/>
                              <a:pt x="37" y="29"/>
                            </a:cubicBezTo>
                            <a:cubicBezTo>
                              <a:pt x="36" y="28"/>
                              <a:pt x="36" y="27"/>
                              <a:pt x="34" y="27"/>
                            </a:cubicBezTo>
                            <a:cubicBezTo>
                              <a:pt x="33" y="27"/>
                              <a:pt x="32" y="28"/>
                              <a:pt x="31" y="28"/>
                            </a:cubicBezTo>
                            <a:cubicBezTo>
                              <a:pt x="33" y="27"/>
                              <a:pt x="38" y="30"/>
                              <a:pt x="37" y="32"/>
                            </a:cubicBezTo>
                            <a:cubicBezTo>
                              <a:pt x="38" y="33"/>
                              <a:pt x="40" y="32"/>
                              <a:pt x="41" y="33"/>
                            </a:cubicBezTo>
                            <a:cubicBezTo>
                              <a:pt x="43" y="33"/>
                              <a:pt x="43" y="35"/>
                              <a:pt x="44" y="36"/>
                            </a:cubicBezTo>
                            <a:cubicBezTo>
                              <a:pt x="44" y="36"/>
                              <a:pt x="47" y="37"/>
                              <a:pt x="47" y="36"/>
                            </a:cubicBezTo>
                            <a:close/>
                            <a:moveTo>
                              <a:pt x="38" y="26"/>
                            </a:moveTo>
                            <a:cubicBezTo>
                              <a:pt x="38" y="26"/>
                              <a:pt x="38" y="26"/>
                              <a:pt x="39" y="26"/>
                            </a:cubicBezTo>
                            <a:cubicBezTo>
                              <a:pt x="39" y="26"/>
                              <a:pt x="38" y="25"/>
                              <a:pt x="38" y="26"/>
                            </a:cubicBezTo>
                            <a:close/>
                            <a:moveTo>
                              <a:pt x="62" y="63"/>
                            </a:moveTo>
                            <a:cubicBezTo>
                              <a:pt x="61" y="63"/>
                              <a:pt x="59" y="64"/>
                              <a:pt x="58" y="64"/>
                            </a:cubicBezTo>
                            <a:cubicBezTo>
                              <a:pt x="57" y="64"/>
                              <a:pt x="58" y="63"/>
                              <a:pt x="58" y="63"/>
                            </a:cubicBezTo>
                            <a:cubicBezTo>
                              <a:pt x="58" y="62"/>
                              <a:pt x="56" y="62"/>
                              <a:pt x="55" y="62"/>
                            </a:cubicBezTo>
                            <a:cubicBezTo>
                              <a:pt x="52" y="62"/>
                              <a:pt x="50" y="61"/>
                              <a:pt x="47" y="62"/>
                            </a:cubicBezTo>
                            <a:cubicBezTo>
                              <a:pt x="45" y="62"/>
                              <a:pt x="44" y="62"/>
                              <a:pt x="43" y="61"/>
                            </a:cubicBezTo>
                            <a:cubicBezTo>
                              <a:pt x="42" y="61"/>
                              <a:pt x="41" y="60"/>
                              <a:pt x="43" y="60"/>
                            </a:cubicBezTo>
                            <a:cubicBezTo>
                              <a:pt x="41" y="60"/>
                              <a:pt x="39" y="61"/>
                              <a:pt x="39" y="59"/>
                            </a:cubicBezTo>
                            <a:cubicBezTo>
                              <a:pt x="39" y="60"/>
                              <a:pt x="38" y="60"/>
                              <a:pt x="38" y="61"/>
                            </a:cubicBezTo>
                            <a:cubicBezTo>
                              <a:pt x="38" y="60"/>
                              <a:pt x="37" y="60"/>
                              <a:pt x="37" y="60"/>
                            </a:cubicBezTo>
                            <a:cubicBezTo>
                              <a:pt x="37" y="61"/>
                              <a:pt x="36" y="63"/>
                              <a:pt x="37" y="63"/>
                            </a:cubicBezTo>
                            <a:cubicBezTo>
                              <a:pt x="39" y="63"/>
                              <a:pt x="41" y="64"/>
                              <a:pt x="42" y="63"/>
                            </a:cubicBezTo>
                            <a:cubicBezTo>
                              <a:pt x="44" y="64"/>
                              <a:pt x="46" y="64"/>
                              <a:pt x="48" y="64"/>
                            </a:cubicBezTo>
                            <a:cubicBezTo>
                              <a:pt x="48" y="65"/>
                              <a:pt x="48" y="66"/>
                              <a:pt x="49" y="66"/>
                            </a:cubicBezTo>
                            <a:cubicBezTo>
                              <a:pt x="50" y="66"/>
                              <a:pt x="51" y="66"/>
                              <a:pt x="52" y="66"/>
                            </a:cubicBezTo>
                            <a:cubicBezTo>
                              <a:pt x="55" y="65"/>
                              <a:pt x="58" y="65"/>
                              <a:pt x="60" y="65"/>
                            </a:cubicBezTo>
                            <a:cubicBezTo>
                              <a:pt x="61" y="65"/>
                              <a:pt x="62" y="65"/>
                              <a:pt x="63" y="65"/>
                            </a:cubicBezTo>
                            <a:cubicBezTo>
                              <a:pt x="63" y="64"/>
                              <a:pt x="63" y="63"/>
                              <a:pt x="62" y="63"/>
                            </a:cubicBezTo>
                            <a:close/>
                            <a:moveTo>
                              <a:pt x="45" y="40"/>
                            </a:moveTo>
                            <a:cubicBezTo>
                              <a:pt x="44" y="40"/>
                              <a:pt x="44" y="40"/>
                              <a:pt x="44" y="41"/>
                            </a:cubicBezTo>
                            <a:cubicBezTo>
                              <a:pt x="45" y="41"/>
                              <a:pt x="45" y="40"/>
                              <a:pt x="45" y="40"/>
                            </a:cubicBezTo>
                            <a:close/>
                            <a:moveTo>
                              <a:pt x="46" y="48"/>
                            </a:moveTo>
                            <a:cubicBezTo>
                              <a:pt x="46" y="49"/>
                              <a:pt x="45" y="49"/>
                              <a:pt x="44" y="49"/>
                            </a:cubicBezTo>
                            <a:cubicBezTo>
                              <a:pt x="44" y="49"/>
                              <a:pt x="44" y="49"/>
                              <a:pt x="44" y="50"/>
                            </a:cubicBezTo>
                            <a:cubicBezTo>
                              <a:pt x="45" y="49"/>
                              <a:pt x="46" y="50"/>
                              <a:pt x="46" y="48"/>
                            </a:cubicBezTo>
                            <a:close/>
                            <a:moveTo>
                              <a:pt x="48" y="10"/>
                            </a:moveTo>
                            <a:cubicBezTo>
                              <a:pt x="46" y="9"/>
                              <a:pt x="46" y="12"/>
                              <a:pt x="47" y="12"/>
                            </a:cubicBezTo>
                            <a:cubicBezTo>
                              <a:pt x="49" y="12"/>
                              <a:pt x="49" y="10"/>
                              <a:pt x="48" y="10"/>
                            </a:cubicBezTo>
                            <a:close/>
                            <a:moveTo>
                              <a:pt x="45" y="27"/>
                            </a:moveTo>
                            <a:cubicBezTo>
                              <a:pt x="45" y="28"/>
                              <a:pt x="47" y="28"/>
                              <a:pt x="47" y="29"/>
                            </a:cubicBezTo>
                            <a:cubicBezTo>
                              <a:pt x="47" y="29"/>
                              <a:pt x="47" y="29"/>
                              <a:pt x="47" y="29"/>
                            </a:cubicBezTo>
                            <a:cubicBezTo>
                              <a:pt x="47" y="28"/>
                              <a:pt x="47" y="27"/>
                              <a:pt x="45" y="27"/>
                            </a:cubicBezTo>
                            <a:close/>
                            <a:moveTo>
                              <a:pt x="48" y="47"/>
                            </a:moveTo>
                            <a:cubicBezTo>
                              <a:pt x="49" y="47"/>
                              <a:pt x="49" y="46"/>
                              <a:pt x="48" y="46"/>
                            </a:cubicBezTo>
                            <a:cubicBezTo>
                              <a:pt x="48" y="47"/>
                              <a:pt x="48" y="47"/>
                              <a:pt x="48" y="47"/>
                            </a:cubicBezTo>
                            <a:close/>
                            <a:moveTo>
                              <a:pt x="55" y="17"/>
                            </a:moveTo>
                            <a:cubicBezTo>
                              <a:pt x="54" y="18"/>
                              <a:pt x="53" y="17"/>
                              <a:pt x="52" y="17"/>
                            </a:cubicBezTo>
                            <a:cubicBezTo>
                              <a:pt x="50" y="20"/>
                              <a:pt x="53" y="18"/>
                              <a:pt x="54" y="19"/>
                            </a:cubicBezTo>
                            <a:cubicBezTo>
                              <a:pt x="54" y="18"/>
                              <a:pt x="54" y="18"/>
                              <a:pt x="55" y="17"/>
                            </a:cubicBezTo>
                            <a:close/>
                            <a:moveTo>
                              <a:pt x="49" y="37"/>
                            </a:moveTo>
                            <a:cubicBezTo>
                              <a:pt x="48" y="37"/>
                              <a:pt x="48" y="37"/>
                              <a:pt x="48" y="37"/>
                            </a:cubicBezTo>
                            <a:cubicBezTo>
                              <a:pt x="49" y="38"/>
                              <a:pt x="49" y="39"/>
                              <a:pt x="50" y="40"/>
                            </a:cubicBezTo>
                            <a:cubicBezTo>
                              <a:pt x="52" y="38"/>
                              <a:pt x="49" y="38"/>
                              <a:pt x="49" y="37"/>
                            </a:cubicBezTo>
                            <a:close/>
                            <a:moveTo>
                              <a:pt x="51" y="40"/>
                            </a:moveTo>
                            <a:cubicBezTo>
                              <a:pt x="51" y="40"/>
                              <a:pt x="52" y="41"/>
                              <a:pt x="53" y="41"/>
                            </a:cubicBezTo>
                            <a:cubicBezTo>
                              <a:pt x="53" y="40"/>
                              <a:pt x="52" y="40"/>
                              <a:pt x="51" y="40"/>
                            </a:cubicBezTo>
                            <a:close/>
                            <a:moveTo>
                              <a:pt x="49" y="50"/>
                            </a:moveTo>
                            <a:cubicBezTo>
                              <a:pt x="50" y="50"/>
                              <a:pt x="50" y="50"/>
                              <a:pt x="50" y="50"/>
                            </a:cubicBezTo>
                            <a:cubicBezTo>
                              <a:pt x="50" y="50"/>
                              <a:pt x="50" y="50"/>
                              <a:pt x="49" y="50"/>
                            </a:cubicBezTo>
                            <a:close/>
                            <a:moveTo>
                              <a:pt x="52" y="46"/>
                            </a:moveTo>
                            <a:cubicBezTo>
                              <a:pt x="53" y="46"/>
                              <a:pt x="53" y="45"/>
                              <a:pt x="53" y="45"/>
                            </a:cubicBezTo>
                            <a:cubicBezTo>
                              <a:pt x="52" y="45"/>
                              <a:pt x="52" y="46"/>
                              <a:pt x="52" y="46"/>
                            </a:cubicBezTo>
                            <a:close/>
                            <a:moveTo>
                              <a:pt x="54" y="42"/>
                            </a:moveTo>
                            <a:cubicBezTo>
                              <a:pt x="54" y="42"/>
                              <a:pt x="54" y="42"/>
                              <a:pt x="55" y="41"/>
                            </a:cubicBezTo>
                            <a:cubicBezTo>
                              <a:pt x="54" y="41"/>
                              <a:pt x="53" y="41"/>
                              <a:pt x="54" y="42"/>
                            </a:cubicBezTo>
                            <a:close/>
                            <a:moveTo>
                              <a:pt x="53" y="49"/>
                            </a:moveTo>
                            <a:cubicBezTo>
                              <a:pt x="53" y="49"/>
                              <a:pt x="54" y="49"/>
                              <a:pt x="54" y="50"/>
                            </a:cubicBezTo>
                            <a:cubicBezTo>
                              <a:pt x="55" y="49"/>
                              <a:pt x="54" y="49"/>
                              <a:pt x="53" y="49"/>
                            </a:cubicBezTo>
                            <a:close/>
                            <a:moveTo>
                              <a:pt x="57" y="13"/>
                            </a:moveTo>
                            <a:cubicBezTo>
                              <a:pt x="56" y="12"/>
                              <a:pt x="56" y="12"/>
                              <a:pt x="55" y="12"/>
                            </a:cubicBezTo>
                            <a:cubicBezTo>
                              <a:pt x="55" y="13"/>
                              <a:pt x="56" y="13"/>
                              <a:pt x="57" y="13"/>
                            </a:cubicBezTo>
                            <a:cubicBezTo>
                              <a:pt x="57" y="13"/>
                              <a:pt x="57" y="13"/>
                              <a:pt x="57" y="13"/>
                            </a:cubicBezTo>
                            <a:close/>
                            <a:moveTo>
                              <a:pt x="56" y="44"/>
                            </a:moveTo>
                            <a:cubicBezTo>
                              <a:pt x="56" y="44"/>
                              <a:pt x="55" y="45"/>
                              <a:pt x="54" y="45"/>
                            </a:cubicBezTo>
                            <a:cubicBezTo>
                              <a:pt x="54" y="46"/>
                              <a:pt x="55" y="47"/>
                              <a:pt x="55" y="47"/>
                            </a:cubicBezTo>
                            <a:cubicBezTo>
                              <a:pt x="56" y="47"/>
                              <a:pt x="57" y="45"/>
                              <a:pt x="56" y="44"/>
                            </a:cubicBezTo>
                            <a:close/>
                            <a:moveTo>
                              <a:pt x="58" y="48"/>
                            </a:moveTo>
                            <a:cubicBezTo>
                              <a:pt x="59" y="48"/>
                              <a:pt x="60" y="47"/>
                              <a:pt x="61" y="47"/>
                            </a:cubicBezTo>
                            <a:cubicBezTo>
                              <a:pt x="60" y="47"/>
                              <a:pt x="59" y="48"/>
                              <a:pt x="58" y="48"/>
                            </a:cubicBezTo>
                            <a:close/>
                            <a:moveTo>
                              <a:pt x="59" y="32"/>
                            </a:moveTo>
                            <a:cubicBezTo>
                              <a:pt x="61" y="32"/>
                              <a:pt x="58" y="34"/>
                              <a:pt x="60" y="35"/>
                            </a:cubicBezTo>
                            <a:cubicBezTo>
                              <a:pt x="63" y="34"/>
                              <a:pt x="61" y="29"/>
                              <a:pt x="59" y="32"/>
                            </a:cubicBezTo>
                            <a:close/>
                            <a:moveTo>
                              <a:pt x="60" y="41"/>
                            </a:moveTo>
                            <a:cubicBezTo>
                              <a:pt x="61" y="41"/>
                              <a:pt x="63" y="41"/>
                              <a:pt x="63" y="40"/>
                            </a:cubicBezTo>
                            <a:cubicBezTo>
                              <a:pt x="62" y="40"/>
                              <a:pt x="60" y="40"/>
                              <a:pt x="60" y="41"/>
                            </a:cubicBezTo>
                            <a:close/>
                            <a:moveTo>
                              <a:pt x="61" y="24"/>
                            </a:moveTo>
                            <a:cubicBezTo>
                              <a:pt x="60" y="24"/>
                              <a:pt x="58" y="25"/>
                              <a:pt x="59" y="26"/>
                            </a:cubicBezTo>
                            <a:cubicBezTo>
                              <a:pt x="60" y="26"/>
                              <a:pt x="61" y="26"/>
                              <a:pt x="62" y="26"/>
                            </a:cubicBezTo>
                            <a:cubicBezTo>
                              <a:pt x="62" y="26"/>
                              <a:pt x="62" y="26"/>
                              <a:pt x="61" y="26"/>
                            </a:cubicBezTo>
                            <a:cubicBezTo>
                              <a:pt x="62" y="27"/>
                              <a:pt x="63" y="27"/>
                              <a:pt x="64" y="27"/>
                            </a:cubicBezTo>
                            <a:cubicBezTo>
                              <a:pt x="65" y="27"/>
                              <a:pt x="65" y="26"/>
                              <a:pt x="66" y="27"/>
                            </a:cubicBezTo>
                            <a:cubicBezTo>
                              <a:pt x="65" y="24"/>
                              <a:pt x="64" y="23"/>
                              <a:pt x="61" y="24"/>
                            </a:cubicBezTo>
                            <a:close/>
                            <a:moveTo>
                              <a:pt x="70" y="39"/>
                            </a:moveTo>
                            <a:cubicBezTo>
                              <a:pt x="69" y="39"/>
                              <a:pt x="68" y="38"/>
                              <a:pt x="66" y="38"/>
                            </a:cubicBezTo>
                            <a:cubicBezTo>
                              <a:pt x="64" y="39"/>
                              <a:pt x="68" y="40"/>
                              <a:pt x="68" y="40"/>
                            </a:cubicBezTo>
                            <a:cubicBezTo>
                              <a:pt x="69" y="40"/>
                              <a:pt x="70" y="39"/>
                              <a:pt x="70" y="39"/>
                            </a:cubicBezTo>
                            <a:close/>
                            <a:moveTo>
                              <a:pt x="67" y="44"/>
                            </a:moveTo>
                            <a:cubicBezTo>
                              <a:pt x="68" y="45"/>
                              <a:pt x="68" y="45"/>
                              <a:pt x="68" y="45"/>
                            </a:cubicBezTo>
                            <a:cubicBezTo>
                              <a:pt x="68" y="45"/>
                              <a:pt x="68" y="44"/>
                              <a:pt x="67" y="44"/>
                            </a:cubicBezTo>
                            <a:close/>
                            <a:moveTo>
                              <a:pt x="70" y="46"/>
                            </a:moveTo>
                            <a:cubicBezTo>
                              <a:pt x="69" y="46"/>
                              <a:pt x="69" y="46"/>
                              <a:pt x="69" y="47"/>
                            </a:cubicBezTo>
                            <a:cubicBezTo>
                              <a:pt x="70" y="47"/>
                              <a:pt x="70" y="46"/>
                              <a:pt x="70" y="46"/>
                            </a:cubicBezTo>
                            <a:close/>
                            <a:moveTo>
                              <a:pt x="71" y="62"/>
                            </a:moveTo>
                            <a:cubicBezTo>
                              <a:pt x="72" y="61"/>
                              <a:pt x="72" y="58"/>
                              <a:pt x="72" y="57"/>
                            </a:cubicBezTo>
                            <a:cubicBezTo>
                              <a:pt x="71" y="59"/>
                              <a:pt x="71" y="60"/>
                              <a:pt x="71" y="62"/>
                            </a:cubicBezTo>
                            <a:close/>
                            <a:moveTo>
                              <a:pt x="76" y="55"/>
                            </a:moveTo>
                            <a:cubicBezTo>
                              <a:pt x="77" y="56"/>
                              <a:pt x="77" y="58"/>
                              <a:pt x="78" y="56"/>
                            </a:cubicBezTo>
                            <a:cubicBezTo>
                              <a:pt x="79" y="55"/>
                              <a:pt x="80" y="56"/>
                              <a:pt x="80" y="54"/>
                            </a:cubicBezTo>
                            <a:cubicBezTo>
                              <a:pt x="81" y="53"/>
                              <a:pt x="81" y="53"/>
                              <a:pt x="81" y="52"/>
                            </a:cubicBezTo>
                            <a:cubicBezTo>
                              <a:pt x="79" y="52"/>
                              <a:pt x="76" y="53"/>
                              <a:pt x="76" y="55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69" name="Freeform 341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541" y="3282"/>
                        <a:ext cx="254" cy="100"/>
                      </a:xfrm>
                      <a:custGeom>
                        <a:avLst/>
                        <a:gdLst>
                          <a:gd name="T0" fmla="*/ 2 w 157"/>
                          <a:gd name="T1" fmla="*/ 19 h 62"/>
                          <a:gd name="T2" fmla="*/ 7 w 157"/>
                          <a:gd name="T3" fmla="*/ 19 h 62"/>
                          <a:gd name="T4" fmla="*/ 1 w 157"/>
                          <a:gd name="T5" fmla="*/ 14 h 62"/>
                          <a:gd name="T6" fmla="*/ 6 w 157"/>
                          <a:gd name="T7" fmla="*/ 20 h 62"/>
                          <a:gd name="T8" fmla="*/ 9 w 157"/>
                          <a:gd name="T9" fmla="*/ 21 h 62"/>
                          <a:gd name="T10" fmla="*/ 9 w 157"/>
                          <a:gd name="T11" fmla="*/ 16 h 62"/>
                          <a:gd name="T12" fmla="*/ 9 w 157"/>
                          <a:gd name="T13" fmla="*/ 16 h 62"/>
                          <a:gd name="T14" fmla="*/ 12 w 157"/>
                          <a:gd name="T15" fmla="*/ 11 h 62"/>
                          <a:gd name="T16" fmla="*/ 13 w 157"/>
                          <a:gd name="T17" fmla="*/ 19 h 62"/>
                          <a:gd name="T18" fmla="*/ 13 w 157"/>
                          <a:gd name="T19" fmla="*/ 19 h 62"/>
                          <a:gd name="T20" fmla="*/ 13 w 157"/>
                          <a:gd name="T21" fmla="*/ 26 h 62"/>
                          <a:gd name="T22" fmla="*/ 21 w 157"/>
                          <a:gd name="T23" fmla="*/ 23 h 62"/>
                          <a:gd name="T24" fmla="*/ 21 w 157"/>
                          <a:gd name="T25" fmla="*/ 23 h 62"/>
                          <a:gd name="T26" fmla="*/ 112 w 157"/>
                          <a:gd name="T27" fmla="*/ 39 h 62"/>
                          <a:gd name="T28" fmla="*/ 109 w 157"/>
                          <a:gd name="T29" fmla="*/ 43 h 62"/>
                          <a:gd name="T30" fmla="*/ 112 w 157"/>
                          <a:gd name="T31" fmla="*/ 40 h 62"/>
                          <a:gd name="T32" fmla="*/ 109 w 157"/>
                          <a:gd name="T33" fmla="*/ 41 h 62"/>
                          <a:gd name="T34" fmla="*/ 155 w 157"/>
                          <a:gd name="T35" fmla="*/ 18 h 62"/>
                          <a:gd name="T36" fmla="*/ 156 w 157"/>
                          <a:gd name="T37" fmla="*/ 15 h 62"/>
                          <a:gd name="T38" fmla="*/ 146 w 157"/>
                          <a:gd name="T39" fmla="*/ 10 h 62"/>
                          <a:gd name="T40" fmla="*/ 143 w 157"/>
                          <a:gd name="T41" fmla="*/ 11 h 62"/>
                          <a:gd name="T42" fmla="*/ 135 w 157"/>
                          <a:gd name="T43" fmla="*/ 7 h 62"/>
                          <a:gd name="T44" fmla="*/ 122 w 157"/>
                          <a:gd name="T45" fmla="*/ 0 h 62"/>
                          <a:gd name="T46" fmla="*/ 117 w 157"/>
                          <a:gd name="T47" fmla="*/ 4 h 62"/>
                          <a:gd name="T48" fmla="*/ 111 w 157"/>
                          <a:gd name="T49" fmla="*/ 6 h 62"/>
                          <a:gd name="T50" fmla="*/ 108 w 157"/>
                          <a:gd name="T51" fmla="*/ 16 h 62"/>
                          <a:gd name="T52" fmla="*/ 106 w 157"/>
                          <a:gd name="T53" fmla="*/ 21 h 62"/>
                          <a:gd name="T54" fmla="*/ 104 w 157"/>
                          <a:gd name="T55" fmla="*/ 26 h 62"/>
                          <a:gd name="T56" fmla="*/ 104 w 157"/>
                          <a:gd name="T57" fmla="*/ 32 h 62"/>
                          <a:gd name="T58" fmla="*/ 105 w 157"/>
                          <a:gd name="T59" fmla="*/ 37 h 62"/>
                          <a:gd name="T60" fmla="*/ 111 w 157"/>
                          <a:gd name="T61" fmla="*/ 36 h 62"/>
                          <a:gd name="T62" fmla="*/ 112 w 157"/>
                          <a:gd name="T63" fmla="*/ 38 h 62"/>
                          <a:gd name="T64" fmla="*/ 113 w 157"/>
                          <a:gd name="T65" fmla="*/ 37 h 62"/>
                          <a:gd name="T66" fmla="*/ 111 w 157"/>
                          <a:gd name="T67" fmla="*/ 45 h 62"/>
                          <a:gd name="T68" fmla="*/ 109 w 157"/>
                          <a:gd name="T69" fmla="*/ 52 h 62"/>
                          <a:gd name="T70" fmla="*/ 108 w 157"/>
                          <a:gd name="T71" fmla="*/ 55 h 62"/>
                          <a:gd name="T72" fmla="*/ 113 w 157"/>
                          <a:gd name="T73" fmla="*/ 57 h 62"/>
                          <a:gd name="T74" fmla="*/ 119 w 157"/>
                          <a:gd name="T75" fmla="*/ 62 h 62"/>
                          <a:gd name="T76" fmla="*/ 124 w 157"/>
                          <a:gd name="T77" fmla="*/ 56 h 62"/>
                          <a:gd name="T78" fmla="*/ 128 w 157"/>
                          <a:gd name="T79" fmla="*/ 48 h 62"/>
                          <a:gd name="T80" fmla="*/ 129 w 157"/>
                          <a:gd name="T81" fmla="*/ 45 h 62"/>
                          <a:gd name="T82" fmla="*/ 143 w 157"/>
                          <a:gd name="T83" fmla="*/ 38 h 62"/>
                          <a:gd name="T84" fmla="*/ 157 w 157"/>
                          <a:gd name="T85" fmla="*/ 23 h 6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157" h="62">
                            <a:moveTo>
                              <a:pt x="2" y="17"/>
                            </a:moveTo>
                            <a:cubicBezTo>
                              <a:pt x="0" y="16"/>
                              <a:pt x="1" y="18"/>
                              <a:pt x="2" y="19"/>
                            </a:cubicBezTo>
                            <a:cubicBezTo>
                              <a:pt x="3" y="18"/>
                              <a:pt x="4" y="17"/>
                              <a:pt x="2" y="17"/>
                            </a:cubicBezTo>
                            <a:close/>
                            <a:moveTo>
                              <a:pt x="7" y="19"/>
                            </a:moveTo>
                            <a:cubicBezTo>
                              <a:pt x="8" y="18"/>
                              <a:pt x="6" y="17"/>
                              <a:pt x="6" y="16"/>
                            </a:cubicBezTo>
                            <a:cubicBezTo>
                              <a:pt x="4" y="14"/>
                              <a:pt x="4" y="12"/>
                              <a:pt x="1" y="14"/>
                            </a:cubicBezTo>
                            <a:cubicBezTo>
                              <a:pt x="3" y="14"/>
                              <a:pt x="3" y="15"/>
                              <a:pt x="3" y="16"/>
                            </a:cubicBezTo>
                            <a:cubicBezTo>
                              <a:pt x="4" y="18"/>
                              <a:pt x="5" y="18"/>
                              <a:pt x="6" y="20"/>
                            </a:cubicBezTo>
                            <a:cubicBezTo>
                              <a:pt x="4" y="20"/>
                              <a:pt x="1" y="22"/>
                              <a:pt x="4" y="24"/>
                            </a:cubicBezTo>
                            <a:cubicBezTo>
                              <a:pt x="5" y="24"/>
                              <a:pt x="9" y="23"/>
                              <a:pt x="9" y="21"/>
                            </a:cubicBezTo>
                            <a:cubicBezTo>
                              <a:pt x="9" y="20"/>
                              <a:pt x="7" y="20"/>
                              <a:pt x="7" y="19"/>
                            </a:cubicBezTo>
                            <a:close/>
                            <a:moveTo>
                              <a:pt x="9" y="16"/>
                            </a:moveTo>
                            <a:cubicBezTo>
                              <a:pt x="7" y="16"/>
                              <a:pt x="11" y="17"/>
                              <a:pt x="11" y="18"/>
                            </a:cubicBezTo>
                            <a:cubicBezTo>
                              <a:pt x="12" y="16"/>
                              <a:pt x="10" y="16"/>
                              <a:pt x="9" y="16"/>
                            </a:cubicBezTo>
                            <a:close/>
                            <a:moveTo>
                              <a:pt x="11" y="11"/>
                            </a:moveTo>
                            <a:cubicBezTo>
                              <a:pt x="12" y="11"/>
                              <a:pt x="12" y="11"/>
                              <a:pt x="12" y="11"/>
                            </a:cubicBezTo>
                            <a:cubicBezTo>
                              <a:pt x="13" y="11"/>
                              <a:pt x="12" y="10"/>
                              <a:pt x="11" y="11"/>
                            </a:cubicBezTo>
                            <a:close/>
                            <a:moveTo>
                              <a:pt x="13" y="19"/>
                            </a:moveTo>
                            <a:cubicBezTo>
                              <a:pt x="11" y="19"/>
                              <a:pt x="11" y="21"/>
                              <a:pt x="13" y="21"/>
                            </a:cubicBezTo>
                            <a:cubicBezTo>
                              <a:pt x="15" y="21"/>
                              <a:pt x="15" y="18"/>
                              <a:pt x="13" y="19"/>
                            </a:cubicBezTo>
                            <a:close/>
                            <a:moveTo>
                              <a:pt x="12" y="27"/>
                            </a:moveTo>
                            <a:cubicBezTo>
                              <a:pt x="12" y="27"/>
                              <a:pt x="13" y="26"/>
                              <a:pt x="13" y="26"/>
                            </a:cubicBezTo>
                            <a:cubicBezTo>
                              <a:pt x="12" y="25"/>
                              <a:pt x="11" y="27"/>
                              <a:pt x="12" y="27"/>
                            </a:cubicBezTo>
                            <a:close/>
                            <a:moveTo>
                              <a:pt x="21" y="23"/>
                            </a:moveTo>
                            <a:cubicBezTo>
                              <a:pt x="22" y="23"/>
                              <a:pt x="24" y="21"/>
                              <a:pt x="23" y="20"/>
                            </a:cubicBezTo>
                            <a:cubicBezTo>
                              <a:pt x="22" y="21"/>
                              <a:pt x="20" y="22"/>
                              <a:pt x="21" y="23"/>
                            </a:cubicBezTo>
                            <a:close/>
                            <a:moveTo>
                              <a:pt x="112" y="38"/>
                            </a:moveTo>
                            <a:cubicBezTo>
                              <a:pt x="112" y="38"/>
                              <a:pt x="112" y="39"/>
                              <a:pt x="112" y="39"/>
                            </a:cubicBezTo>
                            <a:cubicBezTo>
                              <a:pt x="113" y="39"/>
                              <a:pt x="113" y="38"/>
                              <a:pt x="112" y="38"/>
                            </a:cubicBezTo>
                            <a:close/>
                            <a:moveTo>
                              <a:pt x="109" y="43"/>
                            </a:moveTo>
                            <a:cubicBezTo>
                              <a:pt x="110" y="43"/>
                              <a:pt x="110" y="42"/>
                              <a:pt x="110" y="41"/>
                            </a:cubicBezTo>
                            <a:cubicBezTo>
                              <a:pt x="110" y="41"/>
                              <a:pt x="112" y="41"/>
                              <a:pt x="112" y="40"/>
                            </a:cubicBezTo>
                            <a:cubicBezTo>
                              <a:pt x="112" y="40"/>
                              <a:pt x="111" y="40"/>
                              <a:pt x="111" y="40"/>
                            </a:cubicBezTo>
                            <a:cubicBezTo>
                              <a:pt x="110" y="40"/>
                              <a:pt x="109" y="40"/>
                              <a:pt x="109" y="41"/>
                            </a:cubicBezTo>
                            <a:cubicBezTo>
                              <a:pt x="108" y="41"/>
                              <a:pt x="109" y="44"/>
                              <a:pt x="109" y="43"/>
                            </a:cubicBezTo>
                            <a:close/>
                            <a:moveTo>
                              <a:pt x="155" y="18"/>
                            </a:moveTo>
                            <a:cubicBezTo>
                              <a:pt x="155" y="18"/>
                              <a:pt x="153" y="16"/>
                              <a:pt x="153" y="15"/>
                            </a:cubicBezTo>
                            <a:cubicBezTo>
                              <a:pt x="154" y="15"/>
                              <a:pt x="155" y="15"/>
                              <a:pt x="156" y="15"/>
                            </a:cubicBezTo>
                            <a:cubicBezTo>
                              <a:pt x="154" y="14"/>
                              <a:pt x="152" y="14"/>
                              <a:pt x="150" y="12"/>
                            </a:cubicBezTo>
                            <a:cubicBezTo>
                              <a:pt x="149" y="11"/>
                              <a:pt x="147" y="9"/>
                              <a:pt x="146" y="10"/>
                            </a:cubicBezTo>
                            <a:cubicBezTo>
                              <a:pt x="145" y="10"/>
                              <a:pt x="146" y="11"/>
                              <a:pt x="146" y="11"/>
                            </a:cubicBezTo>
                            <a:cubicBezTo>
                              <a:pt x="145" y="12"/>
                              <a:pt x="144" y="11"/>
                              <a:pt x="143" y="11"/>
                            </a:cubicBezTo>
                            <a:cubicBezTo>
                              <a:pt x="141" y="11"/>
                              <a:pt x="140" y="11"/>
                              <a:pt x="138" y="11"/>
                            </a:cubicBezTo>
                            <a:cubicBezTo>
                              <a:pt x="135" y="11"/>
                              <a:pt x="136" y="8"/>
                              <a:pt x="135" y="7"/>
                            </a:cubicBezTo>
                            <a:cubicBezTo>
                              <a:pt x="134" y="7"/>
                              <a:pt x="134" y="6"/>
                              <a:pt x="133" y="6"/>
                            </a:cubicBezTo>
                            <a:cubicBezTo>
                              <a:pt x="129" y="6"/>
                              <a:pt x="125" y="2"/>
                              <a:pt x="122" y="0"/>
                            </a:cubicBezTo>
                            <a:cubicBezTo>
                              <a:pt x="122" y="1"/>
                              <a:pt x="121" y="2"/>
                              <a:pt x="121" y="3"/>
                            </a:cubicBezTo>
                            <a:cubicBezTo>
                              <a:pt x="121" y="2"/>
                              <a:pt x="118" y="3"/>
                              <a:pt x="117" y="4"/>
                            </a:cubicBezTo>
                            <a:cubicBezTo>
                              <a:pt x="116" y="4"/>
                              <a:pt x="114" y="4"/>
                              <a:pt x="115" y="6"/>
                            </a:cubicBezTo>
                            <a:cubicBezTo>
                              <a:pt x="115" y="4"/>
                              <a:pt x="111" y="6"/>
                              <a:pt x="111" y="6"/>
                            </a:cubicBezTo>
                            <a:cubicBezTo>
                              <a:pt x="110" y="7"/>
                              <a:pt x="111" y="10"/>
                              <a:pt x="111" y="11"/>
                            </a:cubicBezTo>
                            <a:cubicBezTo>
                              <a:pt x="111" y="13"/>
                              <a:pt x="110" y="15"/>
                              <a:pt x="108" y="16"/>
                            </a:cubicBezTo>
                            <a:cubicBezTo>
                              <a:pt x="106" y="17"/>
                              <a:pt x="107" y="20"/>
                              <a:pt x="109" y="20"/>
                            </a:cubicBezTo>
                            <a:cubicBezTo>
                              <a:pt x="107" y="20"/>
                              <a:pt x="107" y="20"/>
                              <a:pt x="106" y="21"/>
                            </a:cubicBezTo>
                            <a:cubicBezTo>
                              <a:pt x="106" y="22"/>
                              <a:pt x="106" y="23"/>
                              <a:pt x="104" y="23"/>
                            </a:cubicBezTo>
                            <a:cubicBezTo>
                              <a:pt x="102" y="23"/>
                              <a:pt x="103" y="25"/>
                              <a:pt x="104" y="26"/>
                            </a:cubicBezTo>
                            <a:cubicBezTo>
                              <a:pt x="104" y="27"/>
                              <a:pt x="103" y="28"/>
                              <a:pt x="103" y="30"/>
                            </a:cubicBezTo>
                            <a:cubicBezTo>
                              <a:pt x="103" y="30"/>
                              <a:pt x="104" y="31"/>
                              <a:pt x="104" y="32"/>
                            </a:cubicBezTo>
                            <a:cubicBezTo>
                              <a:pt x="104" y="33"/>
                              <a:pt x="104" y="36"/>
                              <a:pt x="102" y="35"/>
                            </a:cubicBezTo>
                            <a:cubicBezTo>
                              <a:pt x="102" y="36"/>
                              <a:pt x="103" y="37"/>
                              <a:pt x="105" y="37"/>
                            </a:cubicBezTo>
                            <a:cubicBezTo>
                              <a:pt x="106" y="38"/>
                              <a:pt x="107" y="39"/>
                              <a:pt x="109" y="40"/>
                            </a:cubicBezTo>
                            <a:cubicBezTo>
                              <a:pt x="108" y="39"/>
                              <a:pt x="110" y="37"/>
                              <a:pt x="111" y="36"/>
                            </a:cubicBezTo>
                            <a:cubicBezTo>
                              <a:pt x="111" y="37"/>
                              <a:pt x="111" y="38"/>
                              <a:pt x="112" y="38"/>
                            </a:cubicBezTo>
                            <a:cubicBezTo>
                              <a:pt x="110" y="38"/>
                              <a:pt x="112" y="40"/>
                              <a:pt x="112" y="38"/>
                            </a:cubicBezTo>
                            <a:cubicBezTo>
                              <a:pt x="113" y="36"/>
                              <a:pt x="111" y="34"/>
                              <a:pt x="113" y="33"/>
                            </a:cubicBezTo>
                            <a:cubicBezTo>
                              <a:pt x="112" y="35"/>
                              <a:pt x="112" y="36"/>
                              <a:pt x="113" y="37"/>
                            </a:cubicBezTo>
                            <a:cubicBezTo>
                              <a:pt x="113" y="39"/>
                              <a:pt x="113" y="39"/>
                              <a:pt x="113" y="41"/>
                            </a:cubicBezTo>
                            <a:cubicBezTo>
                              <a:pt x="112" y="42"/>
                              <a:pt x="112" y="43"/>
                              <a:pt x="111" y="45"/>
                            </a:cubicBezTo>
                            <a:cubicBezTo>
                              <a:pt x="110" y="46"/>
                              <a:pt x="109" y="46"/>
                              <a:pt x="108" y="46"/>
                            </a:cubicBezTo>
                            <a:cubicBezTo>
                              <a:pt x="109" y="47"/>
                              <a:pt x="110" y="51"/>
                              <a:pt x="109" y="52"/>
                            </a:cubicBezTo>
                            <a:cubicBezTo>
                              <a:pt x="109" y="52"/>
                              <a:pt x="108" y="52"/>
                              <a:pt x="107" y="52"/>
                            </a:cubicBezTo>
                            <a:cubicBezTo>
                              <a:pt x="106" y="53"/>
                              <a:pt x="106" y="55"/>
                              <a:pt x="108" y="55"/>
                            </a:cubicBezTo>
                            <a:cubicBezTo>
                              <a:pt x="106" y="57"/>
                              <a:pt x="108" y="57"/>
                              <a:pt x="109" y="56"/>
                            </a:cubicBezTo>
                            <a:cubicBezTo>
                              <a:pt x="111" y="55"/>
                              <a:pt x="112" y="56"/>
                              <a:pt x="113" y="57"/>
                            </a:cubicBezTo>
                            <a:cubicBezTo>
                              <a:pt x="114" y="57"/>
                              <a:pt x="115" y="56"/>
                              <a:pt x="116" y="58"/>
                            </a:cubicBezTo>
                            <a:cubicBezTo>
                              <a:pt x="116" y="59"/>
                              <a:pt x="117" y="62"/>
                              <a:pt x="119" y="62"/>
                            </a:cubicBezTo>
                            <a:cubicBezTo>
                              <a:pt x="121" y="62"/>
                              <a:pt x="121" y="61"/>
                              <a:pt x="122" y="60"/>
                            </a:cubicBezTo>
                            <a:cubicBezTo>
                              <a:pt x="122" y="58"/>
                              <a:pt x="124" y="58"/>
                              <a:pt x="124" y="56"/>
                            </a:cubicBezTo>
                            <a:cubicBezTo>
                              <a:pt x="124" y="54"/>
                              <a:pt x="125" y="52"/>
                              <a:pt x="126" y="50"/>
                            </a:cubicBezTo>
                            <a:cubicBezTo>
                              <a:pt x="126" y="50"/>
                              <a:pt x="127" y="45"/>
                              <a:pt x="128" y="48"/>
                            </a:cubicBezTo>
                            <a:cubicBezTo>
                              <a:pt x="129" y="47"/>
                              <a:pt x="128" y="47"/>
                              <a:pt x="128" y="46"/>
                            </a:cubicBezTo>
                            <a:cubicBezTo>
                              <a:pt x="129" y="46"/>
                              <a:pt x="129" y="45"/>
                              <a:pt x="129" y="45"/>
                            </a:cubicBezTo>
                            <a:cubicBezTo>
                              <a:pt x="130" y="44"/>
                              <a:pt x="131" y="43"/>
                              <a:pt x="133" y="42"/>
                            </a:cubicBezTo>
                            <a:cubicBezTo>
                              <a:pt x="136" y="41"/>
                              <a:pt x="140" y="40"/>
                              <a:pt x="143" y="38"/>
                            </a:cubicBezTo>
                            <a:cubicBezTo>
                              <a:pt x="149" y="35"/>
                              <a:pt x="153" y="29"/>
                              <a:pt x="155" y="23"/>
                            </a:cubicBezTo>
                            <a:cubicBezTo>
                              <a:pt x="155" y="23"/>
                              <a:pt x="156" y="23"/>
                              <a:pt x="157" y="23"/>
                            </a:cubicBezTo>
                            <a:cubicBezTo>
                              <a:pt x="156" y="21"/>
                              <a:pt x="157" y="20"/>
                              <a:pt x="155" y="18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70" name="Freeform 3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0" y="3110"/>
                        <a:ext cx="47" cy="97"/>
                      </a:xfrm>
                      <a:custGeom>
                        <a:avLst/>
                        <a:gdLst>
                          <a:gd name="T0" fmla="*/ 0 w 29"/>
                          <a:gd name="T1" fmla="*/ 17 h 60"/>
                          <a:gd name="T2" fmla="*/ 1 w 29"/>
                          <a:gd name="T3" fmla="*/ 14 h 60"/>
                          <a:gd name="T4" fmla="*/ 3 w 29"/>
                          <a:gd name="T5" fmla="*/ 13 h 60"/>
                          <a:gd name="T6" fmla="*/ 7 w 29"/>
                          <a:gd name="T7" fmla="*/ 10 h 60"/>
                          <a:gd name="T8" fmla="*/ 14 w 29"/>
                          <a:gd name="T9" fmla="*/ 8 h 60"/>
                          <a:gd name="T10" fmla="*/ 16 w 29"/>
                          <a:gd name="T11" fmla="*/ 4 h 60"/>
                          <a:gd name="T12" fmla="*/ 16 w 29"/>
                          <a:gd name="T13" fmla="*/ 2 h 60"/>
                          <a:gd name="T14" fmla="*/ 18 w 29"/>
                          <a:gd name="T15" fmla="*/ 1 h 60"/>
                          <a:gd name="T16" fmla="*/ 22 w 29"/>
                          <a:gd name="T17" fmla="*/ 3 h 60"/>
                          <a:gd name="T18" fmla="*/ 24 w 29"/>
                          <a:gd name="T19" fmla="*/ 5 h 60"/>
                          <a:gd name="T20" fmla="*/ 27 w 29"/>
                          <a:gd name="T21" fmla="*/ 7 h 60"/>
                          <a:gd name="T22" fmla="*/ 26 w 29"/>
                          <a:gd name="T23" fmla="*/ 10 h 60"/>
                          <a:gd name="T24" fmla="*/ 28 w 29"/>
                          <a:gd name="T25" fmla="*/ 13 h 60"/>
                          <a:gd name="T26" fmla="*/ 28 w 29"/>
                          <a:gd name="T27" fmla="*/ 16 h 60"/>
                          <a:gd name="T28" fmla="*/ 29 w 29"/>
                          <a:gd name="T29" fmla="*/ 19 h 60"/>
                          <a:gd name="T30" fmla="*/ 27 w 29"/>
                          <a:gd name="T31" fmla="*/ 20 h 60"/>
                          <a:gd name="T32" fmla="*/ 27 w 29"/>
                          <a:gd name="T33" fmla="*/ 24 h 60"/>
                          <a:gd name="T34" fmla="*/ 24 w 29"/>
                          <a:gd name="T35" fmla="*/ 26 h 60"/>
                          <a:gd name="T36" fmla="*/ 23 w 29"/>
                          <a:gd name="T37" fmla="*/ 28 h 60"/>
                          <a:gd name="T38" fmla="*/ 21 w 29"/>
                          <a:gd name="T39" fmla="*/ 33 h 60"/>
                          <a:gd name="T40" fmla="*/ 19 w 29"/>
                          <a:gd name="T41" fmla="*/ 34 h 60"/>
                          <a:gd name="T42" fmla="*/ 19 w 29"/>
                          <a:gd name="T43" fmla="*/ 37 h 60"/>
                          <a:gd name="T44" fmla="*/ 18 w 29"/>
                          <a:gd name="T45" fmla="*/ 44 h 60"/>
                          <a:gd name="T46" fmla="*/ 19 w 29"/>
                          <a:gd name="T47" fmla="*/ 49 h 60"/>
                          <a:gd name="T48" fmla="*/ 19 w 29"/>
                          <a:gd name="T49" fmla="*/ 52 h 60"/>
                          <a:gd name="T50" fmla="*/ 18 w 29"/>
                          <a:gd name="T51" fmla="*/ 59 h 60"/>
                          <a:gd name="T52" fmla="*/ 14 w 29"/>
                          <a:gd name="T53" fmla="*/ 59 h 60"/>
                          <a:gd name="T54" fmla="*/ 8 w 29"/>
                          <a:gd name="T55" fmla="*/ 60 h 60"/>
                          <a:gd name="T56" fmla="*/ 10 w 29"/>
                          <a:gd name="T57" fmla="*/ 60 h 60"/>
                          <a:gd name="T58" fmla="*/ 9 w 29"/>
                          <a:gd name="T59" fmla="*/ 57 h 60"/>
                          <a:gd name="T60" fmla="*/ 8 w 29"/>
                          <a:gd name="T61" fmla="*/ 54 h 60"/>
                          <a:gd name="T62" fmla="*/ 8 w 29"/>
                          <a:gd name="T63" fmla="*/ 50 h 60"/>
                          <a:gd name="T64" fmla="*/ 8 w 29"/>
                          <a:gd name="T65" fmla="*/ 37 h 60"/>
                          <a:gd name="T66" fmla="*/ 7 w 29"/>
                          <a:gd name="T67" fmla="*/ 31 h 60"/>
                          <a:gd name="T68" fmla="*/ 5 w 29"/>
                          <a:gd name="T69" fmla="*/ 25 h 60"/>
                          <a:gd name="T70" fmla="*/ 1 w 29"/>
                          <a:gd name="T71" fmla="*/ 21 h 60"/>
                          <a:gd name="T72" fmla="*/ 0 w 29"/>
                          <a:gd name="T73" fmla="*/ 17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29" h="60">
                            <a:moveTo>
                              <a:pt x="0" y="17"/>
                            </a:moveTo>
                            <a:cubicBezTo>
                              <a:pt x="1" y="16"/>
                              <a:pt x="1" y="15"/>
                              <a:pt x="1" y="14"/>
                            </a:cubicBezTo>
                            <a:cubicBezTo>
                              <a:pt x="2" y="14"/>
                              <a:pt x="2" y="14"/>
                              <a:pt x="3" y="13"/>
                            </a:cubicBezTo>
                            <a:cubicBezTo>
                              <a:pt x="4" y="12"/>
                              <a:pt x="5" y="9"/>
                              <a:pt x="7" y="10"/>
                            </a:cubicBezTo>
                            <a:cubicBezTo>
                              <a:pt x="9" y="11"/>
                              <a:pt x="13" y="9"/>
                              <a:pt x="14" y="8"/>
                            </a:cubicBezTo>
                            <a:cubicBezTo>
                              <a:pt x="15" y="7"/>
                              <a:pt x="16" y="6"/>
                              <a:pt x="16" y="4"/>
                            </a:cubicBezTo>
                            <a:cubicBezTo>
                              <a:pt x="16" y="4"/>
                              <a:pt x="15" y="2"/>
                              <a:pt x="16" y="2"/>
                            </a:cubicBezTo>
                            <a:cubicBezTo>
                              <a:pt x="17" y="2"/>
                              <a:pt x="18" y="2"/>
                              <a:pt x="18" y="1"/>
                            </a:cubicBezTo>
                            <a:cubicBezTo>
                              <a:pt x="20" y="0"/>
                              <a:pt x="21" y="2"/>
                              <a:pt x="22" y="3"/>
                            </a:cubicBezTo>
                            <a:cubicBezTo>
                              <a:pt x="23" y="4"/>
                              <a:pt x="23" y="4"/>
                              <a:pt x="24" y="5"/>
                            </a:cubicBezTo>
                            <a:cubicBezTo>
                              <a:pt x="25" y="6"/>
                              <a:pt x="26" y="6"/>
                              <a:pt x="27" y="7"/>
                            </a:cubicBezTo>
                            <a:cubicBezTo>
                              <a:pt x="27" y="8"/>
                              <a:pt x="26" y="9"/>
                              <a:pt x="26" y="10"/>
                            </a:cubicBezTo>
                            <a:cubicBezTo>
                              <a:pt x="26" y="11"/>
                              <a:pt x="27" y="12"/>
                              <a:pt x="28" y="13"/>
                            </a:cubicBezTo>
                            <a:cubicBezTo>
                              <a:pt x="28" y="14"/>
                              <a:pt x="28" y="15"/>
                              <a:pt x="28" y="16"/>
                            </a:cubicBezTo>
                            <a:cubicBezTo>
                              <a:pt x="29" y="17"/>
                              <a:pt x="29" y="18"/>
                              <a:pt x="29" y="19"/>
                            </a:cubicBezTo>
                            <a:cubicBezTo>
                              <a:pt x="28" y="20"/>
                              <a:pt x="27" y="19"/>
                              <a:pt x="27" y="20"/>
                            </a:cubicBezTo>
                            <a:cubicBezTo>
                              <a:pt x="26" y="22"/>
                              <a:pt x="28" y="23"/>
                              <a:pt x="27" y="24"/>
                            </a:cubicBezTo>
                            <a:cubicBezTo>
                              <a:pt x="26" y="25"/>
                              <a:pt x="25" y="25"/>
                              <a:pt x="24" y="26"/>
                            </a:cubicBezTo>
                            <a:cubicBezTo>
                              <a:pt x="24" y="27"/>
                              <a:pt x="24" y="27"/>
                              <a:pt x="23" y="28"/>
                            </a:cubicBezTo>
                            <a:cubicBezTo>
                              <a:pt x="22" y="30"/>
                              <a:pt x="24" y="32"/>
                              <a:pt x="21" y="33"/>
                            </a:cubicBezTo>
                            <a:cubicBezTo>
                              <a:pt x="20" y="33"/>
                              <a:pt x="19" y="33"/>
                              <a:pt x="19" y="34"/>
                            </a:cubicBezTo>
                            <a:cubicBezTo>
                              <a:pt x="19" y="35"/>
                              <a:pt x="19" y="36"/>
                              <a:pt x="19" y="37"/>
                            </a:cubicBezTo>
                            <a:cubicBezTo>
                              <a:pt x="19" y="39"/>
                              <a:pt x="18" y="41"/>
                              <a:pt x="18" y="44"/>
                            </a:cubicBezTo>
                            <a:cubicBezTo>
                              <a:pt x="18" y="45"/>
                              <a:pt x="19" y="47"/>
                              <a:pt x="19" y="49"/>
                            </a:cubicBezTo>
                            <a:cubicBezTo>
                              <a:pt x="19" y="50"/>
                              <a:pt x="19" y="51"/>
                              <a:pt x="19" y="52"/>
                            </a:cubicBezTo>
                            <a:cubicBezTo>
                              <a:pt x="18" y="53"/>
                              <a:pt x="20" y="58"/>
                              <a:pt x="18" y="59"/>
                            </a:cubicBezTo>
                            <a:cubicBezTo>
                              <a:pt x="17" y="59"/>
                              <a:pt x="15" y="59"/>
                              <a:pt x="14" y="59"/>
                            </a:cubicBezTo>
                            <a:cubicBezTo>
                              <a:pt x="12" y="60"/>
                              <a:pt x="10" y="60"/>
                              <a:pt x="8" y="60"/>
                            </a:cubicBezTo>
                            <a:cubicBezTo>
                              <a:pt x="9" y="60"/>
                              <a:pt x="9" y="60"/>
                              <a:pt x="10" y="60"/>
                            </a:cubicBezTo>
                            <a:cubicBezTo>
                              <a:pt x="10" y="59"/>
                              <a:pt x="9" y="58"/>
                              <a:pt x="9" y="57"/>
                            </a:cubicBezTo>
                            <a:cubicBezTo>
                              <a:pt x="8" y="56"/>
                              <a:pt x="8" y="55"/>
                              <a:pt x="8" y="54"/>
                            </a:cubicBezTo>
                            <a:cubicBezTo>
                              <a:pt x="7" y="52"/>
                              <a:pt x="8" y="52"/>
                              <a:pt x="8" y="50"/>
                            </a:cubicBezTo>
                            <a:cubicBezTo>
                              <a:pt x="8" y="46"/>
                              <a:pt x="8" y="42"/>
                              <a:pt x="8" y="37"/>
                            </a:cubicBezTo>
                            <a:cubicBezTo>
                              <a:pt x="8" y="35"/>
                              <a:pt x="8" y="33"/>
                              <a:pt x="7" y="31"/>
                            </a:cubicBezTo>
                            <a:cubicBezTo>
                              <a:pt x="5" y="29"/>
                              <a:pt x="6" y="27"/>
                              <a:pt x="5" y="25"/>
                            </a:cubicBezTo>
                            <a:cubicBezTo>
                              <a:pt x="5" y="23"/>
                              <a:pt x="3" y="22"/>
                              <a:pt x="1" y="21"/>
                            </a:cubicBezTo>
                            <a:cubicBezTo>
                              <a:pt x="0" y="20"/>
                              <a:pt x="1" y="18"/>
                              <a:pt x="0" y="1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71" name="Freeform 3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0" y="3110"/>
                        <a:ext cx="47" cy="97"/>
                      </a:xfrm>
                      <a:custGeom>
                        <a:avLst/>
                        <a:gdLst>
                          <a:gd name="T0" fmla="*/ 0 w 29"/>
                          <a:gd name="T1" fmla="*/ 17 h 60"/>
                          <a:gd name="T2" fmla="*/ 1 w 29"/>
                          <a:gd name="T3" fmla="*/ 14 h 60"/>
                          <a:gd name="T4" fmla="*/ 3 w 29"/>
                          <a:gd name="T5" fmla="*/ 13 h 60"/>
                          <a:gd name="T6" fmla="*/ 7 w 29"/>
                          <a:gd name="T7" fmla="*/ 10 h 60"/>
                          <a:gd name="T8" fmla="*/ 14 w 29"/>
                          <a:gd name="T9" fmla="*/ 8 h 60"/>
                          <a:gd name="T10" fmla="*/ 16 w 29"/>
                          <a:gd name="T11" fmla="*/ 4 h 60"/>
                          <a:gd name="T12" fmla="*/ 16 w 29"/>
                          <a:gd name="T13" fmla="*/ 2 h 60"/>
                          <a:gd name="T14" fmla="*/ 18 w 29"/>
                          <a:gd name="T15" fmla="*/ 1 h 60"/>
                          <a:gd name="T16" fmla="*/ 22 w 29"/>
                          <a:gd name="T17" fmla="*/ 3 h 60"/>
                          <a:gd name="T18" fmla="*/ 24 w 29"/>
                          <a:gd name="T19" fmla="*/ 5 h 60"/>
                          <a:gd name="T20" fmla="*/ 27 w 29"/>
                          <a:gd name="T21" fmla="*/ 7 h 60"/>
                          <a:gd name="T22" fmla="*/ 26 w 29"/>
                          <a:gd name="T23" fmla="*/ 10 h 60"/>
                          <a:gd name="T24" fmla="*/ 28 w 29"/>
                          <a:gd name="T25" fmla="*/ 13 h 60"/>
                          <a:gd name="T26" fmla="*/ 28 w 29"/>
                          <a:gd name="T27" fmla="*/ 16 h 60"/>
                          <a:gd name="T28" fmla="*/ 29 w 29"/>
                          <a:gd name="T29" fmla="*/ 19 h 60"/>
                          <a:gd name="T30" fmla="*/ 27 w 29"/>
                          <a:gd name="T31" fmla="*/ 20 h 60"/>
                          <a:gd name="T32" fmla="*/ 27 w 29"/>
                          <a:gd name="T33" fmla="*/ 24 h 60"/>
                          <a:gd name="T34" fmla="*/ 24 w 29"/>
                          <a:gd name="T35" fmla="*/ 26 h 60"/>
                          <a:gd name="T36" fmla="*/ 23 w 29"/>
                          <a:gd name="T37" fmla="*/ 28 h 60"/>
                          <a:gd name="T38" fmla="*/ 21 w 29"/>
                          <a:gd name="T39" fmla="*/ 33 h 60"/>
                          <a:gd name="T40" fmla="*/ 19 w 29"/>
                          <a:gd name="T41" fmla="*/ 34 h 60"/>
                          <a:gd name="T42" fmla="*/ 19 w 29"/>
                          <a:gd name="T43" fmla="*/ 37 h 60"/>
                          <a:gd name="T44" fmla="*/ 18 w 29"/>
                          <a:gd name="T45" fmla="*/ 44 h 60"/>
                          <a:gd name="T46" fmla="*/ 19 w 29"/>
                          <a:gd name="T47" fmla="*/ 49 h 60"/>
                          <a:gd name="T48" fmla="*/ 19 w 29"/>
                          <a:gd name="T49" fmla="*/ 52 h 60"/>
                          <a:gd name="T50" fmla="*/ 18 w 29"/>
                          <a:gd name="T51" fmla="*/ 59 h 60"/>
                          <a:gd name="T52" fmla="*/ 14 w 29"/>
                          <a:gd name="T53" fmla="*/ 59 h 60"/>
                          <a:gd name="T54" fmla="*/ 8 w 29"/>
                          <a:gd name="T55" fmla="*/ 60 h 60"/>
                          <a:gd name="T56" fmla="*/ 10 w 29"/>
                          <a:gd name="T57" fmla="*/ 60 h 60"/>
                          <a:gd name="T58" fmla="*/ 9 w 29"/>
                          <a:gd name="T59" fmla="*/ 57 h 60"/>
                          <a:gd name="T60" fmla="*/ 8 w 29"/>
                          <a:gd name="T61" fmla="*/ 54 h 60"/>
                          <a:gd name="T62" fmla="*/ 8 w 29"/>
                          <a:gd name="T63" fmla="*/ 50 h 60"/>
                          <a:gd name="T64" fmla="*/ 8 w 29"/>
                          <a:gd name="T65" fmla="*/ 37 h 60"/>
                          <a:gd name="T66" fmla="*/ 7 w 29"/>
                          <a:gd name="T67" fmla="*/ 31 h 60"/>
                          <a:gd name="T68" fmla="*/ 5 w 29"/>
                          <a:gd name="T69" fmla="*/ 25 h 60"/>
                          <a:gd name="T70" fmla="*/ 1 w 29"/>
                          <a:gd name="T71" fmla="*/ 21 h 60"/>
                          <a:gd name="T72" fmla="*/ 0 w 29"/>
                          <a:gd name="T73" fmla="*/ 17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29" h="60">
                            <a:moveTo>
                              <a:pt x="0" y="17"/>
                            </a:moveTo>
                            <a:cubicBezTo>
                              <a:pt x="1" y="16"/>
                              <a:pt x="1" y="15"/>
                              <a:pt x="1" y="14"/>
                            </a:cubicBezTo>
                            <a:cubicBezTo>
                              <a:pt x="2" y="14"/>
                              <a:pt x="2" y="14"/>
                              <a:pt x="3" y="13"/>
                            </a:cubicBezTo>
                            <a:cubicBezTo>
                              <a:pt x="4" y="12"/>
                              <a:pt x="5" y="9"/>
                              <a:pt x="7" y="10"/>
                            </a:cubicBezTo>
                            <a:cubicBezTo>
                              <a:pt x="9" y="11"/>
                              <a:pt x="13" y="9"/>
                              <a:pt x="14" y="8"/>
                            </a:cubicBezTo>
                            <a:cubicBezTo>
                              <a:pt x="15" y="7"/>
                              <a:pt x="16" y="6"/>
                              <a:pt x="16" y="4"/>
                            </a:cubicBezTo>
                            <a:cubicBezTo>
                              <a:pt x="16" y="4"/>
                              <a:pt x="15" y="2"/>
                              <a:pt x="16" y="2"/>
                            </a:cubicBezTo>
                            <a:cubicBezTo>
                              <a:pt x="17" y="2"/>
                              <a:pt x="18" y="2"/>
                              <a:pt x="18" y="1"/>
                            </a:cubicBezTo>
                            <a:cubicBezTo>
                              <a:pt x="20" y="0"/>
                              <a:pt x="21" y="2"/>
                              <a:pt x="22" y="3"/>
                            </a:cubicBezTo>
                            <a:cubicBezTo>
                              <a:pt x="23" y="4"/>
                              <a:pt x="23" y="4"/>
                              <a:pt x="24" y="5"/>
                            </a:cubicBezTo>
                            <a:cubicBezTo>
                              <a:pt x="25" y="6"/>
                              <a:pt x="26" y="6"/>
                              <a:pt x="27" y="7"/>
                            </a:cubicBezTo>
                            <a:cubicBezTo>
                              <a:pt x="27" y="8"/>
                              <a:pt x="26" y="9"/>
                              <a:pt x="26" y="10"/>
                            </a:cubicBezTo>
                            <a:cubicBezTo>
                              <a:pt x="26" y="11"/>
                              <a:pt x="27" y="12"/>
                              <a:pt x="28" y="13"/>
                            </a:cubicBezTo>
                            <a:cubicBezTo>
                              <a:pt x="28" y="14"/>
                              <a:pt x="28" y="15"/>
                              <a:pt x="28" y="16"/>
                            </a:cubicBezTo>
                            <a:cubicBezTo>
                              <a:pt x="29" y="17"/>
                              <a:pt x="29" y="18"/>
                              <a:pt x="29" y="19"/>
                            </a:cubicBezTo>
                            <a:cubicBezTo>
                              <a:pt x="28" y="20"/>
                              <a:pt x="27" y="19"/>
                              <a:pt x="27" y="20"/>
                            </a:cubicBezTo>
                            <a:cubicBezTo>
                              <a:pt x="26" y="22"/>
                              <a:pt x="28" y="23"/>
                              <a:pt x="27" y="24"/>
                            </a:cubicBezTo>
                            <a:cubicBezTo>
                              <a:pt x="26" y="25"/>
                              <a:pt x="25" y="25"/>
                              <a:pt x="24" y="26"/>
                            </a:cubicBezTo>
                            <a:cubicBezTo>
                              <a:pt x="24" y="27"/>
                              <a:pt x="24" y="27"/>
                              <a:pt x="23" y="28"/>
                            </a:cubicBezTo>
                            <a:cubicBezTo>
                              <a:pt x="22" y="30"/>
                              <a:pt x="24" y="32"/>
                              <a:pt x="21" y="33"/>
                            </a:cubicBezTo>
                            <a:cubicBezTo>
                              <a:pt x="20" y="33"/>
                              <a:pt x="19" y="33"/>
                              <a:pt x="19" y="34"/>
                            </a:cubicBezTo>
                            <a:cubicBezTo>
                              <a:pt x="19" y="35"/>
                              <a:pt x="19" y="36"/>
                              <a:pt x="19" y="37"/>
                            </a:cubicBezTo>
                            <a:cubicBezTo>
                              <a:pt x="19" y="39"/>
                              <a:pt x="18" y="41"/>
                              <a:pt x="18" y="44"/>
                            </a:cubicBezTo>
                            <a:cubicBezTo>
                              <a:pt x="18" y="45"/>
                              <a:pt x="19" y="47"/>
                              <a:pt x="19" y="49"/>
                            </a:cubicBezTo>
                            <a:cubicBezTo>
                              <a:pt x="19" y="50"/>
                              <a:pt x="19" y="51"/>
                              <a:pt x="19" y="52"/>
                            </a:cubicBezTo>
                            <a:cubicBezTo>
                              <a:pt x="18" y="53"/>
                              <a:pt x="20" y="58"/>
                              <a:pt x="18" y="59"/>
                            </a:cubicBezTo>
                            <a:cubicBezTo>
                              <a:pt x="17" y="59"/>
                              <a:pt x="15" y="59"/>
                              <a:pt x="14" y="59"/>
                            </a:cubicBezTo>
                            <a:cubicBezTo>
                              <a:pt x="12" y="60"/>
                              <a:pt x="10" y="60"/>
                              <a:pt x="8" y="60"/>
                            </a:cubicBezTo>
                            <a:cubicBezTo>
                              <a:pt x="9" y="60"/>
                              <a:pt x="9" y="60"/>
                              <a:pt x="10" y="60"/>
                            </a:cubicBezTo>
                            <a:cubicBezTo>
                              <a:pt x="10" y="59"/>
                              <a:pt x="9" y="58"/>
                              <a:pt x="9" y="57"/>
                            </a:cubicBezTo>
                            <a:cubicBezTo>
                              <a:pt x="8" y="56"/>
                              <a:pt x="8" y="55"/>
                              <a:pt x="8" y="54"/>
                            </a:cubicBezTo>
                            <a:cubicBezTo>
                              <a:pt x="7" y="52"/>
                              <a:pt x="8" y="52"/>
                              <a:pt x="8" y="50"/>
                            </a:cubicBezTo>
                            <a:cubicBezTo>
                              <a:pt x="8" y="46"/>
                              <a:pt x="8" y="42"/>
                              <a:pt x="8" y="37"/>
                            </a:cubicBezTo>
                            <a:cubicBezTo>
                              <a:pt x="8" y="35"/>
                              <a:pt x="8" y="33"/>
                              <a:pt x="7" y="31"/>
                            </a:cubicBezTo>
                            <a:cubicBezTo>
                              <a:pt x="5" y="29"/>
                              <a:pt x="6" y="27"/>
                              <a:pt x="5" y="25"/>
                            </a:cubicBezTo>
                            <a:cubicBezTo>
                              <a:pt x="5" y="23"/>
                              <a:pt x="3" y="22"/>
                              <a:pt x="1" y="21"/>
                            </a:cubicBezTo>
                            <a:cubicBezTo>
                              <a:pt x="0" y="20"/>
                              <a:pt x="1" y="18"/>
                              <a:pt x="0" y="1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72" name="Freeform 3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4" y="2573"/>
                        <a:ext cx="49" cy="26"/>
                      </a:xfrm>
                      <a:custGeom>
                        <a:avLst/>
                        <a:gdLst>
                          <a:gd name="T0" fmla="*/ 1 w 30"/>
                          <a:gd name="T1" fmla="*/ 9 h 16"/>
                          <a:gd name="T2" fmla="*/ 2 w 30"/>
                          <a:gd name="T3" fmla="*/ 8 h 16"/>
                          <a:gd name="T4" fmla="*/ 0 w 30"/>
                          <a:gd name="T5" fmla="*/ 7 h 16"/>
                          <a:gd name="T6" fmla="*/ 3 w 30"/>
                          <a:gd name="T7" fmla="*/ 4 h 16"/>
                          <a:gd name="T8" fmla="*/ 11 w 30"/>
                          <a:gd name="T9" fmla="*/ 6 h 16"/>
                          <a:gd name="T10" fmla="*/ 17 w 30"/>
                          <a:gd name="T11" fmla="*/ 3 h 16"/>
                          <a:gd name="T12" fmla="*/ 21 w 30"/>
                          <a:gd name="T13" fmla="*/ 3 h 16"/>
                          <a:gd name="T14" fmla="*/ 25 w 30"/>
                          <a:gd name="T15" fmla="*/ 3 h 16"/>
                          <a:gd name="T16" fmla="*/ 27 w 30"/>
                          <a:gd name="T17" fmla="*/ 1 h 16"/>
                          <a:gd name="T18" fmla="*/ 30 w 30"/>
                          <a:gd name="T19" fmla="*/ 5 h 16"/>
                          <a:gd name="T20" fmla="*/ 27 w 30"/>
                          <a:gd name="T21" fmla="*/ 6 h 16"/>
                          <a:gd name="T22" fmla="*/ 25 w 30"/>
                          <a:gd name="T23" fmla="*/ 6 h 16"/>
                          <a:gd name="T24" fmla="*/ 21 w 30"/>
                          <a:gd name="T25" fmla="*/ 8 h 16"/>
                          <a:gd name="T26" fmla="*/ 21 w 30"/>
                          <a:gd name="T27" fmla="*/ 10 h 16"/>
                          <a:gd name="T28" fmla="*/ 17 w 30"/>
                          <a:gd name="T29" fmla="*/ 12 h 16"/>
                          <a:gd name="T30" fmla="*/ 18 w 30"/>
                          <a:gd name="T31" fmla="*/ 13 h 16"/>
                          <a:gd name="T32" fmla="*/ 16 w 30"/>
                          <a:gd name="T33" fmla="*/ 15 h 16"/>
                          <a:gd name="T34" fmla="*/ 11 w 30"/>
                          <a:gd name="T35" fmla="*/ 13 h 16"/>
                          <a:gd name="T36" fmla="*/ 6 w 30"/>
                          <a:gd name="T37" fmla="*/ 14 h 16"/>
                          <a:gd name="T38" fmla="*/ 5 w 30"/>
                          <a:gd name="T39" fmla="*/ 15 h 16"/>
                          <a:gd name="T40" fmla="*/ 1 w 30"/>
                          <a:gd name="T41" fmla="*/ 15 h 16"/>
                          <a:gd name="T42" fmla="*/ 4 w 30"/>
                          <a:gd name="T43" fmla="*/ 12 h 16"/>
                          <a:gd name="T44" fmla="*/ 2 w 30"/>
                          <a:gd name="T45" fmla="*/ 10 h 16"/>
                          <a:gd name="T46" fmla="*/ 1 w 30"/>
                          <a:gd name="T47" fmla="*/ 9 h 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</a:cxnLst>
                        <a:rect l="0" t="0" r="r" b="b"/>
                        <a:pathLst>
                          <a:path w="30" h="16">
                            <a:moveTo>
                              <a:pt x="1" y="9"/>
                            </a:moveTo>
                            <a:cubicBezTo>
                              <a:pt x="1" y="9"/>
                              <a:pt x="2" y="8"/>
                              <a:pt x="2" y="8"/>
                            </a:cubicBezTo>
                            <a:cubicBezTo>
                              <a:pt x="1" y="8"/>
                              <a:pt x="0" y="7"/>
                              <a:pt x="0" y="7"/>
                            </a:cubicBezTo>
                            <a:cubicBezTo>
                              <a:pt x="2" y="5"/>
                              <a:pt x="1" y="4"/>
                              <a:pt x="3" y="4"/>
                            </a:cubicBezTo>
                            <a:cubicBezTo>
                              <a:pt x="4" y="5"/>
                              <a:pt x="10" y="6"/>
                              <a:pt x="11" y="6"/>
                            </a:cubicBezTo>
                            <a:cubicBezTo>
                              <a:pt x="13" y="4"/>
                              <a:pt x="14" y="3"/>
                              <a:pt x="17" y="3"/>
                            </a:cubicBezTo>
                            <a:cubicBezTo>
                              <a:pt x="18" y="3"/>
                              <a:pt x="19" y="4"/>
                              <a:pt x="21" y="3"/>
                            </a:cubicBezTo>
                            <a:cubicBezTo>
                              <a:pt x="22" y="3"/>
                              <a:pt x="23" y="3"/>
                              <a:pt x="25" y="3"/>
                            </a:cubicBezTo>
                            <a:cubicBezTo>
                              <a:pt x="24" y="2"/>
                              <a:pt x="25" y="0"/>
                              <a:pt x="27" y="1"/>
                            </a:cubicBezTo>
                            <a:cubicBezTo>
                              <a:pt x="28" y="2"/>
                              <a:pt x="29" y="4"/>
                              <a:pt x="30" y="5"/>
                            </a:cubicBezTo>
                            <a:cubicBezTo>
                              <a:pt x="29" y="5"/>
                              <a:pt x="25" y="4"/>
                              <a:pt x="27" y="6"/>
                            </a:cubicBezTo>
                            <a:cubicBezTo>
                              <a:pt x="26" y="6"/>
                              <a:pt x="25" y="5"/>
                              <a:pt x="25" y="6"/>
                            </a:cubicBezTo>
                            <a:cubicBezTo>
                              <a:pt x="25" y="7"/>
                              <a:pt x="22" y="7"/>
                              <a:pt x="21" y="8"/>
                            </a:cubicBezTo>
                            <a:cubicBezTo>
                              <a:pt x="20" y="8"/>
                              <a:pt x="21" y="10"/>
                              <a:pt x="21" y="10"/>
                            </a:cubicBezTo>
                            <a:cubicBezTo>
                              <a:pt x="21" y="11"/>
                              <a:pt x="18" y="12"/>
                              <a:pt x="17" y="12"/>
                            </a:cubicBezTo>
                            <a:cubicBezTo>
                              <a:pt x="18" y="13"/>
                              <a:pt x="18" y="13"/>
                              <a:pt x="18" y="13"/>
                            </a:cubicBezTo>
                            <a:cubicBezTo>
                              <a:pt x="18" y="13"/>
                              <a:pt x="18" y="16"/>
                              <a:pt x="16" y="15"/>
                            </a:cubicBezTo>
                            <a:cubicBezTo>
                              <a:pt x="15" y="14"/>
                              <a:pt x="13" y="14"/>
                              <a:pt x="11" y="13"/>
                            </a:cubicBezTo>
                            <a:cubicBezTo>
                              <a:pt x="10" y="14"/>
                              <a:pt x="8" y="15"/>
                              <a:pt x="6" y="14"/>
                            </a:cubicBezTo>
                            <a:cubicBezTo>
                              <a:pt x="5" y="14"/>
                              <a:pt x="6" y="14"/>
                              <a:pt x="5" y="15"/>
                            </a:cubicBezTo>
                            <a:cubicBezTo>
                              <a:pt x="4" y="15"/>
                              <a:pt x="2" y="15"/>
                              <a:pt x="1" y="15"/>
                            </a:cubicBezTo>
                            <a:cubicBezTo>
                              <a:pt x="2" y="14"/>
                              <a:pt x="5" y="14"/>
                              <a:pt x="4" y="12"/>
                            </a:cubicBezTo>
                            <a:cubicBezTo>
                              <a:pt x="3" y="11"/>
                              <a:pt x="0" y="12"/>
                              <a:pt x="2" y="10"/>
                            </a:cubicBezTo>
                            <a:cubicBezTo>
                              <a:pt x="1" y="10"/>
                              <a:pt x="1" y="10"/>
                              <a:pt x="1" y="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73" name="Freeform 3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4" y="2573"/>
                        <a:ext cx="49" cy="26"/>
                      </a:xfrm>
                      <a:custGeom>
                        <a:avLst/>
                        <a:gdLst>
                          <a:gd name="T0" fmla="*/ 1 w 30"/>
                          <a:gd name="T1" fmla="*/ 9 h 16"/>
                          <a:gd name="T2" fmla="*/ 2 w 30"/>
                          <a:gd name="T3" fmla="*/ 8 h 16"/>
                          <a:gd name="T4" fmla="*/ 0 w 30"/>
                          <a:gd name="T5" fmla="*/ 7 h 16"/>
                          <a:gd name="T6" fmla="*/ 3 w 30"/>
                          <a:gd name="T7" fmla="*/ 4 h 16"/>
                          <a:gd name="T8" fmla="*/ 11 w 30"/>
                          <a:gd name="T9" fmla="*/ 6 h 16"/>
                          <a:gd name="T10" fmla="*/ 17 w 30"/>
                          <a:gd name="T11" fmla="*/ 3 h 16"/>
                          <a:gd name="T12" fmla="*/ 21 w 30"/>
                          <a:gd name="T13" fmla="*/ 3 h 16"/>
                          <a:gd name="T14" fmla="*/ 25 w 30"/>
                          <a:gd name="T15" fmla="*/ 3 h 16"/>
                          <a:gd name="T16" fmla="*/ 27 w 30"/>
                          <a:gd name="T17" fmla="*/ 1 h 16"/>
                          <a:gd name="T18" fmla="*/ 30 w 30"/>
                          <a:gd name="T19" fmla="*/ 5 h 16"/>
                          <a:gd name="T20" fmla="*/ 27 w 30"/>
                          <a:gd name="T21" fmla="*/ 6 h 16"/>
                          <a:gd name="T22" fmla="*/ 25 w 30"/>
                          <a:gd name="T23" fmla="*/ 6 h 16"/>
                          <a:gd name="T24" fmla="*/ 21 w 30"/>
                          <a:gd name="T25" fmla="*/ 8 h 16"/>
                          <a:gd name="T26" fmla="*/ 21 w 30"/>
                          <a:gd name="T27" fmla="*/ 10 h 16"/>
                          <a:gd name="T28" fmla="*/ 17 w 30"/>
                          <a:gd name="T29" fmla="*/ 12 h 16"/>
                          <a:gd name="T30" fmla="*/ 18 w 30"/>
                          <a:gd name="T31" fmla="*/ 13 h 16"/>
                          <a:gd name="T32" fmla="*/ 16 w 30"/>
                          <a:gd name="T33" fmla="*/ 15 h 16"/>
                          <a:gd name="T34" fmla="*/ 11 w 30"/>
                          <a:gd name="T35" fmla="*/ 13 h 16"/>
                          <a:gd name="T36" fmla="*/ 6 w 30"/>
                          <a:gd name="T37" fmla="*/ 14 h 16"/>
                          <a:gd name="T38" fmla="*/ 5 w 30"/>
                          <a:gd name="T39" fmla="*/ 15 h 16"/>
                          <a:gd name="T40" fmla="*/ 1 w 30"/>
                          <a:gd name="T41" fmla="*/ 15 h 16"/>
                          <a:gd name="T42" fmla="*/ 4 w 30"/>
                          <a:gd name="T43" fmla="*/ 12 h 16"/>
                          <a:gd name="T44" fmla="*/ 2 w 30"/>
                          <a:gd name="T45" fmla="*/ 10 h 16"/>
                          <a:gd name="T46" fmla="*/ 1 w 30"/>
                          <a:gd name="T47" fmla="*/ 9 h 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</a:cxnLst>
                        <a:rect l="0" t="0" r="r" b="b"/>
                        <a:pathLst>
                          <a:path w="30" h="16">
                            <a:moveTo>
                              <a:pt x="1" y="9"/>
                            </a:moveTo>
                            <a:cubicBezTo>
                              <a:pt x="1" y="9"/>
                              <a:pt x="2" y="8"/>
                              <a:pt x="2" y="8"/>
                            </a:cubicBezTo>
                            <a:cubicBezTo>
                              <a:pt x="1" y="8"/>
                              <a:pt x="0" y="7"/>
                              <a:pt x="0" y="7"/>
                            </a:cubicBezTo>
                            <a:cubicBezTo>
                              <a:pt x="2" y="5"/>
                              <a:pt x="1" y="4"/>
                              <a:pt x="3" y="4"/>
                            </a:cubicBezTo>
                            <a:cubicBezTo>
                              <a:pt x="4" y="5"/>
                              <a:pt x="10" y="6"/>
                              <a:pt x="11" y="6"/>
                            </a:cubicBezTo>
                            <a:cubicBezTo>
                              <a:pt x="13" y="4"/>
                              <a:pt x="14" y="3"/>
                              <a:pt x="17" y="3"/>
                            </a:cubicBezTo>
                            <a:cubicBezTo>
                              <a:pt x="18" y="3"/>
                              <a:pt x="19" y="4"/>
                              <a:pt x="21" y="3"/>
                            </a:cubicBezTo>
                            <a:cubicBezTo>
                              <a:pt x="22" y="3"/>
                              <a:pt x="23" y="3"/>
                              <a:pt x="25" y="3"/>
                            </a:cubicBezTo>
                            <a:cubicBezTo>
                              <a:pt x="24" y="2"/>
                              <a:pt x="25" y="0"/>
                              <a:pt x="27" y="1"/>
                            </a:cubicBezTo>
                            <a:cubicBezTo>
                              <a:pt x="28" y="2"/>
                              <a:pt x="29" y="4"/>
                              <a:pt x="30" y="5"/>
                            </a:cubicBezTo>
                            <a:cubicBezTo>
                              <a:pt x="29" y="5"/>
                              <a:pt x="25" y="4"/>
                              <a:pt x="27" y="6"/>
                            </a:cubicBezTo>
                            <a:cubicBezTo>
                              <a:pt x="26" y="6"/>
                              <a:pt x="25" y="5"/>
                              <a:pt x="25" y="6"/>
                            </a:cubicBezTo>
                            <a:cubicBezTo>
                              <a:pt x="25" y="7"/>
                              <a:pt x="22" y="7"/>
                              <a:pt x="21" y="8"/>
                            </a:cubicBezTo>
                            <a:cubicBezTo>
                              <a:pt x="20" y="8"/>
                              <a:pt x="21" y="10"/>
                              <a:pt x="21" y="10"/>
                            </a:cubicBezTo>
                            <a:cubicBezTo>
                              <a:pt x="21" y="11"/>
                              <a:pt x="18" y="12"/>
                              <a:pt x="17" y="12"/>
                            </a:cubicBezTo>
                            <a:cubicBezTo>
                              <a:pt x="18" y="13"/>
                              <a:pt x="18" y="13"/>
                              <a:pt x="18" y="13"/>
                            </a:cubicBezTo>
                            <a:cubicBezTo>
                              <a:pt x="18" y="13"/>
                              <a:pt x="18" y="16"/>
                              <a:pt x="16" y="15"/>
                            </a:cubicBezTo>
                            <a:cubicBezTo>
                              <a:pt x="15" y="14"/>
                              <a:pt x="13" y="14"/>
                              <a:pt x="11" y="13"/>
                            </a:cubicBezTo>
                            <a:cubicBezTo>
                              <a:pt x="10" y="14"/>
                              <a:pt x="8" y="15"/>
                              <a:pt x="6" y="14"/>
                            </a:cubicBezTo>
                            <a:cubicBezTo>
                              <a:pt x="5" y="14"/>
                              <a:pt x="6" y="14"/>
                              <a:pt x="5" y="15"/>
                            </a:cubicBezTo>
                            <a:cubicBezTo>
                              <a:pt x="4" y="15"/>
                              <a:pt x="2" y="15"/>
                              <a:pt x="1" y="15"/>
                            </a:cubicBezTo>
                            <a:cubicBezTo>
                              <a:pt x="2" y="14"/>
                              <a:pt x="5" y="14"/>
                              <a:pt x="4" y="12"/>
                            </a:cubicBezTo>
                            <a:cubicBezTo>
                              <a:pt x="3" y="11"/>
                              <a:pt x="0" y="12"/>
                              <a:pt x="2" y="10"/>
                            </a:cubicBezTo>
                            <a:cubicBezTo>
                              <a:pt x="1" y="10"/>
                              <a:pt x="1" y="10"/>
                              <a:pt x="1" y="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74" name="Freeform 3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57" y="2547"/>
                        <a:ext cx="55" cy="50"/>
                      </a:xfrm>
                      <a:custGeom>
                        <a:avLst/>
                        <a:gdLst>
                          <a:gd name="T0" fmla="*/ 0 w 34"/>
                          <a:gd name="T1" fmla="*/ 4 h 31"/>
                          <a:gd name="T2" fmla="*/ 2 w 34"/>
                          <a:gd name="T3" fmla="*/ 3 h 31"/>
                          <a:gd name="T4" fmla="*/ 3 w 34"/>
                          <a:gd name="T5" fmla="*/ 3 h 31"/>
                          <a:gd name="T6" fmla="*/ 8 w 34"/>
                          <a:gd name="T7" fmla="*/ 2 h 31"/>
                          <a:gd name="T8" fmla="*/ 16 w 34"/>
                          <a:gd name="T9" fmla="*/ 5 h 31"/>
                          <a:gd name="T10" fmla="*/ 18 w 34"/>
                          <a:gd name="T11" fmla="*/ 6 h 31"/>
                          <a:gd name="T12" fmla="*/ 21 w 34"/>
                          <a:gd name="T13" fmla="*/ 6 h 31"/>
                          <a:gd name="T14" fmla="*/ 22 w 34"/>
                          <a:gd name="T15" fmla="*/ 7 h 31"/>
                          <a:gd name="T16" fmla="*/ 24 w 34"/>
                          <a:gd name="T17" fmla="*/ 8 h 31"/>
                          <a:gd name="T18" fmla="*/ 26 w 34"/>
                          <a:gd name="T19" fmla="*/ 11 h 31"/>
                          <a:gd name="T20" fmla="*/ 26 w 34"/>
                          <a:gd name="T21" fmla="*/ 13 h 31"/>
                          <a:gd name="T22" fmla="*/ 28 w 34"/>
                          <a:gd name="T23" fmla="*/ 13 h 31"/>
                          <a:gd name="T24" fmla="*/ 27 w 34"/>
                          <a:gd name="T25" fmla="*/ 16 h 31"/>
                          <a:gd name="T26" fmla="*/ 31 w 34"/>
                          <a:gd name="T27" fmla="*/ 20 h 31"/>
                          <a:gd name="T28" fmla="*/ 33 w 34"/>
                          <a:gd name="T29" fmla="*/ 22 h 31"/>
                          <a:gd name="T30" fmla="*/ 25 w 34"/>
                          <a:gd name="T31" fmla="*/ 22 h 31"/>
                          <a:gd name="T32" fmla="*/ 24 w 34"/>
                          <a:gd name="T33" fmla="*/ 20 h 31"/>
                          <a:gd name="T34" fmla="*/ 21 w 34"/>
                          <a:gd name="T35" fmla="*/ 26 h 31"/>
                          <a:gd name="T36" fmla="*/ 18 w 34"/>
                          <a:gd name="T37" fmla="*/ 29 h 31"/>
                          <a:gd name="T38" fmla="*/ 17 w 34"/>
                          <a:gd name="T39" fmla="*/ 30 h 31"/>
                          <a:gd name="T40" fmla="*/ 15 w 34"/>
                          <a:gd name="T41" fmla="*/ 31 h 31"/>
                          <a:gd name="T42" fmla="*/ 14 w 34"/>
                          <a:gd name="T43" fmla="*/ 28 h 31"/>
                          <a:gd name="T44" fmla="*/ 14 w 34"/>
                          <a:gd name="T45" fmla="*/ 24 h 31"/>
                          <a:gd name="T46" fmla="*/ 15 w 34"/>
                          <a:gd name="T47" fmla="*/ 20 h 31"/>
                          <a:gd name="T48" fmla="*/ 13 w 34"/>
                          <a:gd name="T49" fmla="*/ 16 h 31"/>
                          <a:gd name="T50" fmla="*/ 6 w 34"/>
                          <a:gd name="T51" fmla="*/ 9 h 31"/>
                          <a:gd name="T52" fmla="*/ 0 w 34"/>
                          <a:gd name="T53" fmla="*/ 4 h 3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34" h="31">
                            <a:moveTo>
                              <a:pt x="0" y="4"/>
                            </a:moveTo>
                            <a:cubicBezTo>
                              <a:pt x="1" y="3"/>
                              <a:pt x="1" y="4"/>
                              <a:pt x="2" y="3"/>
                            </a:cubicBezTo>
                            <a:cubicBezTo>
                              <a:pt x="2" y="2"/>
                              <a:pt x="3" y="3"/>
                              <a:pt x="3" y="3"/>
                            </a:cubicBezTo>
                            <a:cubicBezTo>
                              <a:pt x="5" y="3"/>
                              <a:pt x="7" y="3"/>
                              <a:pt x="8" y="2"/>
                            </a:cubicBezTo>
                            <a:cubicBezTo>
                              <a:pt x="11" y="0"/>
                              <a:pt x="13" y="6"/>
                              <a:pt x="16" y="5"/>
                            </a:cubicBezTo>
                            <a:cubicBezTo>
                              <a:pt x="16" y="6"/>
                              <a:pt x="17" y="4"/>
                              <a:pt x="18" y="6"/>
                            </a:cubicBezTo>
                            <a:cubicBezTo>
                              <a:pt x="18" y="4"/>
                              <a:pt x="20" y="5"/>
                              <a:pt x="21" y="6"/>
                            </a:cubicBezTo>
                            <a:cubicBezTo>
                              <a:pt x="21" y="6"/>
                              <a:pt x="22" y="7"/>
                              <a:pt x="22" y="7"/>
                            </a:cubicBezTo>
                            <a:cubicBezTo>
                              <a:pt x="23" y="6"/>
                              <a:pt x="23" y="7"/>
                              <a:pt x="24" y="8"/>
                            </a:cubicBezTo>
                            <a:cubicBezTo>
                              <a:pt x="25" y="9"/>
                              <a:pt x="25" y="10"/>
                              <a:pt x="26" y="11"/>
                            </a:cubicBezTo>
                            <a:cubicBezTo>
                              <a:pt x="26" y="12"/>
                              <a:pt x="26" y="13"/>
                              <a:pt x="26" y="13"/>
                            </a:cubicBezTo>
                            <a:cubicBezTo>
                              <a:pt x="27" y="14"/>
                              <a:pt x="27" y="12"/>
                              <a:pt x="28" y="13"/>
                            </a:cubicBezTo>
                            <a:cubicBezTo>
                              <a:pt x="29" y="14"/>
                              <a:pt x="26" y="18"/>
                              <a:pt x="27" y="16"/>
                            </a:cubicBezTo>
                            <a:cubicBezTo>
                              <a:pt x="28" y="14"/>
                              <a:pt x="34" y="19"/>
                              <a:pt x="31" y="20"/>
                            </a:cubicBezTo>
                            <a:cubicBezTo>
                              <a:pt x="32" y="21"/>
                              <a:pt x="32" y="21"/>
                              <a:pt x="33" y="22"/>
                            </a:cubicBezTo>
                            <a:cubicBezTo>
                              <a:pt x="30" y="24"/>
                              <a:pt x="27" y="19"/>
                              <a:pt x="25" y="22"/>
                            </a:cubicBezTo>
                            <a:cubicBezTo>
                              <a:pt x="25" y="21"/>
                              <a:pt x="25" y="21"/>
                              <a:pt x="24" y="20"/>
                            </a:cubicBezTo>
                            <a:cubicBezTo>
                              <a:pt x="21" y="21"/>
                              <a:pt x="23" y="24"/>
                              <a:pt x="21" y="26"/>
                            </a:cubicBezTo>
                            <a:cubicBezTo>
                              <a:pt x="20" y="27"/>
                              <a:pt x="19" y="28"/>
                              <a:pt x="18" y="29"/>
                            </a:cubicBezTo>
                            <a:cubicBezTo>
                              <a:pt x="18" y="29"/>
                              <a:pt x="18" y="30"/>
                              <a:pt x="17" y="30"/>
                            </a:cubicBezTo>
                            <a:cubicBezTo>
                              <a:pt x="17" y="30"/>
                              <a:pt x="15" y="30"/>
                              <a:pt x="15" y="31"/>
                            </a:cubicBezTo>
                            <a:cubicBezTo>
                              <a:pt x="14" y="30"/>
                              <a:pt x="15" y="29"/>
                              <a:pt x="14" y="28"/>
                            </a:cubicBezTo>
                            <a:cubicBezTo>
                              <a:pt x="14" y="27"/>
                              <a:pt x="14" y="25"/>
                              <a:pt x="14" y="24"/>
                            </a:cubicBezTo>
                            <a:cubicBezTo>
                              <a:pt x="14" y="23"/>
                              <a:pt x="16" y="21"/>
                              <a:pt x="15" y="20"/>
                            </a:cubicBezTo>
                            <a:cubicBezTo>
                              <a:pt x="15" y="18"/>
                              <a:pt x="14" y="17"/>
                              <a:pt x="13" y="16"/>
                            </a:cubicBezTo>
                            <a:cubicBezTo>
                              <a:pt x="11" y="14"/>
                              <a:pt x="8" y="11"/>
                              <a:pt x="6" y="9"/>
                            </a:cubicBezTo>
                            <a:cubicBezTo>
                              <a:pt x="5" y="7"/>
                              <a:pt x="4" y="4"/>
                              <a:pt x="0" y="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75" name="Freeform 3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57" y="2547"/>
                        <a:ext cx="55" cy="50"/>
                      </a:xfrm>
                      <a:custGeom>
                        <a:avLst/>
                        <a:gdLst>
                          <a:gd name="T0" fmla="*/ 0 w 34"/>
                          <a:gd name="T1" fmla="*/ 4 h 31"/>
                          <a:gd name="T2" fmla="*/ 2 w 34"/>
                          <a:gd name="T3" fmla="*/ 3 h 31"/>
                          <a:gd name="T4" fmla="*/ 3 w 34"/>
                          <a:gd name="T5" fmla="*/ 3 h 31"/>
                          <a:gd name="T6" fmla="*/ 8 w 34"/>
                          <a:gd name="T7" fmla="*/ 2 h 31"/>
                          <a:gd name="T8" fmla="*/ 16 w 34"/>
                          <a:gd name="T9" fmla="*/ 5 h 31"/>
                          <a:gd name="T10" fmla="*/ 18 w 34"/>
                          <a:gd name="T11" fmla="*/ 6 h 31"/>
                          <a:gd name="T12" fmla="*/ 21 w 34"/>
                          <a:gd name="T13" fmla="*/ 6 h 31"/>
                          <a:gd name="T14" fmla="*/ 22 w 34"/>
                          <a:gd name="T15" fmla="*/ 7 h 31"/>
                          <a:gd name="T16" fmla="*/ 24 w 34"/>
                          <a:gd name="T17" fmla="*/ 8 h 31"/>
                          <a:gd name="T18" fmla="*/ 26 w 34"/>
                          <a:gd name="T19" fmla="*/ 11 h 31"/>
                          <a:gd name="T20" fmla="*/ 26 w 34"/>
                          <a:gd name="T21" fmla="*/ 13 h 31"/>
                          <a:gd name="T22" fmla="*/ 28 w 34"/>
                          <a:gd name="T23" fmla="*/ 13 h 31"/>
                          <a:gd name="T24" fmla="*/ 27 w 34"/>
                          <a:gd name="T25" fmla="*/ 16 h 31"/>
                          <a:gd name="T26" fmla="*/ 31 w 34"/>
                          <a:gd name="T27" fmla="*/ 20 h 31"/>
                          <a:gd name="T28" fmla="*/ 33 w 34"/>
                          <a:gd name="T29" fmla="*/ 22 h 31"/>
                          <a:gd name="T30" fmla="*/ 25 w 34"/>
                          <a:gd name="T31" fmla="*/ 22 h 31"/>
                          <a:gd name="T32" fmla="*/ 24 w 34"/>
                          <a:gd name="T33" fmla="*/ 20 h 31"/>
                          <a:gd name="T34" fmla="*/ 21 w 34"/>
                          <a:gd name="T35" fmla="*/ 26 h 31"/>
                          <a:gd name="T36" fmla="*/ 18 w 34"/>
                          <a:gd name="T37" fmla="*/ 29 h 31"/>
                          <a:gd name="T38" fmla="*/ 17 w 34"/>
                          <a:gd name="T39" fmla="*/ 30 h 31"/>
                          <a:gd name="T40" fmla="*/ 15 w 34"/>
                          <a:gd name="T41" fmla="*/ 31 h 31"/>
                          <a:gd name="T42" fmla="*/ 14 w 34"/>
                          <a:gd name="T43" fmla="*/ 28 h 31"/>
                          <a:gd name="T44" fmla="*/ 14 w 34"/>
                          <a:gd name="T45" fmla="*/ 24 h 31"/>
                          <a:gd name="T46" fmla="*/ 15 w 34"/>
                          <a:gd name="T47" fmla="*/ 20 h 31"/>
                          <a:gd name="T48" fmla="*/ 13 w 34"/>
                          <a:gd name="T49" fmla="*/ 16 h 31"/>
                          <a:gd name="T50" fmla="*/ 6 w 34"/>
                          <a:gd name="T51" fmla="*/ 9 h 31"/>
                          <a:gd name="T52" fmla="*/ 0 w 34"/>
                          <a:gd name="T53" fmla="*/ 4 h 3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34" h="31">
                            <a:moveTo>
                              <a:pt x="0" y="4"/>
                            </a:moveTo>
                            <a:cubicBezTo>
                              <a:pt x="1" y="3"/>
                              <a:pt x="1" y="4"/>
                              <a:pt x="2" y="3"/>
                            </a:cubicBezTo>
                            <a:cubicBezTo>
                              <a:pt x="2" y="2"/>
                              <a:pt x="3" y="3"/>
                              <a:pt x="3" y="3"/>
                            </a:cubicBezTo>
                            <a:cubicBezTo>
                              <a:pt x="5" y="3"/>
                              <a:pt x="7" y="3"/>
                              <a:pt x="8" y="2"/>
                            </a:cubicBezTo>
                            <a:cubicBezTo>
                              <a:pt x="11" y="0"/>
                              <a:pt x="13" y="6"/>
                              <a:pt x="16" y="5"/>
                            </a:cubicBezTo>
                            <a:cubicBezTo>
                              <a:pt x="16" y="6"/>
                              <a:pt x="17" y="4"/>
                              <a:pt x="18" y="6"/>
                            </a:cubicBezTo>
                            <a:cubicBezTo>
                              <a:pt x="18" y="4"/>
                              <a:pt x="20" y="5"/>
                              <a:pt x="21" y="6"/>
                            </a:cubicBezTo>
                            <a:cubicBezTo>
                              <a:pt x="21" y="6"/>
                              <a:pt x="22" y="7"/>
                              <a:pt x="22" y="7"/>
                            </a:cubicBezTo>
                            <a:cubicBezTo>
                              <a:pt x="23" y="6"/>
                              <a:pt x="23" y="7"/>
                              <a:pt x="24" y="8"/>
                            </a:cubicBezTo>
                            <a:cubicBezTo>
                              <a:pt x="25" y="9"/>
                              <a:pt x="25" y="10"/>
                              <a:pt x="26" y="11"/>
                            </a:cubicBezTo>
                            <a:cubicBezTo>
                              <a:pt x="26" y="12"/>
                              <a:pt x="26" y="13"/>
                              <a:pt x="26" y="13"/>
                            </a:cubicBezTo>
                            <a:cubicBezTo>
                              <a:pt x="27" y="14"/>
                              <a:pt x="27" y="12"/>
                              <a:pt x="28" y="13"/>
                            </a:cubicBezTo>
                            <a:cubicBezTo>
                              <a:pt x="29" y="14"/>
                              <a:pt x="26" y="18"/>
                              <a:pt x="27" y="16"/>
                            </a:cubicBezTo>
                            <a:cubicBezTo>
                              <a:pt x="28" y="14"/>
                              <a:pt x="34" y="19"/>
                              <a:pt x="31" y="20"/>
                            </a:cubicBezTo>
                            <a:cubicBezTo>
                              <a:pt x="32" y="21"/>
                              <a:pt x="32" y="21"/>
                              <a:pt x="33" y="22"/>
                            </a:cubicBezTo>
                            <a:cubicBezTo>
                              <a:pt x="30" y="24"/>
                              <a:pt x="27" y="19"/>
                              <a:pt x="25" y="22"/>
                            </a:cubicBezTo>
                            <a:cubicBezTo>
                              <a:pt x="25" y="21"/>
                              <a:pt x="25" y="21"/>
                              <a:pt x="24" y="20"/>
                            </a:cubicBezTo>
                            <a:cubicBezTo>
                              <a:pt x="21" y="21"/>
                              <a:pt x="23" y="24"/>
                              <a:pt x="21" y="26"/>
                            </a:cubicBezTo>
                            <a:cubicBezTo>
                              <a:pt x="20" y="27"/>
                              <a:pt x="19" y="28"/>
                              <a:pt x="18" y="29"/>
                            </a:cubicBezTo>
                            <a:cubicBezTo>
                              <a:pt x="18" y="29"/>
                              <a:pt x="18" y="30"/>
                              <a:pt x="17" y="30"/>
                            </a:cubicBezTo>
                            <a:cubicBezTo>
                              <a:pt x="17" y="30"/>
                              <a:pt x="15" y="30"/>
                              <a:pt x="15" y="31"/>
                            </a:cubicBezTo>
                            <a:cubicBezTo>
                              <a:pt x="14" y="30"/>
                              <a:pt x="15" y="29"/>
                              <a:pt x="14" y="28"/>
                            </a:cubicBezTo>
                            <a:cubicBezTo>
                              <a:pt x="14" y="27"/>
                              <a:pt x="14" y="25"/>
                              <a:pt x="14" y="24"/>
                            </a:cubicBezTo>
                            <a:cubicBezTo>
                              <a:pt x="14" y="23"/>
                              <a:pt x="16" y="21"/>
                              <a:pt x="15" y="20"/>
                            </a:cubicBezTo>
                            <a:cubicBezTo>
                              <a:pt x="15" y="18"/>
                              <a:pt x="14" y="17"/>
                              <a:pt x="13" y="16"/>
                            </a:cubicBezTo>
                            <a:cubicBezTo>
                              <a:pt x="11" y="14"/>
                              <a:pt x="8" y="11"/>
                              <a:pt x="6" y="9"/>
                            </a:cubicBezTo>
                            <a:cubicBezTo>
                              <a:pt x="5" y="7"/>
                              <a:pt x="4" y="4"/>
                              <a:pt x="0" y="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76" name="Freeform 3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86" y="2764"/>
                        <a:ext cx="26" cy="26"/>
                      </a:xfrm>
                      <a:custGeom>
                        <a:avLst/>
                        <a:gdLst>
                          <a:gd name="T0" fmla="*/ 0 w 16"/>
                          <a:gd name="T1" fmla="*/ 16 h 16"/>
                          <a:gd name="T2" fmla="*/ 5 w 16"/>
                          <a:gd name="T3" fmla="*/ 8 h 16"/>
                          <a:gd name="T4" fmla="*/ 6 w 16"/>
                          <a:gd name="T5" fmla="*/ 4 h 16"/>
                          <a:gd name="T6" fmla="*/ 9 w 16"/>
                          <a:gd name="T7" fmla="*/ 1 h 16"/>
                          <a:gd name="T8" fmla="*/ 12 w 16"/>
                          <a:gd name="T9" fmla="*/ 1 h 16"/>
                          <a:gd name="T10" fmla="*/ 12 w 16"/>
                          <a:gd name="T11" fmla="*/ 2 h 16"/>
                          <a:gd name="T12" fmla="*/ 13 w 16"/>
                          <a:gd name="T13" fmla="*/ 2 h 16"/>
                          <a:gd name="T14" fmla="*/ 14 w 16"/>
                          <a:gd name="T15" fmla="*/ 4 h 16"/>
                          <a:gd name="T16" fmla="*/ 13 w 16"/>
                          <a:gd name="T17" fmla="*/ 9 h 16"/>
                          <a:gd name="T18" fmla="*/ 10 w 16"/>
                          <a:gd name="T19" fmla="*/ 11 h 16"/>
                          <a:gd name="T20" fmla="*/ 5 w 16"/>
                          <a:gd name="T21" fmla="*/ 14 h 16"/>
                          <a:gd name="T22" fmla="*/ 5 w 16"/>
                          <a:gd name="T23" fmla="*/ 14 h 16"/>
                          <a:gd name="T24" fmla="*/ 4 w 16"/>
                          <a:gd name="T25" fmla="*/ 15 h 16"/>
                          <a:gd name="T26" fmla="*/ 0 w 16"/>
                          <a:gd name="T27" fmla="*/ 16 h 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6" h="16">
                            <a:moveTo>
                              <a:pt x="0" y="16"/>
                            </a:moveTo>
                            <a:cubicBezTo>
                              <a:pt x="3" y="14"/>
                              <a:pt x="3" y="10"/>
                              <a:pt x="5" y="8"/>
                            </a:cubicBezTo>
                            <a:cubicBezTo>
                              <a:pt x="6" y="6"/>
                              <a:pt x="5" y="5"/>
                              <a:pt x="6" y="4"/>
                            </a:cubicBezTo>
                            <a:cubicBezTo>
                              <a:pt x="7" y="3"/>
                              <a:pt x="9" y="2"/>
                              <a:pt x="9" y="1"/>
                            </a:cubicBezTo>
                            <a:cubicBezTo>
                              <a:pt x="10" y="1"/>
                              <a:pt x="11" y="1"/>
                              <a:pt x="12" y="1"/>
                            </a:cubicBezTo>
                            <a:cubicBezTo>
                              <a:pt x="13" y="0"/>
                              <a:pt x="12" y="2"/>
                              <a:pt x="12" y="2"/>
                            </a:cubicBezTo>
                            <a:cubicBezTo>
                              <a:pt x="12" y="2"/>
                              <a:pt x="13" y="2"/>
                              <a:pt x="13" y="2"/>
                            </a:cubicBezTo>
                            <a:cubicBezTo>
                              <a:pt x="14" y="3"/>
                              <a:pt x="14" y="3"/>
                              <a:pt x="14" y="4"/>
                            </a:cubicBezTo>
                            <a:cubicBezTo>
                              <a:pt x="16" y="6"/>
                              <a:pt x="11" y="7"/>
                              <a:pt x="13" y="9"/>
                            </a:cubicBezTo>
                            <a:cubicBezTo>
                              <a:pt x="11" y="8"/>
                              <a:pt x="7" y="9"/>
                              <a:pt x="10" y="11"/>
                            </a:cubicBezTo>
                            <a:cubicBezTo>
                              <a:pt x="9" y="11"/>
                              <a:pt x="6" y="14"/>
                              <a:pt x="5" y="14"/>
                            </a:cubicBezTo>
                            <a:cubicBezTo>
                              <a:pt x="5" y="14"/>
                              <a:pt x="5" y="14"/>
                              <a:pt x="5" y="14"/>
                            </a:cubicBezTo>
                            <a:cubicBezTo>
                              <a:pt x="5" y="14"/>
                              <a:pt x="5" y="15"/>
                              <a:pt x="4" y="15"/>
                            </a:cubicBezTo>
                            <a:cubicBezTo>
                              <a:pt x="3" y="16"/>
                              <a:pt x="1" y="16"/>
                              <a:pt x="0" y="16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77" name="Freeform 3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86" y="2764"/>
                        <a:ext cx="26" cy="26"/>
                      </a:xfrm>
                      <a:custGeom>
                        <a:avLst/>
                        <a:gdLst>
                          <a:gd name="T0" fmla="*/ 0 w 16"/>
                          <a:gd name="T1" fmla="*/ 16 h 16"/>
                          <a:gd name="T2" fmla="*/ 5 w 16"/>
                          <a:gd name="T3" fmla="*/ 8 h 16"/>
                          <a:gd name="T4" fmla="*/ 6 w 16"/>
                          <a:gd name="T5" fmla="*/ 4 h 16"/>
                          <a:gd name="T6" fmla="*/ 9 w 16"/>
                          <a:gd name="T7" fmla="*/ 1 h 16"/>
                          <a:gd name="T8" fmla="*/ 12 w 16"/>
                          <a:gd name="T9" fmla="*/ 1 h 16"/>
                          <a:gd name="T10" fmla="*/ 12 w 16"/>
                          <a:gd name="T11" fmla="*/ 2 h 16"/>
                          <a:gd name="T12" fmla="*/ 13 w 16"/>
                          <a:gd name="T13" fmla="*/ 2 h 16"/>
                          <a:gd name="T14" fmla="*/ 14 w 16"/>
                          <a:gd name="T15" fmla="*/ 4 h 16"/>
                          <a:gd name="T16" fmla="*/ 13 w 16"/>
                          <a:gd name="T17" fmla="*/ 9 h 16"/>
                          <a:gd name="T18" fmla="*/ 10 w 16"/>
                          <a:gd name="T19" fmla="*/ 11 h 16"/>
                          <a:gd name="T20" fmla="*/ 5 w 16"/>
                          <a:gd name="T21" fmla="*/ 14 h 16"/>
                          <a:gd name="T22" fmla="*/ 5 w 16"/>
                          <a:gd name="T23" fmla="*/ 14 h 16"/>
                          <a:gd name="T24" fmla="*/ 4 w 16"/>
                          <a:gd name="T25" fmla="*/ 15 h 16"/>
                          <a:gd name="T26" fmla="*/ 0 w 16"/>
                          <a:gd name="T27" fmla="*/ 16 h 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6" h="16">
                            <a:moveTo>
                              <a:pt x="0" y="16"/>
                            </a:moveTo>
                            <a:cubicBezTo>
                              <a:pt x="3" y="14"/>
                              <a:pt x="3" y="10"/>
                              <a:pt x="5" y="8"/>
                            </a:cubicBezTo>
                            <a:cubicBezTo>
                              <a:pt x="6" y="6"/>
                              <a:pt x="5" y="5"/>
                              <a:pt x="6" y="4"/>
                            </a:cubicBezTo>
                            <a:cubicBezTo>
                              <a:pt x="7" y="3"/>
                              <a:pt x="9" y="2"/>
                              <a:pt x="9" y="1"/>
                            </a:cubicBezTo>
                            <a:cubicBezTo>
                              <a:pt x="10" y="1"/>
                              <a:pt x="11" y="1"/>
                              <a:pt x="12" y="1"/>
                            </a:cubicBezTo>
                            <a:cubicBezTo>
                              <a:pt x="13" y="0"/>
                              <a:pt x="12" y="2"/>
                              <a:pt x="12" y="2"/>
                            </a:cubicBezTo>
                            <a:cubicBezTo>
                              <a:pt x="12" y="2"/>
                              <a:pt x="13" y="2"/>
                              <a:pt x="13" y="2"/>
                            </a:cubicBezTo>
                            <a:cubicBezTo>
                              <a:pt x="14" y="3"/>
                              <a:pt x="14" y="3"/>
                              <a:pt x="14" y="4"/>
                            </a:cubicBezTo>
                            <a:cubicBezTo>
                              <a:pt x="16" y="6"/>
                              <a:pt x="11" y="7"/>
                              <a:pt x="13" y="9"/>
                            </a:cubicBezTo>
                            <a:cubicBezTo>
                              <a:pt x="11" y="8"/>
                              <a:pt x="7" y="9"/>
                              <a:pt x="10" y="11"/>
                            </a:cubicBezTo>
                            <a:cubicBezTo>
                              <a:pt x="9" y="11"/>
                              <a:pt x="6" y="14"/>
                              <a:pt x="5" y="14"/>
                            </a:cubicBezTo>
                            <a:cubicBezTo>
                              <a:pt x="5" y="14"/>
                              <a:pt x="5" y="14"/>
                              <a:pt x="5" y="14"/>
                            </a:cubicBezTo>
                            <a:cubicBezTo>
                              <a:pt x="5" y="14"/>
                              <a:pt x="5" y="15"/>
                              <a:pt x="4" y="15"/>
                            </a:cubicBezTo>
                            <a:cubicBezTo>
                              <a:pt x="3" y="16"/>
                              <a:pt x="1" y="16"/>
                              <a:pt x="0" y="16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78" name="Freeform 3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2830"/>
                        <a:ext cx="128" cy="65"/>
                      </a:xfrm>
                      <a:custGeom>
                        <a:avLst/>
                        <a:gdLst>
                          <a:gd name="T0" fmla="*/ 1 w 79"/>
                          <a:gd name="T1" fmla="*/ 14 h 40"/>
                          <a:gd name="T2" fmla="*/ 3 w 79"/>
                          <a:gd name="T3" fmla="*/ 11 h 40"/>
                          <a:gd name="T4" fmla="*/ 3 w 79"/>
                          <a:gd name="T5" fmla="*/ 9 h 40"/>
                          <a:gd name="T6" fmla="*/ 5 w 79"/>
                          <a:gd name="T7" fmla="*/ 6 h 40"/>
                          <a:gd name="T8" fmla="*/ 10 w 79"/>
                          <a:gd name="T9" fmla="*/ 3 h 40"/>
                          <a:gd name="T10" fmla="*/ 12 w 79"/>
                          <a:gd name="T11" fmla="*/ 4 h 40"/>
                          <a:gd name="T12" fmla="*/ 13 w 79"/>
                          <a:gd name="T13" fmla="*/ 1 h 40"/>
                          <a:gd name="T14" fmla="*/ 16 w 79"/>
                          <a:gd name="T15" fmla="*/ 1 h 40"/>
                          <a:gd name="T16" fmla="*/ 20 w 79"/>
                          <a:gd name="T17" fmla="*/ 2 h 40"/>
                          <a:gd name="T18" fmla="*/ 27 w 79"/>
                          <a:gd name="T19" fmla="*/ 7 h 40"/>
                          <a:gd name="T20" fmla="*/ 32 w 79"/>
                          <a:gd name="T21" fmla="*/ 10 h 40"/>
                          <a:gd name="T22" fmla="*/ 36 w 79"/>
                          <a:gd name="T23" fmla="*/ 12 h 40"/>
                          <a:gd name="T24" fmla="*/ 39 w 79"/>
                          <a:gd name="T25" fmla="*/ 12 h 40"/>
                          <a:gd name="T26" fmla="*/ 41 w 79"/>
                          <a:gd name="T27" fmla="*/ 15 h 40"/>
                          <a:gd name="T28" fmla="*/ 47 w 79"/>
                          <a:gd name="T29" fmla="*/ 18 h 40"/>
                          <a:gd name="T30" fmla="*/ 49 w 79"/>
                          <a:gd name="T31" fmla="*/ 18 h 40"/>
                          <a:gd name="T32" fmla="*/ 49 w 79"/>
                          <a:gd name="T33" fmla="*/ 20 h 40"/>
                          <a:gd name="T34" fmla="*/ 54 w 79"/>
                          <a:gd name="T35" fmla="*/ 20 h 40"/>
                          <a:gd name="T36" fmla="*/ 57 w 79"/>
                          <a:gd name="T37" fmla="*/ 24 h 40"/>
                          <a:gd name="T38" fmla="*/ 59 w 79"/>
                          <a:gd name="T39" fmla="*/ 22 h 40"/>
                          <a:gd name="T40" fmla="*/ 62 w 79"/>
                          <a:gd name="T41" fmla="*/ 24 h 40"/>
                          <a:gd name="T42" fmla="*/ 64 w 79"/>
                          <a:gd name="T43" fmla="*/ 23 h 40"/>
                          <a:gd name="T44" fmla="*/ 66 w 79"/>
                          <a:gd name="T45" fmla="*/ 24 h 40"/>
                          <a:gd name="T46" fmla="*/ 68 w 79"/>
                          <a:gd name="T47" fmla="*/ 25 h 40"/>
                          <a:gd name="T48" fmla="*/ 71 w 79"/>
                          <a:gd name="T49" fmla="*/ 25 h 40"/>
                          <a:gd name="T50" fmla="*/ 77 w 79"/>
                          <a:gd name="T51" fmla="*/ 25 h 40"/>
                          <a:gd name="T52" fmla="*/ 76 w 79"/>
                          <a:gd name="T53" fmla="*/ 31 h 40"/>
                          <a:gd name="T54" fmla="*/ 77 w 79"/>
                          <a:gd name="T55" fmla="*/ 38 h 40"/>
                          <a:gd name="T56" fmla="*/ 72 w 79"/>
                          <a:gd name="T57" fmla="*/ 39 h 40"/>
                          <a:gd name="T58" fmla="*/ 67 w 79"/>
                          <a:gd name="T59" fmla="*/ 37 h 40"/>
                          <a:gd name="T60" fmla="*/ 63 w 79"/>
                          <a:gd name="T61" fmla="*/ 38 h 40"/>
                          <a:gd name="T62" fmla="*/ 57 w 79"/>
                          <a:gd name="T63" fmla="*/ 37 h 40"/>
                          <a:gd name="T64" fmla="*/ 55 w 79"/>
                          <a:gd name="T65" fmla="*/ 36 h 40"/>
                          <a:gd name="T66" fmla="*/ 50 w 79"/>
                          <a:gd name="T67" fmla="*/ 36 h 40"/>
                          <a:gd name="T68" fmla="*/ 47 w 79"/>
                          <a:gd name="T69" fmla="*/ 34 h 40"/>
                          <a:gd name="T70" fmla="*/ 45 w 79"/>
                          <a:gd name="T71" fmla="*/ 31 h 40"/>
                          <a:gd name="T72" fmla="*/ 37 w 79"/>
                          <a:gd name="T73" fmla="*/ 30 h 40"/>
                          <a:gd name="T74" fmla="*/ 33 w 79"/>
                          <a:gd name="T75" fmla="*/ 29 h 40"/>
                          <a:gd name="T76" fmla="*/ 29 w 79"/>
                          <a:gd name="T77" fmla="*/ 29 h 40"/>
                          <a:gd name="T78" fmla="*/ 26 w 79"/>
                          <a:gd name="T79" fmla="*/ 28 h 40"/>
                          <a:gd name="T80" fmla="*/ 23 w 79"/>
                          <a:gd name="T81" fmla="*/ 26 h 40"/>
                          <a:gd name="T82" fmla="*/ 19 w 79"/>
                          <a:gd name="T83" fmla="*/ 25 h 40"/>
                          <a:gd name="T84" fmla="*/ 14 w 79"/>
                          <a:gd name="T85" fmla="*/ 23 h 40"/>
                          <a:gd name="T86" fmla="*/ 10 w 79"/>
                          <a:gd name="T87" fmla="*/ 20 h 40"/>
                          <a:gd name="T88" fmla="*/ 5 w 79"/>
                          <a:gd name="T89" fmla="*/ 17 h 40"/>
                          <a:gd name="T90" fmla="*/ 2 w 79"/>
                          <a:gd name="T91" fmla="*/ 17 h 40"/>
                          <a:gd name="T92" fmla="*/ 1 w 79"/>
                          <a:gd name="T93" fmla="*/ 14 h 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79" h="40">
                            <a:moveTo>
                              <a:pt x="1" y="14"/>
                            </a:moveTo>
                            <a:cubicBezTo>
                              <a:pt x="2" y="13"/>
                              <a:pt x="3" y="12"/>
                              <a:pt x="3" y="11"/>
                            </a:cubicBezTo>
                            <a:cubicBezTo>
                              <a:pt x="2" y="10"/>
                              <a:pt x="3" y="10"/>
                              <a:pt x="3" y="9"/>
                            </a:cubicBezTo>
                            <a:cubicBezTo>
                              <a:pt x="4" y="8"/>
                              <a:pt x="4" y="7"/>
                              <a:pt x="5" y="6"/>
                            </a:cubicBezTo>
                            <a:cubicBezTo>
                              <a:pt x="6" y="5"/>
                              <a:pt x="8" y="2"/>
                              <a:pt x="10" y="3"/>
                            </a:cubicBezTo>
                            <a:cubicBezTo>
                              <a:pt x="11" y="4"/>
                              <a:pt x="11" y="5"/>
                              <a:pt x="12" y="4"/>
                            </a:cubicBezTo>
                            <a:cubicBezTo>
                              <a:pt x="13" y="4"/>
                              <a:pt x="13" y="2"/>
                              <a:pt x="13" y="1"/>
                            </a:cubicBezTo>
                            <a:cubicBezTo>
                              <a:pt x="15" y="2"/>
                              <a:pt x="15" y="0"/>
                              <a:pt x="16" y="1"/>
                            </a:cubicBezTo>
                            <a:cubicBezTo>
                              <a:pt x="17" y="1"/>
                              <a:pt x="19" y="0"/>
                              <a:pt x="20" y="2"/>
                            </a:cubicBezTo>
                            <a:cubicBezTo>
                              <a:pt x="21" y="4"/>
                              <a:pt x="25" y="6"/>
                              <a:pt x="27" y="7"/>
                            </a:cubicBezTo>
                            <a:cubicBezTo>
                              <a:pt x="29" y="8"/>
                              <a:pt x="30" y="8"/>
                              <a:pt x="32" y="10"/>
                            </a:cubicBezTo>
                            <a:cubicBezTo>
                              <a:pt x="33" y="11"/>
                              <a:pt x="34" y="13"/>
                              <a:pt x="36" y="12"/>
                            </a:cubicBezTo>
                            <a:cubicBezTo>
                              <a:pt x="37" y="11"/>
                              <a:pt x="39" y="12"/>
                              <a:pt x="39" y="12"/>
                            </a:cubicBezTo>
                            <a:cubicBezTo>
                              <a:pt x="40" y="13"/>
                              <a:pt x="40" y="15"/>
                              <a:pt x="41" y="15"/>
                            </a:cubicBezTo>
                            <a:cubicBezTo>
                              <a:pt x="42" y="16"/>
                              <a:pt x="45" y="18"/>
                              <a:pt x="47" y="18"/>
                            </a:cubicBezTo>
                            <a:cubicBezTo>
                              <a:pt x="48" y="18"/>
                              <a:pt x="49" y="18"/>
                              <a:pt x="49" y="18"/>
                            </a:cubicBezTo>
                            <a:cubicBezTo>
                              <a:pt x="50" y="19"/>
                              <a:pt x="48" y="20"/>
                              <a:pt x="49" y="20"/>
                            </a:cubicBezTo>
                            <a:cubicBezTo>
                              <a:pt x="50" y="21"/>
                              <a:pt x="54" y="22"/>
                              <a:pt x="54" y="20"/>
                            </a:cubicBezTo>
                            <a:cubicBezTo>
                              <a:pt x="55" y="22"/>
                              <a:pt x="57" y="23"/>
                              <a:pt x="57" y="24"/>
                            </a:cubicBezTo>
                            <a:cubicBezTo>
                              <a:pt x="58" y="26"/>
                              <a:pt x="58" y="22"/>
                              <a:pt x="59" y="22"/>
                            </a:cubicBezTo>
                            <a:cubicBezTo>
                              <a:pt x="59" y="23"/>
                              <a:pt x="61" y="25"/>
                              <a:pt x="62" y="24"/>
                            </a:cubicBezTo>
                            <a:cubicBezTo>
                              <a:pt x="63" y="23"/>
                              <a:pt x="63" y="22"/>
                              <a:pt x="64" y="23"/>
                            </a:cubicBezTo>
                            <a:cubicBezTo>
                              <a:pt x="64" y="23"/>
                              <a:pt x="65" y="23"/>
                              <a:pt x="66" y="24"/>
                            </a:cubicBezTo>
                            <a:cubicBezTo>
                              <a:pt x="67" y="24"/>
                              <a:pt x="67" y="25"/>
                              <a:pt x="68" y="25"/>
                            </a:cubicBezTo>
                            <a:cubicBezTo>
                              <a:pt x="69" y="25"/>
                              <a:pt x="70" y="25"/>
                              <a:pt x="71" y="25"/>
                            </a:cubicBezTo>
                            <a:cubicBezTo>
                              <a:pt x="73" y="26"/>
                              <a:pt x="75" y="24"/>
                              <a:pt x="77" y="25"/>
                            </a:cubicBezTo>
                            <a:cubicBezTo>
                              <a:pt x="79" y="26"/>
                              <a:pt x="76" y="30"/>
                              <a:pt x="76" y="31"/>
                            </a:cubicBezTo>
                            <a:cubicBezTo>
                              <a:pt x="76" y="34"/>
                              <a:pt x="79" y="35"/>
                              <a:pt x="77" y="38"/>
                            </a:cubicBezTo>
                            <a:cubicBezTo>
                              <a:pt x="76" y="40"/>
                              <a:pt x="74" y="39"/>
                              <a:pt x="72" y="39"/>
                            </a:cubicBezTo>
                            <a:cubicBezTo>
                              <a:pt x="70" y="39"/>
                              <a:pt x="67" y="40"/>
                              <a:pt x="67" y="37"/>
                            </a:cubicBezTo>
                            <a:cubicBezTo>
                              <a:pt x="65" y="38"/>
                              <a:pt x="65" y="39"/>
                              <a:pt x="63" y="38"/>
                            </a:cubicBezTo>
                            <a:cubicBezTo>
                              <a:pt x="62" y="38"/>
                              <a:pt x="58" y="36"/>
                              <a:pt x="57" y="37"/>
                            </a:cubicBezTo>
                            <a:cubicBezTo>
                              <a:pt x="55" y="37"/>
                              <a:pt x="55" y="37"/>
                              <a:pt x="55" y="36"/>
                            </a:cubicBezTo>
                            <a:cubicBezTo>
                              <a:pt x="53" y="34"/>
                              <a:pt x="52" y="36"/>
                              <a:pt x="50" y="36"/>
                            </a:cubicBezTo>
                            <a:cubicBezTo>
                              <a:pt x="49" y="35"/>
                              <a:pt x="48" y="34"/>
                              <a:pt x="47" y="34"/>
                            </a:cubicBezTo>
                            <a:cubicBezTo>
                              <a:pt x="45" y="33"/>
                              <a:pt x="45" y="32"/>
                              <a:pt x="45" y="31"/>
                            </a:cubicBezTo>
                            <a:cubicBezTo>
                              <a:pt x="44" y="30"/>
                              <a:pt x="36" y="28"/>
                              <a:pt x="37" y="30"/>
                            </a:cubicBezTo>
                            <a:cubicBezTo>
                              <a:pt x="36" y="29"/>
                              <a:pt x="35" y="28"/>
                              <a:pt x="33" y="29"/>
                            </a:cubicBezTo>
                            <a:cubicBezTo>
                              <a:pt x="31" y="30"/>
                              <a:pt x="31" y="30"/>
                              <a:pt x="29" y="29"/>
                            </a:cubicBezTo>
                            <a:cubicBezTo>
                              <a:pt x="28" y="29"/>
                              <a:pt x="27" y="29"/>
                              <a:pt x="26" y="28"/>
                            </a:cubicBezTo>
                            <a:cubicBezTo>
                              <a:pt x="26" y="26"/>
                              <a:pt x="24" y="27"/>
                              <a:pt x="23" y="26"/>
                            </a:cubicBezTo>
                            <a:cubicBezTo>
                              <a:pt x="22" y="26"/>
                              <a:pt x="21" y="25"/>
                              <a:pt x="19" y="25"/>
                            </a:cubicBezTo>
                            <a:cubicBezTo>
                              <a:pt x="17" y="25"/>
                              <a:pt x="16" y="23"/>
                              <a:pt x="14" y="23"/>
                            </a:cubicBezTo>
                            <a:cubicBezTo>
                              <a:pt x="12" y="22"/>
                              <a:pt x="12" y="20"/>
                              <a:pt x="10" y="20"/>
                            </a:cubicBezTo>
                            <a:cubicBezTo>
                              <a:pt x="9" y="19"/>
                              <a:pt x="7" y="18"/>
                              <a:pt x="5" y="17"/>
                            </a:cubicBezTo>
                            <a:cubicBezTo>
                              <a:pt x="5" y="19"/>
                              <a:pt x="3" y="17"/>
                              <a:pt x="2" y="17"/>
                            </a:cubicBezTo>
                            <a:cubicBezTo>
                              <a:pt x="2" y="16"/>
                              <a:pt x="0" y="15"/>
                              <a:pt x="1" y="1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79" name="Freeform 3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2830"/>
                        <a:ext cx="128" cy="65"/>
                      </a:xfrm>
                      <a:custGeom>
                        <a:avLst/>
                        <a:gdLst>
                          <a:gd name="T0" fmla="*/ 1 w 79"/>
                          <a:gd name="T1" fmla="*/ 14 h 40"/>
                          <a:gd name="T2" fmla="*/ 3 w 79"/>
                          <a:gd name="T3" fmla="*/ 11 h 40"/>
                          <a:gd name="T4" fmla="*/ 3 w 79"/>
                          <a:gd name="T5" fmla="*/ 9 h 40"/>
                          <a:gd name="T6" fmla="*/ 5 w 79"/>
                          <a:gd name="T7" fmla="*/ 6 h 40"/>
                          <a:gd name="T8" fmla="*/ 10 w 79"/>
                          <a:gd name="T9" fmla="*/ 3 h 40"/>
                          <a:gd name="T10" fmla="*/ 12 w 79"/>
                          <a:gd name="T11" fmla="*/ 4 h 40"/>
                          <a:gd name="T12" fmla="*/ 13 w 79"/>
                          <a:gd name="T13" fmla="*/ 1 h 40"/>
                          <a:gd name="T14" fmla="*/ 16 w 79"/>
                          <a:gd name="T15" fmla="*/ 1 h 40"/>
                          <a:gd name="T16" fmla="*/ 20 w 79"/>
                          <a:gd name="T17" fmla="*/ 2 h 40"/>
                          <a:gd name="T18" fmla="*/ 27 w 79"/>
                          <a:gd name="T19" fmla="*/ 7 h 40"/>
                          <a:gd name="T20" fmla="*/ 32 w 79"/>
                          <a:gd name="T21" fmla="*/ 10 h 40"/>
                          <a:gd name="T22" fmla="*/ 36 w 79"/>
                          <a:gd name="T23" fmla="*/ 12 h 40"/>
                          <a:gd name="T24" fmla="*/ 39 w 79"/>
                          <a:gd name="T25" fmla="*/ 12 h 40"/>
                          <a:gd name="T26" fmla="*/ 41 w 79"/>
                          <a:gd name="T27" fmla="*/ 15 h 40"/>
                          <a:gd name="T28" fmla="*/ 47 w 79"/>
                          <a:gd name="T29" fmla="*/ 18 h 40"/>
                          <a:gd name="T30" fmla="*/ 49 w 79"/>
                          <a:gd name="T31" fmla="*/ 18 h 40"/>
                          <a:gd name="T32" fmla="*/ 49 w 79"/>
                          <a:gd name="T33" fmla="*/ 20 h 40"/>
                          <a:gd name="T34" fmla="*/ 54 w 79"/>
                          <a:gd name="T35" fmla="*/ 20 h 40"/>
                          <a:gd name="T36" fmla="*/ 57 w 79"/>
                          <a:gd name="T37" fmla="*/ 24 h 40"/>
                          <a:gd name="T38" fmla="*/ 59 w 79"/>
                          <a:gd name="T39" fmla="*/ 22 h 40"/>
                          <a:gd name="T40" fmla="*/ 62 w 79"/>
                          <a:gd name="T41" fmla="*/ 24 h 40"/>
                          <a:gd name="T42" fmla="*/ 64 w 79"/>
                          <a:gd name="T43" fmla="*/ 23 h 40"/>
                          <a:gd name="T44" fmla="*/ 66 w 79"/>
                          <a:gd name="T45" fmla="*/ 24 h 40"/>
                          <a:gd name="T46" fmla="*/ 68 w 79"/>
                          <a:gd name="T47" fmla="*/ 25 h 40"/>
                          <a:gd name="T48" fmla="*/ 71 w 79"/>
                          <a:gd name="T49" fmla="*/ 25 h 40"/>
                          <a:gd name="T50" fmla="*/ 77 w 79"/>
                          <a:gd name="T51" fmla="*/ 25 h 40"/>
                          <a:gd name="T52" fmla="*/ 76 w 79"/>
                          <a:gd name="T53" fmla="*/ 31 h 40"/>
                          <a:gd name="T54" fmla="*/ 77 w 79"/>
                          <a:gd name="T55" fmla="*/ 38 h 40"/>
                          <a:gd name="T56" fmla="*/ 72 w 79"/>
                          <a:gd name="T57" fmla="*/ 39 h 40"/>
                          <a:gd name="T58" fmla="*/ 67 w 79"/>
                          <a:gd name="T59" fmla="*/ 37 h 40"/>
                          <a:gd name="T60" fmla="*/ 63 w 79"/>
                          <a:gd name="T61" fmla="*/ 38 h 40"/>
                          <a:gd name="T62" fmla="*/ 57 w 79"/>
                          <a:gd name="T63" fmla="*/ 37 h 40"/>
                          <a:gd name="T64" fmla="*/ 55 w 79"/>
                          <a:gd name="T65" fmla="*/ 36 h 40"/>
                          <a:gd name="T66" fmla="*/ 50 w 79"/>
                          <a:gd name="T67" fmla="*/ 36 h 40"/>
                          <a:gd name="T68" fmla="*/ 47 w 79"/>
                          <a:gd name="T69" fmla="*/ 34 h 40"/>
                          <a:gd name="T70" fmla="*/ 45 w 79"/>
                          <a:gd name="T71" fmla="*/ 31 h 40"/>
                          <a:gd name="T72" fmla="*/ 37 w 79"/>
                          <a:gd name="T73" fmla="*/ 30 h 40"/>
                          <a:gd name="T74" fmla="*/ 33 w 79"/>
                          <a:gd name="T75" fmla="*/ 29 h 40"/>
                          <a:gd name="T76" fmla="*/ 29 w 79"/>
                          <a:gd name="T77" fmla="*/ 29 h 40"/>
                          <a:gd name="T78" fmla="*/ 26 w 79"/>
                          <a:gd name="T79" fmla="*/ 28 h 40"/>
                          <a:gd name="T80" fmla="*/ 23 w 79"/>
                          <a:gd name="T81" fmla="*/ 26 h 40"/>
                          <a:gd name="T82" fmla="*/ 19 w 79"/>
                          <a:gd name="T83" fmla="*/ 25 h 40"/>
                          <a:gd name="T84" fmla="*/ 14 w 79"/>
                          <a:gd name="T85" fmla="*/ 23 h 40"/>
                          <a:gd name="T86" fmla="*/ 10 w 79"/>
                          <a:gd name="T87" fmla="*/ 20 h 40"/>
                          <a:gd name="T88" fmla="*/ 5 w 79"/>
                          <a:gd name="T89" fmla="*/ 17 h 40"/>
                          <a:gd name="T90" fmla="*/ 2 w 79"/>
                          <a:gd name="T91" fmla="*/ 17 h 40"/>
                          <a:gd name="T92" fmla="*/ 1 w 79"/>
                          <a:gd name="T93" fmla="*/ 14 h 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79" h="40">
                            <a:moveTo>
                              <a:pt x="1" y="14"/>
                            </a:moveTo>
                            <a:cubicBezTo>
                              <a:pt x="2" y="13"/>
                              <a:pt x="3" y="12"/>
                              <a:pt x="3" y="11"/>
                            </a:cubicBezTo>
                            <a:cubicBezTo>
                              <a:pt x="2" y="10"/>
                              <a:pt x="3" y="10"/>
                              <a:pt x="3" y="9"/>
                            </a:cubicBezTo>
                            <a:cubicBezTo>
                              <a:pt x="4" y="8"/>
                              <a:pt x="4" y="7"/>
                              <a:pt x="5" y="6"/>
                            </a:cubicBezTo>
                            <a:cubicBezTo>
                              <a:pt x="6" y="5"/>
                              <a:pt x="8" y="2"/>
                              <a:pt x="10" y="3"/>
                            </a:cubicBezTo>
                            <a:cubicBezTo>
                              <a:pt x="11" y="4"/>
                              <a:pt x="11" y="5"/>
                              <a:pt x="12" y="4"/>
                            </a:cubicBezTo>
                            <a:cubicBezTo>
                              <a:pt x="13" y="4"/>
                              <a:pt x="13" y="2"/>
                              <a:pt x="13" y="1"/>
                            </a:cubicBezTo>
                            <a:cubicBezTo>
                              <a:pt x="15" y="2"/>
                              <a:pt x="15" y="0"/>
                              <a:pt x="16" y="1"/>
                            </a:cubicBezTo>
                            <a:cubicBezTo>
                              <a:pt x="17" y="1"/>
                              <a:pt x="19" y="0"/>
                              <a:pt x="20" y="2"/>
                            </a:cubicBezTo>
                            <a:cubicBezTo>
                              <a:pt x="21" y="4"/>
                              <a:pt x="25" y="6"/>
                              <a:pt x="27" y="7"/>
                            </a:cubicBezTo>
                            <a:cubicBezTo>
                              <a:pt x="29" y="8"/>
                              <a:pt x="30" y="8"/>
                              <a:pt x="32" y="10"/>
                            </a:cubicBezTo>
                            <a:cubicBezTo>
                              <a:pt x="33" y="11"/>
                              <a:pt x="34" y="13"/>
                              <a:pt x="36" y="12"/>
                            </a:cubicBezTo>
                            <a:cubicBezTo>
                              <a:pt x="37" y="11"/>
                              <a:pt x="39" y="12"/>
                              <a:pt x="39" y="12"/>
                            </a:cubicBezTo>
                            <a:cubicBezTo>
                              <a:pt x="40" y="13"/>
                              <a:pt x="40" y="15"/>
                              <a:pt x="41" y="15"/>
                            </a:cubicBezTo>
                            <a:cubicBezTo>
                              <a:pt x="42" y="16"/>
                              <a:pt x="45" y="18"/>
                              <a:pt x="47" y="18"/>
                            </a:cubicBezTo>
                            <a:cubicBezTo>
                              <a:pt x="48" y="18"/>
                              <a:pt x="49" y="18"/>
                              <a:pt x="49" y="18"/>
                            </a:cubicBezTo>
                            <a:cubicBezTo>
                              <a:pt x="50" y="19"/>
                              <a:pt x="48" y="20"/>
                              <a:pt x="49" y="20"/>
                            </a:cubicBezTo>
                            <a:cubicBezTo>
                              <a:pt x="50" y="21"/>
                              <a:pt x="54" y="22"/>
                              <a:pt x="54" y="20"/>
                            </a:cubicBezTo>
                            <a:cubicBezTo>
                              <a:pt x="55" y="22"/>
                              <a:pt x="57" y="23"/>
                              <a:pt x="57" y="24"/>
                            </a:cubicBezTo>
                            <a:cubicBezTo>
                              <a:pt x="58" y="26"/>
                              <a:pt x="58" y="22"/>
                              <a:pt x="59" y="22"/>
                            </a:cubicBezTo>
                            <a:cubicBezTo>
                              <a:pt x="59" y="23"/>
                              <a:pt x="61" y="25"/>
                              <a:pt x="62" y="24"/>
                            </a:cubicBezTo>
                            <a:cubicBezTo>
                              <a:pt x="63" y="23"/>
                              <a:pt x="63" y="22"/>
                              <a:pt x="64" y="23"/>
                            </a:cubicBezTo>
                            <a:cubicBezTo>
                              <a:pt x="64" y="23"/>
                              <a:pt x="65" y="23"/>
                              <a:pt x="66" y="24"/>
                            </a:cubicBezTo>
                            <a:cubicBezTo>
                              <a:pt x="67" y="24"/>
                              <a:pt x="67" y="25"/>
                              <a:pt x="68" y="25"/>
                            </a:cubicBezTo>
                            <a:cubicBezTo>
                              <a:pt x="69" y="25"/>
                              <a:pt x="70" y="25"/>
                              <a:pt x="71" y="25"/>
                            </a:cubicBezTo>
                            <a:cubicBezTo>
                              <a:pt x="73" y="26"/>
                              <a:pt x="75" y="24"/>
                              <a:pt x="77" y="25"/>
                            </a:cubicBezTo>
                            <a:cubicBezTo>
                              <a:pt x="79" y="26"/>
                              <a:pt x="76" y="30"/>
                              <a:pt x="76" y="31"/>
                            </a:cubicBezTo>
                            <a:cubicBezTo>
                              <a:pt x="76" y="34"/>
                              <a:pt x="79" y="35"/>
                              <a:pt x="77" y="38"/>
                            </a:cubicBezTo>
                            <a:cubicBezTo>
                              <a:pt x="76" y="40"/>
                              <a:pt x="74" y="39"/>
                              <a:pt x="72" y="39"/>
                            </a:cubicBezTo>
                            <a:cubicBezTo>
                              <a:pt x="70" y="39"/>
                              <a:pt x="67" y="40"/>
                              <a:pt x="67" y="37"/>
                            </a:cubicBezTo>
                            <a:cubicBezTo>
                              <a:pt x="65" y="38"/>
                              <a:pt x="65" y="39"/>
                              <a:pt x="63" y="38"/>
                            </a:cubicBezTo>
                            <a:cubicBezTo>
                              <a:pt x="62" y="38"/>
                              <a:pt x="58" y="36"/>
                              <a:pt x="57" y="37"/>
                            </a:cubicBezTo>
                            <a:cubicBezTo>
                              <a:pt x="55" y="37"/>
                              <a:pt x="55" y="37"/>
                              <a:pt x="55" y="36"/>
                            </a:cubicBezTo>
                            <a:cubicBezTo>
                              <a:pt x="53" y="34"/>
                              <a:pt x="52" y="36"/>
                              <a:pt x="50" y="36"/>
                            </a:cubicBezTo>
                            <a:cubicBezTo>
                              <a:pt x="49" y="35"/>
                              <a:pt x="48" y="34"/>
                              <a:pt x="47" y="34"/>
                            </a:cubicBezTo>
                            <a:cubicBezTo>
                              <a:pt x="45" y="33"/>
                              <a:pt x="45" y="32"/>
                              <a:pt x="45" y="31"/>
                            </a:cubicBezTo>
                            <a:cubicBezTo>
                              <a:pt x="44" y="30"/>
                              <a:pt x="36" y="28"/>
                              <a:pt x="37" y="30"/>
                            </a:cubicBezTo>
                            <a:cubicBezTo>
                              <a:pt x="36" y="29"/>
                              <a:pt x="35" y="28"/>
                              <a:pt x="33" y="29"/>
                            </a:cubicBezTo>
                            <a:cubicBezTo>
                              <a:pt x="31" y="30"/>
                              <a:pt x="31" y="30"/>
                              <a:pt x="29" y="29"/>
                            </a:cubicBezTo>
                            <a:cubicBezTo>
                              <a:pt x="28" y="29"/>
                              <a:pt x="27" y="29"/>
                              <a:pt x="26" y="28"/>
                            </a:cubicBezTo>
                            <a:cubicBezTo>
                              <a:pt x="26" y="26"/>
                              <a:pt x="24" y="27"/>
                              <a:pt x="23" y="26"/>
                            </a:cubicBezTo>
                            <a:cubicBezTo>
                              <a:pt x="22" y="26"/>
                              <a:pt x="21" y="25"/>
                              <a:pt x="19" y="25"/>
                            </a:cubicBezTo>
                            <a:cubicBezTo>
                              <a:pt x="17" y="25"/>
                              <a:pt x="16" y="23"/>
                              <a:pt x="14" y="23"/>
                            </a:cubicBezTo>
                            <a:cubicBezTo>
                              <a:pt x="12" y="22"/>
                              <a:pt x="12" y="20"/>
                              <a:pt x="10" y="20"/>
                            </a:cubicBezTo>
                            <a:cubicBezTo>
                              <a:pt x="9" y="19"/>
                              <a:pt x="7" y="18"/>
                              <a:pt x="5" y="17"/>
                            </a:cubicBezTo>
                            <a:cubicBezTo>
                              <a:pt x="5" y="19"/>
                              <a:pt x="3" y="17"/>
                              <a:pt x="2" y="17"/>
                            </a:cubicBezTo>
                            <a:cubicBezTo>
                              <a:pt x="2" y="16"/>
                              <a:pt x="0" y="15"/>
                              <a:pt x="1" y="1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80" name="Freeform 3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1" y="3057"/>
                        <a:ext cx="8" cy="5"/>
                      </a:xfrm>
                      <a:custGeom>
                        <a:avLst/>
                        <a:gdLst>
                          <a:gd name="T0" fmla="*/ 1 w 5"/>
                          <a:gd name="T1" fmla="*/ 0 h 3"/>
                          <a:gd name="T2" fmla="*/ 0 w 5"/>
                          <a:gd name="T3" fmla="*/ 2 h 3"/>
                          <a:gd name="T4" fmla="*/ 5 w 5"/>
                          <a:gd name="T5" fmla="*/ 3 h 3"/>
                          <a:gd name="T6" fmla="*/ 2 w 5"/>
                          <a:gd name="T7" fmla="*/ 2 h 3"/>
                          <a:gd name="T8" fmla="*/ 1 w 5"/>
                          <a:gd name="T9" fmla="*/ 0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" h="3">
                            <a:moveTo>
                              <a:pt x="1" y="0"/>
                            </a:moveTo>
                            <a:cubicBezTo>
                              <a:pt x="1" y="1"/>
                              <a:pt x="1" y="3"/>
                              <a:pt x="0" y="2"/>
                            </a:cubicBezTo>
                            <a:cubicBezTo>
                              <a:pt x="1" y="3"/>
                              <a:pt x="4" y="3"/>
                              <a:pt x="5" y="3"/>
                            </a:cubicBezTo>
                            <a:cubicBezTo>
                              <a:pt x="4" y="2"/>
                              <a:pt x="2" y="3"/>
                              <a:pt x="2" y="2"/>
                            </a:cubicBezTo>
                            <a:cubicBezTo>
                              <a:pt x="2" y="1"/>
                              <a:pt x="2" y="0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81" name="Freeform 3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1" y="3057"/>
                        <a:ext cx="8" cy="5"/>
                      </a:xfrm>
                      <a:custGeom>
                        <a:avLst/>
                        <a:gdLst>
                          <a:gd name="T0" fmla="*/ 1 w 5"/>
                          <a:gd name="T1" fmla="*/ 0 h 3"/>
                          <a:gd name="T2" fmla="*/ 0 w 5"/>
                          <a:gd name="T3" fmla="*/ 2 h 3"/>
                          <a:gd name="T4" fmla="*/ 5 w 5"/>
                          <a:gd name="T5" fmla="*/ 3 h 3"/>
                          <a:gd name="T6" fmla="*/ 2 w 5"/>
                          <a:gd name="T7" fmla="*/ 2 h 3"/>
                          <a:gd name="T8" fmla="*/ 1 w 5"/>
                          <a:gd name="T9" fmla="*/ 0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" h="3">
                            <a:moveTo>
                              <a:pt x="1" y="0"/>
                            </a:moveTo>
                            <a:cubicBezTo>
                              <a:pt x="1" y="1"/>
                              <a:pt x="1" y="3"/>
                              <a:pt x="0" y="2"/>
                            </a:cubicBezTo>
                            <a:cubicBezTo>
                              <a:pt x="1" y="3"/>
                              <a:pt x="4" y="3"/>
                              <a:pt x="5" y="3"/>
                            </a:cubicBezTo>
                            <a:cubicBezTo>
                              <a:pt x="4" y="2"/>
                              <a:pt x="2" y="3"/>
                              <a:pt x="2" y="2"/>
                            </a:cubicBezTo>
                            <a:cubicBezTo>
                              <a:pt x="2" y="1"/>
                              <a:pt x="2" y="0"/>
                              <a:pt x="1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82" name="Freeform 3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07" y="3024"/>
                        <a:ext cx="104" cy="90"/>
                      </a:xfrm>
                      <a:custGeom>
                        <a:avLst/>
                        <a:gdLst>
                          <a:gd name="T0" fmla="*/ 0 w 64"/>
                          <a:gd name="T1" fmla="*/ 27 h 55"/>
                          <a:gd name="T2" fmla="*/ 2 w 64"/>
                          <a:gd name="T3" fmla="*/ 23 h 55"/>
                          <a:gd name="T4" fmla="*/ 5 w 64"/>
                          <a:gd name="T5" fmla="*/ 17 h 55"/>
                          <a:gd name="T6" fmla="*/ 7 w 64"/>
                          <a:gd name="T7" fmla="*/ 9 h 55"/>
                          <a:gd name="T8" fmla="*/ 10 w 64"/>
                          <a:gd name="T9" fmla="*/ 9 h 55"/>
                          <a:gd name="T10" fmla="*/ 12 w 64"/>
                          <a:gd name="T11" fmla="*/ 6 h 55"/>
                          <a:gd name="T12" fmla="*/ 16 w 64"/>
                          <a:gd name="T13" fmla="*/ 4 h 55"/>
                          <a:gd name="T14" fmla="*/ 21 w 64"/>
                          <a:gd name="T15" fmla="*/ 0 h 55"/>
                          <a:gd name="T16" fmla="*/ 26 w 64"/>
                          <a:gd name="T17" fmla="*/ 15 h 55"/>
                          <a:gd name="T18" fmla="*/ 27 w 64"/>
                          <a:gd name="T19" fmla="*/ 19 h 55"/>
                          <a:gd name="T20" fmla="*/ 29 w 64"/>
                          <a:gd name="T21" fmla="*/ 23 h 55"/>
                          <a:gd name="T22" fmla="*/ 30 w 64"/>
                          <a:gd name="T23" fmla="*/ 25 h 55"/>
                          <a:gd name="T24" fmla="*/ 32 w 64"/>
                          <a:gd name="T25" fmla="*/ 28 h 55"/>
                          <a:gd name="T26" fmla="*/ 32 w 64"/>
                          <a:gd name="T27" fmla="*/ 24 h 55"/>
                          <a:gd name="T28" fmla="*/ 34 w 64"/>
                          <a:gd name="T29" fmla="*/ 26 h 55"/>
                          <a:gd name="T30" fmla="*/ 36 w 64"/>
                          <a:gd name="T31" fmla="*/ 29 h 55"/>
                          <a:gd name="T32" fmla="*/ 40 w 64"/>
                          <a:gd name="T33" fmla="*/ 30 h 55"/>
                          <a:gd name="T34" fmla="*/ 43 w 64"/>
                          <a:gd name="T35" fmla="*/ 32 h 55"/>
                          <a:gd name="T36" fmla="*/ 47 w 64"/>
                          <a:gd name="T37" fmla="*/ 35 h 55"/>
                          <a:gd name="T38" fmla="*/ 51 w 64"/>
                          <a:gd name="T39" fmla="*/ 39 h 55"/>
                          <a:gd name="T40" fmla="*/ 54 w 64"/>
                          <a:gd name="T41" fmla="*/ 41 h 55"/>
                          <a:gd name="T42" fmla="*/ 55 w 64"/>
                          <a:gd name="T43" fmla="*/ 42 h 55"/>
                          <a:gd name="T44" fmla="*/ 56 w 64"/>
                          <a:gd name="T45" fmla="*/ 45 h 55"/>
                          <a:gd name="T46" fmla="*/ 58 w 64"/>
                          <a:gd name="T47" fmla="*/ 46 h 55"/>
                          <a:gd name="T48" fmla="*/ 63 w 64"/>
                          <a:gd name="T49" fmla="*/ 49 h 55"/>
                          <a:gd name="T50" fmla="*/ 61 w 64"/>
                          <a:gd name="T51" fmla="*/ 53 h 55"/>
                          <a:gd name="T52" fmla="*/ 57 w 64"/>
                          <a:gd name="T53" fmla="*/ 53 h 55"/>
                          <a:gd name="T54" fmla="*/ 48 w 64"/>
                          <a:gd name="T55" fmla="*/ 44 h 55"/>
                          <a:gd name="T56" fmla="*/ 44 w 64"/>
                          <a:gd name="T57" fmla="*/ 39 h 55"/>
                          <a:gd name="T58" fmla="*/ 37 w 64"/>
                          <a:gd name="T59" fmla="*/ 35 h 55"/>
                          <a:gd name="T60" fmla="*/ 32 w 64"/>
                          <a:gd name="T61" fmla="*/ 34 h 55"/>
                          <a:gd name="T62" fmla="*/ 26 w 64"/>
                          <a:gd name="T63" fmla="*/ 34 h 55"/>
                          <a:gd name="T64" fmla="*/ 25 w 64"/>
                          <a:gd name="T65" fmla="*/ 32 h 55"/>
                          <a:gd name="T66" fmla="*/ 22 w 64"/>
                          <a:gd name="T67" fmla="*/ 34 h 55"/>
                          <a:gd name="T68" fmla="*/ 18 w 64"/>
                          <a:gd name="T69" fmla="*/ 33 h 55"/>
                          <a:gd name="T70" fmla="*/ 14 w 64"/>
                          <a:gd name="T71" fmla="*/ 30 h 55"/>
                          <a:gd name="T72" fmla="*/ 11 w 64"/>
                          <a:gd name="T73" fmla="*/ 37 h 55"/>
                          <a:gd name="T74" fmla="*/ 7 w 64"/>
                          <a:gd name="T75" fmla="*/ 34 h 55"/>
                          <a:gd name="T76" fmla="*/ 5 w 64"/>
                          <a:gd name="T77" fmla="*/ 35 h 55"/>
                          <a:gd name="T78" fmla="*/ 1 w 64"/>
                          <a:gd name="T79" fmla="*/ 36 h 55"/>
                          <a:gd name="T80" fmla="*/ 0 w 64"/>
                          <a:gd name="T81" fmla="*/ 27 h 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</a:cxnLst>
                        <a:rect l="0" t="0" r="r" b="b"/>
                        <a:pathLst>
                          <a:path w="64" h="55">
                            <a:moveTo>
                              <a:pt x="0" y="27"/>
                            </a:moveTo>
                            <a:cubicBezTo>
                              <a:pt x="2" y="26"/>
                              <a:pt x="2" y="24"/>
                              <a:pt x="2" y="23"/>
                            </a:cubicBezTo>
                            <a:cubicBezTo>
                              <a:pt x="3" y="21"/>
                              <a:pt x="4" y="19"/>
                              <a:pt x="5" y="17"/>
                            </a:cubicBezTo>
                            <a:cubicBezTo>
                              <a:pt x="5" y="16"/>
                              <a:pt x="4" y="9"/>
                              <a:pt x="7" y="9"/>
                            </a:cubicBezTo>
                            <a:cubicBezTo>
                              <a:pt x="7" y="9"/>
                              <a:pt x="9" y="9"/>
                              <a:pt x="10" y="9"/>
                            </a:cubicBezTo>
                            <a:cubicBezTo>
                              <a:pt x="11" y="8"/>
                              <a:pt x="10" y="6"/>
                              <a:pt x="12" y="6"/>
                            </a:cubicBezTo>
                            <a:cubicBezTo>
                              <a:pt x="13" y="6"/>
                              <a:pt x="15" y="5"/>
                              <a:pt x="16" y="4"/>
                            </a:cubicBezTo>
                            <a:cubicBezTo>
                              <a:pt x="19" y="3"/>
                              <a:pt x="19" y="1"/>
                              <a:pt x="21" y="0"/>
                            </a:cubicBezTo>
                            <a:cubicBezTo>
                              <a:pt x="23" y="5"/>
                              <a:pt x="25" y="10"/>
                              <a:pt x="26" y="15"/>
                            </a:cubicBezTo>
                            <a:cubicBezTo>
                              <a:pt x="26" y="16"/>
                              <a:pt x="26" y="18"/>
                              <a:pt x="27" y="19"/>
                            </a:cubicBezTo>
                            <a:cubicBezTo>
                              <a:pt x="28" y="20"/>
                              <a:pt x="28" y="21"/>
                              <a:pt x="29" y="23"/>
                            </a:cubicBezTo>
                            <a:cubicBezTo>
                              <a:pt x="29" y="24"/>
                              <a:pt x="30" y="24"/>
                              <a:pt x="30" y="25"/>
                            </a:cubicBezTo>
                            <a:cubicBezTo>
                              <a:pt x="31" y="26"/>
                              <a:pt x="31" y="27"/>
                              <a:pt x="32" y="28"/>
                            </a:cubicBezTo>
                            <a:cubicBezTo>
                              <a:pt x="33" y="27"/>
                              <a:pt x="31" y="24"/>
                              <a:pt x="32" y="24"/>
                            </a:cubicBezTo>
                            <a:cubicBezTo>
                              <a:pt x="34" y="24"/>
                              <a:pt x="34" y="25"/>
                              <a:pt x="34" y="26"/>
                            </a:cubicBezTo>
                            <a:cubicBezTo>
                              <a:pt x="34" y="27"/>
                              <a:pt x="35" y="29"/>
                              <a:pt x="36" y="29"/>
                            </a:cubicBezTo>
                            <a:cubicBezTo>
                              <a:pt x="37" y="30"/>
                              <a:pt x="38" y="28"/>
                              <a:pt x="40" y="30"/>
                            </a:cubicBezTo>
                            <a:cubicBezTo>
                              <a:pt x="41" y="31"/>
                              <a:pt x="41" y="32"/>
                              <a:pt x="43" y="32"/>
                            </a:cubicBezTo>
                            <a:cubicBezTo>
                              <a:pt x="45" y="32"/>
                              <a:pt x="46" y="34"/>
                              <a:pt x="47" y="35"/>
                            </a:cubicBezTo>
                            <a:cubicBezTo>
                              <a:pt x="48" y="37"/>
                              <a:pt x="49" y="38"/>
                              <a:pt x="51" y="39"/>
                            </a:cubicBezTo>
                            <a:cubicBezTo>
                              <a:pt x="52" y="40"/>
                              <a:pt x="53" y="41"/>
                              <a:pt x="54" y="41"/>
                            </a:cubicBezTo>
                            <a:cubicBezTo>
                              <a:pt x="54" y="42"/>
                              <a:pt x="56" y="44"/>
                              <a:pt x="55" y="42"/>
                            </a:cubicBezTo>
                            <a:cubicBezTo>
                              <a:pt x="56" y="42"/>
                              <a:pt x="56" y="44"/>
                              <a:pt x="56" y="45"/>
                            </a:cubicBezTo>
                            <a:cubicBezTo>
                              <a:pt x="57" y="46"/>
                              <a:pt x="58" y="46"/>
                              <a:pt x="58" y="46"/>
                            </a:cubicBezTo>
                            <a:cubicBezTo>
                              <a:pt x="59" y="47"/>
                              <a:pt x="61" y="51"/>
                              <a:pt x="63" y="49"/>
                            </a:cubicBezTo>
                            <a:cubicBezTo>
                              <a:pt x="64" y="51"/>
                              <a:pt x="62" y="51"/>
                              <a:pt x="61" y="53"/>
                            </a:cubicBezTo>
                            <a:cubicBezTo>
                              <a:pt x="59" y="55"/>
                              <a:pt x="58" y="52"/>
                              <a:pt x="57" y="53"/>
                            </a:cubicBezTo>
                            <a:cubicBezTo>
                              <a:pt x="55" y="54"/>
                              <a:pt x="50" y="45"/>
                              <a:pt x="48" y="44"/>
                            </a:cubicBezTo>
                            <a:cubicBezTo>
                              <a:pt x="46" y="43"/>
                              <a:pt x="45" y="41"/>
                              <a:pt x="44" y="39"/>
                            </a:cubicBezTo>
                            <a:cubicBezTo>
                              <a:pt x="42" y="37"/>
                              <a:pt x="39" y="37"/>
                              <a:pt x="37" y="35"/>
                            </a:cubicBezTo>
                            <a:cubicBezTo>
                              <a:pt x="36" y="33"/>
                              <a:pt x="34" y="34"/>
                              <a:pt x="32" y="34"/>
                            </a:cubicBezTo>
                            <a:cubicBezTo>
                              <a:pt x="31" y="33"/>
                              <a:pt x="28" y="33"/>
                              <a:pt x="26" y="34"/>
                            </a:cubicBezTo>
                            <a:cubicBezTo>
                              <a:pt x="26" y="33"/>
                              <a:pt x="26" y="32"/>
                              <a:pt x="25" y="32"/>
                            </a:cubicBezTo>
                            <a:cubicBezTo>
                              <a:pt x="25" y="32"/>
                              <a:pt x="22" y="34"/>
                              <a:pt x="22" y="34"/>
                            </a:cubicBezTo>
                            <a:cubicBezTo>
                              <a:pt x="20" y="34"/>
                              <a:pt x="19" y="34"/>
                              <a:pt x="18" y="33"/>
                            </a:cubicBezTo>
                            <a:cubicBezTo>
                              <a:pt x="17" y="31"/>
                              <a:pt x="15" y="31"/>
                              <a:pt x="14" y="30"/>
                            </a:cubicBezTo>
                            <a:cubicBezTo>
                              <a:pt x="13" y="32"/>
                              <a:pt x="12" y="35"/>
                              <a:pt x="11" y="37"/>
                            </a:cubicBezTo>
                            <a:cubicBezTo>
                              <a:pt x="10" y="37"/>
                              <a:pt x="9" y="33"/>
                              <a:pt x="7" y="34"/>
                            </a:cubicBezTo>
                            <a:cubicBezTo>
                              <a:pt x="6" y="34"/>
                              <a:pt x="6" y="36"/>
                              <a:pt x="5" y="35"/>
                            </a:cubicBezTo>
                            <a:cubicBezTo>
                              <a:pt x="4" y="35"/>
                              <a:pt x="2" y="35"/>
                              <a:pt x="1" y="36"/>
                            </a:cubicBezTo>
                            <a:cubicBezTo>
                              <a:pt x="1" y="33"/>
                              <a:pt x="0" y="30"/>
                              <a:pt x="0" y="2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83" name="Freeform 3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07" y="3024"/>
                        <a:ext cx="104" cy="90"/>
                      </a:xfrm>
                      <a:custGeom>
                        <a:avLst/>
                        <a:gdLst>
                          <a:gd name="T0" fmla="*/ 0 w 64"/>
                          <a:gd name="T1" fmla="*/ 27 h 55"/>
                          <a:gd name="T2" fmla="*/ 2 w 64"/>
                          <a:gd name="T3" fmla="*/ 23 h 55"/>
                          <a:gd name="T4" fmla="*/ 5 w 64"/>
                          <a:gd name="T5" fmla="*/ 17 h 55"/>
                          <a:gd name="T6" fmla="*/ 7 w 64"/>
                          <a:gd name="T7" fmla="*/ 9 h 55"/>
                          <a:gd name="T8" fmla="*/ 10 w 64"/>
                          <a:gd name="T9" fmla="*/ 9 h 55"/>
                          <a:gd name="T10" fmla="*/ 12 w 64"/>
                          <a:gd name="T11" fmla="*/ 6 h 55"/>
                          <a:gd name="T12" fmla="*/ 16 w 64"/>
                          <a:gd name="T13" fmla="*/ 4 h 55"/>
                          <a:gd name="T14" fmla="*/ 21 w 64"/>
                          <a:gd name="T15" fmla="*/ 0 h 55"/>
                          <a:gd name="T16" fmla="*/ 26 w 64"/>
                          <a:gd name="T17" fmla="*/ 15 h 55"/>
                          <a:gd name="T18" fmla="*/ 27 w 64"/>
                          <a:gd name="T19" fmla="*/ 19 h 55"/>
                          <a:gd name="T20" fmla="*/ 29 w 64"/>
                          <a:gd name="T21" fmla="*/ 23 h 55"/>
                          <a:gd name="T22" fmla="*/ 30 w 64"/>
                          <a:gd name="T23" fmla="*/ 25 h 55"/>
                          <a:gd name="T24" fmla="*/ 32 w 64"/>
                          <a:gd name="T25" fmla="*/ 28 h 55"/>
                          <a:gd name="T26" fmla="*/ 32 w 64"/>
                          <a:gd name="T27" fmla="*/ 24 h 55"/>
                          <a:gd name="T28" fmla="*/ 34 w 64"/>
                          <a:gd name="T29" fmla="*/ 26 h 55"/>
                          <a:gd name="T30" fmla="*/ 36 w 64"/>
                          <a:gd name="T31" fmla="*/ 29 h 55"/>
                          <a:gd name="T32" fmla="*/ 40 w 64"/>
                          <a:gd name="T33" fmla="*/ 30 h 55"/>
                          <a:gd name="T34" fmla="*/ 43 w 64"/>
                          <a:gd name="T35" fmla="*/ 32 h 55"/>
                          <a:gd name="T36" fmla="*/ 47 w 64"/>
                          <a:gd name="T37" fmla="*/ 35 h 55"/>
                          <a:gd name="T38" fmla="*/ 51 w 64"/>
                          <a:gd name="T39" fmla="*/ 39 h 55"/>
                          <a:gd name="T40" fmla="*/ 54 w 64"/>
                          <a:gd name="T41" fmla="*/ 41 h 55"/>
                          <a:gd name="T42" fmla="*/ 55 w 64"/>
                          <a:gd name="T43" fmla="*/ 42 h 55"/>
                          <a:gd name="T44" fmla="*/ 56 w 64"/>
                          <a:gd name="T45" fmla="*/ 45 h 55"/>
                          <a:gd name="T46" fmla="*/ 58 w 64"/>
                          <a:gd name="T47" fmla="*/ 46 h 55"/>
                          <a:gd name="T48" fmla="*/ 63 w 64"/>
                          <a:gd name="T49" fmla="*/ 49 h 55"/>
                          <a:gd name="T50" fmla="*/ 61 w 64"/>
                          <a:gd name="T51" fmla="*/ 53 h 55"/>
                          <a:gd name="T52" fmla="*/ 57 w 64"/>
                          <a:gd name="T53" fmla="*/ 53 h 55"/>
                          <a:gd name="T54" fmla="*/ 48 w 64"/>
                          <a:gd name="T55" fmla="*/ 44 h 55"/>
                          <a:gd name="T56" fmla="*/ 44 w 64"/>
                          <a:gd name="T57" fmla="*/ 39 h 55"/>
                          <a:gd name="T58" fmla="*/ 37 w 64"/>
                          <a:gd name="T59" fmla="*/ 35 h 55"/>
                          <a:gd name="T60" fmla="*/ 32 w 64"/>
                          <a:gd name="T61" fmla="*/ 34 h 55"/>
                          <a:gd name="T62" fmla="*/ 26 w 64"/>
                          <a:gd name="T63" fmla="*/ 34 h 55"/>
                          <a:gd name="T64" fmla="*/ 25 w 64"/>
                          <a:gd name="T65" fmla="*/ 32 h 55"/>
                          <a:gd name="T66" fmla="*/ 22 w 64"/>
                          <a:gd name="T67" fmla="*/ 34 h 55"/>
                          <a:gd name="T68" fmla="*/ 18 w 64"/>
                          <a:gd name="T69" fmla="*/ 33 h 55"/>
                          <a:gd name="T70" fmla="*/ 14 w 64"/>
                          <a:gd name="T71" fmla="*/ 30 h 55"/>
                          <a:gd name="T72" fmla="*/ 11 w 64"/>
                          <a:gd name="T73" fmla="*/ 37 h 55"/>
                          <a:gd name="T74" fmla="*/ 7 w 64"/>
                          <a:gd name="T75" fmla="*/ 34 h 55"/>
                          <a:gd name="T76" fmla="*/ 5 w 64"/>
                          <a:gd name="T77" fmla="*/ 35 h 55"/>
                          <a:gd name="T78" fmla="*/ 1 w 64"/>
                          <a:gd name="T79" fmla="*/ 36 h 55"/>
                          <a:gd name="T80" fmla="*/ 0 w 64"/>
                          <a:gd name="T81" fmla="*/ 27 h 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</a:cxnLst>
                        <a:rect l="0" t="0" r="r" b="b"/>
                        <a:pathLst>
                          <a:path w="64" h="55">
                            <a:moveTo>
                              <a:pt x="0" y="27"/>
                            </a:moveTo>
                            <a:cubicBezTo>
                              <a:pt x="2" y="26"/>
                              <a:pt x="2" y="24"/>
                              <a:pt x="2" y="23"/>
                            </a:cubicBezTo>
                            <a:cubicBezTo>
                              <a:pt x="3" y="21"/>
                              <a:pt x="4" y="19"/>
                              <a:pt x="5" y="17"/>
                            </a:cubicBezTo>
                            <a:cubicBezTo>
                              <a:pt x="5" y="16"/>
                              <a:pt x="4" y="9"/>
                              <a:pt x="7" y="9"/>
                            </a:cubicBezTo>
                            <a:cubicBezTo>
                              <a:pt x="7" y="9"/>
                              <a:pt x="9" y="9"/>
                              <a:pt x="10" y="9"/>
                            </a:cubicBezTo>
                            <a:cubicBezTo>
                              <a:pt x="11" y="8"/>
                              <a:pt x="10" y="6"/>
                              <a:pt x="12" y="6"/>
                            </a:cubicBezTo>
                            <a:cubicBezTo>
                              <a:pt x="13" y="6"/>
                              <a:pt x="15" y="5"/>
                              <a:pt x="16" y="4"/>
                            </a:cubicBezTo>
                            <a:cubicBezTo>
                              <a:pt x="19" y="3"/>
                              <a:pt x="19" y="1"/>
                              <a:pt x="21" y="0"/>
                            </a:cubicBezTo>
                            <a:cubicBezTo>
                              <a:pt x="23" y="5"/>
                              <a:pt x="25" y="10"/>
                              <a:pt x="26" y="15"/>
                            </a:cubicBezTo>
                            <a:cubicBezTo>
                              <a:pt x="26" y="16"/>
                              <a:pt x="26" y="18"/>
                              <a:pt x="27" y="19"/>
                            </a:cubicBezTo>
                            <a:cubicBezTo>
                              <a:pt x="28" y="20"/>
                              <a:pt x="28" y="21"/>
                              <a:pt x="29" y="23"/>
                            </a:cubicBezTo>
                            <a:cubicBezTo>
                              <a:pt x="29" y="24"/>
                              <a:pt x="30" y="24"/>
                              <a:pt x="30" y="25"/>
                            </a:cubicBezTo>
                            <a:cubicBezTo>
                              <a:pt x="31" y="26"/>
                              <a:pt x="31" y="27"/>
                              <a:pt x="32" y="28"/>
                            </a:cubicBezTo>
                            <a:cubicBezTo>
                              <a:pt x="33" y="27"/>
                              <a:pt x="31" y="24"/>
                              <a:pt x="32" y="24"/>
                            </a:cubicBezTo>
                            <a:cubicBezTo>
                              <a:pt x="34" y="24"/>
                              <a:pt x="34" y="25"/>
                              <a:pt x="34" y="26"/>
                            </a:cubicBezTo>
                            <a:cubicBezTo>
                              <a:pt x="34" y="27"/>
                              <a:pt x="35" y="29"/>
                              <a:pt x="36" y="29"/>
                            </a:cubicBezTo>
                            <a:cubicBezTo>
                              <a:pt x="37" y="30"/>
                              <a:pt x="38" y="28"/>
                              <a:pt x="40" y="30"/>
                            </a:cubicBezTo>
                            <a:cubicBezTo>
                              <a:pt x="41" y="31"/>
                              <a:pt x="41" y="32"/>
                              <a:pt x="43" y="32"/>
                            </a:cubicBezTo>
                            <a:cubicBezTo>
                              <a:pt x="45" y="32"/>
                              <a:pt x="46" y="34"/>
                              <a:pt x="47" y="35"/>
                            </a:cubicBezTo>
                            <a:cubicBezTo>
                              <a:pt x="48" y="37"/>
                              <a:pt x="49" y="38"/>
                              <a:pt x="51" y="39"/>
                            </a:cubicBezTo>
                            <a:cubicBezTo>
                              <a:pt x="52" y="40"/>
                              <a:pt x="53" y="41"/>
                              <a:pt x="54" y="41"/>
                            </a:cubicBezTo>
                            <a:cubicBezTo>
                              <a:pt x="54" y="42"/>
                              <a:pt x="56" y="44"/>
                              <a:pt x="55" y="42"/>
                            </a:cubicBezTo>
                            <a:cubicBezTo>
                              <a:pt x="56" y="42"/>
                              <a:pt x="56" y="44"/>
                              <a:pt x="56" y="45"/>
                            </a:cubicBezTo>
                            <a:cubicBezTo>
                              <a:pt x="57" y="46"/>
                              <a:pt x="58" y="46"/>
                              <a:pt x="58" y="46"/>
                            </a:cubicBezTo>
                            <a:cubicBezTo>
                              <a:pt x="59" y="47"/>
                              <a:pt x="61" y="51"/>
                              <a:pt x="63" y="49"/>
                            </a:cubicBezTo>
                            <a:cubicBezTo>
                              <a:pt x="64" y="51"/>
                              <a:pt x="62" y="51"/>
                              <a:pt x="61" y="53"/>
                            </a:cubicBezTo>
                            <a:cubicBezTo>
                              <a:pt x="59" y="55"/>
                              <a:pt x="58" y="52"/>
                              <a:pt x="57" y="53"/>
                            </a:cubicBezTo>
                            <a:cubicBezTo>
                              <a:pt x="55" y="54"/>
                              <a:pt x="50" y="45"/>
                              <a:pt x="48" y="44"/>
                            </a:cubicBezTo>
                            <a:cubicBezTo>
                              <a:pt x="46" y="43"/>
                              <a:pt x="45" y="41"/>
                              <a:pt x="44" y="39"/>
                            </a:cubicBezTo>
                            <a:cubicBezTo>
                              <a:pt x="42" y="37"/>
                              <a:pt x="39" y="37"/>
                              <a:pt x="37" y="35"/>
                            </a:cubicBezTo>
                            <a:cubicBezTo>
                              <a:pt x="36" y="33"/>
                              <a:pt x="34" y="34"/>
                              <a:pt x="32" y="34"/>
                            </a:cubicBezTo>
                            <a:cubicBezTo>
                              <a:pt x="31" y="33"/>
                              <a:pt x="28" y="33"/>
                              <a:pt x="26" y="34"/>
                            </a:cubicBezTo>
                            <a:cubicBezTo>
                              <a:pt x="26" y="33"/>
                              <a:pt x="26" y="32"/>
                              <a:pt x="25" y="32"/>
                            </a:cubicBezTo>
                            <a:cubicBezTo>
                              <a:pt x="25" y="32"/>
                              <a:pt x="22" y="34"/>
                              <a:pt x="22" y="34"/>
                            </a:cubicBezTo>
                            <a:cubicBezTo>
                              <a:pt x="20" y="34"/>
                              <a:pt x="19" y="34"/>
                              <a:pt x="18" y="33"/>
                            </a:cubicBezTo>
                            <a:cubicBezTo>
                              <a:pt x="17" y="31"/>
                              <a:pt x="15" y="31"/>
                              <a:pt x="14" y="30"/>
                            </a:cubicBezTo>
                            <a:cubicBezTo>
                              <a:pt x="13" y="32"/>
                              <a:pt x="12" y="35"/>
                              <a:pt x="11" y="37"/>
                            </a:cubicBezTo>
                            <a:cubicBezTo>
                              <a:pt x="10" y="37"/>
                              <a:pt x="9" y="33"/>
                              <a:pt x="7" y="34"/>
                            </a:cubicBezTo>
                            <a:cubicBezTo>
                              <a:pt x="6" y="34"/>
                              <a:pt x="6" y="36"/>
                              <a:pt x="5" y="35"/>
                            </a:cubicBezTo>
                            <a:cubicBezTo>
                              <a:pt x="4" y="35"/>
                              <a:pt x="2" y="35"/>
                              <a:pt x="1" y="36"/>
                            </a:cubicBezTo>
                            <a:cubicBezTo>
                              <a:pt x="1" y="33"/>
                              <a:pt x="0" y="30"/>
                              <a:pt x="0" y="27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84" name="Freeform 3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94" y="3340"/>
                        <a:ext cx="28" cy="34"/>
                      </a:xfrm>
                      <a:custGeom>
                        <a:avLst/>
                        <a:gdLst>
                          <a:gd name="T0" fmla="*/ 2 w 17"/>
                          <a:gd name="T1" fmla="*/ 10 h 21"/>
                          <a:gd name="T2" fmla="*/ 3 w 17"/>
                          <a:gd name="T3" fmla="*/ 13 h 21"/>
                          <a:gd name="T4" fmla="*/ 4 w 17"/>
                          <a:gd name="T5" fmla="*/ 18 h 21"/>
                          <a:gd name="T6" fmla="*/ 5 w 17"/>
                          <a:gd name="T7" fmla="*/ 21 h 21"/>
                          <a:gd name="T8" fmla="*/ 8 w 17"/>
                          <a:gd name="T9" fmla="*/ 20 h 21"/>
                          <a:gd name="T10" fmla="*/ 12 w 17"/>
                          <a:gd name="T11" fmla="*/ 16 h 21"/>
                          <a:gd name="T12" fmla="*/ 13 w 17"/>
                          <a:gd name="T13" fmla="*/ 15 h 21"/>
                          <a:gd name="T14" fmla="*/ 13 w 17"/>
                          <a:gd name="T15" fmla="*/ 12 h 21"/>
                          <a:gd name="T16" fmla="*/ 14 w 17"/>
                          <a:gd name="T17" fmla="*/ 12 h 21"/>
                          <a:gd name="T18" fmla="*/ 16 w 17"/>
                          <a:gd name="T19" fmla="*/ 10 h 21"/>
                          <a:gd name="T20" fmla="*/ 17 w 17"/>
                          <a:gd name="T21" fmla="*/ 7 h 21"/>
                          <a:gd name="T22" fmla="*/ 14 w 17"/>
                          <a:gd name="T23" fmla="*/ 6 h 21"/>
                          <a:gd name="T24" fmla="*/ 14 w 17"/>
                          <a:gd name="T25" fmla="*/ 3 h 21"/>
                          <a:gd name="T26" fmla="*/ 15 w 17"/>
                          <a:gd name="T27" fmla="*/ 1 h 21"/>
                          <a:gd name="T28" fmla="*/ 11 w 17"/>
                          <a:gd name="T29" fmla="*/ 1 h 21"/>
                          <a:gd name="T30" fmla="*/ 9 w 17"/>
                          <a:gd name="T31" fmla="*/ 0 h 21"/>
                          <a:gd name="T32" fmla="*/ 8 w 17"/>
                          <a:gd name="T33" fmla="*/ 4 h 21"/>
                          <a:gd name="T34" fmla="*/ 4 w 17"/>
                          <a:gd name="T35" fmla="*/ 5 h 21"/>
                          <a:gd name="T36" fmla="*/ 0 w 17"/>
                          <a:gd name="T37" fmla="*/ 4 h 21"/>
                          <a:gd name="T38" fmla="*/ 2 w 17"/>
                          <a:gd name="T39" fmla="*/ 7 h 21"/>
                          <a:gd name="T40" fmla="*/ 2 w 17"/>
                          <a:gd name="T41" fmla="*/ 10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17" h="21">
                            <a:moveTo>
                              <a:pt x="2" y="10"/>
                            </a:moveTo>
                            <a:cubicBezTo>
                              <a:pt x="2" y="10"/>
                              <a:pt x="3" y="12"/>
                              <a:pt x="3" y="13"/>
                            </a:cubicBezTo>
                            <a:cubicBezTo>
                              <a:pt x="2" y="14"/>
                              <a:pt x="3" y="16"/>
                              <a:pt x="4" y="18"/>
                            </a:cubicBezTo>
                            <a:cubicBezTo>
                              <a:pt x="5" y="19"/>
                              <a:pt x="5" y="20"/>
                              <a:pt x="5" y="21"/>
                            </a:cubicBezTo>
                            <a:cubicBezTo>
                              <a:pt x="6" y="21"/>
                              <a:pt x="7" y="20"/>
                              <a:pt x="8" y="20"/>
                            </a:cubicBezTo>
                            <a:cubicBezTo>
                              <a:pt x="10" y="19"/>
                              <a:pt x="10" y="18"/>
                              <a:pt x="12" y="16"/>
                            </a:cubicBezTo>
                            <a:cubicBezTo>
                              <a:pt x="12" y="16"/>
                              <a:pt x="13" y="15"/>
                              <a:pt x="13" y="15"/>
                            </a:cubicBezTo>
                            <a:cubicBezTo>
                              <a:pt x="13" y="14"/>
                              <a:pt x="12" y="13"/>
                              <a:pt x="13" y="12"/>
                            </a:cubicBezTo>
                            <a:cubicBezTo>
                              <a:pt x="13" y="12"/>
                              <a:pt x="14" y="12"/>
                              <a:pt x="14" y="12"/>
                            </a:cubicBezTo>
                            <a:cubicBezTo>
                              <a:pt x="16" y="10"/>
                              <a:pt x="16" y="10"/>
                              <a:pt x="16" y="10"/>
                            </a:cubicBezTo>
                            <a:cubicBezTo>
                              <a:pt x="17" y="8"/>
                              <a:pt x="16" y="8"/>
                              <a:pt x="17" y="7"/>
                            </a:cubicBezTo>
                            <a:cubicBezTo>
                              <a:pt x="16" y="7"/>
                              <a:pt x="15" y="6"/>
                              <a:pt x="14" y="6"/>
                            </a:cubicBezTo>
                            <a:cubicBezTo>
                              <a:pt x="12" y="7"/>
                              <a:pt x="14" y="4"/>
                              <a:pt x="14" y="3"/>
                            </a:cubicBezTo>
                            <a:cubicBezTo>
                              <a:pt x="12" y="4"/>
                              <a:pt x="14" y="2"/>
                              <a:pt x="15" y="1"/>
                            </a:cubicBezTo>
                            <a:cubicBezTo>
                              <a:pt x="13" y="0"/>
                              <a:pt x="11" y="0"/>
                              <a:pt x="11" y="1"/>
                            </a:cubicBezTo>
                            <a:cubicBezTo>
                              <a:pt x="10" y="2"/>
                              <a:pt x="9" y="0"/>
                              <a:pt x="9" y="0"/>
                            </a:cubicBezTo>
                            <a:cubicBezTo>
                              <a:pt x="8" y="1"/>
                              <a:pt x="9" y="3"/>
                              <a:pt x="8" y="4"/>
                            </a:cubicBezTo>
                            <a:cubicBezTo>
                              <a:pt x="7" y="5"/>
                              <a:pt x="5" y="5"/>
                              <a:pt x="4" y="5"/>
                            </a:cubicBezTo>
                            <a:cubicBezTo>
                              <a:pt x="3" y="5"/>
                              <a:pt x="0" y="1"/>
                              <a:pt x="0" y="4"/>
                            </a:cubicBezTo>
                            <a:cubicBezTo>
                              <a:pt x="0" y="5"/>
                              <a:pt x="1" y="6"/>
                              <a:pt x="2" y="7"/>
                            </a:cubicBezTo>
                            <a:cubicBezTo>
                              <a:pt x="2" y="8"/>
                              <a:pt x="2" y="9"/>
                              <a:pt x="2" y="10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85" name="Freeform 3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5" y="3220"/>
                        <a:ext cx="295" cy="297"/>
                      </a:xfrm>
                      <a:custGeom>
                        <a:avLst/>
                        <a:gdLst>
                          <a:gd name="T0" fmla="*/ 177 w 182"/>
                          <a:gd name="T1" fmla="*/ 22 h 183"/>
                          <a:gd name="T2" fmla="*/ 174 w 182"/>
                          <a:gd name="T3" fmla="*/ 17 h 183"/>
                          <a:gd name="T4" fmla="*/ 160 w 182"/>
                          <a:gd name="T5" fmla="*/ 9 h 183"/>
                          <a:gd name="T6" fmla="*/ 147 w 182"/>
                          <a:gd name="T7" fmla="*/ 6 h 183"/>
                          <a:gd name="T8" fmla="*/ 135 w 182"/>
                          <a:gd name="T9" fmla="*/ 3 h 183"/>
                          <a:gd name="T10" fmla="*/ 125 w 182"/>
                          <a:gd name="T11" fmla="*/ 1 h 183"/>
                          <a:gd name="T12" fmla="*/ 116 w 182"/>
                          <a:gd name="T13" fmla="*/ 3 h 183"/>
                          <a:gd name="T14" fmla="*/ 97 w 182"/>
                          <a:gd name="T15" fmla="*/ 12 h 183"/>
                          <a:gd name="T16" fmla="*/ 87 w 182"/>
                          <a:gd name="T17" fmla="*/ 11 h 183"/>
                          <a:gd name="T18" fmla="*/ 79 w 182"/>
                          <a:gd name="T19" fmla="*/ 9 h 183"/>
                          <a:gd name="T20" fmla="*/ 66 w 182"/>
                          <a:gd name="T21" fmla="*/ 5 h 183"/>
                          <a:gd name="T22" fmla="*/ 61 w 182"/>
                          <a:gd name="T23" fmla="*/ 13 h 183"/>
                          <a:gd name="T24" fmla="*/ 56 w 182"/>
                          <a:gd name="T25" fmla="*/ 31 h 183"/>
                          <a:gd name="T26" fmla="*/ 53 w 182"/>
                          <a:gd name="T27" fmla="*/ 53 h 183"/>
                          <a:gd name="T28" fmla="*/ 41 w 182"/>
                          <a:gd name="T29" fmla="*/ 71 h 183"/>
                          <a:gd name="T30" fmla="*/ 34 w 182"/>
                          <a:gd name="T31" fmla="*/ 90 h 183"/>
                          <a:gd name="T32" fmla="*/ 25 w 182"/>
                          <a:gd name="T33" fmla="*/ 99 h 183"/>
                          <a:gd name="T34" fmla="*/ 21 w 182"/>
                          <a:gd name="T35" fmla="*/ 94 h 183"/>
                          <a:gd name="T36" fmla="*/ 12 w 182"/>
                          <a:gd name="T37" fmla="*/ 99 h 183"/>
                          <a:gd name="T38" fmla="*/ 3 w 182"/>
                          <a:gd name="T39" fmla="*/ 106 h 183"/>
                          <a:gd name="T40" fmla="*/ 23 w 182"/>
                          <a:gd name="T41" fmla="*/ 109 h 183"/>
                          <a:gd name="T42" fmla="*/ 43 w 182"/>
                          <a:gd name="T43" fmla="*/ 114 h 183"/>
                          <a:gd name="T44" fmla="*/ 47 w 182"/>
                          <a:gd name="T45" fmla="*/ 123 h 183"/>
                          <a:gd name="T46" fmla="*/ 55 w 182"/>
                          <a:gd name="T47" fmla="*/ 130 h 183"/>
                          <a:gd name="T48" fmla="*/ 63 w 182"/>
                          <a:gd name="T49" fmla="*/ 129 h 183"/>
                          <a:gd name="T50" fmla="*/ 69 w 182"/>
                          <a:gd name="T51" fmla="*/ 123 h 183"/>
                          <a:gd name="T52" fmla="*/ 77 w 182"/>
                          <a:gd name="T53" fmla="*/ 118 h 183"/>
                          <a:gd name="T54" fmla="*/ 88 w 182"/>
                          <a:gd name="T55" fmla="*/ 122 h 183"/>
                          <a:gd name="T56" fmla="*/ 92 w 182"/>
                          <a:gd name="T57" fmla="*/ 131 h 183"/>
                          <a:gd name="T58" fmla="*/ 96 w 182"/>
                          <a:gd name="T59" fmla="*/ 155 h 183"/>
                          <a:gd name="T60" fmla="*/ 99 w 182"/>
                          <a:gd name="T61" fmla="*/ 158 h 183"/>
                          <a:gd name="T62" fmla="*/ 108 w 182"/>
                          <a:gd name="T63" fmla="*/ 157 h 183"/>
                          <a:gd name="T64" fmla="*/ 115 w 182"/>
                          <a:gd name="T65" fmla="*/ 158 h 183"/>
                          <a:gd name="T66" fmla="*/ 125 w 182"/>
                          <a:gd name="T67" fmla="*/ 160 h 183"/>
                          <a:gd name="T68" fmla="*/ 134 w 182"/>
                          <a:gd name="T69" fmla="*/ 167 h 183"/>
                          <a:gd name="T70" fmla="*/ 146 w 182"/>
                          <a:gd name="T71" fmla="*/ 169 h 183"/>
                          <a:gd name="T72" fmla="*/ 155 w 182"/>
                          <a:gd name="T73" fmla="*/ 175 h 183"/>
                          <a:gd name="T74" fmla="*/ 166 w 182"/>
                          <a:gd name="T75" fmla="*/ 180 h 183"/>
                          <a:gd name="T76" fmla="*/ 167 w 182"/>
                          <a:gd name="T77" fmla="*/ 169 h 183"/>
                          <a:gd name="T78" fmla="*/ 155 w 182"/>
                          <a:gd name="T79" fmla="*/ 165 h 183"/>
                          <a:gd name="T80" fmla="*/ 156 w 182"/>
                          <a:gd name="T81" fmla="*/ 154 h 183"/>
                          <a:gd name="T82" fmla="*/ 159 w 182"/>
                          <a:gd name="T83" fmla="*/ 133 h 183"/>
                          <a:gd name="T84" fmla="*/ 169 w 182"/>
                          <a:gd name="T85" fmla="*/ 121 h 183"/>
                          <a:gd name="T86" fmla="*/ 163 w 182"/>
                          <a:gd name="T87" fmla="*/ 105 h 183"/>
                          <a:gd name="T88" fmla="*/ 161 w 182"/>
                          <a:gd name="T89" fmla="*/ 92 h 183"/>
                          <a:gd name="T90" fmla="*/ 162 w 182"/>
                          <a:gd name="T91" fmla="*/ 84 h 183"/>
                          <a:gd name="T92" fmla="*/ 159 w 182"/>
                          <a:gd name="T93" fmla="*/ 75 h 183"/>
                          <a:gd name="T94" fmla="*/ 165 w 182"/>
                          <a:gd name="T95" fmla="*/ 65 h 183"/>
                          <a:gd name="T96" fmla="*/ 166 w 182"/>
                          <a:gd name="T97" fmla="*/ 53 h 183"/>
                          <a:gd name="T98" fmla="*/ 174 w 182"/>
                          <a:gd name="T99" fmla="*/ 40 h 1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</a:cxnLst>
                        <a:rect l="0" t="0" r="r" b="b"/>
                        <a:pathLst>
                          <a:path w="182" h="183">
                            <a:moveTo>
                              <a:pt x="176" y="28"/>
                            </a:moveTo>
                            <a:cubicBezTo>
                              <a:pt x="176" y="26"/>
                              <a:pt x="177" y="25"/>
                              <a:pt x="177" y="24"/>
                            </a:cubicBezTo>
                            <a:cubicBezTo>
                              <a:pt x="177" y="23"/>
                              <a:pt x="176" y="23"/>
                              <a:pt x="177" y="22"/>
                            </a:cubicBezTo>
                            <a:cubicBezTo>
                              <a:pt x="177" y="21"/>
                              <a:pt x="178" y="20"/>
                              <a:pt x="178" y="19"/>
                            </a:cubicBezTo>
                            <a:cubicBezTo>
                              <a:pt x="177" y="19"/>
                              <a:pt x="177" y="18"/>
                              <a:pt x="177" y="18"/>
                            </a:cubicBezTo>
                            <a:cubicBezTo>
                              <a:pt x="177" y="17"/>
                              <a:pt x="175" y="17"/>
                              <a:pt x="174" y="17"/>
                            </a:cubicBezTo>
                            <a:cubicBezTo>
                              <a:pt x="176" y="14"/>
                              <a:pt x="171" y="14"/>
                              <a:pt x="169" y="12"/>
                            </a:cubicBezTo>
                            <a:cubicBezTo>
                              <a:pt x="169" y="11"/>
                              <a:pt x="165" y="5"/>
                              <a:pt x="164" y="7"/>
                            </a:cubicBezTo>
                            <a:cubicBezTo>
                              <a:pt x="163" y="10"/>
                              <a:pt x="162" y="10"/>
                              <a:pt x="160" y="9"/>
                            </a:cubicBezTo>
                            <a:cubicBezTo>
                              <a:pt x="158" y="8"/>
                              <a:pt x="157" y="8"/>
                              <a:pt x="156" y="10"/>
                            </a:cubicBezTo>
                            <a:cubicBezTo>
                              <a:pt x="153" y="12"/>
                              <a:pt x="151" y="9"/>
                              <a:pt x="149" y="8"/>
                            </a:cubicBezTo>
                            <a:cubicBezTo>
                              <a:pt x="148" y="8"/>
                              <a:pt x="147" y="6"/>
                              <a:pt x="147" y="6"/>
                            </a:cubicBezTo>
                            <a:cubicBezTo>
                              <a:pt x="147" y="5"/>
                              <a:pt x="144" y="3"/>
                              <a:pt x="143" y="2"/>
                            </a:cubicBezTo>
                            <a:cubicBezTo>
                              <a:pt x="141" y="1"/>
                              <a:pt x="140" y="3"/>
                              <a:pt x="138" y="3"/>
                            </a:cubicBezTo>
                            <a:cubicBezTo>
                              <a:pt x="137" y="3"/>
                              <a:pt x="136" y="3"/>
                              <a:pt x="135" y="3"/>
                            </a:cubicBezTo>
                            <a:cubicBezTo>
                              <a:pt x="134" y="3"/>
                              <a:pt x="134" y="2"/>
                              <a:pt x="133" y="2"/>
                            </a:cubicBezTo>
                            <a:cubicBezTo>
                              <a:pt x="131" y="1"/>
                              <a:pt x="130" y="3"/>
                              <a:pt x="128" y="1"/>
                            </a:cubicBezTo>
                            <a:cubicBezTo>
                              <a:pt x="128" y="1"/>
                              <a:pt x="127" y="0"/>
                              <a:pt x="125" y="1"/>
                            </a:cubicBezTo>
                            <a:cubicBezTo>
                              <a:pt x="125" y="1"/>
                              <a:pt x="125" y="2"/>
                              <a:pt x="125" y="2"/>
                            </a:cubicBezTo>
                            <a:cubicBezTo>
                              <a:pt x="124" y="4"/>
                              <a:pt x="121" y="4"/>
                              <a:pt x="119" y="5"/>
                            </a:cubicBezTo>
                            <a:cubicBezTo>
                              <a:pt x="118" y="5"/>
                              <a:pt x="117" y="3"/>
                              <a:pt x="116" y="3"/>
                            </a:cubicBezTo>
                            <a:cubicBezTo>
                              <a:pt x="116" y="5"/>
                              <a:pt x="109" y="6"/>
                              <a:pt x="108" y="7"/>
                            </a:cubicBezTo>
                            <a:cubicBezTo>
                              <a:pt x="105" y="9"/>
                              <a:pt x="104" y="5"/>
                              <a:pt x="102" y="6"/>
                            </a:cubicBezTo>
                            <a:cubicBezTo>
                              <a:pt x="99" y="6"/>
                              <a:pt x="100" y="11"/>
                              <a:pt x="97" y="12"/>
                            </a:cubicBezTo>
                            <a:cubicBezTo>
                              <a:pt x="96" y="13"/>
                              <a:pt x="94" y="12"/>
                              <a:pt x="93" y="11"/>
                            </a:cubicBezTo>
                            <a:cubicBezTo>
                              <a:pt x="92" y="11"/>
                              <a:pt x="91" y="11"/>
                              <a:pt x="90" y="11"/>
                            </a:cubicBezTo>
                            <a:cubicBezTo>
                              <a:pt x="89" y="11"/>
                              <a:pt x="89" y="11"/>
                              <a:pt x="87" y="11"/>
                            </a:cubicBezTo>
                            <a:cubicBezTo>
                              <a:pt x="87" y="10"/>
                              <a:pt x="87" y="10"/>
                              <a:pt x="86" y="11"/>
                            </a:cubicBezTo>
                            <a:cubicBezTo>
                              <a:pt x="85" y="11"/>
                              <a:pt x="84" y="10"/>
                              <a:pt x="84" y="9"/>
                            </a:cubicBezTo>
                            <a:cubicBezTo>
                              <a:pt x="82" y="9"/>
                              <a:pt x="80" y="10"/>
                              <a:pt x="79" y="9"/>
                            </a:cubicBezTo>
                            <a:cubicBezTo>
                              <a:pt x="78" y="7"/>
                              <a:pt x="76" y="4"/>
                              <a:pt x="74" y="4"/>
                            </a:cubicBezTo>
                            <a:cubicBezTo>
                              <a:pt x="73" y="4"/>
                              <a:pt x="72" y="3"/>
                              <a:pt x="70" y="3"/>
                            </a:cubicBezTo>
                            <a:cubicBezTo>
                              <a:pt x="68" y="2"/>
                              <a:pt x="67" y="3"/>
                              <a:pt x="66" y="5"/>
                            </a:cubicBezTo>
                            <a:cubicBezTo>
                              <a:pt x="64" y="6"/>
                              <a:pt x="64" y="7"/>
                              <a:pt x="63" y="9"/>
                            </a:cubicBezTo>
                            <a:cubicBezTo>
                              <a:pt x="62" y="10"/>
                              <a:pt x="60" y="10"/>
                              <a:pt x="60" y="11"/>
                            </a:cubicBezTo>
                            <a:cubicBezTo>
                              <a:pt x="61" y="12"/>
                              <a:pt x="61" y="12"/>
                              <a:pt x="61" y="13"/>
                            </a:cubicBezTo>
                            <a:cubicBezTo>
                              <a:pt x="61" y="14"/>
                              <a:pt x="61" y="15"/>
                              <a:pt x="61" y="16"/>
                            </a:cubicBezTo>
                            <a:cubicBezTo>
                              <a:pt x="61" y="18"/>
                              <a:pt x="62" y="20"/>
                              <a:pt x="61" y="22"/>
                            </a:cubicBezTo>
                            <a:cubicBezTo>
                              <a:pt x="60" y="25"/>
                              <a:pt x="57" y="28"/>
                              <a:pt x="56" y="31"/>
                            </a:cubicBezTo>
                            <a:cubicBezTo>
                              <a:pt x="56" y="33"/>
                              <a:pt x="56" y="35"/>
                              <a:pt x="56" y="37"/>
                            </a:cubicBezTo>
                            <a:cubicBezTo>
                              <a:pt x="56" y="39"/>
                              <a:pt x="54" y="41"/>
                              <a:pt x="54" y="43"/>
                            </a:cubicBezTo>
                            <a:cubicBezTo>
                              <a:pt x="54" y="44"/>
                              <a:pt x="53" y="51"/>
                              <a:pt x="53" y="53"/>
                            </a:cubicBezTo>
                            <a:cubicBezTo>
                              <a:pt x="52" y="54"/>
                              <a:pt x="53" y="57"/>
                              <a:pt x="52" y="58"/>
                            </a:cubicBezTo>
                            <a:cubicBezTo>
                              <a:pt x="51" y="60"/>
                              <a:pt x="50" y="61"/>
                              <a:pt x="48" y="62"/>
                            </a:cubicBezTo>
                            <a:cubicBezTo>
                              <a:pt x="43" y="65"/>
                              <a:pt x="44" y="67"/>
                              <a:pt x="41" y="71"/>
                            </a:cubicBezTo>
                            <a:cubicBezTo>
                              <a:pt x="41" y="72"/>
                              <a:pt x="38" y="73"/>
                              <a:pt x="38" y="75"/>
                            </a:cubicBezTo>
                            <a:cubicBezTo>
                              <a:pt x="38" y="77"/>
                              <a:pt x="38" y="78"/>
                              <a:pt x="38" y="80"/>
                            </a:cubicBezTo>
                            <a:cubicBezTo>
                              <a:pt x="38" y="83"/>
                              <a:pt x="38" y="89"/>
                              <a:pt x="34" y="90"/>
                            </a:cubicBezTo>
                            <a:cubicBezTo>
                              <a:pt x="33" y="90"/>
                              <a:pt x="32" y="91"/>
                              <a:pt x="31" y="92"/>
                            </a:cubicBezTo>
                            <a:cubicBezTo>
                              <a:pt x="31" y="93"/>
                              <a:pt x="29" y="94"/>
                              <a:pt x="28" y="95"/>
                            </a:cubicBezTo>
                            <a:cubicBezTo>
                              <a:pt x="27" y="96"/>
                              <a:pt x="26" y="98"/>
                              <a:pt x="25" y="99"/>
                            </a:cubicBezTo>
                            <a:cubicBezTo>
                              <a:pt x="24" y="99"/>
                              <a:pt x="22" y="98"/>
                              <a:pt x="21" y="99"/>
                            </a:cubicBezTo>
                            <a:cubicBezTo>
                              <a:pt x="21" y="98"/>
                              <a:pt x="21" y="97"/>
                              <a:pt x="21" y="96"/>
                            </a:cubicBezTo>
                            <a:cubicBezTo>
                              <a:pt x="21" y="95"/>
                              <a:pt x="23" y="94"/>
                              <a:pt x="21" y="94"/>
                            </a:cubicBezTo>
                            <a:cubicBezTo>
                              <a:pt x="19" y="93"/>
                              <a:pt x="17" y="96"/>
                              <a:pt x="15" y="94"/>
                            </a:cubicBezTo>
                            <a:cubicBezTo>
                              <a:pt x="15" y="95"/>
                              <a:pt x="15" y="97"/>
                              <a:pt x="14" y="97"/>
                            </a:cubicBezTo>
                            <a:cubicBezTo>
                              <a:pt x="13" y="98"/>
                              <a:pt x="12" y="98"/>
                              <a:pt x="12" y="99"/>
                            </a:cubicBezTo>
                            <a:cubicBezTo>
                              <a:pt x="12" y="97"/>
                              <a:pt x="10" y="97"/>
                              <a:pt x="9" y="96"/>
                            </a:cubicBezTo>
                            <a:cubicBezTo>
                              <a:pt x="8" y="97"/>
                              <a:pt x="2" y="100"/>
                              <a:pt x="3" y="101"/>
                            </a:cubicBezTo>
                            <a:cubicBezTo>
                              <a:pt x="4" y="102"/>
                              <a:pt x="4" y="105"/>
                              <a:pt x="3" y="106"/>
                            </a:cubicBezTo>
                            <a:cubicBezTo>
                              <a:pt x="3" y="107"/>
                              <a:pt x="1" y="107"/>
                              <a:pt x="0" y="107"/>
                            </a:cubicBezTo>
                            <a:cubicBezTo>
                              <a:pt x="2" y="112"/>
                              <a:pt x="5" y="107"/>
                              <a:pt x="9" y="108"/>
                            </a:cubicBezTo>
                            <a:cubicBezTo>
                              <a:pt x="13" y="109"/>
                              <a:pt x="18" y="109"/>
                              <a:pt x="23" y="109"/>
                            </a:cubicBezTo>
                            <a:cubicBezTo>
                              <a:pt x="28" y="108"/>
                              <a:pt x="33" y="108"/>
                              <a:pt x="39" y="108"/>
                            </a:cubicBezTo>
                            <a:cubicBezTo>
                              <a:pt x="41" y="108"/>
                              <a:pt x="42" y="108"/>
                              <a:pt x="42" y="110"/>
                            </a:cubicBezTo>
                            <a:cubicBezTo>
                              <a:pt x="43" y="111"/>
                              <a:pt x="43" y="113"/>
                              <a:pt x="43" y="114"/>
                            </a:cubicBezTo>
                            <a:cubicBezTo>
                              <a:pt x="44" y="116"/>
                              <a:pt x="45" y="117"/>
                              <a:pt x="45" y="119"/>
                            </a:cubicBezTo>
                            <a:cubicBezTo>
                              <a:pt x="46" y="120"/>
                              <a:pt x="45" y="121"/>
                              <a:pt x="46" y="122"/>
                            </a:cubicBezTo>
                            <a:cubicBezTo>
                              <a:pt x="46" y="122"/>
                              <a:pt x="47" y="123"/>
                              <a:pt x="47" y="123"/>
                            </a:cubicBezTo>
                            <a:cubicBezTo>
                              <a:pt x="48" y="125"/>
                              <a:pt x="49" y="129"/>
                              <a:pt x="51" y="130"/>
                            </a:cubicBezTo>
                            <a:cubicBezTo>
                              <a:pt x="52" y="130"/>
                              <a:pt x="53" y="130"/>
                              <a:pt x="54" y="129"/>
                            </a:cubicBezTo>
                            <a:cubicBezTo>
                              <a:pt x="55" y="129"/>
                              <a:pt x="55" y="130"/>
                              <a:pt x="55" y="130"/>
                            </a:cubicBezTo>
                            <a:cubicBezTo>
                              <a:pt x="56" y="130"/>
                              <a:pt x="56" y="130"/>
                              <a:pt x="56" y="129"/>
                            </a:cubicBezTo>
                            <a:cubicBezTo>
                              <a:pt x="57" y="129"/>
                              <a:pt x="58" y="129"/>
                              <a:pt x="59" y="129"/>
                            </a:cubicBezTo>
                            <a:cubicBezTo>
                              <a:pt x="60" y="129"/>
                              <a:pt x="63" y="127"/>
                              <a:pt x="63" y="129"/>
                            </a:cubicBezTo>
                            <a:cubicBezTo>
                              <a:pt x="63" y="129"/>
                              <a:pt x="68" y="129"/>
                              <a:pt x="68" y="129"/>
                            </a:cubicBezTo>
                            <a:cubicBezTo>
                              <a:pt x="68" y="127"/>
                              <a:pt x="69" y="126"/>
                              <a:pt x="68" y="125"/>
                            </a:cubicBezTo>
                            <a:cubicBezTo>
                              <a:pt x="70" y="125"/>
                              <a:pt x="70" y="124"/>
                              <a:pt x="69" y="123"/>
                            </a:cubicBezTo>
                            <a:cubicBezTo>
                              <a:pt x="69" y="122"/>
                              <a:pt x="70" y="120"/>
                              <a:pt x="70" y="119"/>
                            </a:cubicBezTo>
                            <a:cubicBezTo>
                              <a:pt x="71" y="119"/>
                              <a:pt x="76" y="120"/>
                              <a:pt x="77" y="119"/>
                            </a:cubicBezTo>
                            <a:cubicBezTo>
                              <a:pt x="77" y="119"/>
                              <a:pt x="77" y="119"/>
                              <a:pt x="77" y="118"/>
                            </a:cubicBezTo>
                            <a:cubicBezTo>
                              <a:pt x="78" y="118"/>
                              <a:pt x="79" y="118"/>
                              <a:pt x="80" y="118"/>
                            </a:cubicBezTo>
                            <a:cubicBezTo>
                              <a:pt x="80" y="121"/>
                              <a:pt x="79" y="122"/>
                              <a:pt x="82" y="122"/>
                            </a:cubicBezTo>
                            <a:cubicBezTo>
                              <a:pt x="84" y="122"/>
                              <a:pt x="86" y="122"/>
                              <a:pt x="88" y="122"/>
                            </a:cubicBezTo>
                            <a:cubicBezTo>
                              <a:pt x="90" y="122"/>
                              <a:pt x="92" y="122"/>
                              <a:pt x="92" y="124"/>
                            </a:cubicBezTo>
                            <a:cubicBezTo>
                              <a:pt x="92" y="125"/>
                              <a:pt x="91" y="127"/>
                              <a:pt x="91" y="128"/>
                            </a:cubicBezTo>
                            <a:cubicBezTo>
                              <a:pt x="91" y="129"/>
                              <a:pt x="92" y="130"/>
                              <a:pt x="92" y="131"/>
                            </a:cubicBezTo>
                            <a:cubicBezTo>
                              <a:pt x="93" y="134"/>
                              <a:pt x="92" y="137"/>
                              <a:pt x="91" y="140"/>
                            </a:cubicBezTo>
                            <a:cubicBezTo>
                              <a:pt x="91" y="143"/>
                              <a:pt x="92" y="145"/>
                              <a:pt x="94" y="147"/>
                            </a:cubicBezTo>
                            <a:cubicBezTo>
                              <a:pt x="96" y="149"/>
                              <a:pt x="97" y="153"/>
                              <a:pt x="96" y="155"/>
                            </a:cubicBezTo>
                            <a:cubicBezTo>
                              <a:pt x="96" y="156"/>
                              <a:pt x="95" y="156"/>
                              <a:pt x="95" y="157"/>
                            </a:cubicBezTo>
                            <a:cubicBezTo>
                              <a:pt x="95" y="158"/>
                              <a:pt x="96" y="159"/>
                              <a:pt x="95" y="160"/>
                            </a:cubicBezTo>
                            <a:cubicBezTo>
                              <a:pt x="97" y="160"/>
                              <a:pt x="97" y="159"/>
                              <a:pt x="99" y="158"/>
                            </a:cubicBezTo>
                            <a:cubicBezTo>
                              <a:pt x="99" y="158"/>
                              <a:pt x="100" y="158"/>
                              <a:pt x="101" y="158"/>
                            </a:cubicBezTo>
                            <a:cubicBezTo>
                              <a:pt x="102" y="158"/>
                              <a:pt x="103" y="159"/>
                              <a:pt x="104" y="158"/>
                            </a:cubicBezTo>
                            <a:cubicBezTo>
                              <a:pt x="106" y="158"/>
                              <a:pt x="107" y="157"/>
                              <a:pt x="108" y="157"/>
                            </a:cubicBezTo>
                            <a:cubicBezTo>
                              <a:pt x="109" y="158"/>
                              <a:pt x="110" y="158"/>
                              <a:pt x="111" y="157"/>
                            </a:cubicBezTo>
                            <a:cubicBezTo>
                              <a:pt x="112" y="157"/>
                              <a:pt x="114" y="156"/>
                              <a:pt x="114" y="157"/>
                            </a:cubicBezTo>
                            <a:cubicBezTo>
                              <a:pt x="114" y="158"/>
                              <a:pt x="114" y="158"/>
                              <a:pt x="115" y="158"/>
                            </a:cubicBezTo>
                            <a:cubicBezTo>
                              <a:pt x="116" y="159"/>
                              <a:pt x="116" y="161"/>
                              <a:pt x="115" y="161"/>
                            </a:cubicBezTo>
                            <a:cubicBezTo>
                              <a:pt x="117" y="162"/>
                              <a:pt x="118" y="161"/>
                              <a:pt x="120" y="161"/>
                            </a:cubicBezTo>
                            <a:cubicBezTo>
                              <a:pt x="121" y="160"/>
                              <a:pt x="123" y="160"/>
                              <a:pt x="125" y="160"/>
                            </a:cubicBezTo>
                            <a:cubicBezTo>
                              <a:pt x="124" y="162"/>
                              <a:pt x="125" y="165"/>
                              <a:pt x="128" y="165"/>
                            </a:cubicBezTo>
                            <a:cubicBezTo>
                              <a:pt x="128" y="165"/>
                              <a:pt x="130" y="165"/>
                              <a:pt x="130" y="165"/>
                            </a:cubicBezTo>
                            <a:cubicBezTo>
                              <a:pt x="132" y="166"/>
                              <a:pt x="132" y="167"/>
                              <a:pt x="134" y="167"/>
                            </a:cubicBezTo>
                            <a:cubicBezTo>
                              <a:pt x="137" y="166"/>
                              <a:pt x="139" y="168"/>
                              <a:pt x="141" y="165"/>
                            </a:cubicBezTo>
                            <a:cubicBezTo>
                              <a:pt x="142" y="161"/>
                              <a:pt x="143" y="165"/>
                              <a:pt x="144" y="166"/>
                            </a:cubicBezTo>
                            <a:cubicBezTo>
                              <a:pt x="145" y="167"/>
                              <a:pt x="145" y="168"/>
                              <a:pt x="146" y="169"/>
                            </a:cubicBezTo>
                            <a:cubicBezTo>
                              <a:pt x="147" y="170"/>
                              <a:pt x="148" y="170"/>
                              <a:pt x="149" y="170"/>
                            </a:cubicBezTo>
                            <a:cubicBezTo>
                              <a:pt x="150" y="170"/>
                              <a:pt x="151" y="172"/>
                              <a:pt x="153" y="172"/>
                            </a:cubicBezTo>
                            <a:cubicBezTo>
                              <a:pt x="155" y="172"/>
                              <a:pt x="155" y="173"/>
                              <a:pt x="155" y="175"/>
                            </a:cubicBezTo>
                            <a:cubicBezTo>
                              <a:pt x="155" y="175"/>
                              <a:pt x="157" y="176"/>
                              <a:pt x="157" y="176"/>
                            </a:cubicBezTo>
                            <a:cubicBezTo>
                              <a:pt x="158" y="177"/>
                              <a:pt x="159" y="179"/>
                              <a:pt x="159" y="180"/>
                            </a:cubicBezTo>
                            <a:cubicBezTo>
                              <a:pt x="161" y="183"/>
                              <a:pt x="164" y="178"/>
                              <a:pt x="166" y="180"/>
                            </a:cubicBezTo>
                            <a:cubicBezTo>
                              <a:pt x="165" y="180"/>
                              <a:pt x="166" y="181"/>
                              <a:pt x="167" y="181"/>
                            </a:cubicBezTo>
                            <a:cubicBezTo>
                              <a:pt x="168" y="181"/>
                              <a:pt x="167" y="179"/>
                              <a:pt x="167" y="178"/>
                            </a:cubicBezTo>
                            <a:cubicBezTo>
                              <a:pt x="167" y="175"/>
                              <a:pt x="167" y="172"/>
                              <a:pt x="167" y="169"/>
                            </a:cubicBezTo>
                            <a:cubicBezTo>
                              <a:pt x="165" y="169"/>
                              <a:pt x="165" y="169"/>
                              <a:pt x="164" y="171"/>
                            </a:cubicBezTo>
                            <a:cubicBezTo>
                              <a:pt x="163" y="172"/>
                              <a:pt x="160" y="170"/>
                              <a:pt x="159" y="170"/>
                            </a:cubicBezTo>
                            <a:cubicBezTo>
                              <a:pt x="158" y="169"/>
                              <a:pt x="156" y="167"/>
                              <a:pt x="155" y="165"/>
                            </a:cubicBezTo>
                            <a:cubicBezTo>
                              <a:pt x="153" y="163"/>
                              <a:pt x="154" y="162"/>
                              <a:pt x="155" y="159"/>
                            </a:cubicBezTo>
                            <a:cubicBezTo>
                              <a:pt x="155" y="158"/>
                              <a:pt x="155" y="157"/>
                              <a:pt x="155" y="156"/>
                            </a:cubicBezTo>
                            <a:cubicBezTo>
                              <a:pt x="156" y="155"/>
                              <a:pt x="156" y="155"/>
                              <a:pt x="156" y="154"/>
                            </a:cubicBezTo>
                            <a:cubicBezTo>
                              <a:pt x="156" y="152"/>
                              <a:pt x="156" y="151"/>
                              <a:pt x="156" y="149"/>
                            </a:cubicBezTo>
                            <a:cubicBezTo>
                              <a:pt x="156" y="147"/>
                              <a:pt x="157" y="142"/>
                              <a:pt x="154" y="141"/>
                            </a:cubicBezTo>
                            <a:cubicBezTo>
                              <a:pt x="155" y="139"/>
                              <a:pt x="161" y="137"/>
                              <a:pt x="159" y="133"/>
                            </a:cubicBezTo>
                            <a:cubicBezTo>
                              <a:pt x="164" y="132"/>
                              <a:pt x="169" y="132"/>
                              <a:pt x="174" y="131"/>
                            </a:cubicBezTo>
                            <a:cubicBezTo>
                              <a:pt x="175" y="129"/>
                              <a:pt x="172" y="128"/>
                              <a:pt x="171" y="126"/>
                            </a:cubicBezTo>
                            <a:cubicBezTo>
                              <a:pt x="171" y="124"/>
                              <a:pt x="171" y="122"/>
                              <a:pt x="169" y="121"/>
                            </a:cubicBezTo>
                            <a:cubicBezTo>
                              <a:pt x="167" y="120"/>
                              <a:pt x="165" y="118"/>
                              <a:pt x="165" y="116"/>
                            </a:cubicBezTo>
                            <a:cubicBezTo>
                              <a:pt x="164" y="114"/>
                              <a:pt x="163" y="112"/>
                              <a:pt x="162" y="110"/>
                            </a:cubicBezTo>
                            <a:cubicBezTo>
                              <a:pt x="160" y="108"/>
                              <a:pt x="164" y="108"/>
                              <a:pt x="163" y="105"/>
                            </a:cubicBezTo>
                            <a:cubicBezTo>
                              <a:pt x="162" y="103"/>
                              <a:pt x="160" y="101"/>
                              <a:pt x="160" y="98"/>
                            </a:cubicBezTo>
                            <a:cubicBezTo>
                              <a:pt x="160" y="96"/>
                              <a:pt x="163" y="93"/>
                              <a:pt x="162" y="91"/>
                            </a:cubicBezTo>
                            <a:cubicBezTo>
                              <a:pt x="162" y="91"/>
                              <a:pt x="162" y="91"/>
                              <a:pt x="161" y="92"/>
                            </a:cubicBezTo>
                            <a:cubicBezTo>
                              <a:pt x="161" y="92"/>
                              <a:pt x="161" y="94"/>
                              <a:pt x="160" y="93"/>
                            </a:cubicBezTo>
                            <a:cubicBezTo>
                              <a:pt x="162" y="91"/>
                              <a:pt x="160" y="86"/>
                              <a:pt x="161" y="84"/>
                            </a:cubicBezTo>
                            <a:cubicBezTo>
                              <a:pt x="161" y="84"/>
                              <a:pt x="162" y="84"/>
                              <a:pt x="162" y="84"/>
                            </a:cubicBezTo>
                            <a:cubicBezTo>
                              <a:pt x="162" y="84"/>
                              <a:pt x="162" y="83"/>
                              <a:pt x="162" y="83"/>
                            </a:cubicBezTo>
                            <a:cubicBezTo>
                              <a:pt x="162" y="82"/>
                              <a:pt x="161" y="81"/>
                              <a:pt x="161" y="80"/>
                            </a:cubicBezTo>
                            <a:cubicBezTo>
                              <a:pt x="160" y="78"/>
                              <a:pt x="158" y="76"/>
                              <a:pt x="159" y="75"/>
                            </a:cubicBezTo>
                            <a:cubicBezTo>
                              <a:pt x="160" y="74"/>
                              <a:pt x="161" y="73"/>
                              <a:pt x="161" y="72"/>
                            </a:cubicBezTo>
                            <a:cubicBezTo>
                              <a:pt x="161" y="70"/>
                              <a:pt x="161" y="69"/>
                              <a:pt x="162" y="68"/>
                            </a:cubicBezTo>
                            <a:cubicBezTo>
                              <a:pt x="163" y="67"/>
                              <a:pt x="164" y="66"/>
                              <a:pt x="165" y="65"/>
                            </a:cubicBezTo>
                            <a:cubicBezTo>
                              <a:pt x="166" y="64"/>
                              <a:pt x="165" y="62"/>
                              <a:pt x="165" y="61"/>
                            </a:cubicBezTo>
                            <a:cubicBezTo>
                              <a:pt x="165" y="60"/>
                              <a:pt x="166" y="58"/>
                              <a:pt x="166" y="57"/>
                            </a:cubicBezTo>
                            <a:cubicBezTo>
                              <a:pt x="166" y="55"/>
                              <a:pt x="166" y="54"/>
                              <a:pt x="166" y="53"/>
                            </a:cubicBezTo>
                            <a:cubicBezTo>
                              <a:pt x="166" y="51"/>
                              <a:pt x="167" y="49"/>
                              <a:pt x="168" y="48"/>
                            </a:cubicBezTo>
                            <a:cubicBezTo>
                              <a:pt x="169" y="47"/>
                              <a:pt x="168" y="45"/>
                              <a:pt x="169" y="44"/>
                            </a:cubicBezTo>
                            <a:cubicBezTo>
                              <a:pt x="170" y="42"/>
                              <a:pt x="172" y="41"/>
                              <a:pt x="174" y="40"/>
                            </a:cubicBezTo>
                            <a:cubicBezTo>
                              <a:pt x="176" y="38"/>
                              <a:pt x="180" y="35"/>
                              <a:pt x="181" y="32"/>
                            </a:cubicBezTo>
                            <a:cubicBezTo>
                              <a:pt x="182" y="29"/>
                              <a:pt x="176" y="30"/>
                              <a:pt x="176" y="28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86" name="Freeform 3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86" y="3432"/>
                        <a:ext cx="179" cy="156"/>
                      </a:xfrm>
                      <a:custGeom>
                        <a:avLst/>
                        <a:gdLst>
                          <a:gd name="T0" fmla="*/ 108 w 111"/>
                          <a:gd name="T1" fmla="*/ 17 h 96"/>
                          <a:gd name="T2" fmla="*/ 104 w 111"/>
                          <a:gd name="T3" fmla="*/ 13 h 96"/>
                          <a:gd name="T4" fmla="*/ 100 w 111"/>
                          <a:gd name="T5" fmla="*/ 10 h 96"/>
                          <a:gd name="T6" fmla="*/ 93 w 111"/>
                          <a:gd name="T7" fmla="*/ 6 h 96"/>
                          <a:gd name="T8" fmla="*/ 88 w 111"/>
                          <a:gd name="T9" fmla="*/ 4 h 96"/>
                          <a:gd name="T10" fmla="*/ 87 w 111"/>
                          <a:gd name="T11" fmla="*/ 4 h 96"/>
                          <a:gd name="T12" fmla="*/ 81 w 111"/>
                          <a:gd name="T13" fmla="*/ 4 h 96"/>
                          <a:gd name="T14" fmla="*/ 81 w 111"/>
                          <a:gd name="T15" fmla="*/ 0 h 96"/>
                          <a:gd name="T16" fmla="*/ 81 w 111"/>
                          <a:gd name="T17" fmla="*/ 0 h 96"/>
                          <a:gd name="T18" fmla="*/ 61 w 111"/>
                          <a:gd name="T19" fmla="*/ 10 h 96"/>
                          <a:gd name="T20" fmla="*/ 63 w 111"/>
                          <a:gd name="T21" fmla="*/ 23 h 96"/>
                          <a:gd name="T22" fmla="*/ 65 w 111"/>
                          <a:gd name="T23" fmla="*/ 38 h 96"/>
                          <a:gd name="T24" fmla="*/ 72 w 111"/>
                          <a:gd name="T25" fmla="*/ 38 h 96"/>
                          <a:gd name="T26" fmla="*/ 74 w 111"/>
                          <a:gd name="T27" fmla="*/ 47 h 96"/>
                          <a:gd name="T28" fmla="*/ 73 w 111"/>
                          <a:gd name="T29" fmla="*/ 49 h 96"/>
                          <a:gd name="T30" fmla="*/ 63 w 111"/>
                          <a:gd name="T31" fmla="*/ 44 h 96"/>
                          <a:gd name="T32" fmla="*/ 56 w 111"/>
                          <a:gd name="T33" fmla="*/ 39 h 96"/>
                          <a:gd name="T34" fmla="*/ 51 w 111"/>
                          <a:gd name="T35" fmla="*/ 35 h 96"/>
                          <a:gd name="T36" fmla="*/ 41 w 111"/>
                          <a:gd name="T37" fmla="*/ 36 h 96"/>
                          <a:gd name="T38" fmla="*/ 33 w 111"/>
                          <a:gd name="T39" fmla="*/ 33 h 96"/>
                          <a:gd name="T40" fmla="*/ 26 w 111"/>
                          <a:gd name="T41" fmla="*/ 30 h 96"/>
                          <a:gd name="T42" fmla="*/ 22 w 111"/>
                          <a:gd name="T43" fmla="*/ 27 h 96"/>
                          <a:gd name="T44" fmla="*/ 19 w 111"/>
                          <a:gd name="T45" fmla="*/ 36 h 96"/>
                          <a:gd name="T46" fmla="*/ 19 w 111"/>
                          <a:gd name="T47" fmla="*/ 45 h 96"/>
                          <a:gd name="T48" fmla="*/ 1 w 111"/>
                          <a:gd name="T49" fmla="*/ 46 h 96"/>
                          <a:gd name="T50" fmla="*/ 0 w 111"/>
                          <a:gd name="T51" fmla="*/ 76 h 96"/>
                          <a:gd name="T52" fmla="*/ 6 w 111"/>
                          <a:gd name="T53" fmla="*/ 84 h 96"/>
                          <a:gd name="T54" fmla="*/ 17 w 111"/>
                          <a:gd name="T55" fmla="*/ 90 h 96"/>
                          <a:gd name="T56" fmla="*/ 31 w 111"/>
                          <a:gd name="T57" fmla="*/ 92 h 96"/>
                          <a:gd name="T58" fmla="*/ 37 w 111"/>
                          <a:gd name="T59" fmla="*/ 94 h 96"/>
                          <a:gd name="T60" fmla="*/ 44 w 111"/>
                          <a:gd name="T61" fmla="*/ 94 h 96"/>
                          <a:gd name="T62" fmla="*/ 61 w 111"/>
                          <a:gd name="T63" fmla="*/ 81 h 96"/>
                          <a:gd name="T64" fmla="*/ 65 w 111"/>
                          <a:gd name="T65" fmla="*/ 76 h 96"/>
                          <a:gd name="T66" fmla="*/ 76 w 111"/>
                          <a:gd name="T67" fmla="*/ 71 h 96"/>
                          <a:gd name="T68" fmla="*/ 78 w 111"/>
                          <a:gd name="T69" fmla="*/ 65 h 96"/>
                          <a:gd name="T70" fmla="*/ 107 w 111"/>
                          <a:gd name="T71" fmla="*/ 56 h 96"/>
                          <a:gd name="T72" fmla="*/ 104 w 111"/>
                          <a:gd name="T73" fmla="*/ 55 h 96"/>
                          <a:gd name="T74" fmla="*/ 102 w 111"/>
                          <a:gd name="T75" fmla="*/ 52 h 96"/>
                          <a:gd name="T76" fmla="*/ 104 w 111"/>
                          <a:gd name="T77" fmla="*/ 44 h 96"/>
                          <a:gd name="T78" fmla="*/ 107 w 111"/>
                          <a:gd name="T79" fmla="*/ 32 h 96"/>
                          <a:gd name="T80" fmla="*/ 108 w 111"/>
                          <a:gd name="T81" fmla="*/ 25 h 96"/>
                          <a:gd name="T82" fmla="*/ 109 w 111"/>
                          <a:gd name="T83" fmla="*/ 19 h 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111" h="96">
                            <a:moveTo>
                              <a:pt x="109" y="19"/>
                            </a:moveTo>
                            <a:cubicBezTo>
                              <a:pt x="109" y="18"/>
                              <a:pt x="108" y="18"/>
                              <a:pt x="108" y="17"/>
                            </a:cubicBezTo>
                            <a:cubicBezTo>
                              <a:pt x="107" y="16"/>
                              <a:pt x="108" y="16"/>
                              <a:pt x="108" y="15"/>
                            </a:cubicBezTo>
                            <a:cubicBezTo>
                              <a:pt x="107" y="13"/>
                              <a:pt x="105" y="14"/>
                              <a:pt x="104" y="13"/>
                            </a:cubicBezTo>
                            <a:cubicBezTo>
                              <a:pt x="104" y="11"/>
                              <a:pt x="103" y="11"/>
                              <a:pt x="102" y="10"/>
                            </a:cubicBezTo>
                            <a:cubicBezTo>
                              <a:pt x="101" y="10"/>
                              <a:pt x="100" y="10"/>
                              <a:pt x="100" y="10"/>
                            </a:cubicBezTo>
                            <a:cubicBezTo>
                              <a:pt x="99" y="8"/>
                              <a:pt x="97" y="8"/>
                              <a:pt x="95" y="8"/>
                            </a:cubicBezTo>
                            <a:cubicBezTo>
                              <a:pt x="94" y="7"/>
                              <a:pt x="94" y="6"/>
                              <a:pt x="93" y="6"/>
                            </a:cubicBezTo>
                            <a:cubicBezTo>
                              <a:pt x="92" y="7"/>
                              <a:pt x="92" y="7"/>
                              <a:pt x="91" y="6"/>
                            </a:cubicBezTo>
                            <a:cubicBezTo>
                              <a:pt x="90" y="5"/>
                              <a:pt x="90" y="4"/>
                              <a:pt x="88" y="4"/>
                            </a:cubicBezTo>
                            <a:cubicBezTo>
                              <a:pt x="88" y="4"/>
                              <a:pt x="87" y="4"/>
                              <a:pt x="87" y="4"/>
                            </a:cubicBezTo>
                            <a:cubicBezTo>
                              <a:pt x="87" y="4"/>
                              <a:pt x="87" y="4"/>
                              <a:pt x="87" y="4"/>
                            </a:cubicBezTo>
                            <a:cubicBezTo>
                              <a:pt x="88" y="5"/>
                              <a:pt x="85" y="5"/>
                              <a:pt x="85" y="4"/>
                            </a:cubicBezTo>
                            <a:cubicBezTo>
                              <a:pt x="84" y="3"/>
                              <a:pt x="82" y="2"/>
                              <a:pt x="81" y="4"/>
                            </a:cubicBezTo>
                            <a:cubicBezTo>
                              <a:pt x="82" y="2"/>
                              <a:pt x="80" y="3"/>
                              <a:pt x="80" y="2"/>
                            </a:cubicBezTo>
                            <a:cubicBezTo>
                              <a:pt x="81" y="1"/>
                              <a:pt x="81" y="1"/>
                              <a:pt x="81" y="0"/>
                            </a:cubicBezTo>
                            <a:cubicBezTo>
                              <a:pt x="81" y="0"/>
                              <a:pt x="81" y="0"/>
                              <a:pt x="81" y="0"/>
                            </a:cubicBezTo>
                            <a:cubicBezTo>
                              <a:pt x="81" y="0"/>
                              <a:pt x="81" y="0"/>
                              <a:pt x="81" y="0"/>
                            </a:cubicBezTo>
                            <a:cubicBezTo>
                              <a:pt x="76" y="1"/>
                              <a:pt x="71" y="1"/>
                              <a:pt x="66" y="2"/>
                            </a:cubicBezTo>
                            <a:cubicBezTo>
                              <a:pt x="68" y="6"/>
                              <a:pt x="62" y="8"/>
                              <a:pt x="61" y="10"/>
                            </a:cubicBezTo>
                            <a:cubicBezTo>
                              <a:pt x="64" y="11"/>
                              <a:pt x="63" y="16"/>
                              <a:pt x="63" y="19"/>
                            </a:cubicBezTo>
                            <a:cubicBezTo>
                              <a:pt x="63" y="20"/>
                              <a:pt x="64" y="22"/>
                              <a:pt x="63" y="23"/>
                            </a:cubicBezTo>
                            <a:cubicBezTo>
                              <a:pt x="63" y="25"/>
                              <a:pt x="62" y="27"/>
                              <a:pt x="61" y="29"/>
                            </a:cubicBezTo>
                            <a:cubicBezTo>
                              <a:pt x="60" y="33"/>
                              <a:pt x="63" y="35"/>
                              <a:pt x="65" y="38"/>
                            </a:cubicBezTo>
                            <a:cubicBezTo>
                              <a:pt x="66" y="39"/>
                              <a:pt x="69" y="42"/>
                              <a:pt x="71" y="40"/>
                            </a:cubicBezTo>
                            <a:cubicBezTo>
                              <a:pt x="71" y="39"/>
                              <a:pt x="71" y="39"/>
                              <a:pt x="72" y="38"/>
                            </a:cubicBezTo>
                            <a:cubicBezTo>
                              <a:pt x="73" y="38"/>
                              <a:pt x="74" y="38"/>
                              <a:pt x="74" y="38"/>
                            </a:cubicBezTo>
                            <a:cubicBezTo>
                              <a:pt x="74" y="41"/>
                              <a:pt x="74" y="44"/>
                              <a:pt x="74" y="47"/>
                            </a:cubicBezTo>
                            <a:cubicBezTo>
                              <a:pt x="74" y="48"/>
                              <a:pt x="75" y="51"/>
                              <a:pt x="73" y="50"/>
                            </a:cubicBezTo>
                            <a:cubicBezTo>
                              <a:pt x="72" y="50"/>
                              <a:pt x="72" y="49"/>
                              <a:pt x="73" y="49"/>
                            </a:cubicBezTo>
                            <a:cubicBezTo>
                              <a:pt x="72" y="47"/>
                              <a:pt x="68" y="52"/>
                              <a:pt x="66" y="49"/>
                            </a:cubicBezTo>
                            <a:cubicBezTo>
                              <a:pt x="65" y="47"/>
                              <a:pt x="65" y="46"/>
                              <a:pt x="63" y="44"/>
                            </a:cubicBezTo>
                            <a:cubicBezTo>
                              <a:pt x="62" y="43"/>
                              <a:pt x="62" y="41"/>
                              <a:pt x="60" y="41"/>
                            </a:cubicBezTo>
                            <a:cubicBezTo>
                              <a:pt x="59" y="40"/>
                              <a:pt x="58" y="40"/>
                              <a:pt x="56" y="39"/>
                            </a:cubicBezTo>
                            <a:cubicBezTo>
                              <a:pt x="55" y="38"/>
                              <a:pt x="54" y="40"/>
                              <a:pt x="53" y="38"/>
                            </a:cubicBezTo>
                            <a:cubicBezTo>
                              <a:pt x="52" y="37"/>
                              <a:pt x="52" y="36"/>
                              <a:pt x="51" y="35"/>
                            </a:cubicBezTo>
                            <a:cubicBezTo>
                              <a:pt x="50" y="34"/>
                              <a:pt x="49" y="30"/>
                              <a:pt x="48" y="34"/>
                            </a:cubicBezTo>
                            <a:cubicBezTo>
                              <a:pt x="47" y="37"/>
                              <a:pt x="44" y="36"/>
                              <a:pt x="41" y="36"/>
                            </a:cubicBezTo>
                            <a:cubicBezTo>
                              <a:pt x="39" y="35"/>
                              <a:pt x="38" y="35"/>
                              <a:pt x="36" y="34"/>
                            </a:cubicBezTo>
                            <a:cubicBezTo>
                              <a:pt x="35" y="34"/>
                              <a:pt x="34" y="34"/>
                              <a:pt x="33" y="33"/>
                            </a:cubicBezTo>
                            <a:cubicBezTo>
                              <a:pt x="32" y="32"/>
                              <a:pt x="31" y="30"/>
                              <a:pt x="32" y="29"/>
                            </a:cubicBezTo>
                            <a:cubicBezTo>
                              <a:pt x="30" y="29"/>
                              <a:pt x="28" y="29"/>
                              <a:pt x="26" y="30"/>
                            </a:cubicBezTo>
                            <a:cubicBezTo>
                              <a:pt x="24" y="31"/>
                              <a:pt x="24" y="31"/>
                              <a:pt x="22" y="30"/>
                            </a:cubicBezTo>
                            <a:cubicBezTo>
                              <a:pt x="23" y="30"/>
                              <a:pt x="24" y="27"/>
                              <a:pt x="22" y="27"/>
                            </a:cubicBezTo>
                            <a:cubicBezTo>
                              <a:pt x="20" y="27"/>
                              <a:pt x="20" y="25"/>
                              <a:pt x="19" y="25"/>
                            </a:cubicBezTo>
                            <a:cubicBezTo>
                              <a:pt x="21" y="29"/>
                              <a:pt x="19" y="33"/>
                              <a:pt x="19" y="36"/>
                            </a:cubicBezTo>
                            <a:cubicBezTo>
                              <a:pt x="19" y="38"/>
                              <a:pt x="20" y="39"/>
                              <a:pt x="19" y="41"/>
                            </a:cubicBezTo>
                            <a:cubicBezTo>
                              <a:pt x="18" y="43"/>
                              <a:pt x="18" y="44"/>
                              <a:pt x="19" y="45"/>
                            </a:cubicBezTo>
                            <a:cubicBezTo>
                              <a:pt x="15" y="47"/>
                              <a:pt x="10" y="46"/>
                              <a:pt x="5" y="46"/>
                            </a:cubicBezTo>
                            <a:cubicBezTo>
                              <a:pt x="4" y="46"/>
                              <a:pt x="2" y="46"/>
                              <a:pt x="1" y="46"/>
                            </a:cubicBezTo>
                            <a:cubicBezTo>
                              <a:pt x="0" y="46"/>
                              <a:pt x="0" y="48"/>
                              <a:pt x="0" y="49"/>
                            </a:cubicBezTo>
                            <a:cubicBezTo>
                              <a:pt x="0" y="58"/>
                              <a:pt x="0" y="67"/>
                              <a:pt x="0" y="76"/>
                            </a:cubicBezTo>
                            <a:cubicBezTo>
                              <a:pt x="1" y="78"/>
                              <a:pt x="1" y="79"/>
                              <a:pt x="2" y="80"/>
                            </a:cubicBezTo>
                            <a:cubicBezTo>
                              <a:pt x="4" y="81"/>
                              <a:pt x="5" y="82"/>
                              <a:pt x="6" y="84"/>
                            </a:cubicBezTo>
                            <a:cubicBezTo>
                              <a:pt x="9" y="86"/>
                              <a:pt x="11" y="89"/>
                              <a:pt x="14" y="90"/>
                            </a:cubicBezTo>
                            <a:cubicBezTo>
                              <a:pt x="15" y="91"/>
                              <a:pt x="16" y="90"/>
                              <a:pt x="17" y="90"/>
                            </a:cubicBezTo>
                            <a:cubicBezTo>
                              <a:pt x="19" y="89"/>
                              <a:pt x="21" y="89"/>
                              <a:pt x="23" y="89"/>
                            </a:cubicBezTo>
                            <a:cubicBezTo>
                              <a:pt x="26" y="89"/>
                              <a:pt x="28" y="90"/>
                              <a:pt x="31" y="92"/>
                            </a:cubicBezTo>
                            <a:cubicBezTo>
                              <a:pt x="32" y="93"/>
                              <a:pt x="33" y="92"/>
                              <a:pt x="35" y="92"/>
                            </a:cubicBezTo>
                            <a:cubicBezTo>
                              <a:pt x="36" y="92"/>
                              <a:pt x="36" y="93"/>
                              <a:pt x="37" y="94"/>
                            </a:cubicBezTo>
                            <a:cubicBezTo>
                              <a:pt x="38" y="94"/>
                              <a:pt x="40" y="93"/>
                              <a:pt x="41" y="93"/>
                            </a:cubicBezTo>
                            <a:cubicBezTo>
                              <a:pt x="42" y="93"/>
                              <a:pt x="43" y="94"/>
                              <a:pt x="44" y="94"/>
                            </a:cubicBezTo>
                            <a:cubicBezTo>
                              <a:pt x="48" y="96"/>
                              <a:pt x="53" y="88"/>
                              <a:pt x="54" y="86"/>
                            </a:cubicBezTo>
                            <a:cubicBezTo>
                              <a:pt x="55" y="84"/>
                              <a:pt x="58" y="82"/>
                              <a:pt x="61" y="81"/>
                            </a:cubicBezTo>
                            <a:cubicBezTo>
                              <a:pt x="62" y="81"/>
                              <a:pt x="64" y="81"/>
                              <a:pt x="65" y="79"/>
                            </a:cubicBezTo>
                            <a:cubicBezTo>
                              <a:pt x="65" y="78"/>
                              <a:pt x="65" y="77"/>
                              <a:pt x="65" y="76"/>
                            </a:cubicBezTo>
                            <a:cubicBezTo>
                              <a:pt x="66" y="74"/>
                              <a:pt x="68" y="73"/>
                              <a:pt x="71" y="72"/>
                            </a:cubicBezTo>
                            <a:cubicBezTo>
                              <a:pt x="72" y="72"/>
                              <a:pt x="74" y="71"/>
                              <a:pt x="76" y="71"/>
                            </a:cubicBezTo>
                            <a:cubicBezTo>
                              <a:pt x="77" y="72"/>
                              <a:pt x="78" y="72"/>
                              <a:pt x="79" y="71"/>
                            </a:cubicBezTo>
                            <a:cubicBezTo>
                              <a:pt x="83" y="71"/>
                              <a:pt x="76" y="66"/>
                              <a:pt x="78" y="65"/>
                            </a:cubicBezTo>
                            <a:cubicBezTo>
                              <a:pt x="81" y="64"/>
                              <a:pt x="84" y="63"/>
                              <a:pt x="87" y="62"/>
                            </a:cubicBezTo>
                            <a:cubicBezTo>
                              <a:pt x="93" y="60"/>
                              <a:pt x="100" y="58"/>
                              <a:pt x="107" y="56"/>
                            </a:cubicBezTo>
                            <a:cubicBezTo>
                              <a:pt x="106" y="54"/>
                              <a:pt x="106" y="56"/>
                              <a:pt x="105" y="56"/>
                            </a:cubicBezTo>
                            <a:cubicBezTo>
                              <a:pt x="104" y="56"/>
                              <a:pt x="104" y="55"/>
                              <a:pt x="104" y="55"/>
                            </a:cubicBezTo>
                            <a:cubicBezTo>
                              <a:pt x="104" y="54"/>
                              <a:pt x="102" y="54"/>
                              <a:pt x="102" y="53"/>
                            </a:cubicBezTo>
                            <a:cubicBezTo>
                              <a:pt x="102" y="52"/>
                              <a:pt x="103" y="52"/>
                              <a:pt x="102" y="52"/>
                            </a:cubicBezTo>
                            <a:cubicBezTo>
                              <a:pt x="104" y="51"/>
                              <a:pt x="104" y="49"/>
                              <a:pt x="104" y="47"/>
                            </a:cubicBezTo>
                            <a:cubicBezTo>
                              <a:pt x="105" y="46"/>
                              <a:pt x="104" y="45"/>
                              <a:pt x="104" y="44"/>
                            </a:cubicBezTo>
                            <a:cubicBezTo>
                              <a:pt x="104" y="42"/>
                              <a:pt x="108" y="41"/>
                              <a:pt x="110" y="40"/>
                            </a:cubicBezTo>
                            <a:cubicBezTo>
                              <a:pt x="106" y="39"/>
                              <a:pt x="107" y="34"/>
                              <a:pt x="107" y="32"/>
                            </a:cubicBezTo>
                            <a:cubicBezTo>
                              <a:pt x="107" y="30"/>
                              <a:pt x="108" y="29"/>
                              <a:pt x="108" y="27"/>
                            </a:cubicBezTo>
                            <a:cubicBezTo>
                              <a:pt x="107" y="26"/>
                              <a:pt x="106" y="25"/>
                              <a:pt x="108" y="25"/>
                            </a:cubicBezTo>
                            <a:cubicBezTo>
                              <a:pt x="109" y="25"/>
                              <a:pt x="111" y="23"/>
                              <a:pt x="111" y="22"/>
                            </a:cubicBezTo>
                            <a:cubicBezTo>
                              <a:pt x="110" y="21"/>
                              <a:pt x="110" y="19"/>
                              <a:pt x="109" y="19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87" name="Freeform 361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412" y="3466"/>
                        <a:ext cx="163" cy="258"/>
                      </a:xfrm>
                      <a:custGeom>
                        <a:avLst/>
                        <a:gdLst>
                          <a:gd name="T0" fmla="*/ 101 w 101"/>
                          <a:gd name="T1" fmla="*/ 40 h 159"/>
                          <a:gd name="T2" fmla="*/ 98 w 101"/>
                          <a:gd name="T3" fmla="*/ 30 h 159"/>
                          <a:gd name="T4" fmla="*/ 98 w 101"/>
                          <a:gd name="T5" fmla="*/ 20 h 159"/>
                          <a:gd name="T6" fmla="*/ 98 w 101"/>
                          <a:gd name="T7" fmla="*/ 14 h 159"/>
                          <a:gd name="T8" fmla="*/ 98 w 101"/>
                          <a:gd name="T9" fmla="*/ 4 h 159"/>
                          <a:gd name="T10" fmla="*/ 90 w 101"/>
                          <a:gd name="T11" fmla="*/ 5 h 159"/>
                          <a:gd name="T12" fmla="*/ 76 w 101"/>
                          <a:gd name="T13" fmla="*/ 9 h 159"/>
                          <a:gd name="T14" fmla="*/ 61 w 101"/>
                          <a:gd name="T15" fmla="*/ 13 h 159"/>
                          <a:gd name="T16" fmla="*/ 51 w 101"/>
                          <a:gd name="T17" fmla="*/ 11 h 159"/>
                          <a:gd name="T18" fmla="*/ 44 w 101"/>
                          <a:gd name="T19" fmla="*/ 22 h 159"/>
                          <a:gd name="T20" fmla="*/ 44 w 101"/>
                          <a:gd name="T21" fmla="*/ 30 h 159"/>
                          <a:gd name="T22" fmla="*/ 53 w 101"/>
                          <a:gd name="T23" fmla="*/ 41 h 159"/>
                          <a:gd name="T24" fmla="*/ 50 w 101"/>
                          <a:gd name="T25" fmla="*/ 55 h 159"/>
                          <a:gd name="T26" fmla="*/ 46 w 101"/>
                          <a:gd name="T27" fmla="*/ 64 h 159"/>
                          <a:gd name="T28" fmla="*/ 40 w 101"/>
                          <a:gd name="T29" fmla="*/ 56 h 159"/>
                          <a:gd name="T30" fmla="*/ 40 w 101"/>
                          <a:gd name="T31" fmla="*/ 39 h 159"/>
                          <a:gd name="T32" fmla="*/ 30 w 101"/>
                          <a:gd name="T33" fmla="*/ 36 h 159"/>
                          <a:gd name="T34" fmla="*/ 21 w 101"/>
                          <a:gd name="T35" fmla="*/ 37 h 159"/>
                          <a:gd name="T36" fmla="*/ 3 w 101"/>
                          <a:gd name="T37" fmla="*/ 54 h 159"/>
                          <a:gd name="T38" fmla="*/ 12 w 101"/>
                          <a:gd name="T39" fmla="*/ 55 h 159"/>
                          <a:gd name="T40" fmla="*/ 24 w 101"/>
                          <a:gd name="T41" fmla="*/ 60 h 159"/>
                          <a:gd name="T42" fmla="*/ 26 w 101"/>
                          <a:gd name="T43" fmla="*/ 65 h 159"/>
                          <a:gd name="T44" fmla="*/ 27 w 101"/>
                          <a:gd name="T45" fmla="*/ 70 h 159"/>
                          <a:gd name="T46" fmla="*/ 26 w 101"/>
                          <a:gd name="T47" fmla="*/ 79 h 159"/>
                          <a:gd name="T48" fmla="*/ 25 w 101"/>
                          <a:gd name="T49" fmla="*/ 89 h 159"/>
                          <a:gd name="T50" fmla="*/ 25 w 101"/>
                          <a:gd name="T51" fmla="*/ 94 h 159"/>
                          <a:gd name="T52" fmla="*/ 22 w 101"/>
                          <a:gd name="T53" fmla="*/ 105 h 159"/>
                          <a:gd name="T54" fmla="*/ 13 w 101"/>
                          <a:gd name="T55" fmla="*/ 122 h 159"/>
                          <a:gd name="T56" fmla="*/ 17 w 101"/>
                          <a:gd name="T57" fmla="*/ 137 h 159"/>
                          <a:gd name="T58" fmla="*/ 17 w 101"/>
                          <a:gd name="T59" fmla="*/ 150 h 159"/>
                          <a:gd name="T60" fmla="*/ 25 w 101"/>
                          <a:gd name="T61" fmla="*/ 158 h 159"/>
                          <a:gd name="T62" fmla="*/ 24 w 101"/>
                          <a:gd name="T63" fmla="*/ 147 h 159"/>
                          <a:gd name="T64" fmla="*/ 48 w 101"/>
                          <a:gd name="T65" fmla="*/ 135 h 159"/>
                          <a:gd name="T66" fmla="*/ 51 w 101"/>
                          <a:gd name="T67" fmla="*/ 121 h 159"/>
                          <a:gd name="T68" fmla="*/ 50 w 101"/>
                          <a:gd name="T69" fmla="*/ 113 h 159"/>
                          <a:gd name="T70" fmla="*/ 48 w 101"/>
                          <a:gd name="T71" fmla="*/ 110 h 159"/>
                          <a:gd name="T72" fmla="*/ 45 w 101"/>
                          <a:gd name="T73" fmla="*/ 99 h 159"/>
                          <a:gd name="T74" fmla="*/ 43 w 101"/>
                          <a:gd name="T75" fmla="*/ 93 h 159"/>
                          <a:gd name="T76" fmla="*/ 44 w 101"/>
                          <a:gd name="T77" fmla="*/ 91 h 159"/>
                          <a:gd name="T78" fmla="*/ 56 w 101"/>
                          <a:gd name="T79" fmla="*/ 81 h 159"/>
                          <a:gd name="T80" fmla="*/ 63 w 101"/>
                          <a:gd name="T81" fmla="*/ 72 h 159"/>
                          <a:gd name="T82" fmla="*/ 77 w 101"/>
                          <a:gd name="T83" fmla="*/ 66 h 159"/>
                          <a:gd name="T84" fmla="*/ 91 w 101"/>
                          <a:gd name="T85" fmla="*/ 58 h 159"/>
                          <a:gd name="T86" fmla="*/ 92 w 101"/>
                          <a:gd name="T87" fmla="*/ 56 h 159"/>
                          <a:gd name="T88" fmla="*/ 98 w 101"/>
                          <a:gd name="T89" fmla="*/ 46 h 159"/>
                          <a:gd name="T90" fmla="*/ 57 w 101"/>
                          <a:gd name="T91" fmla="*/ 81 h 159"/>
                          <a:gd name="T92" fmla="*/ 50 w 101"/>
                          <a:gd name="T93" fmla="*/ 107 h 1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101" h="159">
                            <a:moveTo>
                              <a:pt x="100" y="44"/>
                            </a:moveTo>
                            <a:cubicBezTo>
                              <a:pt x="100" y="44"/>
                              <a:pt x="99" y="44"/>
                              <a:pt x="99" y="43"/>
                            </a:cubicBezTo>
                            <a:cubicBezTo>
                              <a:pt x="101" y="43"/>
                              <a:pt x="100" y="41"/>
                              <a:pt x="101" y="40"/>
                            </a:cubicBezTo>
                            <a:cubicBezTo>
                              <a:pt x="101" y="39"/>
                              <a:pt x="99" y="38"/>
                              <a:pt x="99" y="40"/>
                            </a:cubicBezTo>
                            <a:cubicBezTo>
                              <a:pt x="99" y="39"/>
                              <a:pt x="101" y="36"/>
                              <a:pt x="99" y="37"/>
                            </a:cubicBezTo>
                            <a:cubicBezTo>
                              <a:pt x="98" y="35"/>
                              <a:pt x="100" y="30"/>
                              <a:pt x="98" y="30"/>
                            </a:cubicBezTo>
                            <a:cubicBezTo>
                              <a:pt x="97" y="30"/>
                              <a:pt x="100" y="25"/>
                              <a:pt x="98" y="24"/>
                            </a:cubicBezTo>
                            <a:cubicBezTo>
                              <a:pt x="98" y="24"/>
                              <a:pt x="99" y="22"/>
                              <a:pt x="98" y="21"/>
                            </a:cubicBezTo>
                            <a:cubicBezTo>
                              <a:pt x="98" y="21"/>
                              <a:pt x="97" y="20"/>
                              <a:pt x="98" y="20"/>
                            </a:cubicBezTo>
                            <a:cubicBezTo>
                              <a:pt x="98" y="19"/>
                              <a:pt x="98" y="19"/>
                              <a:pt x="98" y="18"/>
                            </a:cubicBezTo>
                            <a:cubicBezTo>
                              <a:pt x="97" y="17"/>
                              <a:pt x="98" y="18"/>
                              <a:pt x="98" y="16"/>
                            </a:cubicBezTo>
                            <a:cubicBezTo>
                              <a:pt x="98" y="15"/>
                              <a:pt x="98" y="15"/>
                              <a:pt x="98" y="14"/>
                            </a:cubicBezTo>
                            <a:cubicBezTo>
                              <a:pt x="97" y="13"/>
                              <a:pt x="98" y="10"/>
                              <a:pt x="97" y="9"/>
                            </a:cubicBezTo>
                            <a:cubicBezTo>
                              <a:pt x="96" y="9"/>
                              <a:pt x="97" y="8"/>
                              <a:pt x="98" y="7"/>
                            </a:cubicBezTo>
                            <a:cubicBezTo>
                              <a:pt x="98" y="6"/>
                              <a:pt x="97" y="5"/>
                              <a:pt x="98" y="4"/>
                            </a:cubicBezTo>
                            <a:cubicBezTo>
                              <a:pt x="98" y="4"/>
                              <a:pt x="98" y="4"/>
                              <a:pt x="97" y="3"/>
                            </a:cubicBezTo>
                            <a:cubicBezTo>
                              <a:pt x="99" y="3"/>
                              <a:pt x="98" y="0"/>
                              <a:pt x="96" y="2"/>
                            </a:cubicBezTo>
                            <a:cubicBezTo>
                              <a:pt x="94" y="3"/>
                              <a:pt x="92" y="4"/>
                              <a:pt x="90" y="5"/>
                            </a:cubicBezTo>
                            <a:cubicBezTo>
                              <a:pt x="89" y="5"/>
                              <a:pt x="87" y="7"/>
                              <a:pt x="85" y="7"/>
                            </a:cubicBezTo>
                            <a:cubicBezTo>
                              <a:pt x="83" y="7"/>
                              <a:pt x="82" y="8"/>
                              <a:pt x="81" y="9"/>
                            </a:cubicBezTo>
                            <a:cubicBezTo>
                              <a:pt x="79" y="10"/>
                              <a:pt x="78" y="10"/>
                              <a:pt x="76" y="9"/>
                            </a:cubicBezTo>
                            <a:cubicBezTo>
                              <a:pt x="75" y="8"/>
                              <a:pt x="74" y="8"/>
                              <a:pt x="73" y="9"/>
                            </a:cubicBezTo>
                            <a:cubicBezTo>
                              <a:pt x="71" y="11"/>
                              <a:pt x="68" y="15"/>
                              <a:pt x="65" y="12"/>
                            </a:cubicBezTo>
                            <a:cubicBezTo>
                              <a:pt x="63" y="10"/>
                              <a:pt x="62" y="12"/>
                              <a:pt x="61" y="13"/>
                            </a:cubicBezTo>
                            <a:cubicBezTo>
                              <a:pt x="60" y="13"/>
                              <a:pt x="58" y="13"/>
                              <a:pt x="57" y="12"/>
                            </a:cubicBezTo>
                            <a:cubicBezTo>
                              <a:pt x="56" y="12"/>
                              <a:pt x="55" y="11"/>
                              <a:pt x="54" y="10"/>
                            </a:cubicBezTo>
                            <a:cubicBezTo>
                              <a:pt x="53" y="9"/>
                              <a:pt x="52" y="11"/>
                              <a:pt x="51" y="11"/>
                            </a:cubicBezTo>
                            <a:cubicBezTo>
                              <a:pt x="49" y="12"/>
                              <a:pt x="47" y="11"/>
                              <a:pt x="45" y="11"/>
                            </a:cubicBezTo>
                            <a:cubicBezTo>
                              <a:pt x="45" y="13"/>
                              <a:pt x="45" y="15"/>
                              <a:pt x="44" y="16"/>
                            </a:cubicBezTo>
                            <a:cubicBezTo>
                              <a:pt x="41" y="18"/>
                              <a:pt x="44" y="20"/>
                              <a:pt x="44" y="22"/>
                            </a:cubicBezTo>
                            <a:cubicBezTo>
                              <a:pt x="44" y="23"/>
                              <a:pt x="43" y="24"/>
                              <a:pt x="43" y="25"/>
                            </a:cubicBezTo>
                            <a:cubicBezTo>
                              <a:pt x="44" y="26"/>
                              <a:pt x="44" y="27"/>
                              <a:pt x="44" y="28"/>
                            </a:cubicBezTo>
                            <a:cubicBezTo>
                              <a:pt x="44" y="28"/>
                              <a:pt x="44" y="29"/>
                              <a:pt x="44" y="30"/>
                            </a:cubicBezTo>
                            <a:cubicBezTo>
                              <a:pt x="45" y="30"/>
                              <a:pt x="45" y="30"/>
                              <a:pt x="46" y="31"/>
                            </a:cubicBezTo>
                            <a:cubicBezTo>
                              <a:pt x="47" y="32"/>
                              <a:pt x="48" y="34"/>
                              <a:pt x="49" y="35"/>
                            </a:cubicBezTo>
                            <a:cubicBezTo>
                              <a:pt x="51" y="37"/>
                              <a:pt x="53" y="39"/>
                              <a:pt x="53" y="41"/>
                            </a:cubicBezTo>
                            <a:cubicBezTo>
                              <a:pt x="54" y="43"/>
                              <a:pt x="53" y="45"/>
                              <a:pt x="53" y="46"/>
                            </a:cubicBezTo>
                            <a:cubicBezTo>
                              <a:pt x="53" y="48"/>
                              <a:pt x="54" y="49"/>
                              <a:pt x="54" y="50"/>
                            </a:cubicBezTo>
                            <a:cubicBezTo>
                              <a:pt x="54" y="53"/>
                              <a:pt x="53" y="54"/>
                              <a:pt x="50" y="55"/>
                            </a:cubicBezTo>
                            <a:cubicBezTo>
                              <a:pt x="47" y="56"/>
                              <a:pt x="48" y="58"/>
                              <a:pt x="47" y="59"/>
                            </a:cubicBezTo>
                            <a:cubicBezTo>
                              <a:pt x="48" y="60"/>
                              <a:pt x="48" y="62"/>
                              <a:pt x="48" y="64"/>
                            </a:cubicBezTo>
                            <a:cubicBezTo>
                              <a:pt x="48" y="65"/>
                              <a:pt x="45" y="65"/>
                              <a:pt x="46" y="64"/>
                            </a:cubicBezTo>
                            <a:cubicBezTo>
                              <a:pt x="47" y="62"/>
                              <a:pt x="47" y="62"/>
                              <a:pt x="46" y="61"/>
                            </a:cubicBezTo>
                            <a:cubicBezTo>
                              <a:pt x="44" y="60"/>
                              <a:pt x="43" y="59"/>
                              <a:pt x="42" y="58"/>
                            </a:cubicBezTo>
                            <a:cubicBezTo>
                              <a:pt x="41" y="57"/>
                              <a:pt x="41" y="57"/>
                              <a:pt x="40" y="56"/>
                            </a:cubicBezTo>
                            <a:cubicBezTo>
                              <a:pt x="40" y="56"/>
                              <a:pt x="40" y="55"/>
                              <a:pt x="39" y="54"/>
                            </a:cubicBezTo>
                            <a:cubicBezTo>
                              <a:pt x="38" y="52"/>
                              <a:pt x="40" y="49"/>
                              <a:pt x="41" y="47"/>
                            </a:cubicBezTo>
                            <a:cubicBezTo>
                              <a:pt x="42" y="45"/>
                              <a:pt x="42" y="41"/>
                              <a:pt x="40" y="39"/>
                            </a:cubicBezTo>
                            <a:cubicBezTo>
                              <a:pt x="39" y="38"/>
                              <a:pt x="38" y="39"/>
                              <a:pt x="37" y="39"/>
                            </a:cubicBezTo>
                            <a:cubicBezTo>
                              <a:pt x="36" y="39"/>
                              <a:pt x="33" y="39"/>
                              <a:pt x="33" y="40"/>
                            </a:cubicBezTo>
                            <a:cubicBezTo>
                              <a:pt x="32" y="39"/>
                              <a:pt x="31" y="38"/>
                              <a:pt x="30" y="36"/>
                            </a:cubicBezTo>
                            <a:cubicBezTo>
                              <a:pt x="29" y="36"/>
                              <a:pt x="30" y="35"/>
                              <a:pt x="29" y="35"/>
                            </a:cubicBezTo>
                            <a:cubicBezTo>
                              <a:pt x="28" y="34"/>
                              <a:pt x="26" y="36"/>
                              <a:pt x="25" y="36"/>
                            </a:cubicBezTo>
                            <a:cubicBezTo>
                              <a:pt x="24" y="36"/>
                              <a:pt x="22" y="37"/>
                              <a:pt x="21" y="37"/>
                            </a:cubicBezTo>
                            <a:cubicBezTo>
                              <a:pt x="14" y="40"/>
                              <a:pt x="7" y="42"/>
                              <a:pt x="0" y="44"/>
                            </a:cubicBezTo>
                            <a:cubicBezTo>
                              <a:pt x="0" y="46"/>
                              <a:pt x="1" y="48"/>
                              <a:pt x="2" y="49"/>
                            </a:cubicBezTo>
                            <a:cubicBezTo>
                              <a:pt x="2" y="51"/>
                              <a:pt x="1" y="53"/>
                              <a:pt x="3" y="54"/>
                            </a:cubicBezTo>
                            <a:cubicBezTo>
                              <a:pt x="4" y="54"/>
                              <a:pt x="6" y="53"/>
                              <a:pt x="7" y="54"/>
                            </a:cubicBezTo>
                            <a:cubicBezTo>
                              <a:pt x="8" y="54"/>
                              <a:pt x="9" y="54"/>
                              <a:pt x="11" y="54"/>
                            </a:cubicBezTo>
                            <a:cubicBezTo>
                              <a:pt x="11" y="55"/>
                              <a:pt x="12" y="55"/>
                              <a:pt x="12" y="55"/>
                            </a:cubicBezTo>
                            <a:cubicBezTo>
                              <a:pt x="13" y="56"/>
                              <a:pt x="14" y="55"/>
                              <a:pt x="14" y="56"/>
                            </a:cubicBezTo>
                            <a:cubicBezTo>
                              <a:pt x="15" y="57"/>
                              <a:pt x="17" y="58"/>
                              <a:pt x="18" y="58"/>
                            </a:cubicBezTo>
                            <a:cubicBezTo>
                              <a:pt x="19" y="58"/>
                              <a:pt x="23" y="59"/>
                              <a:pt x="24" y="60"/>
                            </a:cubicBezTo>
                            <a:cubicBezTo>
                              <a:pt x="24" y="61"/>
                              <a:pt x="25" y="61"/>
                              <a:pt x="26" y="61"/>
                            </a:cubicBezTo>
                            <a:cubicBezTo>
                              <a:pt x="26" y="61"/>
                              <a:pt x="25" y="62"/>
                              <a:pt x="25" y="63"/>
                            </a:cubicBezTo>
                            <a:cubicBezTo>
                              <a:pt x="26" y="64"/>
                              <a:pt x="26" y="64"/>
                              <a:pt x="26" y="65"/>
                            </a:cubicBezTo>
                            <a:cubicBezTo>
                              <a:pt x="26" y="65"/>
                              <a:pt x="27" y="66"/>
                              <a:pt x="27" y="67"/>
                            </a:cubicBezTo>
                            <a:cubicBezTo>
                              <a:pt x="27" y="67"/>
                              <a:pt x="26" y="68"/>
                              <a:pt x="26" y="68"/>
                            </a:cubicBezTo>
                            <a:cubicBezTo>
                              <a:pt x="26" y="69"/>
                              <a:pt x="27" y="69"/>
                              <a:pt x="27" y="70"/>
                            </a:cubicBezTo>
                            <a:cubicBezTo>
                              <a:pt x="27" y="71"/>
                              <a:pt x="26" y="72"/>
                              <a:pt x="26" y="73"/>
                            </a:cubicBezTo>
                            <a:cubicBezTo>
                              <a:pt x="26" y="74"/>
                              <a:pt x="27" y="75"/>
                              <a:pt x="27" y="76"/>
                            </a:cubicBezTo>
                            <a:cubicBezTo>
                              <a:pt x="27" y="78"/>
                              <a:pt x="25" y="78"/>
                              <a:pt x="26" y="79"/>
                            </a:cubicBezTo>
                            <a:cubicBezTo>
                              <a:pt x="27" y="80"/>
                              <a:pt x="24" y="81"/>
                              <a:pt x="24" y="82"/>
                            </a:cubicBezTo>
                            <a:cubicBezTo>
                              <a:pt x="23" y="83"/>
                              <a:pt x="26" y="83"/>
                              <a:pt x="25" y="84"/>
                            </a:cubicBezTo>
                            <a:cubicBezTo>
                              <a:pt x="24" y="86"/>
                              <a:pt x="25" y="87"/>
                              <a:pt x="25" y="89"/>
                            </a:cubicBezTo>
                            <a:cubicBezTo>
                              <a:pt x="26" y="89"/>
                              <a:pt x="26" y="89"/>
                              <a:pt x="26" y="89"/>
                            </a:cubicBezTo>
                            <a:cubicBezTo>
                              <a:pt x="26" y="90"/>
                              <a:pt x="27" y="91"/>
                              <a:pt x="26" y="92"/>
                            </a:cubicBezTo>
                            <a:cubicBezTo>
                              <a:pt x="26" y="93"/>
                              <a:pt x="26" y="93"/>
                              <a:pt x="25" y="94"/>
                            </a:cubicBezTo>
                            <a:cubicBezTo>
                              <a:pt x="24" y="96"/>
                              <a:pt x="24" y="97"/>
                              <a:pt x="22" y="98"/>
                            </a:cubicBezTo>
                            <a:cubicBezTo>
                              <a:pt x="21" y="98"/>
                              <a:pt x="22" y="100"/>
                              <a:pt x="22" y="101"/>
                            </a:cubicBezTo>
                            <a:cubicBezTo>
                              <a:pt x="22" y="102"/>
                              <a:pt x="20" y="103"/>
                              <a:pt x="22" y="105"/>
                            </a:cubicBezTo>
                            <a:cubicBezTo>
                              <a:pt x="20" y="104"/>
                              <a:pt x="15" y="111"/>
                              <a:pt x="14" y="112"/>
                            </a:cubicBezTo>
                            <a:cubicBezTo>
                              <a:pt x="12" y="113"/>
                              <a:pt x="10" y="115"/>
                              <a:pt x="11" y="117"/>
                            </a:cubicBezTo>
                            <a:cubicBezTo>
                              <a:pt x="11" y="118"/>
                              <a:pt x="12" y="120"/>
                              <a:pt x="13" y="122"/>
                            </a:cubicBezTo>
                            <a:cubicBezTo>
                              <a:pt x="13" y="123"/>
                              <a:pt x="12" y="124"/>
                              <a:pt x="13" y="125"/>
                            </a:cubicBezTo>
                            <a:cubicBezTo>
                              <a:pt x="13" y="128"/>
                              <a:pt x="15" y="130"/>
                              <a:pt x="16" y="132"/>
                            </a:cubicBezTo>
                            <a:cubicBezTo>
                              <a:pt x="16" y="134"/>
                              <a:pt x="17" y="135"/>
                              <a:pt x="17" y="137"/>
                            </a:cubicBezTo>
                            <a:cubicBezTo>
                              <a:pt x="17" y="139"/>
                              <a:pt x="17" y="141"/>
                              <a:pt x="17" y="142"/>
                            </a:cubicBezTo>
                            <a:cubicBezTo>
                              <a:pt x="17" y="143"/>
                              <a:pt x="18" y="146"/>
                              <a:pt x="17" y="147"/>
                            </a:cubicBezTo>
                            <a:cubicBezTo>
                              <a:pt x="16" y="148"/>
                              <a:pt x="16" y="149"/>
                              <a:pt x="17" y="150"/>
                            </a:cubicBezTo>
                            <a:cubicBezTo>
                              <a:pt x="18" y="151"/>
                              <a:pt x="18" y="152"/>
                              <a:pt x="18" y="153"/>
                            </a:cubicBezTo>
                            <a:cubicBezTo>
                              <a:pt x="18" y="155"/>
                              <a:pt x="19" y="157"/>
                              <a:pt x="19" y="158"/>
                            </a:cubicBezTo>
                            <a:cubicBezTo>
                              <a:pt x="25" y="158"/>
                              <a:pt x="25" y="158"/>
                              <a:pt x="25" y="158"/>
                            </a:cubicBezTo>
                            <a:cubicBezTo>
                              <a:pt x="27" y="159"/>
                              <a:pt x="26" y="153"/>
                              <a:pt x="26" y="151"/>
                            </a:cubicBezTo>
                            <a:cubicBezTo>
                              <a:pt x="25" y="154"/>
                              <a:pt x="23" y="150"/>
                              <a:pt x="21" y="150"/>
                            </a:cubicBezTo>
                            <a:cubicBezTo>
                              <a:pt x="23" y="150"/>
                              <a:pt x="24" y="148"/>
                              <a:pt x="24" y="147"/>
                            </a:cubicBezTo>
                            <a:cubicBezTo>
                              <a:pt x="25" y="146"/>
                              <a:pt x="27" y="145"/>
                              <a:pt x="28" y="144"/>
                            </a:cubicBezTo>
                            <a:cubicBezTo>
                              <a:pt x="31" y="142"/>
                              <a:pt x="35" y="141"/>
                              <a:pt x="39" y="140"/>
                            </a:cubicBezTo>
                            <a:cubicBezTo>
                              <a:pt x="42" y="139"/>
                              <a:pt x="45" y="138"/>
                              <a:pt x="48" y="135"/>
                            </a:cubicBezTo>
                            <a:cubicBezTo>
                              <a:pt x="49" y="134"/>
                              <a:pt x="52" y="131"/>
                              <a:pt x="50" y="129"/>
                            </a:cubicBezTo>
                            <a:cubicBezTo>
                              <a:pt x="50" y="130"/>
                              <a:pt x="49" y="129"/>
                              <a:pt x="49" y="130"/>
                            </a:cubicBezTo>
                            <a:cubicBezTo>
                              <a:pt x="48" y="127"/>
                              <a:pt x="51" y="124"/>
                              <a:pt x="51" y="121"/>
                            </a:cubicBezTo>
                            <a:cubicBezTo>
                              <a:pt x="51" y="120"/>
                              <a:pt x="50" y="119"/>
                              <a:pt x="50" y="117"/>
                            </a:cubicBezTo>
                            <a:cubicBezTo>
                              <a:pt x="50" y="116"/>
                              <a:pt x="50" y="115"/>
                              <a:pt x="51" y="113"/>
                            </a:cubicBezTo>
                            <a:cubicBezTo>
                              <a:pt x="50" y="116"/>
                              <a:pt x="50" y="113"/>
                              <a:pt x="50" y="113"/>
                            </a:cubicBezTo>
                            <a:cubicBezTo>
                              <a:pt x="49" y="114"/>
                              <a:pt x="49" y="115"/>
                              <a:pt x="49" y="116"/>
                            </a:cubicBezTo>
                            <a:cubicBezTo>
                              <a:pt x="48" y="115"/>
                              <a:pt x="48" y="114"/>
                              <a:pt x="49" y="113"/>
                            </a:cubicBezTo>
                            <a:cubicBezTo>
                              <a:pt x="49" y="112"/>
                              <a:pt x="48" y="111"/>
                              <a:pt x="48" y="110"/>
                            </a:cubicBezTo>
                            <a:cubicBezTo>
                              <a:pt x="48" y="108"/>
                              <a:pt x="46" y="106"/>
                              <a:pt x="47" y="104"/>
                            </a:cubicBezTo>
                            <a:cubicBezTo>
                              <a:pt x="46" y="106"/>
                              <a:pt x="46" y="103"/>
                              <a:pt x="46" y="102"/>
                            </a:cubicBezTo>
                            <a:cubicBezTo>
                              <a:pt x="46" y="101"/>
                              <a:pt x="46" y="100"/>
                              <a:pt x="45" y="99"/>
                            </a:cubicBezTo>
                            <a:cubicBezTo>
                              <a:pt x="43" y="97"/>
                              <a:pt x="43" y="98"/>
                              <a:pt x="43" y="95"/>
                            </a:cubicBezTo>
                            <a:cubicBezTo>
                              <a:pt x="43" y="95"/>
                              <a:pt x="43" y="94"/>
                              <a:pt x="42" y="94"/>
                            </a:cubicBezTo>
                            <a:cubicBezTo>
                              <a:pt x="43" y="94"/>
                              <a:pt x="43" y="94"/>
                              <a:pt x="43" y="93"/>
                            </a:cubicBezTo>
                            <a:cubicBezTo>
                              <a:pt x="43" y="93"/>
                              <a:pt x="43" y="92"/>
                              <a:pt x="43" y="91"/>
                            </a:cubicBezTo>
                            <a:cubicBezTo>
                              <a:pt x="42" y="91"/>
                              <a:pt x="43" y="88"/>
                              <a:pt x="41" y="89"/>
                            </a:cubicBezTo>
                            <a:cubicBezTo>
                              <a:pt x="42" y="88"/>
                              <a:pt x="43" y="90"/>
                              <a:pt x="44" y="91"/>
                            </a:cubicBezTo>
                            <a:cubicBezTo>
                              <a:pt x="44" y="91"/>
                              <a:pt x="47" y="89"/>
                              <a:pt x="47" y="89"/>
                            </a:cubicBezTo>
                            <a:cubicBezTo>
                              <a:pt x="49" y="87"/>
                              <a:pt x="50" y="86"/>
                              <a:pt x="51" y="85"/>
                            </a:cubicBezTo>
                            <a:cubicBezTo>
                              <a:pt x="52" y="83"/>
                              <a:pt x="54" y="82"/>
                              <a:pt x="56" y="81"/>
                            </a:cubicBezTo>
                            <a:cubicBezTo>
                              <a:pt x="56" y="83"/>
                              <a:pt x="57" y="81"/>
                              <a:pt x="57" y="80"/>
                            </a:cubicBezTo>
                            <a:cubicBezTo>
                              <a:pt x="57" y="80"/>
                              <a:pt x="58" y="81"/>
                              <a:pt x="59" y="81"/>
                            </a:cubicBezTo>
                            <a:cubicBezTo>
                              <a:pt x="58" y="77"/>
                              <a:pt x="67" y="76"/>
                              <a:pt x="63" y="72"/>
                            </a:cubicBezTo>
                            <a:cubicBezTo>
                              <a:pt x="65" y="74"/>
                              <a:pt x="67" y="70"/>
                              <a:pt x="69" y="69"/>
                            </a:cubicBezTo>
                            <a:cubicBezTo>
                              <a:pt x="71" y="68"/>
                              <a:pt x="73" y="68"/>
                              <a:pt x="74" y="66"/>
                            </a:cubicBezTo>
                            <a:cubicBezTo>
                              <a:pt x="75" y="65"/>
                              <a:pt x="75" y="66"/>
                              <a:pt x="77" y="66"/>
                            </a:cubicBezTo>
                            <a:cubicBezTo>
                              <a:pt x="77" y="65"/>
                              <a:pt x="78" y="65"/>
                              <a:pt x="79" y="65"/>
                            </a:cubicBezTo>
                            <a:cubicBezTo>
                              <a:pt x="80" y="64"/>
                              <a:pt x="84" y="63"/>
                              <a:pt x="84" y="63"/>
                            </a:cubicBezTo>
                            <a:cubicBezTo>
                              <a:pt x="84" y="61"/>
                              <a:pt x="90" y="59"/>
                              <a:pt x="91" y="58"/>
                            </a:cubicBezTo>
                            <a:cubicBezTo>
                              <a:pt x="91" y="58"/>
                              <a:pt x="91" y="57"/>
                              <a:pt x="91" y="57"/>
                            </a:cubicBezTo>
                            <a:cubicBezTo>
                              <a:pt x="91" y="57"/>
                              <a:pt x="92" y="58"/>
                              <a:pt x="92" y="58"/>
                            </a:cubicBezTo>
                            <a:cubicBezTo>
                              <a:pt x="92" y="57"/>
                              <a:pt x="92" y="57"/>
                              <a:pt x="92" y="56"/>
                            </a:cubicBezTo>
                            <a:cubicBezTo>
                              <a:pt x="93" y="56"/>
                              <a:pt x="94" y="55"/>
                              <a:pt x="94" y="53"/>
                            </a:cubicBezTo>
                            <a:cubicBezTo>
                              <a:pt x="95" y="52"/>
                              <a:pt x="97" y="51"/>
                              <a:pt x="98" y="49"/>
                            </a:cubicBezTo>
                            <a:cubicBezTo>
                              <a:pt x="98" y="48"/>
                              <a:pt x="100" y="45"/>
                              <a:pt x="98" y="46"/>
                            </a:cubicBezTo>
                            <a:cubicBezTo>
                              <a:pt x="98" y="45"/>
                              <a:pt x="99" y="45"/>
                              <a:pt x="99" y="45"/>
                            </a:cubicBezTo>
                            <a:cubicBezTo>
                              <a:pt x="100" y="44"/>
                              <a:pt x="98" y="44"/>
                              <a:pt x="100" y="44"/>
                            </a:cubicBezTo>
                            <a:close/>
                            <a:moveTo>
                              <a:pt x="57" y="81"/>
                            </a:moveTo>
                            <a:cubicBezTo>
                              <a:pt x="58" y="81"/>
                              <a:pt x="58" y="81"/>
                              <a:pt x="58" y="81"/>
                            </a:cubicBezTo>
                            <a:cubicBezTo>
                              <a:pt x="59" y="81"/>
                              <a:pt x="59" y="81"/>
                              <a:pt x="57" y="81"/>
                            </a:cubicBezTo>
                            <a:close/>
                            <a:moveTo>
                              <a:pt x="50" y="107"/>
                            </a:moveTo>
                            <a:cubicBezTo>
                              <a:pt x="50" y="108"/>
                              <a:pt x="49" y="109"/>
                              <a:pt x="50" y="109"/>
                            </a:cubicBezTo>
                            <a:cubicBezTo>
                              <a:pt x="50" y="109"/>
                              <a:pt x="50" y="108"/>
                              <a:pt x="50" y="107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88" name="Freeform 362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451" y="3450"/>
                        <a:ext cx="48" cy="122"/>
                      </a:xfrm>
                      <a:custGeom>
                        <a:avLst/>
                        <a:gdLst>
                          <a:gd name="T0" fmla="*/ 17 w 30"/>
                          <a:gd name="T1" fmla="*/ 11 h 75"/>
                          <a:gd name="T2" fmla="*/ 18 w 30"/>
                          <a:gd name="T3" fmla="*/ 14 h 75"/>
                          <a:gd name="T4" fmla="*/ 17 w 30"/>
                          <a:gd name="T5" fmla="*/ 9 h 75"/>
                          <a:gd name="T6" fmla="*/ 16 w 30"/>
                          <a:gd name="T7" fmla="*/ 5 h 75"/>
                          <a:gd name="T8" fmla="*/ 17 w 30"/>
                          <a:gd name="T9" fmla="*/ 9 h 75"/>
                          <a:gd name="T10" fmla="*/ 12 w 30"/>
                          <a:gd name="T11" fmla="*/ 1 h 75"/>
                          <a:gd name="T12" fmla="*/ 12 w 30"/>
                          <a:gd name="T13" fmla="*/ 1 h 75"/>
                          <a:gd name="T14" fmla="*/ 12 w 30"/>
                          <a:gd name="T15" fmla="*/ 1 h 75"/>
                          <a:gd name="T16" fmla="*/ 28 w 30"/>
                          <a:gd name="T17" fmla="*/ 49 h 75"/>
                          <a:gd name="T18" fmla="*/ 20 w 30"/>
                          <a:gd name="T19" fmla="*/ 40 h 75"/>
                          <a:gd name="T20" fmla="*/ 24 w 30"/>
                          <a:gd name="T21" fmla="*/ 48 h 75"/>
                          <a:gd name="T22" fmla="*/ 17 w 30"/>
                          <a:gd name="T23" fmla="*/ 45 h 75"/>
                          <a:gd name="T24" fmla="*/ 16 w 30"/>
                          <a:gd name="T25" fmla="*/ 40 h 75"/>
                          <a:gd name="T26" fmla="*/ 12 w 30"/>
                          <a:gd name="T27" fmla="*/ 28 h 75"/>
                          <a:gd name="T28" fmla="*/ 15 w 30"/>
                          <a:gd name="T29" fmla="*/ 19 h 75"/>
                          <a:gd name="T30" fmla="*/ 14 w 30"/>
                          <a:gd name="T31" fmla="*/ 10 h 75"/>
                          <a:gd name="T32" fmla="*/ 11 w 30"/>
                          <a:gd name="T33" fmla="*/ 3 h 75"/>
                          <a:gd name="T34" fmla="*/ 2 w 30"/>
                          <a:gd name="T35" fmla="*/ 0 h 75"/>
                          <a:gd name="T36" fmla="*/ 7 w 30"/>
                          <a:gd name="T37" fmla="*/ 7 h 75"/>
                          <a:gd name="T38" fmla="*/ 5 w 30"/>
                          <a:gd name="T39" fmla="*/ 16 h 75"/>
                          <a:gd name="T40" fmla="*/ 8 w 30"/>
                          <a:gd name="T41" fmla="*/ 29 h 75"/>
                          <a:gd name="T42" fmla="*/ 0 w 30"/>
                          <a:gd name="T43" fmla="*/ 42 h 75"/>
                          <a:gd name="T44" fmla="*/ 9 w 30"/>
                          <a:gd name="T45" fmla="*/ 50 h 75"/>
                          <a:gd name="T46" fmla="*/ 16 w 30"/>
                          <a:gd name="T47" fmla="*/ 49 h 75"/>
                          <a:gd name="T48" fmla="*/ 16 w 30"/>
                          <a:gd name="T49" fmla="*/ 58 h 75"/>
                          <a:gd name="T50" fmla="*/ 15 w 30"/>
                          <a:gd name="T51" fmla="*/ 63 h 75"/>
                          <a:gd name="T52" fmla="*/ 21 w 30"/>
                          <a:gd name="T53" fmla="*/ 71 h 75"/>
                          <a:gd name="T54" fmla="*/ 24 w 30"/>
                          <a:gd name="T55" fmla="*/ 75 h 75"/>
                          <a:gd name="T56" fmla="*/ 23 w 30"/>
                          <a:gd name="T57" fmla="*/ 70 h 75"/>
                          <a:gd name="T58" fmla="*/ 25 w 30"/>
                          <a:gd name="T59" fmla="*/ 66 h 75"/>
                          <a:gd name="T60" fmla="*/ 30 w 30"/>
                          <a:gd name="T61" fmla="*/ 62 h 75"/>
                          <a:gd name="T62" fmla="*/ 21 w 30"/>
                          <a:gd name="T63" fmla="*/ 21 h 75"/>
                          <a:gd name="T64" fmla="*/ 20 w 30"/>
                          <a:gd name="T65" fmla="*/ 19 h 75"/>
                          <a:gd name="T66" fmla="*/ 21 w 30"/>
                          <a:gd name="T67" fmla="*/ 21 h 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30" h="75">
                            <a:moveTo>
                              <a:pt x="18" y="12"/>
                            </a:moveTo>
                            <a:cubicBezTo>
                              <a:pt x="18" y="12"/>
                              <a:pt x="18" y="11"/>
                              <a:pt x="17" y="11"/>
                            </a:cubicBezTo>
                            <a:cubicBezTo>
                              <a:pt x="17" y="11"/>
                              <a:pt x="17" y="11"/>
                              <a:pt x="17" y="11"/>
                            </a:cubicBezTo>
                            <a:cubicBezTo>
                              <a:pt x="17" y="12"/>
                              <a:pt x="18" y="13"/>
                              <a:pt x="18" y="14"/>
                            </a:cubicBezTo>
                            <a:cubicBezTo>
                              <a:pt x="18" y="13"/>
                              <a:pt x="18" y="13"/>
                              <a:pt x="18" y="12"/>
                            </a:cubicBezTo>
                            <a:close/>
                            <a:moveTo>
                              <a:pt x="17" y="9"/>
                            </a:moveTo>
                            <a:cubicBezTo>
                              <a:pt x="17" y="9"/>
                              <a:pt x="17" y="9"/>
                              <a:pt x="17" y="8"/>
                            </a:cubicBezTo>
                            <a:cubicBezTo>
                              <a:pt x="17" y="7"/>
                              <a:pt x="17" y="6"/>
                              <a:pt x="16" y="5"/>
                            </a:cubicBezTo>
                            <a:cubicBezTo>
                              <a:pt x="17" y="6"/>
                              <a:pt x="17" y="7"/>
                              <a:pt x="17" y="8"/>
                            </a:cubicBezTo>
                            <a:cubicBezTo>
                              <a:pt x="17" y="8"/>
                              <a:pt x="17" y="9"/>
                              <a:pt x="17" y="9"/>
                            </a:cubicBezTo>
                            <a:close/>
                            <a:moveTo>
                              <a:pt x="12" y="1"/>
                            </a:moveTo>
                            <a:cubicBezTo>
                              <a:pt x="12" y="1"/>
                              <a:pt x="12" y="1"/>
                              <a:pt x="12" y="1"/>
                            </a:cubicBezTo>
                            <a:cubicBezTo>
                              <a:pt x="12" y="1"/>
                              <a:pt x="12" y="1"/>
                              <a:pt x="12" y="1"/>
                            </a:cubicBezTo>
                            <a:close/>
                            <a:moveTo>
                              <a:pt x="12" y="1"/>
                            </a:moveTo>
                            <a:cubicBezTo>
                              <a:pt x="13" y="1"/>
                              <a:pt x="13" y="2"/>
                              <a:pt x="13" y="2"/>
                            </a:cubicBezTo>
                            <a:cubicBezTo>
                              <a:pt x="13" y="1"/>
                              <a:pt x="12" y="1"/>
                              <a:pt x="12" y="1"/>
                            </a:cubicBezTo>
                            <a:close/>
                            <a:moveTo>
                              <a:pt x="29" y="55"/>
                            </a:moveTo>
                            <a:cubicBezTo>
                              <a:pt x="30" y="52"/>
                              <a:pt x="30" y="51"/>
                              <a:pt x="28" y="49"/>
                            </a:cubicBezTo>
                            <a:cubicBezTo>
                              <a:pt x="27" y="47"/>
                              <a:pt x="25" y="45"/>
                              <a:pt x="24" y="43"/>
                            </a:cubicBezTo>
                            <a:cubicBezTo>
                              <a:pt x="23" y="42"/>
                              <a:pt x="21" y="41"/>
                              <a:pt x="20" y="40"/>
                            </a:cubicBezTo>
                            <a:cubicBezTo>
                              <a:pt x="20" y="41"/>
                              <a:pt x="20" y="42"/>
                              <a:pt x="21" y="42"/>
                            </a:cubicBezTo>
                            <a:cubicBezTo>
                              <a:pt x="23" y="43"/>
                              <a:pt x="25" y="47"/>
                              <a:pt x="24" y="48"/>
                            </a:cubicBezTo>
                            <a:cubicBezTo>
                              <a:pt x="22" y="47"/>
                              <a:pt x="21" y="46"/>
                              <a:pt x="20" y="45"/>
                            </a:cubicBezTo>
                            <a:cubicBezTo>
                              <a:pt x="21" y="47"/>
                              <a:pt x="18" y="48"/>
                              <a:pt x="17" y="45"/>
                            </a:cubicBezTo>
                            <a:cubicBezTo>
                              <a:pt x="17" y="44"/>
                              <a:pt x="18" y="43"/>
                              <a:pt x="18" y="42"/>
                            </a:cubicBezTo>
                            <a:cubicBezTo>
                              <a:pt x="18" y="41"/>
                              <a:pt x="17" y="41"/>
                              <a:pt x="16" y="40"/>
                            </a:cubicBezTo>
                            <a:cubicBezTo>
                              <a:pt x="14" y="39"/>
                              <a:pt x="15" y="35"/>
                              <a:pt x="15" y="33"/>
                            </a:cubicBezTo>
                            <a:cubicBezTo>
                              <a:pt x="14" y="31"/>
                              <a:pt x="14" y="30"/>
                              <a:pt x="12" y="28"/>
                            </a:cubicBezTo>
                            <a:cubicBezTo>
                              <a:pt x="11" y="27"/>
                              <a:pt x="13" y="25"/>
                              <a:pt x="13" y="24"/>
                            </a:cubicBezTo>
                            <a:cubicBezTo>
                              <a:pt x="15" y="22"/>
                              <a:pt x="15" y="22"/>
                              <a:pt x="15" y="19"/>
                            </a:cubicBezTo>
                            <a:cubicBezTo>
                              <a:pt x="14" y="17"/>
                              <a:pt x="14" y="15"/>
                              <a:pt x="14" y="13"/>
                            </a:cubicBezTo>
                            <a:cubicBezTo>
                              <a:pt x="14" y="12"/>
                              <a:pt x="15" y="11"/>
                              <a:pt x="14" y="10"/>
                            </a:cubicBezTo>
                            <a:cubicBezTo>
                              <a:pt x="14" y="9"/>
                              <a:pt x="12" y="8"/>
                              <a:pt x="12" y="7"/>
                            </a:cubicBezTo>
                            <a:cubicBezTo>
                              <a:pt x="12" y="6"/>
                              <a:pt x="11" y="5"/>
                              <a:pt x="11" y="3"/>
                            </a:cubicBezTo>
                            <a:cubicBezTo>
                              <a:pt x="10" y="2"/>
                              <a:pt x="8" y="3"/>
                              <a:pt x="6" y="2"/>
                            </a:cubicBezTo>
                            <a:cubicBezTo>
                              <a:pt x="5" y="1"/>
                              <a:pt x="3" y="0"/>
                              <a:pt x="2" y="0"/>
                            </a:cubicBezTo>
                            <a:cubicBezTo>
                              <a:pt x="2" y="3"/>
                              <a:pt x="4" y="2"/>
                              <a:pt x="5" y="3"/>
                            </a:cubicBezTo>
                            <a:cubicBezTo>
                              <a:pt x="7" y="5"/>
                              <a:pt x="5" y="7"/>
                              <a:pt x="7" y="7"/>
                            </a:cubicBezTo>
                            <a:cubicBezTo>
                              <a:pt x="9" y="9"/>
                              <a:pt x="9" y="12"/>
                              <a:pt x="7" y="13"/>
                            </a:cubicBezTo>
                            <a:cubicBezTo>
                              <a:pt x="6" y="15"/>
                              <a:pt x="4" y="14"/>
                              <a:pt x="5" y="16"/>
                            </a:cubicBezTo>
                            <a:cubicBezTo>
                              <a:pt x="7" y="18"/>
                              <a:pt x="5" y="19"/>
                              <a:pt x="5" y="21"/>
                            </a:cubicBezTo>
                            <a:cubicBezTo>
                              <a:pt x="6" y="23"/>
                              <a:pt x="4" y="28"/>
                              <a:pt x="8" y="29"/>
                            </a:cubicBezTo>
                            <a:cubicBezTo>
                              <a:pt x="7" y="30"/>
                              <a:pt x="1" y="31"/>
                              <a:pt x="2" y="33"/>
                            </a:cubicBezTo>
                            <a:cubicBezTo>
                              <a:pt x="4" y="35"/>
                              <a:pt x="0" y="40"/>
                              <a:pt x="0" y="42"/>
                            </a:cubicBezTo>
                            <a:cubicBezTo>
                              <a:pt x="0" y="42"/>
                              <a:pt x="2" y="45"/>
                              <a:pt x="3" y="45"/>
                            </a:cubicBezTo>
                            <a:cubicBezTo>
                              <a:pt x="3" y="44"/>
                              <a:pt x="8" y="49"/>
                              <a:pt x="9" y="50"/>
                            </a:cubicBezTo>
                            <a:cubicBezTo>
                              <a:pt x="9" y="49"/>
                              <a:pt x="11" y="50"/>
                              <a:pt x="12" y="49"/>
                            </a:cubicBezTo>
                            <a:cubicBezTo>
                              <a:pt x="13" y="49"/>
                              <a:pt x="15" y="48"/>
                              <a:pt x="16" y="49"/>
                            </a:cubicBezTo>
                            <a:cubicBezTo>
                              <a:pt x="18" y="50"/>
                              <a:pt x="17" y="53"/>
                              <a:pt x="17" y="55"/>
                            </a:cubicBezTo>
                            <a:cubicBezTo>
                              <a:pt x="17" y="57"/>
                              <a:pt x="17" y="57"/>
                              <a:pt x="16" y="58"/>
                            </a:cubicBezTo>
                            <a:cubicBezTo>
                              <a:pt x="16" y="59"/>
                              <a:pt x="16" y="59"/>
                              <a:pt x="16" y="60"/>
                            </a:cubicBezTo>
                            <a:cubicBezTo>
                              <a:pt x="15" y="62"/>
                              <a:pt x="14" y="61"/>
                              <a:pt x="15" y="63"/>
                            </a:cubicBezTo>
                            <a:cubicBezTo>
                              <a:pt x="15" y="64"/>
                              <a:pt x="16" y="64"/>
                              <a:pt x="16" y="65"/>
                            </a:cubicBezTo>
                            <a:cubicBezTo>
                              <a:pt x="16" y="67"/>
                              <a:pt x="20" y="70"/>
                              <a:pt x="21" y="71"/>
                            </a:cubicBezTo>
                            <a:cubicBezTo>
                              <a:pt x="23" y="73"/>
                              <a:pt x="22" y="72"/>
                              <a:pt x="22" y="74"/>
                            </a:cubicBezTo>
                            <a:cubicBezTo>
                              <a:pt x="22" y="75"/>
                              <a:pt x="24" y="75"/>
                              <a:pt x="24" y="75"/>
                            </a:cubicBezTo>
                            <a:cubicBezTo>
                              <a:pt x="25" y="74"/>
                              <a:pt x="24" y="73"/>
                              <a:pt x="24" y="72"/>
                            </a:cubicBezTo>
                            <a:cubicBezTo>
                              <a:pt x="24" y="71"/>
                              <a:pt x="24" y="71"/>
                              <a:pt x="23" y="70"/>
                            </a:cubicBezTo>
                            <a:cubicBezTo>
                              <a:pt x="22" y="69"/>
                              <a:pt x="22" y="69"/>
                              <a:pt x="23" y="68"/>
                            </a:cubicBezTo>
                            <a:cubicBezTo>
                              <a:pt x="24" y="67"/>
                              <a:pt x="24" y="66"/>
                              <a:pt x="25" y="66"/>
                            </a:cubicBezTo>
                            <a:cubicBezTo>
                              <a:pt x="26" y="65"/>
                              <a:pt x="27" y="65"/>
                              <a:pt x="28" y="65"/>
                            </a:cubicBezTo>
                            <a:cubicBezTo>
                              <a:pt x="29" y="64"/>
                              <a:pt x="29" y="63"/>
                              <a:pt x="30" y="62"/>
                            </a:cubicBezTo>
                            <a:cubicBezTo>
                              <a:pt x="30" y="60"/>
                              <a:pt x="29" y="57"/>
                              <a:pt x="29" y="55"/>
                            </a:cubicBezTo>
                            <a:close/>
                            <a:moveTo>
                              <a:pt x="21" y="21"/>
                            </a:moveTo>
                            <a:cubicBezTo>
                              <a:pt x="21" y="21"/>
                              <a:pt x="21" y="21"/>
                              <a:pt x="21" y="21"/>
                            </a:cubicBezTo>
                            <a:cubicBezTo>
                              <a:pt x="21" y="20"/>
                              <a:pt x="20" y="19"/>
                              <a:pt x="20" y="19"/>
                            </a:cubicBezTo>
                            <a:cubicBezTo>
                              <a:pt x="20" y="19"/>
                              <a:pt x="20" y="20"/>
                              <a:pt x="21" y="21"/>
                            </a:cubicBezTo>
                            <a:cubicBezTo>
                              <a:pt x="21" y="21"/>
                              <a:pt x="21" y="21"/>
                              <a:pt x="21" y="21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89" name="Freeform 36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402" y="3319"/>
                        <a:ext cx="167" cy="168"/>
                      </a:xfrm>
                      <a:custGeom>
                        <a:avLst/>
                        <a:gdLst>
                          <a:gd name="T0" fmla="*/ 97 w 103"/>
                          <a:gd name="T1" fmla="*/ 42 h 104"/>
                          <a:gd name="T2" fmla="*/ 96 w 103"/>
                          <a:gd name="T3" fmla="*/ 41 h 104"/>
                          <a:gd name="T4" fmla="*/ 96 w 103"/>
                          <a:gd name="T5" fmla="*/ 68 h 104"/>
                          <a:gd name="T6" fmla="*/ 92 w 103"/>
                          <a:gd name="T7" fmla="*/ 46 h 104"/>
                          <a:gd name="T8" fmla="*/ 99 w 103"/>
                          <a:gd name="T9" fmla="*/ 89 h 104"/>
                          <a:gd name="T10" fmla="*/ 96 w 103"/>
                          <a:gd name="T11" fmla="*/ 83 h 104"/>
                          <a:gd name="T12" fmla="*/ 93 w 103"/>
                          <a:gd name="T13" fmla="*/ 77 h 104"/>
                          <a:gd name="T14" fmla="*/ 92 w 103"/>
                          <a:gd name="T15" fmla="*/ 66 h 104"/>
                          <a:gd name="T16" fmla="*/ 88 w 103"/>
                          <a:gd name="T17" fmla="*/ 51 h 104"/>
                          <a:gd name="T18" fmla="*/ 89 w 103"/>
                          <a:gd name="T19" fmla="*/ 44 h 104"/>
                          <a:gd name="T20" fmla="*/ 78 w 103"/>
                          <a:gd name="T21" fmla="*/ 26 h 104"/>
                          <a:gd name="T22" fmla="*/ 71 w 103"/>
                          <a:gd name="T23" fmla="*/ 17 h 104"/>
                          <a:gd name="T24" fmla="*/ 42 w 103"/>
                          <a:gd name="T25" fmla="*/ 1 h 104"/>
                          <a:gd name="T26" fmla="*/ 42 w 103"/>
                          <a:gd name="T27" fmla="*/ 6 h 104"/>
                          <a:gd name="T28" fmla="*/ 39 w 103"/>
                          <a:gd name="T29" fmla="*/ 8 h 104"/>
                          <a:gd name="T30" fmla="*/ 38 w 103"/>
                          <a:gd name="T31" fmla="*/ 10 h 104"/>
                          <a:gd name="T32" fmla="*/ 40 w 103"/>
                          <a:gd name="T33" fmla="*/ 12 h 104"/>
                          <a:gd name="T34" fmla="*/ 33 w 103"/>
                          <a:gd name="T35" fmla="*/ 18 h 104"/>
                          <a:gd name="T36" fmla="*/ 31 w 103"/>
                          <a:gd name="T37" fmla="*/ 16 h 104"/>
                          <a:gd name="T38" fmla="*/ 25 w 103"/>
                          <a:gd name="T39" fmla="*/ 15 h 104"/>
                          <a:gd name="T40" fmla="*/ 21 w 103"/>
                          <a:gd name="T41" fmla="*/ 14 h 104"/>
                          <a:gd name="T42" fmla="*/ 20 w 103"/>
                          <a:gd name="T43" fmla="*/ 9 h 104"/>
                          <a:gd name="T44" fmla="*/ 22 w 103"/>
                          <a:gd name="T45" fmla="*/ 3 h 104"/>
                          <a:gd name="T46" fmla="*/ 10 w 103"/>
                          <a:gd name="T47" fmla="*/ 1 h 104"/>
                          <a:gd name="T48" fmla="*/ 9 w 103"/>
                          <a:gd name="T49" fmla="*/ 15 h 104"/>
                          <a:gd name="T50" fmla="*/ 12 w 103"/>
                          <a:gd name="T51" fmla="*/ 22 h 104"/>
                          <a:gd name="T52" fmla="*/ 8 w 103"/>
                          <a:gd name="T53" fmla="*/ 28 h 104"/>
                          <a:gd name="T54" fmla="*/ 0 w 103"/>
                          <a:gd name="T55" fmla="*/ 36 h 104"/>
                          <a:gd name="T56" fmla="*/ 2 w 103"/>
                          <a:gd name="T57" fmla="*/ 44 h 104"/>
                          <a:gd name="T58" fmla="*/ 5 w 103"/>
                          <a:gd name="T59" fmla="*/ 53 h 104"/>
                          <a:gd name="T60" fmla="*/ 13 w 103"/>
                          <a:gd name="T61" fmla="*/ 70 h 104"/>
                          <a:gd name="T62" fmla="*/ 20 w 103"/>
                          <a:gd name="T63" fmla="*/ 76 h 104"/>
                          <a:gd name="T64" fmla="*/ 25 w 103"/>
                          <a:gd name="T65" fmla="*/ 79 h 104"/>
                          <a:gd name="T66" fmla="*/ 33 w 103"/>
                          <a:gd name="T67" fmla="*/ 81 h 104"/>
                          <a:gd name="T68" fmla="*/ 42 w 103"/>
                          <a:gd name="T69" fmla="*/ 83 h 104"/>
                          <a:gd name="T70" fmla="*/ 47 w 103"/>
                          <a:gd name="T71" fmla="*/ 91 h 104"/>
                          <a:gd name="T72" fmla="*/ 48 w 103"/>
                          <a:gd name="T73" fmla="*/ 95 h 104"/>
                          <a:gd name="T74" fmla="*/ 50 w 103"/>
                          <a:gd name="T75" fmla="*/ 100 h 104"/>
                          <a:gd name="T76" fmla="*/ 58 w 103"/>
                          <a:gd name="T77" fmla="*/ 102 h 104"/>
                          <a:gd name="T78" fmla="*/ 71 w 103"/>
                          <a:gd name="T79" fmla="*/ 103 h 104"/>
                          <a:gd name="T80" fmla="*/ 85 w 103"/>
                          <a:gd name="T81" fmla="*/ 101 h 104"/>
                          <a:gd name="T82" fmla="*/ 95 w 103"/>
                          <a:gd name="T83" fmla="*/ 96 h 1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103" h="104">
                            <a:moveTo>
                              <a:pt x="96" y="41"/>
                            </a:moveTo>
                            <a:cubicBezTo>
                              <a:pt x="96" y="41"/>
                              <a:pt x="96" y="41"/>
                              <a:pt x="96" y="42"/>
                            </a:cubicBezTo>
                            <a:cubicBezTo>
                              <a:pt x="95" y="42"/>
                              <a:pt x="96" y="44"/>
                              <a:pt x="97" y="42"/>
                            </a:cubicBezTo>
                            <a:cubicBezTo>
                              <a:pt x="98" y="41"/>
                              <a:pt x="98" y="39"/>
                              <a:pt x="96" y="38"/>
                            </a:cubicBezTo>
                            <a:cubicBezTo>
                              <a:pt x="96" y="38"/>
                              <a:pt x="96" y="39"/>
                              <a:pt x="96" y="39"/>
                            </a:cubicBezTo>
                            <a:cubicBezTo>
                              <a:pt x="96" y="40"/>
                              <a:pt x="97" y="41"/>
                              <a:pt x="96" y="41"/>
                            </a:cubicBezTo>
                            <a:close/>
                            <a:moveTo>
                              <a:pt x="96" y="68"/>
                            </a:moveTo>
                            <a:cubicBezTo>
                              <a:pt x="97" y="67"/>
                              <a:pt x="98" y="66"/>
                              <a:pt x="98" y="65"/>
                            </a:cubicBezTo>
                            <a:cubicBezTo>
                              <a:pt x="97" y="66"/>
                              <a:pt x="95" y="66"/>
                              <a:pt x="96" y="68"/>
                            </a:cubicBezTo>
                            <a:close/>
                            <a:moveTo>
                              <a:pt x="94" y="53"/>
                            </a:moveTo>
                            <a:cubicBezTo>
                              <a:pt x="95" y="54"/>
                              <a:pt x="95" y="49"/>
                              <a:pt x="93" y="50"/>
                            </a:cubicBezTo>
                            <a:cubicBezTo>
                              <a:pt x="94" y="49"/>
                              <a:pt x="93" y="47"/>
                              <a:pt x="92" y="46"/>
                            </a:cubicBezTo>
                            <a:cubicBezTo>
                              <a:pt x="92" y="47"/>
                              <a:pt x="91" y="48"/>
                              <a:pt x="91" y="49"/>
                            </a:cubicBezTo>
                            <a:cubicBezTo>
                              <a:pt x="92" y="51"/>
                              <a:pt x="92" y="52"/>
                              <a:pt x="94" y="53"/>
                            </a:cubicBezTo>
                            <a:close/>
                            <a:moveTo>
                              <a:pt x="99" y="89"/>
                            </a:moveTo>
                            <a:cubicBezTo>
                              <a:pt x="98" y="88"/>
                              <a:pt x="98" y="87"/>
                              <a:pt x="96" y="87"/>
                            </a:cubicBezTo>
                            <a:cubicBezTo>
                              <a:pt x="97" y="86"/>
                              <a:pt x="97" y="86"/>
                              <a:pt x="96" y="85"/>
                            </a:cubicBezTo>
                            <a:cubicBezTo>
                              <a:pt x="96" y="84"/>
                              <a:pt x="96" y="84"/>
                              <a:pt x="96" y="83"/>
                            </a:cubicBezTo>
                            <a:cubicBezTo>
                              <a:pt x="96" y="82"/>
                              <a:pt x="94" y="82"/>
                              <a:pt x="95" y="81"/>
                            </a:cubicBezTo>
                            <a:cubicBezTo>
                              <a:pt x="95" y="80"/>
                              <a:pt x="96" y="79"/>
                              <a:pt x="95" y="79"/>
                            </a:cubicBezTo>
                            <a:cubicBezTo>
                              <a:pt x="94" y="79"/>
                              <a:pt x="94" y="77"/>
                              <a:pt x="93" y="77"/>
                            </a:cubicBezTo>
                            <a:cubicBezTo>
                              <a:pt x="95" y="76"/>
                              <a:pt x="93" y="74"/>
                              <a:pt x="92" y="73"/>
                            </a:cubicBezTo>
                            <a:cubicBezTo>
                              <a:pt x="92" y="71"/>
                              <a:pt x="93" y="70"/>
                              <a:pt x="93" y="69"/>
                            </a:cubicBezTo>
                            <a:cubicBezTo>
                              <a:pt x="94" y="68"/>
                              <a:pt x="94" y="65"/>
                              <a:pt x="92" y="66"/>
                            </a:cubicBezTo>
                            <a:cubicBezTo>
                              <a:pt x="93" y="64"/>
                              <a:pt x="92" y="62"/>
                              <a:pt x="94" y="60"/>
                            </a:cubicBezTo>
                            <a:cubicBezTo>
                              <a:pt x="95" y="59"/>
                              <a:pt x="95" y="56"/>
                              <a:pt x="92" y="57"/>
                            </a:cubicBezTo>
                            <a:cubicBezTo>
                              <a:pt x="93" y="54"/>
                              <a:pt x="87" y="53"/>
                              <a:pt x="88" y="51"/>
                            </a:cubicBezTo>
                            <a:cubicBezTo>
                              <a:pt x="88" y="50"/>
                              <a:pt x="87" y="49"/>
                              <a:pt x="87" y="48"/>
                            </a:cubicBezTo>
                            <a:cubicBezTo>
                              <a:pt x="87" y="48"/>
                              <a:pt x="87" y="47"/>
                              <a:pt x="88" y="47"/>
                            </a:cubicBezTo>
                            <a:cubicBezTo>
                              <a:pt x="88" y="46"/>
                              <a:pt x="89" y="45"/>
                              <a:pt x="89" y="44"/>
                            </a:cubicBezTo>
                            <a:cubicBezTo>
                              <a:pt x="90" y="42"/>
                              <a:pt x="91" y="39"/>
                              <a:pt x="91" y="36"/>
                            </a:cubicBezTo>
                            <a:cubicBezTo>
                              <a:pt x="91" y="35"/>
                              <a:pt x="86" y="32"/>
                              <a:pt x="85" y="31"/>
                            </a:cubicBezTo>
                            <a:cubicBezTo>
                              <a:pt x="83" y="29"/>
                              <a:pt x="79" y="28"/>
                              <a:pt x="78" y="26"/>
                            </a:cubicBezTo>
                            <a:cubicBezTo>
                              <a:pt x="77" y="25"/>
                              <a:pt x="76" y="25"/>
                              <a:pt x="76" y="24"/>
                            </a:cubicBezTo>
                            <a:cubicBezTo>
                              <a:pt x="76" y="23"/>
                              <a:pt x="77" y="23"/>
                              <a:pt x="77" y="22"/>
                            </a:cubicBezTo>
                            <a:cubicBezTo>
                              <a:pt x="76" y="19"/>
                              <a:pt x="73" y="18"/>
                              <a:pt x="71" y="17"/>
                            </a:cubicBezTo>
                            <a:cubicBezTo>
                              <a:pt x="67" y="15"/>
                              <a:pt x="64" y="13"/>
                              <a:pt x="61" y="11"/>
                            </a:cubicBezTo>
                            <a:cubicBezTo>
                              <a:pt x="57" y="9"/>
                              <a:pt x="54" y="7"/>
                              <a:pt x="50" y="5"/>
                            </a:cubicBezTo>
                            <a:cubicBezTo>
                              <a:pt x="48" y="4"/>
                              <a:pt x="45" y="2"/>
                              <a:pt x="42" y="1"/>
                            </a:cubicBezTo>
                            <a:cubicBezTo>
                              <a:pt x="41" y="2"/>
                              <a:pt x="40" y="3"/>
                              <a:pt x="42" y="4"/>
                            </a:cubicBezTo>
                            <a:cubicBezTo>
                              <a:pt x="42" y="4"/>
                              <a:pt x="41" y="4"/>
                              <a:pt x="41" y="4"/>
                            </a:cubicBezTo>
                            <a:cubicBezTo>
                              <a:pt x="41" y="4"/>
                              <a:pt x="41" y="5"/>
                              <a:pt x="42" y="6"/>
                            </a:cubicBezTo>
                            <a:cubicBezTo>
                              <a:pt x="41" y="6"/>
                              <a:pt x="40" y="5"/>
                              <a:pt x="39" y="5"/>
                            </a:cubicBezTo>
                            <a:cubicBezTo>
                              <a:pt x="38" y="6"/>
                              <a:pt x="39" y="6"/>
                              <a:pt x="39" y="7"/>
                            </a:cubicBezTo>
                            <a:cubicBezTo>
                              <a:pt x="38" y="7"/>
                              <a:pt x="39" y="7"/>
                              <a:pt x="39" y="8"/>
                            </a:cubicBezTo>
                            <a:cubicBezTo>
                              <a:pt x="39" y="8"/>
                              <a:pt x="37" y="8"/>
                              <a:pt x="37" y="9"/>
                            </a:cubicBezTo>
                            <a:cubicBezTo>
                              <a:pt x="36" y="9"/>
                              <a:pt x="35" y="8"/>
                              <a:pt x="35" y="9"/>
                            </a:cubicBezTo>
                            <a:cubicBezTo>
                              <a:pt x="36" y="9"/>
                              <a:pt x="37" y="9"/>
                              <a:pt x="38" y="10"/>
                            </a:cubicBezTo>
                            <a:cubicBezTo>
                              <a:pt x="37" y="11"/>
                              <a:pt x="35" y="10"/>
                              <a:pt x="35" y="11"/>
                            </a:cubicBezTo>
                            <a:cubicBezTo>
                              <a:pt x="36" y="11"/>
                              <a:pt x="38" y="12"/>
                              <a:pt x="39" y="11"/>
                            </a:cubicBezTo>
                            <a:cubicBezTo>
                              <a:pt x="39" y="11"/>
                              <a:pt x="41" y="11"/>
                              <a:pt x="40" y="12"/>
                            </a:cubicBezTo>
                            <a:cubicBezTo>
                              <a:pt x="39" y="13"/>
                              <a:pt x="37" y="14"/>
                              <a:pt x="37" y="15"/>
                            </a:cubicBezTo>
                            <a:cubicBezTo>
                              <a:pt x="36" y="15"/>
                              <a:pt x="32" y="14"/>
                              <a:pt x="31" y="15"/>
                            </a:cubicBezTo>
                            <a:cubicBezTo>
                              <a:pt x="31" y="16"/>
                              <a:pt x="31" y="18"/>
                              <a:pt x="33" y="18"/>
                            </a:cubicBezTo>
                            <a:cubicBezTo>
                              <a:pt x="32" y="18"/>
                              <a:pt x="31" y="18"/>
                              <a:pt x="31" y="19"/>
                            </a:cubicBezTo>
                            <a:cubicBezTo>
                              <a:pt x="30" y="19"/>
                              <a:pt x="30" y="19"/>
                              <a:pt x="30" y="18"/>
                            </a:cubicBezTo>
                            <a:cubicBezTo>
                              <a:pt x="32" y="18"/>
                              <a:pt x="31" y="17"/>
                              <a:pt x="31" y="16"/>
                            </a:cubicBezTo>
                            <a:cubicBezTo>
                              <a:pt x="31" y="15"/>
                              <a:pt x="30" y="15"/>
                              <a:pt x="29" y="14"/>
                            </a:cubicBezTo>
                            <a:cubicBezTo>
                              <a:pt x="29" y="16"/>
                              <a:pt x="26" y="14"/>
                              <a:pt x="26" y="13"/>
                            </a:cubicBezTo>
                            <a:cubicBezTo>
                              <a:pt x="25" y="13"/>
                              <a:pt x="23" y="14"/>
                              <a:pt x="25" y="15"/>
                            </a:cubicBezTo>
                            <a:cubicBezTo>
                              <a:pt x="23" y="15"/>
                              <a:pt x="23" y="17"/>
                              <a:pt x="23" y="17"/>
                            </a:cubicBezTo>
                            <a:cubicBezTo>
                              <a:pt x="23" y="16"/>
                              <a:pt x="21" y="17"/>
                              <a:pt x="21" y="18"/>
                            </a:cubicBezTo>
                            <a:cubicBezTo>
                              <a:pt x="21" y="17"/>
                              <a:pt x="22" y="15"/>
                              <a:pt x="21" y="14"/>
                            </a:cubicBezTo>
                            <a:cubicBezTo>
                              <a:pt x="19" y="13"/>
                              <a:pt x="20" y="12"/>
                              <a:pt x="20" y="11"/>
                            </a:cubicBezTo>
                            <a:cubicBezTo>
                              <a:pt x="20" y="10"/>
                              <a:pt x="20" y="10"/>
                              <a:pt x="20" y="9"/>
                            </a:cubicBezTo>
                            <a:cubicBezTo>
                              <a:pt x="20" y="9"/>
                              <a:pt x="20" y="9"/>
                              <a:pt x="20" y="9"/>
                            </a:cubicBezTo>
                            <a:cubicBezTo>
                              <a:pt x="20" y="8"/>
                              <a:pt x="20" y="7"/>
                              <a:pt x="21" y="6"/>
                            </a:cubicBezTo>
                            <a:cubicBezTo>
                              <a:pt x="21" y="6"/>
                              <a:pt x="20" y="6"/>
                              <a:pt x="21" y="5"/>
                            </a:cubicBezTo>
                            <a:cubicBezTo>
                              <a:pt x="21" y="4"/>
                              <a:pt x="22" y="3"/>
                              <a:pt x="22" y="3"/>
                            </a:cubicBezTo>
                            <a:cubicBezTo>
                              <a:pt x="22" y="2"/>
                              <a:pt x="22" y="1"/>
                              <a:pt x="21" y="1"/>
                            </a:cubicBezTo>
                            <a:cubicBezTo>
                              <a:pt x="19" y="1"/>
                              <a:pt x="19" y="1"/>
                              <a:pt x="19" y="1"/>
                            </a:cubicBezTo>
                            <a:cubicBezTo>
                              <a:pt x="16" y="1"/>
                              <a:pt x="13" y="0"/>
                              <a:pt x="10" y="1"/>
                            </a:cubicBezTo>
                            <a:cubicBezTo>
                              <a:pt x="7" y="2"/>
                              <a:pt x="10" y="4"/>
                              <a:pt x="10" y="5"/>
                            </a:cubicBezTo>
                            <a:cubicBezTo>
                              <a:pt x="11" y="7"/>
                              <a:pt x="13" y="11"/>
                              <a:pt x="12" y="13"/>
                            </a:cubicBezTo>
                            <a:cubicBezTo>
                              <a:pt x="11" y="14"/>
                              <a:pt x="10" y="14"/>
                              <a:pt x="9" y="15"/>
                            </a:cubicBezTo>
                            <a:cubicBezTo>
                              <a:pt x="9" y="15"/>
                              <a:pt x="7" y="17"/>
                              <a:pt x="9" y="16"/>
                            </a:cubicBezTo>
                            <a:cubicBezTo>
                              <a:pt x="7" y="19"/>
                              <a:pt x="9" y="20"/>
                              <a:pt x="12" y="20"/>
                            </a:cubicBezTo>
                            <a:cubicBezTo>
                              <a:pt x="11" y="20"/>
                              <a:pt x="13" y="21"/>
                              <a:pt x="12" y="22"/>
                            </a:cubicBezTo>
                            <a:cubicBezTo>
                              <a:pt x="11" y="23"/>
                              <a:pt x="9" y="24"/>
                              <a:pt x="10" y="24"/>
                            </a:cubicBezTo>
                            <a:cubicBezTo>
                              <a:pt x="10" y="25"/>
                              <a:pt x="8" y="25"/>
                              <a:pt x="8" y="25"/>
                            </a:cubicBezTo>
                            <a:cubicBezTo>
                              <a:pt x="7" y="26"/>
                              <a:pt x="9" y="27"/>
                              <a:pt x="8" y="28"/>
                            </a:cubicBezTo>
                            <a:cubicBezTo>
                              <a:pt x="7" y="29"/>
                              <a:pt x="5" y="31"/>
                              <a:pt x="4" y="32"/>
                            </a:cubicBezTo>
                            <a:cubicBezTo>
                              <a:pt x="3" y="33"/>
                              <a:pt x="2" y="33"/>
                              <a:pt x="0" y="34"/>
                            </a:cubicBezTo>
                            <a:cubicBezTo>
                              <a:pt x="1" y="34"/>
                              <a:pt x="1" y="35"/>
                              <a:pt x="0" y="36"/>
                            </a:cubicBezTo>
                            <a:cubicBezTo>
                              <a:pt x="0" y="38"/>
                              <a:pt x="1" y="38"/>
                              <a:pt x="2" y="40"/>
                            </a:cubicBezTo>
                            <a:cubicBezTo>
                              <a:pt x="3" y="41"/>
                              <a:pt x="2" y="42"/>
                              <a:pt x="2" y="43"/>
                            </a:cubicBezTo>
                            <a:cubicBezTo>
                              <a:pt x="2" y="43"/>
                              <a:pt x="2" y="44"/>
                              <a:pt x="2" y="44"/>
                            </a:cubicBezTo>
                            <a:cubicBezTo>
                              <a:pt x="3" y="46"/>
                              <a:pt x="4" y="47"/>
                              <a:pt x="3" y="48"/>
                            </a:cubicBezTo>
                            <a:cubicBezTo>
                              <a:pt x="1" y="50"/>
                              <a:pt x="1" y="51"/>
                              <a:pt x="3" y="53"/>
                            </a:cubicBezTo>
                            <a:cubicBezTo>
                              <a:pt x="4" y="53"/>
                              <a:pt x="4" y="53"/>
                              <a:pt x="5" y="53"/>
                            </a:cubicBezTo>
                            <a:cubicBezTo>
                              <a:pt x="6" y="53"/>
                              <a:pt x="6" y="54"/>
                              <a:pt x="7" y="54"/>
                            </a:cubicBezTo>
                            <a:cubicBezTo>
                              <a:pt x="10" y="57"/>
                              <a:pt x="9" y="61"/>
                              <a:pt x="10" y="64"/>
                            </a:cubicBezTo>
                            <a:cubicBezTo>
                              <a:pt x="11" y="66"/>
                              <a:pt x="12" y="68"/>
                              <a:pt x="13" y="70"/>
                            </a:cubicBezTo>
                            <a:cubicBezTo>
                              <a:pt x="14" y="71"/>
                              <a:pt x="15" y="72"/>
                              <a:pt x="15" y="74"/>
                            </a:cubicBezTo>
                            <a:cubicBezTo>
                              <a:pt x="16" y="74"/>
                              <a:pt x="18" y="74"/>
                              <a:pt x="18" y="75"/>
                            </a:cubicBezTo>
                            <a:cubicBezTo>
                              <a:pt x="19" y="75"/>
                              <a:pt x="19" y="76"/>
                              <a:pt x="20" y="76"/>
                            </a:cubicBezTo>
                            <a:cubicBezTo>
                              <a:pt x="21" y="76"/>
                              <a:pt x="21" y="76"/>
                              <a:pt x="22" y="76"/>
                            </a:cubicBezTo>
                            <a:cubicBezTo>
                              <a:pt x="22" y="77"/>
                              <a:pt x="22" y="77"/>
                              <a:pt x="23" y="78"/>
                            </a:cubicBezTo>
                            <a:cubicBezTo>
                              <a:pt x="24" y="78"/>
                              <a:pt x="25" y="78"/>
                              <a:pt x="25" y="79"/>
                            </a:cubicBezTo>
                            <a:cubicBezTo>
                              <a:pt x="26" y="79"/>
                              <a:pt x="27" y="79"/>
                              <a:pt x="28" y="79"/>
                            </a:cubicBezTo>
                            <a:cubicBezTo>
                              <a:pt x="28" y="80"/>
                              <a:pt x="28" y="80"/>
                              <a:pt x="29" y="80"/>
                            </a:cubicBezTo>
                            <a:cubicBezTo>
                              <a:pt x="30" y="81"/>
                              <a:pt x="31" y="81"/>
                              <a:pt x="33" y="81"/>
                            </a:cubicBezTo>
                            <a:cubicBezTo>
                              <a:pt x="34" y="82"/>
                              <a:pt x="35" y="82"/>
                              <a:pt x="36" y="82"/>
                            </a:cubicBezTo>
                            <a:cubicBezTo>
                              <a:pt x="38" y="84"/>
                              <a:pt x="39" y="83"/>
                              <a:pt x="41" y="84"/>
                            </a:cubicBezTo>
                            <a:cubicBezTo>
                              <a:pt x="41" y="83"/>
                              <a:pt x="41" y="83"/>
                              <a:pt x="42" y="83"/>
                            </a:cubicBezTo>
                            <a:cubicBezTo>
                              <a:pt x="42" y="82"/>
                              <a:pt x="42" y="82"/>
                              <a:pt x="43" y="83"/>
                            </a:cubicBezTo>
                            <a:cubicBezTo>
                              <a:pt x="45" y="83"/>
                              <a:pt x="47" y="87"/>
                              <a:pt x="47" y="89"/>
                            </a:cubicBezTo>
                            <a:cubicBezTo>
                              <a:pt x="47" y="90"/>
                              <a:pt x="47" y="90"/>
                              <a:pt x="47" y="91"/>
                            </a:cubicBezTo>
                            <a:cubicBezTo>
                              <a:pt x="48" y="92"/>
                              <a:pt x="48" y="93"/>
                              <a:pt x="48" y="94"/>
                            </a:cubicBezTo>
                            <a:cubicBezTo>
                              <a:pt x="48" y="94"/>
                              <a:pt x="48" y="94"/>
                              <a:pt x="48" y="94"/>
                            </a:cubicBezTo>
                            <a:cubicBezTo>
                              <a:pt x="48" y="95"/>
                              <a:pt x="48" y="95"/>
                              <a:pt x="48" y="95"/>
                            </a:cubicBezTo>
                            <a:cubicBezTo>
                              <a:pt x="48" y="95"/>
                              <a:pt x="48" y="95"/>
                              <a:pt x="48" y="95"/>
                            </a:cubicBezTo>
                            <a:cubicBezTo>
                              <a:pt x="48" y="95"/>
                              <a:pt x="48" y="95"/>
                              <a:pt x="48" y="95"/>
                            </a:cubicBezTo>
                            <a:cubicBezTo>
                              <a:pt x="48" y="98"/>
                              <a:pt x="49" y="99"/>
                              <a:pt x="50" y="100"/>
                            </a:cubicBezTo>
                            <a:cubicBezTo>
                              <a:pt x="50" y="100"/>
                              <a:pt x="50" y="101"/>
                              <a:pt x="51" y="101"/>
                            </a:cubicBezTo>
                            <a:cubicBezTo>
                              <a:pt x="51" y="101"/>
                              <a:pt x="51" y="102"/>
                              <a:pt x="51" y="102"/>
                            </a:cubicBezTo>
                            <a:cubicBezTo>
                              <a:pt x="53" y="103"/>
                              <a:pt x="57" y="103"/>
                              <a:pt x="58" y="102"/>
                            </a:cubicBezTo>
                            <a:cubicBezTo>
                              <a:pt x="59" y="100"/>
                              <a:pt x="60" y="101"/>
                              <a:pt x="62" y="102"/>
                            </a:cubicBezTo>
                            <a:cubicBezTo>
                              <a:pt x="63" y="103"/>
                              <a:pt x="64" y="103"/>
                              <a:pt x="66" y="104"/>
                            </a:cubicBezTo>
                            <a:cubicBezTo>
                              <a:pt x="68" y="104"/>
                              <a:pt x="68" y="101"/>
                              <a:pt x="71" y="103"/>
                            </a:cubicBezTo>
                            <a:cubicBezTo>
                              <a:pt x="73" y="103"/>
                              <a:pt x="74" y="104"/>
                              <a:pt x="76" y="103"/>
                            </a:cubicBezTo>
                            <a:cubicBezTo>
                              <a:pt x="78" y="102"/>
                              <a:pt x="78" y="100"/>
                              <a:pt x="80" y="99"/>
                            </a:cubicBezTo>
                            <a:cubicBezTo>
                              <a:pt x="82" y="99"/>
                              <a:pt x="83" y="101"/>
                              <a:pt x="85" y="101"/>
                            </a:cubicBezTo>
                            <a:cubicBezTo>
                              <a:pt x="86" y="100"/>
                              <a:pt x="87" y="99"/>
                              <a:pt x="88" y="98"/>
                            </a:cubicBezTo>
                            <a:cubicBezTo>
                              <a:pt x="89" y="98"/>
                              <a:pt x="91" y="98"/>
                              <a:pt x="92" y="98"/>
                            </a:cubicBezTo>
                            <a:cubicBezTo>
                              <a:pt x="93" y="98"/>
                              <a:pt x="94" y="97"/>
                              <a:pt x="95" y="96"/>
                            </a:cubicBezTo>
                            <a:cubicBezTo>
                              <a:pt x="98" y="95"/>
                              <a:pt x="103" y="93"/>
                              <a:pt x="103" y="90"/>
                            </a:cubicBezTo>
                            <a:cubicBezTo>
                              <a:pt x="102" y="91"/>
                              <a:pt x="98" y="87"/>
                              <a:pt x="99" y="89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90" name="Freeform 3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0" y="3232"/>
                        <a:ext cx="122" cy="145"/>
                      </a:xfrm>
                      <a:custGeom>
                        <a:avLst/>
                        <a:gdLst>
                          <a:gd name="T0" fmla="*/ 66 w 75"/>
                          <a:gd name="T1" fmla="*/ 20 h 90"/>
                          <a:gd name="T2" fmla="*/ 70 w 75"/>
                          <a:gd name="T3" fmla="*/ 14 h 90"/>
                          <a:gd name="T4" fmla="*/ 75 w 75"/>
                          <a:gd name="T5" fmla="*/ 7 h 90"/>
                          <a:gd name="T6" fmla="*/ 72 w 75"/>
                          <a:gd name="T7" fmla="*/ 7 h 90"/>
                          <a:gd name="T8" fmla="*/ 68 w 75"/>
                          <a:gd name="T9" fmla="*/ 7 h 90"/>
                          <a:gd name="T10" fmla="*/ 63 w 75"/>
                          <a:gd name="T11" fmla="*/ 4 h 90"/>
                          <a:gd name="T12" fmla="*/ 56 w 75"/>
                          <a:gd name="T13" fmla="*/ 8 h 90"/>
                          <a:gd name="T14" fmla="*/ 53 w 75"/>
                          <a:gd name="T15" fmla="*/ 12 h 90"/>
                          <a:gd name="T16" fmla="*/ 45 w 75"/>
                          <a:gd name="T17" fmla="*/ 10 h 90"/>
                          <a:gd name="T18" fmla="*/ 40 w 75"/>
                          <a:gd name="T19" fmla="*/ 10 h 90"/>
                          <a:gd name="T20" fmla="*/ 37 w 75"/>
                          <a:gd name="T21" fmla="*/ 8 h 90"/>
                          <a:gd name="T22" fmla="*/ 28 w 75"/>
                          <a:gd name="T23" fmla="*/ 3 h 90"/>
                          <a:gd name="T24" fmla="*/ 20 w 75"/>
                          <a:gd name="T25" fmla="*/ 2 h 90"/>
                          <a:gd name="T26" fmla="*/ 18 w 75"/>
                          <a:gd name="T27" fmla="*/ 0 h 90"/>
                          <a:gd name="T28" fmla="*/ 15 w 75"/>
                          <a:gd name="T29" fmla="*/ 0 h 90"/>
                          <a:gd name="T30" fmla="*/ 10 w 75"/>
                          <a:gd name="T31" fmla="*/ 1 h 90"/>
                          <a:gd name="T32" fmla="*/ 2 w 75"/>
                          <a:gd name="T33" fmla="*/ 2 h 90"/>
                          <a:gd name="T34" fmla="*/ 0 w 75"/>
                          <a:gd name="T35" fmla="*/ 4 h 90"/>
                          <a:gd name="T36" fmla="*/ 1 w 75"/>
                          <a:gd name="T37" fmla="*/ 8 h 90"/>
                          <a:gd name="T38" fmla="*/ 3 w 75"/>
                          <a:gd name="T39" fmla="*/ 9 h 90"/>
                          <a:gd name="T40" fmla="*/ 4 w 75"/>
                          <a:gd name="T41" fmla="*/ 10 h 90"/>
                          <a:gd name="T42" fmla="*/ 4 w 75"/>
                          <a:gd name="T43" fmla="*/ 12 h 90"/>
                          <a:gd name="T44" fmla="*/ 4 w 75"/>
                          <a:gd name="T45" fmla="*/ 13 h 90"/>
                          <a:gd name="T46" fmla="*/ 6 w 75"/>
                          <a:gd name="T47" fmla="*/ 16 h 90"/>
                          <a:gd name="T48" fmla="*/ 9 w 75"/>
                          <a:gd name="T49" fmla="*/ 21 h 90"/>
                          <a:gd name="T50" fmla="*/ 10 w 75"/>
                          <a:gd name="T51" fmla="*/ 25 h 90"/>
                          <a:gd name="T52" fmla="*/ 9 w 75"/>
                          <a:gd name="T53" fmla="*/ 29 h 90"/>
                          <a:gd name="T54" fmla="*/ 7 w 75"/>
                          <a:gd name="T55" fmla="*/ 32 h 90"/>
                          <a:gd name="T56" fmla="*/ 7 w 75"/>
                          <a:gd name="T57" fmla="*/ 33 h 90"/>
                          <a:gd name="T58" fmla="*/ 2 w 75"/>
                          <a:gd name="T59" fmla="*/ 39 h 90"/>
                          <a:gd name="T60" fmla="*/ 0 w 75"/>
                          <a:gd name="T61" fmla="*/ 43 h 90"/>
                          <a:gd name="T62" fmla="*/ 1 w 75"/>
                          <a:gd name="T63" fmla="*/ 46 h 90"/>
                          <a:gd name="T64" fmla="*/ 4 w 75"/>
                          <a:gd name="T65" fmla="*/ 47 h 90"/>
                          <a:gd name="T66" fmla="*/ 8 w 75"/>
                          <a:gd name="T67" fmla="*/ 47 h 90"/>
                          <a:gd name="T68" fmla="*/ 8 w 75"/>
                          <a:gd name="T69" fmla="*/ 48 h 90"/>
                          <a:gd name="T70" fmla="*/ 4 w 75"/>
                          <a:gd name="T71" fmla="*/ 48 h 90"/>
                          <a:gd name="T72" fmla="*/ 4 w 75"/>
                          <a:gd name="T73" fmla="*/ 50 h 90"/>
                          <a:gd name="T74" fmla="*/ 1 w 75"/>
                          <a:gd name="T75" fmla="*/ 51 h 90"/>
                          <a:gd name="T76" fmla="*/ 1 w 75"/>
                          <a:gd name="T77" fmla="*/ 54 h 90"/>
                          <a:gd name="T78" fmla="*/ 1 w 75"/>
                          <a:gd name="T79" fmla="*/ 55 h 90"/>
                          <a:gd name="T80" fmla="*/ 6 w 75"/>
                          <a:gd name="T81" fmla="*/ 58 h 90"/>
                          <a:gd name="T82" fmla="*/ 15 w 75"/>
                          <a:gd name="T83" fmla="*/ 63 h 90"/>
                          <a:gd name="T84" fmla="*/ 32 w 75"/>
                          <a:gd name="T85" fmla="*/ 72 h 90"/>
                          <a:gd name="T86" fmla="*/ 35 w 75"/>
                          <a:gd name="T87" fmla="*/ 77 h 90"/>
                          <a:gd name="T88" fmla="*/ 36 w 75"/>
                          <a:gd name="T89" fmla="*/ 79 h 90"/>
                          <a:gd name="T90" fmla="*/ 38 w 75"/>
                          <a:gd name="T91" fmla="*/ 81 h 90"/>
                          <a:gd name="T92" fmla="*/ 46 w 75"/>
                          <a:gd name="T93" fmla="*/ 87 h 90"/>
                          <a:gd name="T94" fmla="*/ 49 w 75"/>
                          <a:gd name="T95" fmla="*/ 90 h 90"/>
                          <a:gd name="T96" fmla="*/ 51 w 75"/>
                          <a:gd name="T97" fmla="*/ 90 h 90"/>
                          <a:gd name="T98" fmla="*/ 53 w 75"/>
                          <a:gd name="T99" fmla="*/ 84 h 90"/>
                          <a:gd name="T100" fmla="*/ 57 w 75"/>
                          <a:gd name="T101" fmla="*/ 77 h 90"/>
                          <a:gd name="T102" fmla="*/ 59 w 75"/>
                          <a:gd name="T103" fmla="*/ 73 h 90"/>
                          <a:gd name="T104" fmla="*/ 62 w 75"/>
                          <a:gd name="T105" fmla="*/ 69 h 90"/>
                          <a:gd name="T106" fmla="*/ 64 w 75"/>
                          <a:gd name="T107" fmla="*/ 68 h 90"/>
                          <a:gd name="T108" fmla="*/ 66 w 75"/>
                          <a:gd name="T109" fmla="*/ 67 h 90"/>
                          <a:gd name="T110" fmla="*/ 65 w 75"/>
                          <a:gd name="T111" fmla="*/ 64 h 90"/>
                          <a:gd name="T112" fmla="*/ 66 w 75"/>
                          <a:gd name="T113" fmla="*/ 65 h 90"/>
                          <a:gd name="T114" fmla="*/ 66 w 75"/>
                          <a:gd name="T115" fmla="*/ 64 h 90"/>
                          <a:gd name="T116" fmla="*/ 71 w 75"/>
                          <a:gd name="T117" fmla="*/ 62 h 90"/>
                          <a:gd name="T118" fmla="*/ 69 w 75"/>
                          <a:gd name="T119" fmla="*/ 57 h 90"/>
                          <a:gd name="T120" fmla="*/ 66 w 75"/>
                          <a:gd name="T121" fmla="*/ 42 h 90"/>
                          <a:gd name="T122" fmla="*/ 66 w 75"/>
                          <a:gd name="T123" fmla="*/ 20 h 9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</a:cxnLst>
                        <a:rect l="0" t="0" r="r" b="b"/>
                        <a:pathLst>
                          <a:path w="75" h="90">
                            <a:moveTo>
                              <a:pt x="66" y="20"/>
                            </a:moveTo>
                            <a:cubicBezTo>
                              <a:pt x="66" y="17"/>
                              <a:pt x="68" y="16"/>
                              <a:pt x="70" y="14"/>
                            </a:cubicBezTo>
                            <a:cubicBezTo>
                              <a:pt x="72" y="11"/>
                              <a:pt x="73" y="9"/>
                              <a:pt x="75" y="7"/>
                            </a:cubicBezTo>
                            <a:cubicBezTo>
                              <a:pt x="74" y="7"/>
                              <a:pt x="73" y="6"/>
                              <a:pt x="72" y="7"/>
                            </a:cubicBezTo>
                            <a:cubicBezTo>
                              <a:pt x="70" y="7"/>
                              <a:pt x="69" y="7"/>
                              <a:pt x="68" y="7"/>
                            </a:cubicBezTo>
                            <a:cubicBezTo>
                              <a:pt x="66" y="6"/>
                              <a:pt x="65" y="3"/>
                              <a:pt x="63" y="4"/>
                            </a:cubicBezTo>
                            <a:cubicBezTo>
                              <a:pt x="61" y="5"/>
                              <a:pt x="57" y="6"/>
                              <a:pt x="56" y="8"/>
                            </a:cubicBezTo>
                            <a:cubicBezTo>
                              <a:pt x="55" y="9"/>
                              <a:pt x="53" y="11"/>
                              <a:pt x="53" y="12"/>
                            </a:cubicBezTo>
                            <a:cubicBezTo>
                              <a:pt x="51" y="10"/>
                              <a:pt x="47" y="12"/>
                              <a:pt x="45" y="10"/>
                            </a:cubicBezTo>
                            <a:cubicBezTo>
                              <a:pt x="44" y="10"/>
                              <a:pt x="41" y="10"/>
                              <a:pt x="40" y="10"/>
                            </a:cubicBezTo>
                            <a:cubicBezTo>
                              <a:pt x="39" y="10"/>
                              <a:pt x="38" y="9"/>
                              <a:pt x="37" y="8"/>
                            </a:cubicBezTo>
                            <a:cubicBezTo>
                              <a:pt x="34" y="6"/>
                              <a:pt x="31" y="4"/>
                              <a:pt x="28" y="3"/>
                            </a:cubicBezTo>
                            <a:cubicBezTo>
                              <a:pt x="26" y="2"/>
                              <a:pt x="23" y="3"/>
                              <a:pt x="20" y="2"/>
                            </a:cubicBezTo>
                            <a:cubicBezTo>
                              <a:pt x="19" y="2"/>
                              <a:pt x="19" y="1"/>
                              <a:pt x="18" y="0"/>
                            </a:cubicBezTo>
                            <a:cubicBezTo>
                              <a:pt x="17" y="0"/>
                              <a:pt x="16" y="0"/>
                              <a:pt x="15" y="0"/>
                            </a:cubicBezTo>
                            <a:cubicBezTo>
                              <a:pt x="14" y="0"/>
                              <a:pt x="12" y="1"/>
                              <a:pt x="10" y="1"/>
                            </a:cubicBezTo>
                            <a:cubicBezTo>
                              <a:pt x="7" y="1"/>
                              <a:pt x="4" y="0"/>
                              <a:pt x="2" y="2"/>
                            </a:cubicBezTo>
                            <a:cubicBezTo>
                              <a:pt x="1" y="3"/>
                              <a:pt x="0" y="3"/>
                              <a:pt x="0" y="4"/>
                            </a:cubicBezTo>
                            <a:cubicBezTo>
                              <a:pt x="0" y="5"/>
                              <a:pt x="1" y="6"/>
                              <a:pt x="1" y="8"/>
                            </a:cubicBezTo>
                            <a:cubicBezTo>
                              <a:pt x="2" y="7"/>
                              <a:pt x="1" y="8"/>
                              <a:pt x="3" y="9"/>
                            </a:cubicBezTo>
                            <a:cubicBezTo>
                              <a:pt x="3" y="9"/>
                              <a:pt x="4" y="9"/>
                              <a:pt x="4" y="10"/>
                            </a:cubicBezTo>
                            <a:cubicBezTo>
                              <a:pt x="5" y="11"/>
                              <a:pt x="4" y="11"/>
                              <a:pt x="4" y="12"/>
                            </a:cubicBezTo>
                            <a:cubicBezTo>
                              <a:pt x="4" y="12"/>
                              <a:pt x="4" y="13"/>
                              <a:pt x="4" y="13"/>
                            </a:cubicBezTo>
                            <a:cubicBezTo>
                              <a:pt x="5" y="14"/>
                              <a:pt x="5" y="15"/>
                              <a:pt x="6" y="16"/>
                            </a:cubicBezTo>
                            <a:cubicBezTo>
                              <a:pt x="6" y="18"/>
                              <a:pt x="8" y="18"/>
                              <a:pt x="9" y="21"/>
                            </a:cubicBezTo>
                            <a:cubicBezTo>
                              <a:pt x="9" y="23"/>
                              <a:pt x="10" y="24"/>
                              <a:pt x="10" y="25"/>
                            </a:cubicBezTo>
                            <a:cubicBezTo>
                              <a:pt x="10" y="26"/>
                              <a:pt x="10" y="28"/>
                              <a:pt x="9" y="29"/>
                            </a:cubicBezTo>
                            <a:cubicBezTo>
                              <a:pt x="9" y="30"/>
                              <a:pt x="7" y="31"/>
                              <a:pt x="7" y="32"/>
                            </a:cubicBezTo>
                            <a:cubicBezTo>
                              <a:pt x="7" y="33"/>
                              <a:pt x="8" y="33"/>
                              <a:pt x="7" y="33"/>
                            </a:cubicBezTo>
                            <a:cubicBezTo>
                              <a:pt x="4" y="34"/>
                              <a:pt x="3" y="37"/>
                              <a:pt x="2" y="39"/>
                            </a:cubicBezTo>
                            <a:cubicBezTo>
                              <a:pt x="1" y="40"/>
                              <a:pt x="0" y="42"/>
                              <a:pt x="0" y="43"/>
                            </a:cubicBezTo>
                            <a:cubicBezTo>
                              <a:pt x="0" y="44"/>
                              <a:pt x="0" y="46"/>
                              <a:pt x="1" y="46"/>
                            </a:cubicBezTo>
                            <a:cubicBezTo>
                              <a:pt x="2" y="48"/>
                              <a:pt x="3" y="49"/>
                              <a:pt x="4" y="47"/>
                            </a:cubicBezTo>
                            <a:cubicBezTo>
                              <a:pt x="5" y="46"/>
                              <a:pt x="7" y="46"/>
                              <a:pt x="8" y="47"/>
                            </a:cubicBezTo>
                            <a:cubicBezTo>
                              <a:pt x="8" y="48"/>
                              <a:pt x="8" y="48"/>
                              <a:pt x="8" y="48"/>
                            </a:cubicBezTo>
                            <a:cubicBezTo>
                              <a:pt x="7" y="48"/>
                              <a:pt x="5" y="48"/>
                              <a:pt x="4" y="48"/>
                            </a:cubicBezTo>
                            <a:cubicBezTo>
                              <a:pt x="4" y="49"/>
                              <a:pt x="4" y="49"/>
                              <a:pt x="4" y="50"/>
                            </a:cubicBezTo>
                            <a:cubicBezTo>
                              <a:pt x="3" y="49"/>
                              <a:pt x="1" y="49"/>
                              <a:pt x="1" y="51"/>
                            </a:cubicBezTo>
                            <a:cubicBezTo>
                              <a:pt x="0" y="52"/>
                              <a:pt x="1" y="53"/>
                              <a:pt x="1" y="54"/>
                            </a:cubicBezTo>
                            <a:cubicBezTo>
                              <a:pt x="1" y="54"/>
                              <a:pt x="1" y="54"/>
                              <a:pt x="1" y="55"/>
                            </a:cubicBezTo>
                            <a:cubicBezTo>
                              <a:pt x="3" y="55"/>
                              <a:pt x="4" y="57"/>
                              <a:pt x="6" y="58"/>
                            </a:cubicBezTo>
                            <a:cubicBezTo>
                              <a:pt x="9" y="60"/>
                              <a:pt x="12" y="61"/>
                              <a:pt x="15" y="63"/>
                            </a:cubicBezTo>
                            <a:cubicBezTo>
                              <a:pt x="20" y="66"/>
                              <a:pt x="26" y="69"/>
                              <a:pt x="32" y="72"/>
                            </a:cubicBezTo>
                            <a:cubicBezTo>
                              <a:pt x="34" y="73"/>
                              <a:pt x="36" y="75"/>
                              <a:pt x="35" y="77"/>
                            </a:cubicBezTo>
                            <a:cubicBezTo>
                              <a:pt x="33" y="78"/>
                              <a:pt x="35" y="78"/>
                              <a:pt x="36" y="79"/>
                            </a:cubicBezTo>
                            <a:cubicBezTo>
                              <a:pt x="36" y="80"/>
                              <a:pt x="37" y="81"/>
                              <a:pt x="38" y="81"/>
                            </a:cubicBezTo>
                            <a:cubicBezTo>
                              <a:pt x="40" y="83"/>
                              <a:pt x="43" y="85"/>
                              <a:pt x="46" y="87"/>
                            </a:cubicBezTo>
                            <a:cubicBezTo>
                              <a:pt x="47" y="88"/>
                              <a:pt x="48" y="90"/>
                              <a:pt x="49" y="90"/>
                            </a:cubicBezTo>
                            <a:cubicBezTo>
                              <a:pt x="50" y="90"/>
                              <a:pt x="50" y="89"/>
                              <a:pt x="51" y="90"/>
                            </a:cubicBezTo>
                            <a:cubicBezTo>
                              <a:pt x="51" y="87"/>
                              <a:pt x="54" y="86"/>
                              <a:pt x="53" y="84"/>
                            </a:cubicBezTo>
                            <a:cubicBezTo>
                              <a:pt x="55" y="84"/>
                              <a:pt x="56" y="78"/>
                              <a:pt x="57" y="77"/>
                            </a:cubicBezTo>
                            <a:cubicBezTo>
                              <a:pt x="58" y="77"/>
                              <a:pt x="59" y="74"/>
                              <a:pt x="59" y="73"/>
                            </a:cubicBezTo>
                            <a:cubicBezTo>
                              <a:pt x="58" y="72"/>
                              <a:pt x="59" y="70"/>
                              <a:pt x="62" y="69"/>
                            </a:cubicBezTo>
                            <a:cubicBezTo>
                              <a:pt x="63" y="69"/>
                              <a:pt x="64" y="69"/>
                              <a:pt x="64" y="68"/>
                            </a:cubicBezTo>
                            <a:cubicBezTo>
                              <a:pt x="64" y="68"/>
                              <a:pt x="65" y="65"/>
                              <a:pt x="66" y="67"/>
                            </a:cubicBezTo>
                            <a:cubicBezTo>
                              <a:pt x="66" y="66"/>
                              <a:pt x="65" y="65"/>
                              <a:pt x="65" y="64"/>
                            </a:cubicBezTo>
                            <a:cubicBezTo>
                              <a:pt x="65" y="64"/>
                              <a:pt x="65" y="64"/>
                              <a:pt x="66" y="65"/>
                            </a:cubicBezTo>
                            <a:cubicBezTo>
                              <a:pt x="66" y="64"/>
                              <a:pt x="66" y="64"/>
                              <a:pt x="66" y="64"/>
                            </a:cubicBezTo>
                            <a:cubicBezTo>
                              <a:pt x="68" y="65"/>
                              <a:pt x="70" y="63"/>
                              <a:pt x="71" y="62"/>
                            </a:cubicBezTo>
                            <a:cubicBezTo>
                              <a:pt x="73" y="60"/>
                              <a:pt x="70" y="58"/>
                              <a:pt x="69" y="57"/>
                            </a:cubicBezTo>
                            <a:cubicBezTo>
                              <a:pt x="65" y="52"/>
                              <a:pt x="66" y="47"/>
                              <a:pt x="66" y="42"/>
                            </a:cubicBezTo>
                            <a:cubicBezTo>
                              <a:pt x="66" y="35"/>
                              <a:pt x="66" y="27"/>
                              <a:pt x="66" y="20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91" name="Freeform 3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02" y="3238"/>
                        <a:ext cx="84" cy="89"/>
                      </a:xfrm>
                      <a:custGeom>
                        <a:avLst/>
                        <a:gdLst>
                          <a:gd name="T0" fmla="*/ 2 w 52"/>
                          <a:gd name="T1" fmla="*/ 54 h 55"/>
                          <a:gd name="T2" fmla="*/ 3 w 52"/>
                          <a:gd name="T3" fmla="*/ 55 h 55"/>
                          <a:gd name="T4" fmla="*/ 6 w 52"/>
                          <a:gd name="T5" fmla="*/ 53 h 55"/>
                          <a:gd name="T6" fmla="*/ 14 w 52"/>
                          <a:gd name="T7" fmla="*/ 50 h 55"/>
                          <a:gd name="T8" fmla="*/ 21 w 52"/>
                          <a:gd name="T9" fmla="*/ 51 h 55"/>
                          <a:gd name="T10" fmla="*/ 21 w 52"/>
                          <a:gd name="T11" fmla="*/ 47 h 55"/>
                          <a:gd name="T12" fmla="*/ 23 w 52"/>
                          <a:gd name="T13" fmla="*/ 44 h 55"/>
                          <a:gd name="T14" fmla="*/ 22 w 52"/>
                          <a:gd name="T15" fmla="*/ 42 h 55"/>
                          <a:gd name="T16" fmla="*/ 24 w 52"/>
                          <a:gd name="T17" fmla="*/ 41 h 55"/>
                          <a:gd name="T18" fmla="*/ 27 w 52"/>
                          <a:gd name="T19" fmla="*/ 40 h 55"/>
                          <a:gd name="T20" fmla="*/ 29 w 52"/>
                          <a:gd name="T21" fmla="*/ 38 h 55"/>
                          <a:gd name="T22" fmla="*/ 29 w 52"/>
                          <a:gd name="T23" fmla="*/ 40 h 55"/>
                          <a:gd name="T24" fmla="*/ 33 w 52"/>
                          <a:gd name="T25" fmla="*/ 39 h 55"/>
                          <a:gd name="T26" fmla="*/ 35 w 52"/>
                          <a:gd name="T27" fmla="*/ 37 h 55"/>
                          <a:gd name="T28" fmla="*/ 34 w 52"/>
                          <a:gd name="T29" fmla="*/ 37 h 55"/>
                          <a:gd name="T30" fmla="*/ 36 w 52"/>
                          <a:gd name="T31" fmla="*/ 36 h 55"/>
                          <a:gd name="T32" fmla="*/ 37 w 52"/>
                          <a:gd name="T33" fmla="*/ 38 h 55"/>
                          <a:gd name="T34" fmla="*/ 38 w 52"/>
                          <a:gd name="T35" fmla="*/ 39 h 55"/>
                          <a:gd name="T36" fmla="*/ 39 w 52"/>
                          <a:gd name="T37" fmla="*/ 38 h 55"/>
                          <a:gd name="T38" fmla="*/ 42 w 52"/>
                          <a:gd name="T39" fmla="*/ 39 h 55"/>
                          <a:gd name="T40" fmla="*/ 42 w 52"/>
                          <a:gd name="T41" fmla="*/ 39 h 55"/>
                          <a:gd name="T42" fmla="*/ 43 w 52"/>
                          <a:gd name="T43" fmla="*/ 36 h 55"/>
                          <a:gd name="T44" fmla="*/ 45 w 52"/>
                          <a:gd name="T45" fmla="*/ 33 h 55"/>
                          <a:gd name="T46" fmla="*/ 48 w 52"/>
                          <a:gd name="T47" fmla="*/ 30 h 55"/>
                          <a:gd name="T48" fmla="*/ 50 w 52"/>
                          <a:gd name="T49" fmla="*/ 28 h 55"/>
                          <a:gd name="T50" fmla="*/ 51 w 52"/>
                          <a:gd name="T51" fmla="*/ 25 h 55"/>
                          <a:gd name="T52" fmla="*/ 52 w 52"/>
                          <a:gd name="T53" fmla="*/ 20 h 55"/>
                          <a:gd name="T54" fmla="*/ 51 w 52"/>
                          <a:gd name="T55" fmla="*/ 17 h 55"/>
                          <a:gd name="T56" fmla="*/ 49 w 52"/>
                          <a:gd name="T57" fmla="*/ 14 h 55"/>
                          <a:gd name="T58" fmla="*/ 46 w 52"/>
                          <a:gd name="T59" fmla="*/ 7 h 55"/>
                          <a:gd name="T60" fmla="*/ 45 w 52"/>
                          <a:gd name="T61" fmla="*/ 5 h 55"/>
                          <a:gd name="T62" fmla="*/ 43 w 52"/>
                          <a:gd name="T63" fmla="*/ 4 h 55"/>
                          <a:gd name="T64" fmla="*/ 42 w 52"/>
                          <a:gd name="T65" fmla="*/ 0 h 55"/>
                          <a:gd name="T66" fmla="*/ 38 w 52"/>
                          <a:gd name="T67" fmla="*/ 4 h 55"/>
                          <a:gd name="T68" fmla="*/ 33 w 52"/>
                          <a:gd name="T69" fmla="*/ 4 h 55"/>
                          <a:gd name="T70" fmla="*/ 28 w 52"/>
                          <a:gd name="T71" fmla="*/ 5 h 55"/>
                          <a:gd name="T72" fmla="*/ 25 w 52"/>
                          <a:gd name="T73" fmla="*/ 7 h 55"/>
                          <a:gd name="T74" fmla="*/ 22 w 52"/>
                          <a:gd name="T75" fmla="*/ 5 h 55"/>
                          <a:gd name="T76" fmla="*/ 19 w 52"/>
                          <a:gd name="T77" fmla="*/ 6 h 55"/>
                          <a:gd name="T78" fmla="*/ 16 w 52"/>
                          <a:gd name="T79" fmla="*/ 5 h 55"/>
                          <a:gd name="T80" fmla="*/ 14 w 52"/>
                          <a:gd name="T81" fmla="*/ 5 h 55"/>
                          <a:gd name="T82" fmla="*/ 12 w 52"/>
                          <a:gd name="T83" fmla="*/ 7 h 55"/>
                          <a:gd name="T84" fmla="*/ 13 w 52"/>
                          <a:gd name="T85" fmla="*/ 9 h 55"/>
                          <a:gd name="T86" fmla="*/ 12 w 52"/>
                          <a:gd name="T87" fmla="*/ 15 h 55"/>
                          <a:gd name="T88" fmla="*/ 12 w 52"/>
                          <a:gd name="T89" fmla="*/ 18 h 55"/>
                          <a:gd name="T90" fmla="*/ 14 w 52"/>
                          <a:gd name="T91" fmla="*/ 18 h 55"/>
                          <a:gd name="T92" fmla="*/ 16 w 52"/>
                          <a:gd name="T93" fmla="*/ 21 h 55"/>
                          <a:gd name="T94" fmla="*/ 13 w 52"/>
                          <a:gd name="T95" fmla="*/ 24 h 55"/>
                          <a:gd name="T96" fmla="*/ 6 w 52"/>
                          <a:gd name="T97" fmla="*/ 32 h 55"/>
                          <a:gd name="T98" fmla="*/ 4 w 52"/>
                          <a:gd name="T99" fmla="*/ 33 h 55"/>
                          <a:gd name="T100" fmla="*/ 4 w 52"/>
                          <a:gd name="T101" fmla="*/ 36 h 55"/>
                          <a:gd name="T102" fmla="*/ 1 w 52"/>
                          <a:gd name="T103" fmla="*/ 41 h 55"/>
                          <a:gd name="T104" fmla="*/ 1 w 52"/>
                          <a:gd name="T105" fmla="*/ 47 h 55"/>
                          <a:gd name="T106" fmla="*/ 0 w 52"/>
                          <a:gd name="T107" fmla="*/ 52 h 55"/>
                          <a:gd name="T108" fmla="*/ 0 w 52"/>
                          <a:gd name="T109" fmla="*/ 54 h 55"/>
                          <a:gd name="T110" fmla="*/ 2 w 52"/>
                          <a:gd name="T111" fmla="*/ 54 h 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52" h="55">
                            <a:moveTo>
                              <a:pt x="2" y="54"/>
                            </a:moveTo>
                            <a:cubicBezTo>
                              <a:pt x="3" y="54"/>
                              <a:pt x="3" y="54"/>
                              <a:pt x="3" y="55"/>
                            </a:cubicBezTo>
                            <a:cubicBezTo>
                              <a:pt x="4" y="55"/>
                              <a:pt x="6" y="54"/>
                              <a:pt x="6" y="53"/>
                            </a:cubicBezTo>
                            <a:cubicBezTo>
                              <a:pt x="8" y="51"/>
                              <a:pt x="11" y="50"/>
                              <a:pt x="14" y="50"/>
                            </a:cubicBezTo>
                            <a:cubicBezTo>
                              <a:pt x="17" y="51"/>
                              <a:pt x="19" y="51"/>
                              <a:pt x="21" y="51"/>
                            </a:cubicBezTo>
                            <a:cubicBezTo>
                              <a:pt x="21" y="50"/>
                              <a:pt x="20" y="48"/>
                              <a:pt x="21" y="47"/>
                            </a:cubicBezTo>
                            <a:cubicBezTo>
                              <a:pt x="21" y="46"/>
                              <a:pt x="22" y="45"/>
                              <a:pt x="23" y="44"/>
                            </a:cubicBezTo>
                            <a:cubicBezTo>
                              <a:pt x="23" y="43"/>
                              <a:pt x="22" y="42"/>
                              <a:pt x="22" y="42"/>
                            </a:cubicBezTo>
                            <a:cubicBezTo>
                              <a:pt x="23" y="42"/>
                              <a:pt x="24" y="42"/>
                              <a:pt x="24" y="41"/>
                            </a:cubicBezTo>
                            <a:cubicBezTo>
                              <a:pt x="25" y="41"/>
                              <a:pt x="27" y="41"/>
                              <a:pt x="27" y="40"/>
                            </a:cubicBezTo>
                            <a:cubicBezTo>
                              <a:pt x="28" y="41"/>
                              <a:pt x="28" y="39"/>
                              <a:pt x="29" y="38"/>
                            </a:cubicBezTo>
                            <a:cubicBezTo>
                              <a:pt x="29" y="39"/>
                              <a:pt x="29" y="39"/>
                              <a:pt x="29" y="40"/>
                            </a:cubicBezTo>
                            <a:cubicBezTo>
                              <a:pt x="30" y="40"/>
                              <a:pt x="33" y="41"/>
                              <a:pt x="33" y="39"/>
                            </a:cubicBezTo>
                            <a:cubicBezTo>
                              <a:pt x="35" y="39"/>
                              <a:pt x="33" y="38"/>
                              <a:pt x="35" y="37"/>
                            </a:cubicBezTo>
                            <a:cubicBezTo>
                              <a:pt x="35" y="37"/>
                              <a:pt x="34" y="37"/>
                              <a:pt x="34" y="37"/>
                            </a:cubicBezTo>
                            <a:cubicBezTo>
                              <a:pt x="35" y="37"/>
                              <a:pt x="35" y="36"/>
                              <a:pt x="36" y="36"/>
                            </a:cubicBezTo>
                            <a:cubicBezTo>
                              <a:pt x="36" y="37"/>
                              <a:pt x="37" y="37"/>
                              <a:pt x="37" y="38"/>
                            </a:cubicBezTo>
                            <a:cubicBezTo>
                              <a:pt x="35" y="38"/>
                              <a:pt x="37" y="39"/>
                              <a:pt x="38" y="39"/>
                            </a:cubicBezTo>
                            <a:cubicBezTo>
                              <a:pt x="38" y="38"/>
                              <a:pt x="39" y="38"/>
                              <a:pt x="39" y="38"/>
                            </a:cubicBezTo>
                            <a:cubicBezTo>
                              <a:pt x="39" y="40"/>
                              <a:pt x="40" y="39"/>
                              <a:pt x="42" y="39"/>
                            </a:cubicBezTo>
                            <a:cubicBezTo>
                              <a:pt x="42" y="39"/>
                              <a:pt x="42" y="39"/>
                              <a:pt x="42" y="39"/>
                            </a:cubicBezTo>
                            <a:cubicBezTo>
                              <a:pt x="42" y="38"/>
                              <a:pt x="43" y="37"/>
                              <a:pt x="43" y="36"/>
                            </a:cubicBezTo>
                            <a:cubicBezTo>
                              <a:pt x="44" y="35"/>
                              <a:pt x="45" y="34"/>
                              <a:pt x="45" y="33"/>
                            </a:cubicBezTo>
                            <a:cubicBezTo>
                              <a:pt x="46" y="32"/>
                              <a:pt x="46" y="31"/>
                              <a:pt x="48" y="30"/>
                            </a:cubicBezTo>
                            <a:cubicBezTo>
                              <a:pt x="48" y="30"/>
                              <a:pt x="50" y="29"/>
                              <a:pt x="50" y="28"/>
                            </a:cubicBezTo>
                            <a:cubicBezTo>
                              <a:pt x="49" y="27"/>
                              <a:pt x="51" y="26"/>
                              <a:pt x="51" y="25"/>
                            </a:cubicBezTo>
                            <a:cubicBezTo>
                              <a:pt x="52" y="23"/>
                              <a:pt x="52" y="21"/>
                              <a:pt x="52" y="20"/>
                            </a:cubicBezTo>
                            <a:cubicBezTo>
                              <a:pt x="51" y="19"/>
                              <a:pt x="51" y="18"/>
                              <a:pt x="51" y="17"/>
                            </a:cubicBezTo>
                            <a:cubicBezTo>
                              <a:pt x="51" y="16"/>
                              <a:pt x="49" y="15"/>
                              <a:pt x="49" y="14"/>
                            </a:cubicBezTo>
                            <a:cubicBezTo>
                              <a:pt x="48" y="12"/>
                              <a:pt x="45" y="10"/>
                              <a:pt x="46" y="7"/>
                            </a:cubicBezTo>
                            <a:cubicBezTo>
                              <a:pt x="47" y="6"/>
                              <a:pt x="46" y="5"/>
                              <a:pt x="45" y="5"/>
                            </a:cubicBezTo>
                            <a:cubicBezTo>
                              <a:pt x="43" y="4"/>
                              <a:pt x="44" y="3"/>
                              <a:pt x="43" y="4"/>
                            </a:cubicBezTo>
                            <a:cubicBezTo>
                              <a:pt x="43" y="2"/>
                              <a:pt x="43" y="1"/>
                              <a:pt x="42" y="0"/>
                            </a:cubicBezTo>
                            <a:cubicBezTo>
                              <a:pt x="41" y="2"/>
                              <a:pt x="39" y="3"/>
                              <a:pt x="38" y="4"/>
                            </a:cubicBezTo>
                            <a:cubicBezTo>
                              <a:pt x="36" y="6"/>
                              <a:pt x="35" y="4"/>
                              <a:pt x="33" y="4"/>
                            </a:cubicBezTo>
                            <a:cubicBezTo>
                              <a:pt x="31" y="4"/>
                              <a:pt x="29" y="5"/>
                              <a:pt x="28" y="5"/>
                            </a:cubicBezTo>
                            <a:cubicBezTo>
                              <a:pt x="27" y="5"/>
                              <a:pt x="24" y="6"/>
                              <a:pt x="25" y="7"/>
                            </a:cubicBezTo>
                            <a:cubicBezTo>
                              <a:pt x="23" y="7"/>
                              <a:pt x="23" y="6"/>
                              <a:pt x="22" y="5"/>
                            </a:cubicBezTo>
                            <a:cubicBezTo>
                              <a:pt x="21" y="4"/>
                              <a:pt x="20" y="5"/>
                              <a:pt x="19" y="6"/>
                            </a:cubicBezTo>
                            <a:cubicBezTo>
                              <a:pt x="18" y="6"/>
                              <a:pt x="17" y="5"/>
                              <a:pt x="16" y="5"/>
                            </a:cubicBezTo>
                            <a:cubicBezTo>
                              <a:pt x="15" y="4"/>
                              <a:pt x="15" y="5"/>
                              <a:pt x="14" y="5"/>
                            </a:cubicBezTo>
                            <a:cubicBezTo>
                              <a:pt x="13" y="6"/>
                              <a:pt x="13" y="6"/>
                              <a:pt x="12" y="7"/>
                            </a:cubicBezTo>
                            <a:cubicBezTo>
                              <a:pt x="12" y="8"/>
                              <a:pt x="13" y="8"/>
                              <a:pt x="13" y="9"/>
                            </a:cubicBezTo>
                            <a:cubicBezTo>
                              <a:pt x="11" y="11"/>
                              <a:pt x="12" y="13"/>
                              <a:pt x="12" y="15"/>
                            </a:cubicBezTo>
                            <a:cubicBezTo>
                              <a:pt x="11" y="16"/>
                              <a:pt x="11" y="17"/>
                              <a:pt x="12" y="18"/>
                            </a:cubicBezTo>
                            <a:cubicBezTo>
                              <a:pt x="12" y="19"/>
                              <a:pt x="13" y="18"/>
                              <a:pt x="14" y="18"/>
                            </a:cubicBezTo>
                            <a:cubicBezTo>
                              <a:pt x="15" y="19"/>
                              <a:pt x="17" y="20"/>
                              <a:pt x="16" y="21"/>
                            </a:cubicBezTo>
                            <a:cubicBezTo>
                              <a:pt x="16" y="22"/>
                              <a:pt x="14" y="23"/>
                              <a:pt x="13" y="24"/>
                            </a:cubicBezTo>
                            <a:cubicBezTo>
                              <a:pt x="11" y="27"/>
                              <a:pt x="8" y="29"/>
                              <a:pt x="6" y="32"/>
                            </a:cubicBezTo>
                            <a:cubicBezTo>
                              <a:pt x="5" y="32"/>
                              <a:pt x="4" y="32"/>
                              <a:pt x="4" y="33"/>
                            </a:cubicBezTo>
                            <a:cubicBezTo>
                              <a:pt x="3" y="34"/>
                              <a:pt x="4" y="35"/>
                              <a:pt x="4" y="36"/>
                            </a:cubicBezTo>
                            <a:cubicBezTo>
                              <a:pt x="3" y="37"/>
                              <a:pt x="2" y="39"/>
                              <a:pt x="1" y="41"/>
                            </a:cubicBezTo>
                            <a:cubicBezTo>
                              <a:pt x="1" y="43"/>
                              <a:pt x="1" y="45"/>
                              <a:pt x="1" y="47"/>
                            </a:cubicBezTo>
                            <a:cubicBezTo>
                              <a:pt x="0" y="49"/>
                              <a:pt x="1" y="51"/>
                              <a:pt x="0" y="52"/>
                            </a:cubicBezTo>
                            <a:cubicBezTo>
                              <a:pt x="0" y="53"/>
                              <a:pt x="0" y="53"/>
                              <a:pt x="0" y="54"/>
                            </a:cubicBezTo>
                            <a:cubicBezTo>
                              <a:pt x="1" y="54"/>
                              <a:pt x="2" y="54"/>
                              <a:pt x="2" y="54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92" name="Freeform 366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2999" y="2471"/>
                        <a:ext cx="62" cy="45"/>
                      </a:xfrm>
                      <a:custGeom>
                        <a:avLst/>
                        <a:gdLst>
                          <a:gd name="T0" fmla="*/ 10 w 38"/>
                          <a:gd name="T1" fmla="*/ 18 h 28"/>
                          <a:gd name="T2" fmla="*/ 5 w 38"/>
                          <a:gd name="T3" fmla="*/ 17 h 28"/>
                          <a:gd name="T4" fmla="*/ 10 w 38"/>
                          <a:gd name="T5" fmla="*/ 18 h 28"/>
                          <a:gd name="T6" fmla="*/ 18 w 38"/>
                          <a:gd name="T7" fmla="*/ 2 h 28"/>
                          <a:gd name="T8" fmla="*/ 21 w 38"/>
                          <a:gd name="T9" fmla="*/ 1 h 28"/>
                          <a:gd name="T10" fmla="*/ 18 w 38"/>
                          <a:gd name="T11" fmla="*/ 2 h 28"/>
                          <a:gd name="T12" fmla="*/ 22 w 38"/>
                          <a:gd name="T13" fmla="*/ 1 h 28"/>
                          <a:gd name="T14" fmla="*/ 25 w 38"/>
                          <a:gd name="T15" fmla="*/ 1 h 28"/>
                          <a:gd name="T16" fmla="*/ 22 w 38"/>
                          <a:gd name="T17" fmla="*/ 1 h 28"/>
                          <a:gd name="T18" fmla="*/ 14 w 38"/>
                          <a:gd name="T19" fmla="*/ 4 h 28"/>
                          <a:gd name="T20" fmla="*/ 14 w 38"/>
                          <a:gd name="T21" fmla="*/ 5 h 28"/>
                          <a:gd name="T22" fmla="*/ 14 w 38"/>
                          <a:gd name="T23" fmla="*/ 4 h 28"/>
                          <a:gd name="T24" fmla="*/ 7 w 38"/>
                          <a:gd name="T25" fmla="*/ 18 h 28"/>
                          <a:gd name="T26" fmla="*/ 5 w 38"/>
                          <a:gd name="T27" fmla="*/ 17 h 28"/>
                          <a:gd name="T28" fmla="*/ 4 w 38"/>
                          <a:gd name="T29" fmla="*/ 17 h 28"/>
                          <a:gd name="T30" fmla="*/ 7 w 38"/>
                          <a:gd name="T31" fmla="*/ 18 h 28"/>
                          <a:gd name="T32" fmla="*/ 31 w 38"/>
                          <a:gd name="T33" fmla="*/ 1 h 28"/>
                          <a:gd name="T34" fmla="*/ 20 w 38"/>
                          <a:gd name="T35" fmla="*/ 4 h 28"/>
                          <a:gd name="T36" fmla="*/ 16 w 38"/>
                          <a:gd name="T37" fmla="*/ 6 h 28"/>
                          <a:gd name="T38" fmla="*/ 13 w 38"/>
                          <a:gd name="T39" fmla="*/ 7 h 28"/>
                          <a:gd name="T40" fmla="*/ 7 w 38"/>
                          <a:gd name="T41" fmla="*/ 15 h 28"/>
                          <a:gd name="T42" fmla="*/ 10 w 38"/>
                          <a:gd name="T43" fmla="*/ 17 h 28"/>
                          <a:gd name="T44" fmla="*/ 14 w 38"/>
                          <a:gd name="T45" fmla="*/ 18 h 28"/>
                          <a:gd name="T46" fmla="*/ 8 w 38"/>
                          <a:gd name="T47" fmla="*/ 18 h 28"/>
                          <a:gd name="T48" fmla="*/ 6 w 38"/>
                          <a:gd name="T49" fmla="*/ 19 h 28"/>
                          <a:gd name="T50" fmla="*/ 9 w 38"/>
                          <a:gd name="T51" fmla="*/ 20 h 28"/>
                          <a:gd name="T52" fmla="*/ 5 w 38"/>
                          <a:gd name="T53" fmla="*/ 19 h 28"/>
                          <a:gd name="T54" fmla="*/ 1 w 38"/>
                          <a:gd name="T55" fmla="*/ 19 h 28"/>
                          <a:gd name="T56" fmla="*/ 6 w 38"/>
                          <a:gd name="T57" fmla="*/ 20 h 28"/>
                          <a:gd name="T58" fmla="*/ 11 w 38"/>
                          <a:gd name="T59" fmla="*/ 20 h 28"/>
                          <a:gd name="T60" fmla="*/ 13 w 38"/>
                          <a:gd name="T61" fmla="*/ 20 h 28"/>
                          <a:gd name="T62" fmla="*/ 16 w 38"/>
                          <a:gd name="T63" fmla="*/ 20 h 28"/>
                          <a:gd name="T64" fmla="*/ 24 w 38"/>
                          <a:gd name="T65" fmla="*/ 23 h 28"/>
                          <a:gd name="T66" fmla="*/ 25 w 38"/>
                          <a:gd name="T67" fmla="*/ 27 h 28"/>
                          <a:gd name="T68" fmla="*/ 25 w 38"/>
                          <a:gd name="T69" fmla="*/ 24 h 28"/>
                          <a:gd name="T70" fmla="*/ 27 w 38"/>
                          <a:gd name="T71" fmla="*/ 20 h 28"/>
                          <a:gd name="T72" fmla="*/ 25 w 38"/>
                          <a:gd name="T73" fmla="*/ 17 h 28"/>
                          <a:gd name="T74" fmla="*/ 27 w 38"/>
                          <a:gd name="T75" fmla="*/ 16 h 28"/>
                          <a:gd name="T76" fmla="*/ 33 w 38"/>
                          <a:gd name="T77" fmla="*/ 15 h 28"/>
                          <a:gd name="T78" fmla="*/ 33 w 38"/>
                          <a:gd name="T79" fmla="*/ 14 h 28"/>
                          <a:gd name="T80" fmla="*/ 34 w 38"/>
                          <a:gd name="T81" fmla="*/ 13 h 28"/>
                          <a:gd name="T82" fmla="*/ 32 w 38"/>
                          <a:gd name="T83" fmla="*/ 9 h 28"/>
                          <a:gd name="T84" fmla="*/ 35 w 38"/>
                          <a:gd name="T85" fmla="*/ 8 h 28"/>
                          <a:gd name="T86" fmla="*/ 37 w 38"/>
                          <a:gd name="T87" fmla="*/ 5 h 28"/>
                          <a:gd name="T88" fmla="*/ 31 w 38"/>
                          <a:gd name="T89" fmla="*/ 1 h 28"/>
                          <a:gd name="T90" fmla="*/ 23 w 38"/>
                          <a:gd name="T91" fmla="*/ 11 h 28"/>
                          <a:gd name="T92" fmla="*/ 21 w 38"/>
                          <a:gd name="T93" fmla="*/ 12 h 28"/>
                          <a:gd name="T94" fmla="*/ 17 w 38"/>
                          <a:gd name="T95" fmla="*/ 12 h 28"/>
                          <a:gd name="T96" fmla="*/ 19 w 38"/>
                          <a:gd name="T97" fmla="*/ 10 h 28"/>
                          <a:gd name="T98" fmla="*/ 23 w 38"/>
                          <a:gd name="T99" fmla="*/ 9 h 28"/>
                          <a:gd name="T100" fmla="*/ 23 w 38"/>
                          <a:gd name="T101" fmla="*/ 11 h 28"/>
                          <a:gd name="T102" fmla="*/ 0 w 38"/>
                          <a:gd name="T103" fmla="*/ 21 h 28"/>
                          <a:gd name="T104" fmla="*/ 4 w 38"/>
                          <a:gd name="T105" fmla="*/ 22 h 28"/>
                          <a:gd name="T106" fmla="*/ 9 w 38"/>
                          <a:gd name="T107" fmla="*/ 21 h 28"/>
                          <a:gd name="T108" fmla="*/ 0 w 38"/>
                          <a:gd name="T109" fmla="*/ 21 h 2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</a:cxnLst>
                        <a:rect l="0" t="0" r="r" b="b"/>
                        <a:pathLst>
                          <a:path w="38" h="28">
                            <a:moveTo>
                              <a:pt x="10" y="18"/>
                            </a:moveTo>
                            <a:cubicBezTo>
                              <a:pt x="8" y="17"/>
                              <a:pt x="7" y="16"/>
                              <a:pt x="5" y="17"/>
                            </a:cubicBezTo>
                            <a:cubicBezTo>
                              <a:pt x="7" y="16"/>
                              <a:pt x="8" y="19"/>
                              <a:pt x="10" y="18"/>
                            </a:cubicBezTo>
                            <a:close/>
                            <a:moveTo>
                              <a:pt x="18" y="2"/>
                            </a:moveTo>
                            <a:cubicBezTo>
                              <a:pt x="19" y="2"/>
                              <a:pt x="20" y="1"/>
                              <a:pt x="21" y="1"/>
                            </a:cubicBezTo>
                            <a:cubicBezTo>
                              <a:pt x="20" y="1"/>
                              <a:pt x="19" y="1"/>
                              <a:pt x="18" y="2"/>
                            </a:cubicBezTo>
                            <a:close/>
                            <a:moveTo>
                              <a:pt x="22" y="1"/>
                            </a:moveTo>
                            <a:cubicBezTo>
                              <a:pt x="23" y="1"/>
                              <a:pt x="24" y="1"/>
                              <a:pt x="25" y="1"/>
                            </a:cubicBezTo>
                            <a:cubicBezTo>
                              <a:pt x="24" y="1"/>
                              <a:pt x="23" y="1"/>
                              <a:pt x="22" y="1"/>
                            </a:cubicBezTo>
                            <a:close/>
                            <a:moveTo>
                              <a:pt x="14" y="4"/>
                            </a:moveTo>
                            <a:cubicBezTo>
                              <a:pt x="14" y="4"/>
                              <a:pt x="13" y="5"/>
                              <a:pt x="14" y="5"/>
                            </a:cubicBezTo>
                            <a:cubicBezTo>
                              <a:pt x="15" y="5"/>
                              <a:pt x="15" y="4"/>
                              <a:pt x="14" y="4"/>
                            </a:cubicBezTo>
                            <a:close/>
                            <a:moveTo>
                              <a:pt x="7" y="18"/>
                            </a:moveTo>
                            <a:cubicBezTo>
                              <a:pt x="7" y="18"/>
                              <a:pt x="6" y="17"/>
                              <a:pt x="5" y="17"/>
                            </a:cubicBezTo>
                            <a:cubicBezTo>
                              <a:pt x="4" y="17"/>
                              <a:pt x="4" y="17"/>
                              <a:pt x="4" y="17"/>
                            </a:cubicBezTo>
                            <a:cubicBezTo>
                              <a:pt x="5" y="18"/>
                              <a:pt x="6" y="19"/>
                              <a:pt x="7" y="18"/>
                            </a:cubicBezTo>
                            <a:close/>
                            <a:moveTo>
                              <a:pt x="31" y="1"/>
                            </a:moveTo>
                            <a:cubicBezTo>
                              <a:pt x="27" y="1"/>
                              <a:pt x="23" y="1"/>
                              <a:pt x="20" y="4"/>
                            </a:cubicBezTo>
                            <a:cubicBezTo>
                              <a:pt x="19" y="5"/>
                              <a:pt x="17" y="6"/>
                              <a:pt x="16" y="6"/>
                            </a:cubicBezTo>
                            <a:cubicBezTo>
                              <a:pt x="14" y="6"/>
                              <a:pt x="13" y="6"/>
                              <a:pt x="13" y="7"/>
                            </a:cubicBezTo>
                            <a:cubicBezTo>
                              <a:pt x="11" y="11"/>
                              <a:pt x="10" y="13"/>
                              <a:pt x="7" y="15"/>
                            </a:cubicBezTo>
                            <a:cubicBezTo>
                              <a:pt x="6" y="16"/>
                              <a:pt x="9" y="17"/>
                              <a:pt x="10" y="17"/>
                            </a:cubicBezTo>
                            <a:cubicBezTo>
                              <a:pt x="12" y="18"/>
                              <a:pt x="14" y="17"/>
                              <a:pt x="14" y="18"/>
                            </a:cubicBezTo>
                            <a:cubicBezTo>
                              <a:pt x="12" y="17"/>
                              <a:pt x="10" y="19"/>
                              <a:pt x="8" y="18"/>
                            </a:cubicBezTo>
                            <a:cubicBezTo>
                              <a:pt x="10" y="19"/>
                              <a:pt x="7" y="18"/>
                              <a:pt x="6" y="19"/>
                            </a:cubicBezTo>
                            <a:cubicBezTo>
                              <a:pt x="7" y="19"/>
                              <a:pt x="9" y="19"/>
                              <a:pt x="9" y="20"/>
                            </a:cubicBezTo>
                            <a:cubicBezTo>
                              <a:pt x="7" y="21"/>
                              <a:pt x="6" y="19"/>
                              <a:pt x="5" y="19"/>
                            </a:cubicBezTo>
                            <a:cubicBezTo>
                              <a:pt x="4" y="19"/>
                              <a:pt x="2" y="18"/>
                              <a:pt x="1" y="19"/>
                            </a:cubicBezTo>
                            <a:cubicBezTo>
                              <a:pt x="3" y="21"/>
                              <a:pt x="4" y="20"/>
                              <a:pt x="6" y="20"/>
                            </a:cubicBezTo>
                            <a:cubicBezTo>
                              <a:pt x="7" y="20"/>
                              <a:pt x="11" y="22"/>
                              <a:pt x="11" y="20"/>
                            </a:cubicBezTo>
                            <a:cubicBezTo>
                              <a:pt x="12" y="20"/>
                              <a:pt x="13" y="21"/>
                              <a:pt x="13" y="20"/>
                            </a:cubicBezTo>
                            <a:cubicBezTo>
                              <a:pt x="14" y="21"/>
                              <a:pt x="16" y="21"/>
                              <a:pt x="16" y="20"/>
                            </a:cubicBezTo>
                            <a:cubicBezTo>
                              <a:pt x="17" y="22"/>
                              <a:pt x="22" y="22"/>
                              <a:pt x="24" y="23"/>
                            </a:cubicBezTo>
                            <a:cubicBezTo>
                              <a:pt x="22" y="25"/>
                              <a:pt x="21" y="28"/>
                              <a:pt x="25" y="27"/>
                            </a:cubicBezTo>
                            <a:cubicBezTo>
                              <a:pt x="27" y="26"/>
                              <a:pt x="25" y="24"/>
                              <a:pt x="25" y="24"/>
                            </a:cubicBezTo>
                            <a:cubicBezTo>
                              <a:pt x="26" y="23"/>
                              <a:pt x="28" y="21"/>
                              <a:pt x="27" y="20"/>
                            </a:cubicBezTo>
                            <a:cubicBezTo>
                              <a:pt x="27" y="19"/>
                              <a:pt x="26" y="18"/>
                              <a:pt x="25" y="17"/>
                            </a:cubicBezTo>
                            <a:cubicBezTo>
                              <a:pt x="25" y="15"/>
                              <a:pt x="27" y="17"/>
                              <a:pt x="27" y="16"/>
                            </a:cubicBezTo>
                            <a:cubicBezTo>
                              <a:pt x="28" y="16"/>
                              <a:pt x="33" y="16"/>
                              <a:pt x="33" y="15"/>
                            </a:cubicBezTo>
                            <a:cubicBezTo>
                              <a:pt x="33" y="15"/>
                              <a:pt x="32" y="14"/>
                              <a:pt x="33" y="14"/>
                            </a:cubicBezTo>
                            <a:cubicBezTo>
                              <a:pt x="33" y="14"/>
                              <a:pt x="34" y="14"/>
                              <a:pt x="34" y="13"/>
                            </a:cubicBezTo>
                            <a:cubicBezTo>
                              <a:pt x="38" y="10"/>
                              <a:pt x="31" y="10"/>
                              <a:pt x="32" y="9"/>
                            </a:cubicBezTo>
                            <a:cubicBezTo>
                              <a:pt x="33" y="8"/>
                              <a:pt x="35" y="9"/>
                              <a:pt x="35" y="8"/>
                            </a:cubicBezTo>
                            <a:cubicBezTo>
                              <a:pt x="36" y="7"/>
                              <a:pt x="37" y="6"/>
                              <a:pt x="37" y="5"/>
                            </a:cubicBezTo>
                            <a:cubicBezTo>
                              <a:pt x="37" y="3"/>
                              <a:pt x="33" y="0"/>
                              <a:pt x="31" y="1"/>
                            </a:cubicBezTo>
                            <a:close/>
                            <a:moveTo>
                              <a:pt x="23" y="11"/>
                            </a:moveTo>
                            <a:cubicBezTo>
                              <a:pt x="23" y="11"/>
                              <a:pt x="22" y="12"/>
                              <a:pt x="21" y="12"/>
                            </a:cubicBezTo>
                            <a:cubicBezTo>
                              <a:pt x="20" y="13"/>
                              <a:pt x="19" y="12"/>
                              <a:pt x="17" y="12"/>
                            </a:cubicBezTo>
                            <a:cubicBezTo>
                              <a:pt x="18" y="11"/>
                              <a:pt x="18" y="10"/>
                              <a:pt x="19" y="10"/>
                            </a:cubicBezTo>
                            <a:cubicBezTo>
                              <a:pt x="20" y="10"/>
                              <a:pt x="22" y="9"/>
                              <a:pt x="23" y="9"/>
                            </a:cubicBezTo>
                            <a:cubicBezTo>
                              <a:pt x="24" y="10"/>
                              <a:pt x="24" y="10"/>
                              <a:pt x="23" y="11"/>
                            </a:cubicBezTo>
                            <a:close/>
                            <a:moveTo>
                              <a:pt x="0" y="21"/>
                            </a:moveTo>
                            <a:cubicBezTo>
                              <a:pt x="1" y="22"/>
                              <a:pt x="3" y="22"/>
                              <a:pt x="4" y="22"/>
                            </a:cubicBezTo>
                            <a:cubicBezTo>
                              <a:pt x="6" y="23"/>
                              <a:pt x="8" y="22"/>
                              <a:pt x="9" y="21"/>
                            </a:cubicBezTo>
                            <a:cubicBezTo>
                              <a:pt x="7" y="21"/>
                              <a:pt x="1" y="20"/>
                              <a:pt x="0" y="21"/>
                            </a:cubicBezTo>
                            <a:close/>
                          </a:path>
                        </a:pathLst>
                      </a:custGeom>
                      <a:solidFill>
                        <a:srgbClr val="00B0F0"/>
                      </a:solidFill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93" name="Freeform 3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87" y="2489"/>
                        <a:ext cx="279" cy="128"/>
                      </a:xfrm>
                      <a:custGeom>
                        <a:avLst/>
                        <a:gdLst>
                          <a:gd name="T0" fmla="*/ 162 w 172"/>
                          <a:gd name="T1" fmla="*/ 24 h 79"/>
                          <a:gd name="T2" fmla="*/ 147 w 172"/>
                          <a:gd name="T3" fmla="*/ 21 h 79"/>
                          <a:gd name="T4" fmla="*/ 136 w 172"/>
                          <a:gd name="T5" fmla="*/ 20 h 79"/>
                          <a:gd name="T6" fmla="*/ 127 w 172"/>
                          <a:gd name="T7" fmla="*/ 16 h 79"/>
                          <a:gd name="T8" fmla="*/ 115 w 172"/>
                          <a:gd name="T9" fmla="*/ 11 h 79"/>
                          <a:gd name="T10" fmla="*/ 114 w 172"/>
                          <a:gd name="T11" fmla="*/ 2 h 79"/>
                          <a:gd name="T12" fmla="*/ 106 w 172"/>
                          <a:gd name="T13" fmla="*/ 0 h 79"/>
                          <a:gd name="T14" fmla="*/ 93 w 172"/>
                          <a:gd name="T15" fmla="*/ 3 h 79"/>
                          <a:gd name="T16" fmla="*/ 81 w 172"/>
                          <a:gd name="T17" fmla="*/ 6 h 79"/>
                          <a:gd name="T18" fmla="*/ 73 w 172"/>
                          <a:gd name="T19" fmla="*/ 9 h 79"/>
                          <a:gd name="T20" fmla="*/ 63 w 172"/>
                          <a:gd name="T21" fmla="*/ 9 h 79"/>
                          <a:gd name="T22" fmla="*/ 57 w 172"/>
                          <a:gd name="T23" fmla="*/ 8 h 79"/>
                          <a:gd name="T24" fmla="*/ 48 w 172"/>
                          <a:gd name="T25" fmla="*/ 6 h 79"/>
                          <a:gd name="T26" fmla="*/ 26 w 172"/>
                          <a:gd name="T27" fmla="*/ 5 h 79"/>
                          <a:gd name="T28" fmla="*/ 14 w 172"/>
                          <a:gd name="T29" fmla="*/ 8 h 79"/>
                          <a:gd name="T30" fmla="*/ 15 w 172"/>
                          <a:gd name="T31" fmla="*/ 20 h 79"/>
                          <a:gd name="T32" fmla="*/ 7 w 172"/>
                          <a:gd name="T33" fmla="*/ 31 h 79"/>
                          <a:gd name="T34" fmla="*/ 3 w 172"/>
                          <a:gd name="T35" fmla="*/ 34 h 79"/>
                          <a:gd name="T36" fmla="*/ 5 w 172"/>
                          <a:gd name="T37" fmla="*/ 41 h 79"/>
                          <a:gd name="T38" fmla="*/ 16 w 172"/>
                          <a:gd name="T39" fmla="*/ 43 h 79"/>
                          <a:gd name="T40" fmla="*/ 29 w 172"/>
                          <a:gd name="T41" fmla="*/ 44 h 79"/>
                          <a:gd name="T42" fmla="*/ 42 w 172"/>
                          <a:gd name="T43" fmla="*/ 40 h 79"/>
                          <a:gd name="T44" fmla="*/ 53 w 172"/>
                          <a:gd name="T45" fmla="*/ 38 h 79"/>
                          <a:gd name="T46" fmla="*/ 64 w 172"/>
                          <a:gd name="T47" fmla="*/ 42 h 79"/>
                          <a:gd name="T48" fmla="*/ 70 w 172"/>
                          <a:gd name="T49" fmla="*/ 49 h 79"/>
                          <a:gd name="T50" fmla="*/ 74 w 172"/>
                          <a:gd name="T51" fmla="*/ 56 h 79"/>
                          <a:gd name="T52" fmla="*/ 67 w 172"/>
                          <a:gd name="T53" fmla="*/ 56 h 79"/>
                          <a:gd name="T54" fmla="*/ 59 w 172"/>
                          <a:gd name="T55" fmla="*/ 66 h 79"/>
                          <a:gd name="T56" fmla="*/ 72 w 172"/>
                          <a:gd name="T57" fmla="*/ 69 h 79"/>
                          <a:gd name="T58" fmla="*/ 72 w 172"/>
                          <a:gd name="T59" fmla="*/ 64 h 79"/>
                          <a:gd name="T60" fmla="*/ 79 w 172"/>
                          <a:gd name="T61" fmla="*/ 61 h 79"/>
                          <a:gd name="T62" fmla="*/ 85 w 172"/>
                          <a:gd name="T63" fmla="*/ 56 h 79"/>
                          <a:gd name="T64" fmla="*/ 90 w 172"/>
                          <a:gd name="T65" fmla="*/ 56 h 79"/>
                          <a:gd name="T66" fmla="*/ 94 w 172"/>
                          <a:gd name="T67" fmla="*/ 55 h 79"/>
                          <a:gd name="T68" fmla="*/ 92 w 172"/>
                          <a:gd name="T69" fmla="*/ 59 h 79"/>
                          <a:gd name="T70" fmla="*/ 106 w 172"/>
                          <a:gd name="T71" fmla="*/ 60 h 79"/>
                          <a:gd name="T72" fmla="*/ 103 w 172"/>
                          <a:gd name="T73" fmla="*/ 65 h 79"/>
                          <a:gd name="T74" fmla="*/ 107 w 172"/>
                          <a:gd name="T75" fmla="*/ 70 h 79"/>
                          <a:gd name="T76" fmla="*/ 122 w 172"/>
                          <a:gd name="T77" fmla="*/ 73 h 79"/>
                          <a:gd name="T78" fmla="*/ 130 w 172"/>
                          <a:gd name="T79" fmla="*/ 71 h 79"/>
                          <a:gd name="T80" fmla="*/ 138 w 172"/>
                          <a:gd name="T81" fmla="*/ 68 h 79"/>
                          <a:gd name="T82" fmla="*/ 122 w 172"/>
                          <a:gd name="T83" fmla="*/ 64 h 79"/>
                          <a:gd name="T84" fmla="*/ 126 w 172"/>
                          <a:gd name="T85" fmla="*/ 69 h 79"/>
                          <a:gd name="T86" fmla="*/ 120 w 172"/>
                          <a:gd name="T87" fmla="*/ 63 h 79"/>
                          <a:gd name="T88" fmla="*/ 114 w 172"/>
                          <a:gd name="T89" fmla="*/ 62 h 79"/>
                          <a:gd name="T90" fmla="*/ 115 w 172"/>
                          <a:gd name="T91" fmla="*/ 59 h 79"/>
                          <a:gd name="T92" fmla="*/ 117 w 172"/>
                          <a:gd name="T93" fmla="*/ 61 h 79"/>
                          <a:gd name="T94" fmla="*/ 120 w 172"/>
                          <a:gd name="T95" fmla="*/ 61 h 79"/>
                          <a:gd name="T96" fmla="*/ 124 w 172"/>
                          <a:gd name="T97" fmla="*/ 57 h 79"/>
                          <a:gd name="T98" fmla="*/ 136 w 172"/>
                          <a:gd name="T99" fmla="*/ 55 h 79"/>
                          <a:gd name="T100" fmla="*/ 147 w 172"/>
                          <a:gd name="T101" fmla="*/ 51 h 79"/>
                          <a:gd name="T102" fmla="*/ 154 w 172"/>
                          <a:gd name="T103" fmla="*/ 47 h 79"/>
                          <a:gd name="T104" fmla="*/ 162 w 172"/>
                          <a:gd name="T105" fmla="*/ 44 h 79"/>
                          <a:gd name="T106" fmla="*/ 169 w 172"/>
                          <a:gd name="T107" fmla="*/ 39 h 79"/>
                          <a:gd name="T108" fmla="*/ 167 w 172"/>
                          <a:gd name="T109" fmla="*/ 33 h 79"/>
                          <a:gd name="T110" fmla="*/ 168 w 172"/>
                          <a:gd name="T111" fmla="*/ 27 h 7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172" h="79">
                            <a:moveTo>
                              <a:pt x="168" y="27"/>
                            </a:moveTo>
                            <a:cubicBezTo>
                              <a:pt x="167" y="27"/>
                              <a:pt x="166" y="27"/>
                              <a:pt x="166" y="26"/>
                            </a:cubicBezTo>
                            <a:cubicBezTo>
                              <a:pt x="165" y="25"/>
                              <a:pt x="163" y="26"/>
                              <a:pt x="162" y="24"/>
                            </a:cubicBezTo>
                            <a:cubicBezTo>
                              <a:pt x="161" y="25"/>
                              <a:pt x="157" y="24"/>
                              <a:pt x="155" y="23"/>
                            </a:cubicBezTo>
                            <a:cubicBezTo>
                              <a:pt x="153" y="22"/>
                              <a:pt x="154" y="23"/>
                              <a:pt x="151" y="24"/>
                            </a:cubicBezTo>
                            <a:cubicBezTo>
                              <a:pt x="151" y="23"/>
                              <a:pt x="148" y="22"/>
                              <a:pt x="147" y="21"/>
                            </a:cubicBezTo>
                            <a:cubicBezTo>
                              <a:pt x="147" y="20"/>
                              <a:pt x="146" y="18"/>
                              <a:pt x="144" y="19"/>
                            </a:cubicBezTo>
                            <a:cubicBezTo>
                              <a:pt x="142" y="20"/>
                              <a:pt x="141" y="20"/>
                              <a:pt x="139" y="20"/>
                            </a:cubicBezTo>
                            <a:cubicBezTo>
                              <a:pt x="137" y="21"/>
                              <a:pt x="138" y="20"/>
                              <a:pt x="136" y="20"/>
                            </a:cubicBezTo>
                            <a:cubicBezTo>
                              <a:pt x="134" y="20"/>
                              <a:pt x="134" y="19"/>
                              <a:pt x="132" y="19"/>
                            </a:cubicBezTo>
                            <a:cubicBezTo>
                              <a:pt x="130" y="19"/>
                              <a:pt x="129" y="20"/>
                              <a:pt x="127" y="19"/>
                            </a:cubicBezTo>
                            <a:cubicBezTo>
                              <a:pt x="126" y="18"/>
                              <a:pt x="127" y="17"/>
                              <a:pt x="127" y="16"/>
                            </a:cubicBezTo>
                            <a:cubicBezTo>
                              <a:pt x="127" y="15"/>
                              <a:pt x="125" y="14"/>
                              <a:pt x="126" y="13"/>
                            </a:cubicBezTo>
                            <a:cubicBezTo>
                              <a:pt x="124" y="13"/>
                              <a:pt x="124" y="11"/>
                              <a:pt x="122" y="12"/>
                            </a:cubicBezTo>
                            <a:cubicBezTo>
                              <a:pt x="120" y="12"/>
                              <a:pt x="116" y="11"/>
                              <a:pt x="115" y="11"/>
                            </a:cubicBezTo>
                            <a:cubicBezTo>
                              <a:pt x="117" y="10"/>
                              <a:pt x="114" y="7"/>
                              <a:pt x="114" y="7"/>
                            </a:cubicBezTo>
                            <a:cubicBezTo>
                              <a:pt x="115" y="6"/>
                              <a:pt x="116" y="7"/>
                              <a:pt x="117" y="6"/>
                            </a:cubicBezTo>
                            <a:cubicBezTo>
                              <a:pt x="117" y="5"/>
                              <a:pt x="115" y="4"/>
                              <a:pt x="114" y="2"/>
                            </a:cubicBezTo>
                            <a:cubicBezTo>
                              <a:pt x="113" y="2"/>
                              <a:pt x="112" y="0"/>
                              <a:pt x="111" y="0"/>
                            </a:cubicBezTo>
                            <a:cubicBezTo>
                              <a:pt x="110" y="0"/>
                              <a:pt x="110" y="1"/>
                              <a:pt x="109" y="1"/>
                            </a:cubicBezTo>
                            <a:cubicBezTo>
                              <a:pt x="108" y="1"/>
                              <a:pt x="107" y="0"/>
                              <a:pt x="106" y="0"/>
                            </a:cubicBezTo>
                            <a:cubicBezTo>
                              <a:pt x="105" y="0"/>
                              <a:pt x="104" y="1"/>
                              <a:pt x="103" y="1"/>
                            </a:cubicBezTo>
                            <a:cubicBezTo>
                              <a:pt x="101" y="2"/>
                              <a:pt x="100" y="1"/>
                              <a:pt x="98" y="1"/>
                            </a:cubicBezTo>
                            <a:cubicBezTo>
                              <a:pt x="97" y="4"/>
                              <a:pt x="95" y="3"/>
                              <a:pt x="93" y="3"/>
                            </a:cubicBezTo>
                            <a:cubicBezTo>
                              <a:pt x="92" y="3"/>
                              <a:pt x="90" y="3"/>
                              <a:pt x="89" y="3"/>
                            </a:cubicBezTo>
                            <a:cubicBezTo>
                              <a:pt x="89" y="3"/>
                              <a:pt x="87" y="3"/>
                              <a:pt x="87" y="3"/>
                            </a:cubicBezTo>
                            <a:cubicBezTo>
                              <a:pt x="85" y="2"/>
                              <a:pt x="83" y="4"/>
                              <a:pt x="81" y="6"/>
                            </a:cubicBezTo>
                            <a:cubicBezTo>
                              <a:pt x="80" y="8"/>
                              <a:pt x="82" y="8"/>
                              <a:pt x="81" y="10"/>
                            </a:cubicBezTo>
                            <a:cubicBezTo>
                              <a:pt x="80" y="12"/>
                              <a:pt x="77" y="9"/>
                              <a:pt x="77" y="9"/>
                            </a:cubicBezTo>
                            <a:cubicBezTo>
                              <a:pt x="76" y="9"/>
                              <a:pt x="74" y="9"/>
                              <a:pt x="73" y="9"/>
                            </a:cubicBezTo>
                            <a:cubicBezTo>
                              <a:pt x="72" y="9"/>
                              <a:pt x="72" y="9"/>
                              <a:pt x="71" y="9"/>
                            </a:cubicBezTo>
                            <a:cubicBezTo>
                              <a:pt x="69" y="11"/>
                              <a:pt x="69" y="9"/>
                              <a:pt x="67" y="8"/>
                            </a:cubicBezTo>
                            <a:cubicBezTo>
                              <a:pt x="66" y="7"/>
                              <a:pt x="63" y="8"/>
                              <a:pt x="63" y="9"/>
                            </a:cubicBezTo>
                            <a:cubicBezTo>
                              <a:pt x="63" y="9"/>
                              <a:pt x="63" y="8"/>
                              <a:pt x="62" y="8"/>
                            </a:cubicBezTo>
                            <a:cubicBezTo>
                              <a:pt x="61" y="8"/>
                              <a:pt x="60" y="8"/>
                              <a:pt x="60" y="8"/>
                            </a:cubicBezTo>
                            <a:cubicBezTo>
                              <a:pt x="59" y="8"/>
                              <a:pt x="58" y="8"/>
                              <a:pt x="57" y="8"/>
                            </a:cubicBezTo>
                            <a:cubicBezTo>
                              <a:pt x="55" y="8"/>
                              <a:pt x="55" y="7"/>
                              <a:pt x="54" y="8"/>
                            </a:cubicBezTo>
                            <a:cubicBezTo>
                              <a:pt x="53" y="8"/>
                              <a:pt x="52" y="7"/>
                              <a:pt x="51" y="8"/>
                            </a:cubicBezTo>
                            <a:cubicBezTo>
                              <a:pt x="49" y="8"/>
                              <a:pt x="49" y="7"/>
                              <a:pt x="48" y="6"/>
                            </a:cubicBezTo>
                            <a:cubicBezTo>
                              <a:pt x="47" y="6"/>
                              <a:pt x="43" y="6"/>
                              <a:pt x="42" y="6"/>
                            </a:cubicBezTo>
                            <a:cubicBezTo>
                              <a:pt x="40" y="5"/>
                              <a:pt x="38" y="4"/>
                              <a:pt x="35" y="4"/>
                            </a:cubicBezTo>
                            <a:cubicBezTo>
                              <a:pt x="32" y="5"/>
                              <a:pt x="29" y="5"/>
                              <a:pt x="26" y="5"/>
                            </a:cubicBezTo>
                            <a:cubicBezTo>
                              <a:pt x="25" y="5"/>
                              <a:pt x="23" y="4"/>
                              <a:pt x="22" y="6"/>
                            </a:cubicBezTo>
                            <a:cubicBezTo>
                              <a:pt x="21" y="6"/>
                              <a:pt x="20" y="7"/>
                              <a:pt x="19" y="7"/>
                            </a:cubicBezTo>
                            <a:cubicBezTo>
                              <a:pt x="17" y="8"/>
                              <a:pt x="15" y="6"/>
                              <a:pt x="14" y="8"/>
                            </a:cubicBezTo>
                            <a:cubicBezTo>
                              <a:pt x="14" y="10"/>
                              <a:pt x="17" y="14"/>
                              <a:pt x="20" y="15"/>
                            </a:cubicBezTo>
                            <a:cubicBezTo>
                              <a:pt x="19" y="15"/>
                              <a:pt x="18" y="15"/>
                              <a:pt x="18" y="16"/>
                            </a:cubicBezTo>
                            <a:cubicBezTo>
                              <a:pt x="21" y="18"/>
                              <a:pt x="18" y="18"/>
                              <a:pt x="15" y="20"/>
                            </a:cubicBezTo>
                            <a:cubicBezTo>
                              <a:pt x="13" y="21"/>
                              <a:pt x="11" y="22"/>
                              <a:pt x="10" y="24"/>
                            </a:cubicBezTo>
                            <a:cubicBezTo>
                              <a:pt x="8" y="25"/>
                              <a:pt x="5" y="27"/>
                              <a:pt x="6" y="29"/>
                            </a:cubicBezTo>
                            <a:cubicBezTo>
                              <a:pt x="6" y="30"/>
                              <a:pt x="6" y="31"/>
                              <a:pt x="7" y="31"/>
                            </a:cubicBezTo>
                            <a:cubicBezTo>
                              <a:pt x="7" y="32"/>
                              <a:pt x="8" y="32"/>
                              <a:pt x="7" y="33"/>
                            </a:cubicBezTo>
                            <a:cubicBezTo>
                              <a:pt x="6" y="32"/>
                              <a:pt x="5" y="32"/>
                              <a:pt x="4" y="32"/>
                            </a:cubicBezTo>
                            <a:cubicBezTo>
                              <a:pt x="4" y="32"/>
                              <a:pt x="4" y="33"/>
                              <a:pt x="3" y="34"/>
                            </a:cubicBezTo>
                            <a:cubicBezTo>
                              <a:pt x="2" y="35"/>
                              <a:pt x="0" y="37"/>
                              <a:pt x="1" y="38"/>
                            </a:cubicBezTo>
                            <a:cubicBezTo>
                              <a:pt x="2" y="39"/>
                              <a:pt x="2" y="39"/>
                              <a:pt x="3" y="40"/>
                            </a:cubicBezTo>
                            <a:cubicBezTo>
                              <a:pt x="3" y="40"/>
                              <a:pt x="4" y="40"/>
                              <a:pt x="5" y="41"/>
                            </a:cubicBezTo>
                            <a:cubicBezTo>
                              <a:pt x="6" y="42"/>
                              <a:pt x="8" y="41"/>
                              <a:pt x="8" y="43"/>
                            </a:cubicBezTo>
                            <a:cubicBezTo>
                              <a:pt x="10" y="42"/>
                              <a:pt x="10" y="41"/>
                              <a:pt x="12" y="42"/>
                            </a:cubicBezTo>
                            <a:cubicBezTo>
                              <a:pt x="13" y="43"/>
                              <a:pt x="15" y="42"/>
                              <a:pt x="16" y="43"/>
                            </a:cubicBezTo>
                            <a:cubicBezTo>
                              <a:pt x="17" y="43"/>
                              <a:pt x="18" y="43"/>
                              <a:pt x="19" y="43"/>
                            </a:cubicBezTo>
                            <a:cubicBezTo>
                              <a:pt x="21" y="43"/>
                              <a:pt x="22" y="43"/>
                              <a:pt x="23" y="43"/>
                            </a:cubicBezTo>
                            <a:cubicBezTo>
                              <a:pt x="25" y="43"/>
                              <a:pt x="27" y="46"/>
                              <a:pt x="29" y="44"/>
                            </a:cubicBezTo>
                            <a:cubicBezTo>
                              <a:pt x="31" y="42"/>
                              <a:pt x="34" y="43"/>
                              <a:pt x="36" y="43"/>
                            </a:cubicBezTo>
                            <a:cubicBezTo>
                              <a:pt x="38" y="42"/>
                              <a:pt x="39" y="43"/>
                              <a:pt x="40" y="41"/>
                            </a:cubicBezTo>
                            <a:cubicBezTo>
                              <a:pt x="40" y="40"/>
                              <a:pt x="41" y="40"/>
                              <a:pt x="42" y="40"/>
                            </a:cubicBezTo>
                            <a:cubicBezTo>
                              <a:pt x="43" y="40"/>
                              <a:pt x="44" y="39"/>
                              <a:pt x="45" y="40"/>
                            </a:cubicBezTo>
                            <a:cubicBezTo>
                              <a:pt x="44" y="39"/>
                              <a:pt x="45" y="39"/>
                              <a:pt x="46" y="39"/>
                            </a:cubicBezTo>
                            <a:cubicBezTo>
                              <a:pt x="48" y="39"/>
                              <a:pt x="51" y="37"/>
                              <a:pt x="53" y="38"/>
                            </a:cubicBezTo>
                            <a:cubicBezTo>
                              <a:pt x="55" y="39"/>
                              <a:pt x="57" y="41"/>
                              <a:pt x="59" y="41"/>
                            </a:cubicBezTo>
                            <a:cubicBezTo>
                              <a:pt x="59" y="42"/>
                              <a:pt x="61" y="40"/>
                              <a:pt x="61" y="41"/>
                            </a:cubicBezTo>
                            <a:cubicBezTo>
                              <a:pt x="61" y="40"/>
                              <a:pt x="64" y="41"/>
                              <a:pt x="64" y="42"/>
                            </a:cubicBezTo>
                            <a:cubicBezTo>
                              <a:pt x="65" y="43"/>
                              <a:pt x="66" y="42"/>
                              <a:pt x="67" y="44"/>
                            </a:cubicBezTo>
                            <a:cubicBezTo>
                              <a:pt x="67" y="45"/>
                              <a:pt x="68" y="45"/>
                              <a:pt x="68" y="46"/>
                            </a:cubicBezTo>
                            <a:cubicBezTo>
                              <a:pt x="69" y="47"/>
                              <a:pt x="69" y="49"/>
                              <a:pt x="70" y="49"/>
                            </a:cubicBezTo>
                            <a:cubicBezTo>
                              <a:pt x="72" y="48"/>
                              <a:pt x="72" y="50"/>
                              <a:pt x="71" y="50"/>
                            </a:cubicBezTo>
                            <a:cubicBezTo>
                              <a:pt x="67" y="52"/>
                              <a:pt x="71" y="53"/>
                              <a:pt x="72" y="53"/>
                            </a:cubicBezTo>
                            <a:cubicBezTo>
                              <a:pt x="73" y="52"/>
                              <a:pt x="77" y="56"/>
                              <a:pt x="74" y="56"/>
                            </a:cubicBezTo>
                            <a:cubicBezTo>
                              <a:pt x="75" y="57"/>
                              <a:pt x="75" y="57"/>
                              <a:pt x="76" y="58"/>
                            </a:cubicBezTo>
                            <a:cubicBezTo>
                              <a:pt x="74" y="60"/>
                              <a:pt x="70" y="55"/>
                              <a:pt x="68" y="58"/>
                            </a:cubicBezTo>
                            <a:cubicBezTo>
                              <a:pt x="68" y="57"/>
                              <a:pt x="68" y="57"/>
                              <a:pt x="67" y="56"/>
                            </a:cubicBezTo>
                            <a:cubicBezTo>
                              <a:pt x="65" y="57"/>
                              <a:pt x="66" y="58"/>
                              <a:pt x="66" y="59"/>
                            </a:cubicBezTo>
                            <a:cubicBezTo>
                              <a:pt x="66" y="61"/>
                              <a:pt x="63" y="62"/>
                              <a:pt x="62" y="64"/>
                            </a:cubicBezTo>
                            <a:cubicBezTo>
                              <a:pt x="61" y="65"/>
                              <a:pt x="61" y="66"/>
                              <a:pt x="59" y="66"/>
                            </a:cubicBezTo>
                            <a:cubicBezTo>
                              <a:pt x="57" y="66"/>
                              <a:pt x="59" y="68"/>
                              <a:pt x="60" y="68"/>
                            </a:cubicBezTo>
                            <a:cubicBezTo>
                              <a:pt x="62" y="70"/>
                              <a:pt x="64" y="68"/>
                              <a:pt x="66" y="68"/>
                            </a:cubicBezTo>
                            <a:cubicBezTo>
                              <a:pt x="68" y="67"/>
                              <a:pt x="73" y="66"/>
                              <a:pt x="72" y="69"/>
                            </a:cubicBezTo>
                            <a:cubicBezTo>
                              <a:pt x="73" y="69"/>
                              <a:pt x="73" y="67"/>
                              <a:pt x="71" y="66"/>
                            </a:cubicBezTo>
                            <a:cubicBezTo>
                              <a:pt x="72" y="66"/>
                              <a:pt x="72" y="66"/>
                              <a:pt x="72" y="66"/>
                            </a:cubicBezTo>
                            <a:cubicBezTo>
                              <a:pt x="70" y="66"/>
                              <a:pt x="71" y="65"/>
                              <a:pt x="72" y="64"/>
                            </a:cubicBezTo>
                            <a:cubicBezTo>
                              <a:pt x="72" y="66"/>
                              <a:pt x="75" y="63"/>
                              <a:pt x="76" y="63"/>
                            </a:cubicBezTo>
                            <a:cubicBezTo>
                              <a:pt x="76" y="64"/>
                              <a:pt x="74" y="65"/>
                              <a:pt x="73" y="65"/>
                            </a:cubicBezTo>
                            <a:cubicBezTo>
                              <a:pt x="74" y="65"/>
                              <a:pt x="79" y="62"/>
                              <a:pt x="79" y="61"/>
                            </a:cubicBezTo>
                            <a:cubicBezTo>
                              <a:pt x="79" y="59"/>
                              <a:pt x="77" y="59"/>
                              <a:pt x="76" y="58"/>
                            </a:cubicBezTo>
                            <a:cubicBezTo>
                              <a:pt x="78" y="57"/>
                              <a:pt x="79" y="60"/>
                              <a:pt x="80" y="61"/>
                            </a:cubicBezTo>
                            <a:cubicBezTo>
                              <a:pt x="82" y="59"/>
                              <a:pt x="82" y="56"/>
                              <a:pt x="85" y="56"/>
                            </a:cubicBezTo>
                            <a:cubicBezTo>
                              <a:pt x="86" y="55"/>
                              <a:pt x="88" y="56"/>
                              <a:pt x="88" y="55"/>
                            </a:cubicBezTo>
                            <a:cubicBezTo>
                              <a:pt x="89" y="55"/>
                              <a:pt x="89" y="54"/>
                              <a:pt x="90" y="54"/>
                            </a:cubicBezTo>
                            <a:cubicBezTo>
                              <a:pt x="90" y="54"/>
                              <a:pt x="89" y="55"/>
                              <a:pt x="90" y="56"/>
                            </a:cubicBezTo>
                            <a:cubicBezTo>
                              <a:pt x="90" y="55"/>
                              <a:pt x="93" y="56"/>
                              <a:pt x="93" y="55"/>
                            </a:cubicBezTo>
                            <a:cubicBezTo>
                              <a:pt x="93" y="54"/>
                              <a:pt x="94" y="53"/>
                              <a:pt x="93" y="51"/>
                            </a:cubicBezTo>
                            <a:cubicBezTo>
                              <a:pt x="94" y="52"/>
                              <a:pt x="93" y="54"/>
                              <a:pt x="94" y="55"/>
                            </a:cubicBezTo>
                            <a:cubicBezTo>
                              <a:pt x="96" y="57"/>
                              <a:pt x="98" y="56"/>
                              <a:pt x="100" y="55"/>
                            </a:cubicBezTo>
                            <a:cubicBezTo>
                              <a:pt x="97" y="57"/>
                              <a:pt x="93" y="57"/>
                              <a:pt x="90" y="56"/>
                            </a:cubicBezTo>
                            <a:cubicBezTo>
                              <a:pt x="91" y="58"/>
                              <a:pt x="97" y="57"/>
                              <a:pt x="92" y="59"/>
                            </a:cubicBezTo>
                            <a:cubicBezTo>
                              <a:pt x="94" y="58"/>
                              <a:pt x="95" y="59"/>
                              <a:pt x="97" y="60"/>
                            </a:cubicBezTo>
                            <a:cubicBezTo>
                              <a:pt x="98" y="61"/>
                              <a:pt x="99" y="61"/>
                              <a:pt x="101" y="61"/>
                            </a:cubicBezTo>
                            <a:cubicBezTo>
                              <a:pt x="103" y="60"/>
                              <a:pt x="105" y="60"/>
                              <a:pt x="106" y="60"/>
                            </a:cubicBezTo>
                            <a:cubicBezTo>
                              <a:pt x="108" y="61"/>
                              <a:pt x="108" y="61"/>
                              <a:pt x="109" y="60"/>
                            </a:cubicBezTo>
                            <a:cubicBezTo>
                              <a:pt x="109" y="61"/>
                              <a:pt x="109" y="62"/>
                              <a:pt x="111" y="62"/>
                            </a:cubicBezTo>
                            <a:cubicBezTo>
                              <a:pt x="110" y="64"/>
                              <a:pt x="105" y="64"/>
                              <a:pt x="103" y="65"/>
                            </a:cubicBezTo>
                            <a:cubicBezTo>
                              <a:pt x="102" y="65"/>
                              <a:pt x="97" y="68"/>
                              <a:pt x="99" y="68"/>
                            </a:cubicBezTo>
                            <a:cubicBezTo>
                              <a:pt x="101" y="68"/>
                              <a:pt x="102" y="68"/>
                              <a:pt x="103" y="68"/>
                            </a:cubicBezTo>
                            <a:cubicBezTo>
                              <a:pt x="105" y="69"/>
                              <a:pt x="106" y="69"/>
                              <a:pt x="107" y="70"/>
                            </a:cubicBezTo>
                            <a:cubicBezTo>
                              <a:pt x="110" y="70"/>
                              <a:pt x="109" y="76"/>
                              <a:pt x="107" y="75"/>
                            </a:cubicBezTo>
                            <a:cubicBezTo>
                              <a:pt x="109" y="79"/>
                              <a:pt x="114" y="76"/>
                              <a:pt x="117" y="74"/>
                            </a:cubicBezTo>
                            <a:cubicBezTo>
                              <a:pt x="119" y="73"/>
                              <a:pt x="121" y="73"/>
                              <a:pt x="122" y="73"/>
                            </a:cubicBezTo>
                            <a:cubicBezTo>
                              <a:pt x="124" y="73"/>
                              <a:pt x="125" y="72"/>
                              <a:pt x="126" y="71"/>
                            </a:cubicBezTo>
                            <a:cubicBezTo>
                              <a:pt x="127" y="71"/>
                              <a:pt x="126" y="70"/>
                              <a:pt x="127" y="70"/>
                            </a:cubicBezTo>
                            <a:cubicBezTo>
                              <a:pt x="128" y="70"/>
                              <a:pt x="129" y="70"/>
                              <a:pt x="130" y="71"/>
                            </a:cubicBezTo>
                            <a:cubicBezTo>
                              <a:pt x="131" y="71"/>
                              <a:pt x="132" y="71"/>
                              <a:pt x="133" y="71"/>
                            </a:cubicBezTo>
                            <a:cubicBezTo>
                              <a:pt x="134" y="71"/>
                              <a:pt x="136" y="71"/>
                              <a:pt x="136" y="70"/>
                            </a:cubicBezTo>
                            <a:cubicBezTo>
                              <a:pt x="136" y="69"/>
                              <a:pt x="136" y="68"/>
                              <a:pt x="138" y="68"/>
                            </a:cubicBezTo>
                            <a:cubicBezTo>
                              <a:pt x="137" y="67"/>
                              <a:pt x="135" y="66"/>
                              <a:pt x="133" y="67"/>
                            </a:cubicBezTo>
                            <a:cubicBezTo>
                              <a:pt x="132" y="68"/>
                              <a:pt x="131" y="68"/>
                              <a:pt x="130" y="67"/>
                            </a:cubicBezTo>
                            <a:cubicBezTo>
                              <a:pt x="128" y="71"/>
                              <a:pt x="124" y="66"/>
                              <a:pt x="122" y="64"/>
                            </a:cubicBezTo>
                            <a:cubicBezTo>
                              <a:pt x="122" y="64"/>
                              <a:pt x="122" y="63"/>
                              <a:pt x="122" y="63"/>
                            </a:cubicBezTo>
                            <a:cubicBezTo>
                              <a:pt x="122" y="64"/>
                              <a:pt x="122" y="64"/>
                              <a:pt x="123" y="65"/>
                            </a:cubicBezTo>
                            <a:cubicBezTo>
                              <a:pt x="124" y="66"/>
                              <a:pt x="125" y="67"/>
                              <a:pt x="126" y="69"/>
                            </a:cubicBezTo>
                            <a:cubicBezTo>
                              <a:pt x="125" y="68"/>
                              <a:pt x="123" y="68"/>
                              <a:pt x="123" y="67"/>
                            </a:cubicBezTo>
                            <a:cubicBezTo>
                              <a:pt x="123" y="67"/>
                              <a:pt x="123" y="66"/>
                              <a:pt x="123" y="66"/>
                            </a:cubicBezTo>
                            <a:cubicBezTo>
                              <a:pt x="122" y="64"/>
                              <a:pt x="119" y="64"/>
                              <a:pt x="120" y="63"/>
                            </a:cubicBezTo>
                            <a:cubicBezTo>
                              <a:pt x="119" y="63"/>
                              <a:pt x="118" y="63"/>
                              <a:pt x="117" y="64"/>
                            </a:cubicBezTo>
                            <a:cubicBezTo>
                              <a:pt x="118" y="63"/>
                              <a:pt x="119" y="63"/>
                              <a:pt x="118" y="62"/>
                            </a:cubicBezTo>
                            <a:cubicBezTo>
                              <a:pt x="118" y="63"/>
                              <a:pt x="114" y="59"/>
                              <a:pt x="114" y="62"/>
                            </a:cubicBezTo>
                            <a:cubicBezTo>
                              <a:pt x="114" y="61"/>
                              <a:pt x="113" y="60"/>
                              <a:pt x="113" y="61"/>
                            </a:cubicBezTo>
                            <a:cubicBezTo>
                              <a:pt x="112" y="61"/>
                              <a:pt x="110" y="60"/>
                              <a:pt x="110" y="59"/>
                            </a:cubicBezTo>
                            <a:cubicBezTo>
                              <a:pt x="111" y="59"/>
                              <a:pt x="115" y="61"/>
                              <a:pt x="115" y="59"/>
                            </a:cubicBezTo>
                            <a:cubicBezTo>
                              <a:pt x="115" y="59"/>
                              <a:pt x="116" y="60"/>
                              <a:pt x="116" y="61"/>
                            </a:cubicBezTo>
                            <a:cubicBezTo>
                              <a:pt x="117" y="59"/>
                              <a:pt x="117" y="61"/>
                              <a:pt x="118" y="60"/>
                            </a:cubicBezTo>
                            <a:cubicBezTo>
                              <a:pt x="118" y="62"/>
                              <a:pt x="118" y="60"/>
                              <a:pt x="117" y="61"/>
                            </a:cubicBezTo>
                            <a:cubicBezTo>
                              <a:pt x="117" y="61"/>
                              <a:pt x="117" y="62"/>
                              <a:pt x="118" y="62"/>
                            </a:cubicBezTo>
                            <a:cubicBezTo>
                              <a:pt x="118" y="62"/>
                              <a:pt x="119" y="60"/>
                              <a:pt x="119" y="60"/>
                            </a:cubicBezTo>
                            <a:cubicBezTo>
                              <a:pt x="120" y="60"/>
                              <a:pt x="120" y="61"/>
                              <a:pt x="120" y="61"/>
                            </a:cubicBezTo>
                            <a:cubicBezTo>
                              <a:pt x="121" y="61"/>
                              <a:pt x="121" y="62"/>
                              <a:pt x="121" y="63"/>
                            </a:cubicBezTo>
                            <a:cubicBezTo>
                              <a:pt x="121" y="61"/>
                              <a:pt x="120" y="60"/>
                              <a:pt x="121" y="59"/>
                            </a:cubicBezTo>
                            <a:cubicBezTo>
                              <a:pt x="123" y="59"/>
                              <a:pt x="125" y="59"/>
                              <a:pt x="124" y="57"/>
                            </a:cubicBezTo>
                            <a:cubicBezTo>
                              <a:pt x="128" y="57"/>
                              <a:pt x="123" y="60"/>
                              <a:pt x="122" y="61"/>
                            </a:cubicBezTo>
                            <a:cubicBezTo>
                              <a:pt x="126" y="60"/>
                              <a:pt x="127" y="56"/>
                              <a:pt x="131" y="55"/>
                            </a:cubicBezTo>
                            <a:cubicBezTo>
                              <a:pt x="133" y="55"/>
                              <a:pt x="134" y="55"/>
                              <a:pt x="136" y="55"/>
                            </a:cubicBezTo>
                            <a:cubicBezTo>
                              <a:pt x="137" y="54"/>
                              <a:pt x="139" y="54"/>
                              <a:pt x="140" y="55"/>
                            </a:cubicBezTo>
                            <a:cubicBezTo>
                              <a:pt x="140" y="53"/>
                              <a:pt x="142" y="53"/>
                              <a:pt x="144" y="53"/>
                            </a:cubicBezTo>
                            <a:cubicBezTo>
                              <a:pt x="145" y="53"/>
                              <a:pt x="146" y="51"/>
                              <a:pt x="147" y="51"/>
                            </a:cubicBezTo>
                            <a:cubicBezTo>
                              <a:pt x="149" y="51"/>
                              <a:pt x="151" y="52"/>
                              <a:pt x="153" y="51"/>
                            </a:cubicBezTo>
                            <a:cubicBezTo>
                              <a:pt x="154" y="51"/>
                              <a:pt x="153" y="50"/>
                              <a:pt x="154" y="49"/>
                            </a:cubicBezTo>
                            <a:cubicBezTo>
                              <a:pt x="153" y="49"/>
                              <a:pt x="153" y="48"/>
                              <a:pt x="154" y="47"/>
                            </a:cubicBezTo>
                            <a:cubicBezTo>
                              <a:pt x="154" y="46"/>
                              <a:pt x="155" y="46"/>
                              <a:pt x="156" y="46"/>
                            </a:cubicBezTo>
                            <a:cubicBezTo>
                              <a:pt x="158" y="45"/>
                              <a:pt x="158" y="44"/>
                              <a:pt x="159" y="44"/>
                            </a:cubicBezTo>
                            <a:cubicBezTo>
                              <a:pt x="160" y="43"/>
                              <a:pt x="161" y="44"/>
                              <a:pt x="162" y="44"/>
                            </a:cubicBezTo>
                            <a:cubicBezTo>
                              <a:pt x="164" y="43"/>
                              <a:pt x="167" y="45"/>
                              <a:pt x="168" y="43"/>
                            </a:cubicBezTo>
                            <a:cubicBezTo>
                              <a:pt x="168" y="43"/>
                              <a:pt x="170" y="40"/>
                              <a:pt x="170" y="39"/>
                            </a:cubicBezTo>
                            <a:cubicBezTo>
                              <a:pt x="169" y="40"/>
                              <a:pt x="169" y="39"/>
                              <a:pt x="169" y="39"/>
                            </a:cubicBezTo>
                            <a:cubicBezTo>
                              <a:pt x="171" y="38"/>
                              <a:pt x="167" y="37"/>
                              <a:pt x="167" y="37"/>
                            </a:cubicBezTo>
                            <a:cubicBezTo>
                              <a:pt x="166" y="35"/>
                              <a:pt x="169" y="34"/>
                              <a:pt x="170" y="35"/>
                            </a:cubicBezTo>
                            <a:cubicBezTo>
                              <a:pt x="170" y="33"/>
                              <a:pt x="168" y="35"/>
                              <a:pt x="167" y="33"/>
                            </a:cubicBezTo>
                            <a:cubicBezTo>
                              <a:pt x="167" y="32"/>
                              <a:pt x="169" y="32"/>
                              <a:pt x="169" y="32"/>
                            </a:cubicBezTo>
                            <a:cubicBezTo>
                              <a:pt x="172" y="30"/>
                              <a:pt x="170" y="28"/>
                              <a:pt x="171" y="27"/>
                            </a:cubicBezTo>
                            <a:cubicBezTo>
                              <a:pt x="170" y="27"/>
                              <a:pt x="169" y="27"/>
                              <a:pt x="168" y="27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94" name="Freeform 368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753" y="2638"/>
                        <a:ext cx="219" cy="119"/>
                      </a:xfrm>
                      <a:custGeom>
                        <a:avLst/>
                        <a:gdLst>
                          <a:gd name="T0" fmla="*/ 4 w 135"/>
                          <a:gd name="T1" fmla="*/ 16 h 74"/>
                          <a:gd name="T2" fmla="*/ 3 w 135"/>
                          <a:gd name="T3" fmla="*/ 10 h 74"/>
                          <a:gd name="T4" fmla="*/ 0 w 135"/>
                          <a:gd name="T5" fmla="*/ 11 h 74"/>
                          <a:gd name="T6" fmla="*/ 3 w 135"/>
                          <a:gd name="T7" fmla="*/ 15 h 74"/>
                          <a:gd name="T8" fmla="*/ 134 w 135"/>
                          <a:gd name="T9" fmla="*/ 47 h 74"/>
                          <a:gd name="T10" fmla="*/ 120 w 135"/>
                          <a:gd name="T11" fmla="*/ 41 h 74"/>
                          <a:gd name="T12" fmla="*/ 102 w 135"/>
                          <a:gd name="T13" fmla="*/ 32 h 74"/>
                          <a:gd name="T14" fmla="*/ 93 w 135"/>
                          <a:gd name="T15" fmla="*/ 23 h 74"/>
                          <a:gd name="T16" fmla="*/ 86 w 135"/>
                          <a:gd name="T17" fmla="*/ 15 h 74"/>
                          <a:gd name="T18" fmla="*/ 78 w 135"/>
                          <a:gd name="T19" fmla="*/ 15 h 74"/>
                          <a:gd name="T20" fmla="*/ 73 w 135"/>
                          <a:gd name="T21" fmla="*/ 11 h 74"/>
                          <a:gd name="T22" fmla="*/ 72 w 135"/>
                          <a:gd name="T23" fmla="*/ 7 h 74"/>
                          <a:gd name="T24" fmla="*/ 66 w 135"/>
                          <a:gd name="T25" fmla="*/ 5 h 74"/>
                          <a:gd name="T26" fmla="*/ 60 w 135"/>
                          <a:gd name="T27" fmla="*/ 2 h 74"/>
                          <a:gd name="T28" fmla="*/ 54 w 135"/>
                          <a:gd name="T29" fmla="*/ 2 h 74"/>
                          <a:gd name="T30" fmla="*/ 52 w 135"/>
                          <a:gd name="T31" fmla="*/ 4 h 74"/>
                          <a:gd name="T32" fmla="*/ 44 w 135"/>
                          <a:gd name="T33" fmla="*/ 13 h 74"/>
                          <a:gd name="T34" fmla="*/ 37 w 135"/>
                          <a:gd name="T35" fmla="*/ 15 h 74"/>
                          <a:gd name="T36" fmla="*/ 20 w 135"/>
                          <a:gd name="T37" fmla="*/ 7 h 74"/>
                          <a:gd name="T38" fmla="*/ 13 w 135"/>
                          <a:gd name="T39" fmla="*/ 7 h 74"/>
                          <a:gd name="T40" fmla="*/ 15 w 135"/>
                          <a:gd name="T41" fmla="*/ 12 h 74"/>
                          <a:gd name="T42" fmla="*/ 20 w 135"/>
                          <a:gd name="T43" fmla="*/ 16 h 74"/>
                          <a:gd name="T44" fmla="*/ 16 w 135"/>
                          <a:gd name="T45" fmla="*/ 18 h 74"/>
                          <a:gd name="T46" fmla="*/ 17 w 135"/>
                          <a:gd name="T47" fmla="*/ 20 h 74"/>
                          <a:gd name="T48" fmla="*/ 16 w 135"/>
                          <a:gd name="T49" fmla="*/ 19 h 74"/>
                          <a:gd name="T50" fmla="*/ 12 w 135"/>
                          <a:gd name="T51" fmla="*/ 20 h 74"/>
                          <a:gd name="T52" fmla="*/ 9 w 135"/>
                          <a:gd name="T53" fmla="*/ 19 h 74"/>
                          <a:gd name="T54" fmla="*/ 7 w 135"/>
                          <a:gd name="T55" fmla="*/ 18 h 74"/>
                          <a:gd name="T56" fmla="*/ 6 w 135"/>
                          <a:gd name="T57" fmla="*/ 18 h 74"/>
                          <a:gd name="T58" fmla="*/ 4 w 135"/>
                          <a:gd name="T59" fmla="*/ 16 h 74"/>
                          <a:gd name="T60" fmla="*/ 4 w 135"/>
                          <a:gd name="T61" fmla="*/ 18 h 74"/>
                          <a:gd name="T62" fmla="*/ 2 w 135"/>
                          <a:gd name="T63" fmla="*/ 25 h 74"/>
                          <a:gd name="T64" fmla="*/ 4 w 135"/>
                          <a:gd name="T65" fmla="*/ 27 h 74"/>
                          <a:gd name="T66" fmla="*/ 10 w 135"/>
                          <a:gd name="T67" fmla="*/ 30 h 74"/>
                          <a:gd name="T68" fmla="*/ 8 w 135"/>
                          <a:gd name="T69" fmla="*/ 30 h 74"/>
                          <a:gd name="T70" fmla="*/ 10 w 135"/>
                          <a:gd name="T71" fmla="*/ 34 h 74"/>
                          <a:gd name="T72" fmla="*/ 14 w 135"/>
                          <a:gd name="T73" fmla="*/ 37 h 74"/>
                          <a:gd name="T74" fmla="*/ 13 w 135"/>
                          <a:gd name="T75" fmla="*/ 49 h 74"/>
                          <a:gd name="T76" fmla="*/ 20 w 135"/>
                          <a:gd name="T77" fmla="*/ 52 h 74"/>
                          <a:gd name="T78" fmla="*/ 23 w 135"/>
                          <a:gd name="T79" fmla="*/ 49 h 74"/>
                          <a:gd name="T80" fmla="*/ 37 w 135"/>
                          <a:gd name="T81" fmla="*/ 46 h 74"/>
                          <a:gd name="T82" fmla="*/ 47 w 135"/>
                          <a:gd name="T83" fmla="*/ 46 h 74"/>
                          <a:gd name="T84" fmla="*/ 57 w 135"/>
                          <a:gd name="T85" fmla="*/ 50 h 74"/>
                          <a:gd name="T86" fmla="*/ 67 w 135"/>
                          <a:gd name="T87" fmla="*/ 54 h 74"/>
                          <a:gd name="T88" fmla="*/ 76 w 135"/>
                          <a:gd name="T89" fmla="*/ 59 h 74"/>
                          <a:gd name="T90" fmla="*/ 83 w 135"/>
                          <a:gd name="T91" fmla="*/ 61 h 74"/>
                          <a:gd name="T92" fmla="*/ 83 w 135"/>
                          <a:gd name="T93" fmla="*/ 67 h 74"/>
                          <a:gd name="T94" fmla="*/ 84 w 135"/>
                          <a:gd name="T95" fmla="*/ 69 h 74"/>
                          <a:gd name="T96" fmla="*/ 90 w 135"/>
                          <a:gd name="T97" fmla="*/ 71 h 74"/>
                          <a:gd name="T98" fmla="*/ 99 w 135"/>
                          <a:gd name="T99" fmla="*/ 72 h 74"/>
                          <a:gd name="T100" fmla="*/ 101 w 135"/>
                          <a:gd name="T101" fmla="*/ 67 h 74"/>
                          <a:gd name="T102" fmla="*/ 115 w 135"/>
                          <a:gd name="T103" fmla="*/ 61 h 74"/>
                          <a:gd name="T104" fmla="*/ 119 w 135"/>
                          <a:gd name="T105" fmla="*/ 54 h 74"/>
                          <a:gd name="T106" fmla="*/ 125 w 135"/>
                          <a:gd name="T107" fmla="*/ 53 h 74"/>
                          <a:gd name="T108" fmla="*/ 134 w 135"/>
                          <a:gd name="T109" fmla="*/ 52 h 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</a:cxnLst>
                        <a:rect l="0" t="0" r="r" b="b"/>
                        <a:pathLst>
                          <a:path w="135" h="74">
                            <a:moveTo>
                              <a:pt x="3" y="15"/>
                            </a:moveTo>
                            <a:cubicBezTo>
                              <a:pt x="3" y="15"/>
                              <a:pt x="4" y="16"/>
                              <a:pt x="4" y="16"/>
                            </a:cubicBezTo>
                            <a:cubicBezTo>
                              <a:pt x="4" y="15"/>
                              <a:pt x="3" y="13"/>
                              <a:pt x="3" y="12"/>
                            </a:cubicBezTo>
                            <a:cubicBezTo>
                              <a:pt x="3" y="12"/>
                              <a:pt x="4" y="9"/>
                              <a:pt x="3" y="10"/>
                            </a:cubicBezTo>
                            <a:cubicBezTo>
                              <a:pt x="2" y="10"/>
                              <a:pt x="2" y="9"/>
                              <a:pt x="3" y="8"/>
                            </a:cubicBezTo>
                            <a:cubicBezTo>
                              <a:pt x="2" y="9"/>
                              <a:pt x="1" y="10"/>
                              <a:pt x="0" y="11"/>
                            </a:cubicBezTo>
                            <a:cubicBezTo>
                              <a:pt x="1" y="11"/>
                              <a:pt x="1" y="12"/>
                              <a:pt x="2" y="13"/>
                            </a:cubicBezTo>
                            <a:cubicBezTo>
                              <a:pt x="3" y="14"/>
                              <a:pt x="3" y="14"/>
                              <a:pt x="3" y="15"/>
                            </a:cubicBezTo>
                            <a:close/>
                            <a:moveTo>
                              <a:pt x="134" y="49"/>
                            </a:moveTo>
                            <a:cubicBezTo>
                              <a:pt x="134" y="48"/>
                              <a:pt x="135" y="47"/>
                              <a:pt x="134" y="47"/>
                            </a:cubicBezTo>
                            <a:cubicBezTo>
                              <a:pt x="133" y="45"/>
                              <a:pt x="129" y="44"/>
                              <a:pt x="127" y="44"/>
                            </a:cubicBezTo>
                            <a:cubicBezTo>
                              <a:pt x="124" y="44"/>
                              <a:pt x="122" y="43"/>
                              <a:pt x="120" y="41"/>
                            </a:cubicBezTo>
                            <a:cubicBezTo>
                              <a:pt x="117" y="40"/>
                              <a:pt x="114" y="38"/>
                              <a:pt x="111" y="37"/>
                            </a:cubicBezTo>
                            <a:cubicBezTo>
                              <a:pt x="108" y="36"/>
                              <a:pt x="105" y="34"/>
                              <a:pt x="102" y="32"/>
                            </a:cubicBezTo>
                            <a:cubicBezTo>
                              <a:pt x="100" y="30"/>
                              <a:pt x="95" y="29"/>
                              <a:pt x="95" y="27"/>
                            </a:cubicBezTo>
                            <a:cubicBezTo>
                              <a:pt x="94" y="25"/>
                              <a:pt x="94" y="24"/>
                              <a:pt x="93" y="23"/>
                            </a:cubicBezTo>
                            <a:cubicBezTo>
                              <a:pt x="92" y="22"/>
                              <a:pt x="91" y="21"/>
                              <a:pt x="91" y="20"/>
                            </a:cubicBezTo>
                            <a:cubicBezTo>
                              <a:pt x="90" y="18"/>
                              <a:pt x="89" y="15"/>
                              <a:pt x="86" y="15"/>
                            </a:cubicBezTo>
                            <a:cubicBezTo>
                              <a:pt x="84" y="15"/>
                              <a:pt x="85" y="16"/>
                              <a:pt x="83" y="16"/>
                            </a:cubicBezTo>
                            <a:cubicBezTo>
                              <a:pt x="81" y="16"/>
                              <a:pt x="80" y="15"/>
                              <a:pt x="78" y="15"/>
                            </a:cubicBezTo>
                            <a:cubicBezTo>
                              <a:pt x="77" y="15"/>
                              <a:pt x="72" y="15"/>
                              <a:pt x="73" y="13"/>
                            </a:cubicBezTo>
                            <a:cubicBezTo>
                              <a:pt x="73" y="12"/>
                              <a:pt x="73" y="12"/>
                              <a:pt x="73" y="11"/>
                            </a:cubicBezTo>
                            <a:cubicBezTo>
                              <a:pt x="72" y="10"/>
                              <a:pt x="73" y="10"/>
                              <a:pt x="74" y="10"/>
                            </a:cubicBezTo>
                            <a:cubicBezTo>
                              <a:pt x="73" y="9"/>
                              <a:pt x="72" y="9"/>
                              <a:pt x="72" y="7"/>
                            </a:cubicBezTo>
                            <a:cubicBezTo>
                              <a:pt x="72" y="6"/>
                              <a:pt x="71" y="5"/>
                              <a:pt x="69" y="5"/>
                            </a:cubicBezTo>
                            <a:cubicBezTo>
                              <a:pt x="68" y="5"/>
                              <a:pt x="67" y="5"/>
                              <a:pt x="66" y="5"/>
                            </a:cubicBezTo>
                            <a:cubicBezTo>
                              <a:pt x="64" y="5"/>
                              <a:pt x="65" y="4"/>
                              <a:pt x="64" y="3"/>
                            </a:cubicBezTo>
                            <a:cubicBezTo>
                              <a:pt x="63" y="3"/>
                              <a:pt x="61" y="3"/>
                              <a:pt x="60" y="2"/>
                            </a:cubicBezTo>
                            <a:cubicBezTo>
                              <a:pt x="60" y="1"/>
                              <a:pt x="59" y="0"/>
                              <a:pt x="58" y="1"/>
                            </a:cubicBezTo>
                            <a:cubicBezTo>
                              <a:pt x="58" y="2"/>
                              <a:pt x="54" y="1"/>
                              <a:pt x="54" y="2"/>
                            </a:cubicBezTo>
                            <a:cubicBezTo>
                              <a:pt x="54" y="2"/>
                              <a:pt x="57" y="5"/>
                              <a:pt x="58" y="5"/>
                            </a:cubicBezTo>
                            <a:cubicBezTo>
                              <a:pt x="56" y="5"/>
                              <a:pt x="53" y="1"/>
                              <a:pt x="52" y="4"/>
                            </a:cubicBezTo>
                            <a:cubicBezTo>
                              <a:pt x="51" y="7"/>
                              <a:pt x="48" y="5"/>
                              <a:pt x="46" y="7"/>
                            </a:cubicBezTo>
                            <a:cubicBezTo>
                              <a:pt x="43" y="9"/>
                              <a:pt x="43" y="10"/>
                              <a:pt x="44" y="13"/>
                            </a:cubicBezTo>
                            <a:cubicBezTo>
                              <a:pt x="44" y="14"/>
                              <a:pt x="45" y="15"/>
                              <a:pt x="43" y="15"/>
                            </a:cubicBezTo>
                            <a:cubicBezTo>
                              <a:pt x="41" y="15"/>
                              <a:pt x="39" y="15"/>
                              <a:pt x="37" y="15"/>
                            </a:cubicBezTo>
                            <a:cubicBezTo>
                              <a:pt x="33" y="15"/>
                              <a:pt x="29" y="16"/>
                              <a:pt x="26" y="13"/>
                            </a:cubicBezTo>
                            <a:cubicBezTo>
                              <a:pt x="25" y="10"/>
                              <a:pt x="23" y="8"/>
                              <a:pt x="20" y="7"/>
                            </a:cubicBezTo>
                            <a:cubicBezTo>
                              <a:pt x="17" y="5"/>
                              <a:pt x="13" y="5"/>
                              <a:pt x="9" y="6"/>
                            </a:cubicBezTo>
                            <a:cubicBezTo>
                              <a:pt x="11" y="5"/>
                              <a:pt x="13" y="6"/>
                              <a:pt x="13" y="7"/>
                            </a:cubicBezTo>
                            <a:cubicBezTo>
                              <a:pt x="14" y="7"/>
                              <a:pt x="13" y="8"/>
                              <a:pt x="14" y="9"/>
                            </a:cubicBezTo>
                            <a:cubicBezTo>
                              <a:pt x="14" y="10"/>
                              <a:pt x="14" y="11"/>
                              <a:pt x="15" y="12"/>
                            </a:cubicBezTo>
                            <a:cubicBezTo>
                              <a:pt x="16" y="14"/>
                              <a:pt x="21" y="14"/>
                              <a:pt x="21" y="16"/>
                            </a:cubicBezTo>
                            <a:cubicBezTo>
                              <a:pt x="21" y="16"/>
                              <a:pt x="21" y="16"/>
                              <a:pt x="20" y="16"/>
                            </a:cubicBezTo>
                            <a:cubicBezTo>
                              <a:pt x="22" y="17"/>
                              <a:pt x="20" y="19"/>
                              <a:pt x="18" y="18"/>
                            </a:cubicBezTo>
                            <a:cubicBezTo>
                              <a:pt x="19" y="18"/>
                              <a:pt x="17" y="17"/>
                              <a:pt x="16" y="18"/>
                            </a:cubicBezTo>
                            <a:cubicBezTo>
                              <a:pt x="17" y="19"/>
                              <a:pt x="17" y="20"/>
                              <a:pt x="18" y="19"/>
                            </a:cubicBezTo>
                            <a:cubicBezTo>
                              <a:pt x="18" y="20"/>
                              <a:pt x="18" y="20"/>
                              <a:pt x="17" y="20"/>
                            </a:cubicBezTo>
                            <a:cubicBezTo>
                              <a:pt x="18" y="20"/>
                              <a:pt x="18" y="20"/>
                              <a:pt x="18" y="20"/>
                            </a:cubicBezTo>
                            <a:cubicBezTo>
                              <a:pt x="17" y="20"/>
                              <a:pt x="16" y="20"/>
                              <a:pt x="16" y="19"/>
                            </a:cubicBezTo>
                            <a:cubicBezTo>
                              <a:pt x="16" y="19"/>
                              <a:pt x="15" y="19"/>
                              <a:pt x="15" y="19"/>
                            </a:cubicBezTo>
                            <a:cubicBezTo>
                              <a:pt x="15" y="20"/>
                              <a:pt x="13" y="20"/>
                              <a:pt x="12" y="20"/>
                            </a:cubicBezTo>
                            <a:cubicBezTo>
                              <a:pt x="10" y="21"/>
                              <a:pt x="11" y="18"/>
                              <a:pt x="10" y="18"/>
                            </a:cubicBezTo>
                            <a:cubicBezTo>
                              <a:pt x="10" y="18"/>
                              <a:pt x="10" y="19"/>
                              <a:pt x="9" y="19"/>
                            </a:cubicBezTo>
                            <a:cubicBezTo>
                              <a:pt x="9" y="19"/>
                              <a:pt x="8" y="19"/>
                              <a:pt x="8" y="18"/>
                            </a:cubicBezTo>
                            <a:cubicBezTo>
                              <a:pt x="8" y="19"/>
                              <a:pt x="6" y="20"/>
                              <a:pt x="7" y="18"/>
                            </a:cubicBezTo>
                            <a:cubicBezTo>
                              <a:pt x="7" y="19"/>
                              <a:pt x="6" y="19"/>
                              <a:pt x="6" y="19"/>
                            </a:cubicBezTo>
                            <a:cubicBezTo>
                              <a:pt x="5" y="19"/>
                              <a:pt x="5" y="18"/>
                              <a:pt x="6" y="18"/>
                            </a:cubicBezTo>
                            <a:cubicBezTo>
                              <a:pt x="4" y="18"/>
                              <a:pt x="5" y="16"/>
                              <a:pt x="4" y="16"/>
                            </a:cubicBezTo>
                            <a:cubicBezTo>
                              <a:pt x="4" y="16"/>
                              <a:pt x="4" y="16"/>
                              <a:pt x="4" y="16"/>
                            </a:cubicBezTo>
                            <a:cubicBezTo>
                              <a:pt x="4" y="16"/>
                              <a:pt x="4" y="16"/>
                              <a:pt x="4" y="16"/>
                            </a:cubicBezTo>
                            <a:cubicBezTo>
                              <a:pt x="4" y="17"/>
                              <a:pt x="4" y="17"/>
                              <a:pt x="4" y="18"/>
                            </a:cubicBezTo>
                            <a:cubicBezTo>
                              <a:pt x="5" y="18"/>
                              <a:pt x="4" y="19"/>
                              <a:pt x="4" y="20"/>
                            </a:cubicBezTo>
                            <a:cubicBezTo>
                              <a:pt x="3" y="22"/>
                              <a:pt x="3" y="23"/>
                              <a:pt x="2" y="25"/>
                            </a:cubicBezTo>
                            <a:cubicBezTo>
                              <a:pt x="2" y="26"/>
                              <a:pt x="2" y="26"/>
                              <a:pt x="3" y="27"/>
                            </a:cubicBezTo>
                            <a:cubicBezTo>
                              <a:pt x="3" y="27"/>
                              <a:pt x="5" y="29"/>
                              <a:pt x="4" y="27"/>
                            </a:cubicBezTo>
                            <a:cubicBezTo>
                              <a:pt x="6" y="28"/>
                              <a:pt x="10" y="26"/>
                              <a:pt x="10" y="29"/>
                            </a:cubicBezTo>
                            <a:cubicBezTo>
                              <a:pt x="10" y="29"/>
                              <a:pt x="9" y="31"/>
                              <a:pt x="10" y="30"/>
                            </a:cubicBezTo>
                            <a:cubicBezTo>
                              <a:pt x="10" y="30"/>
                              <a:pt x="11" y="32"/>
                              <a:pt x="11" y="32"/>
                            </a:cubicBezTo>
                            <a:cubicBezTo>
                              <a:pt x="11" y="31"/>
                              <a:pt x="6" y="32"/>
                              <a:pt x="8" y="30"/>
                            </a:cubicBezTo>
                            <a:cubicBezTo>
                              <a:pt x="6" y="31"/>
                              <a:pt x="6" y="33"/>
                              <a:pt x="7" y="34"/>
                            </a:cubicBezTo>
                            <a:cubicBezTo>
                              <a:pt x="8" y="33"/>
                              <a:pt x="9" y="34"/>
                              <a:pt x="10" y="34"/>
                            </a:cubicBezTo>
                            <a:cubicBezTo>
                              <a:pt x="11" y="35"/>
                              <a:pt x="12" y="37"/>
                              <a:pt x="12" y="35"/>
                            </a:cubicBezTo>
                            <a:cubicBezTo>
                              <a:pt x="11" y="36"/>
                              <a:pt x="13" y="37"/>
                              <a:pt x="14" y="37"/>
                            </a:cubicBezTo>
                            <a:cubicBezTo>
                              <a:pt x="15" y="38"/>
                              <a:pt x="13" y="40"/>
                              <a:pt x="13" y="42"/>
                            </a:cubicBezTo>
                            <a:cubicBezTo>
                              <a:pt x="13" y="44"/>
                              <a:pt x="13" y="46"/>
                              <a:pt x="13" y="49"/>
                            </a:cubicBezTo>
                            <a:cubicBezTo>
                              <a:pt x="13" y="50"/>
                              <a:pt x="13" y="52"/>
                              <a:pt x="14" y="52"/>
                            </a:cubicBezTo>
                            <a:cubicBezTo>
                              <a:pt x="15" y="53"/>
                              <a:pt x="18" y="53"/>
                              <a:pt x="20" y="52"/>
                            </a:cubicBezTo>
                            <a:cubicBezTo>
                              <a:pt x="20" y="52"/>
                              <a:pt x="21" y="52"/>
                              <a:pt x="22" y="51"/>
                            </a:cubicBezTo>
                            <a:cubicBezTo>
                              <a:pt x="22" y="51"/>
                              <a:pt x="22" y="50"/>
                              <a:pt x="23" y="49"/>
                            </a:cubicBezTo>
                            <a:cubicBezTo>
                              <a:pt x="25" y="47"/>
                              <a:pt x="27" y="46"/>
                              <a:pt x="30" y="46"/>
                            </a:cubicBezTo>
                            <a:cubicBezTo>
                              <a:pt x="32" y="45"/>
                              <a:pt x="34" y="46"/>
                              <a:pt x="37" y="46"/>
                            </a:cubicBezTo>
                            <a:cubicBezTo>
                              <a:pt x="35" y="43"/>
                              <a:pt x="43" y="45"/>
                              <a:pt x="44" y="44"/>
                            </a:cubicBezTo>
                            <a:cubicBezTo>
                              <a:pt x="46" y="44"/>
                              <a:pt x="46" y="45"/>
                              <a:pt x="47" y="46"/>
                            </a:cubicBezTo>
                            <a:cubicBezTo>
                              <a:pt x="47" y="48"/>
                              <a:pt x="51" y="47"/>
                              <a:pt x="52" y="48"/>
                            </a:cubicBezTo>
                            <a:cubicBezTo>
                              <a:pt x="54" y="48"/>
                              <a:pt x="55" y="50"/>
                              <a:pt x="57" y="50"/>
                            </a:cubicBezTo>
                            <a:cubicBezTo>
                              <a:pt x="59" y="50"/>
                              <a:pt x="61" y="50"/>
                              <a:pt x="63" y="50"/>
                            </a:cubicBezTo>
                            <a:cubicBezTo>
                              <a:pt x="65" y="51"/>
                              <a:pt x="66" y="52"/>
                              <a:pt x="67" y="54"/>
                            </a:cubicBezTo>
                            <a:cubicBezTo>
                              <a:pt x="68" y="55"/>
                              <a:pt x="71" y="55"/>
                              <a:pt x="72" y="56"/>
                            </a:cubicBezTo>
                            <a:cubicBezTo>
                              <a:pt x="73" y="57"/>
                              <a:pt x="74" y="59"/>
                              <a:pt x="76" y="59"/>
                            </a:cubicBezTo>
                            <a:cubicBezTo>
                              <a:pt x="77" y="60"/>
                              <a:pt x="79" y="59"/>
                              <a:pt x="80" y="59"/>
                            </a:cubicBezTo>
                            <a:cubicBezTo>
                              <a:pt x="81" y="59"/>
                              <a:pt x="83" y="59"/>
                              <a:pt x="83" y="61"/>
                            </a:cubicBezTo>
                            <a:cubicBezTo>
                              <a:pt x="83" y="62"/>
                              <a:pt x="83" y="64"/>
                              <a:pt x="83" y="65"/>
                            </a:cubicBezTo>
                            <a:cubicBezTo>
                              <a:pt x="82" y="67"/>
                              <a:pt x="83" y="65"/>
                              <a:pt x="83" y="67"/>
                            </a:cubicBezTo>
                            <a:cubicBezTo>
                              <a:pt x="83" y="67"/>
                              <a:pt x="83" y="68"/>
                              <a:pt x="83" y="68"/>
                            </a:cubicBezTo>
                            <a:cubicBezTo>
                              <a:pt x="83" y="69"/>
                              <a:pt x="83" y="70"/>
                              <a:pt x="84" y="69"/>
                            </a:cubicBezTo>
                            <a:cubicBezTo>
                              <a:pt x="85" y="69"/>
                              <a:pt x="84" y="70"/>
                              <a:pt x="85" y="70"/>
                            </a:cubicBezTo>
                            <a:cubicBezTo>
                              <a:pt x="87" y="71"/>
                              <a:pt x="88" y="71"/>
                              <a:pt x="90" y="71"/>
                            </a:cubicBezTo>
                            <a:cubicBezTo>
                              <a:pt x="92" y="72"/>
                              <a:pt x="93" y="73"/>
                              <a:pt x="93" y="74"/>
                            </a:cubicBezTo>
                            <a:cubicBezTo>
                              <a:pt x="94" y="73"/>
                              <a:pt x="98" y="73"/>
                              <a:pt x="99" y="72"/>
                            </a:cubicBezTo>
                            <a:cubicBezTo>
                              <a:pt x="101" y="71"/>
                              <a:pt x="101" y="69"/>
                              <a:pt x="102" y="69"/>
                            </a:cubicBezTo>
                            <a:cubicBezTo>
                              <a:pt x="102" y="68"/>
                              <a:pt x="101" y="68"/>
                              <a:pt x="101" y="67"/>
                            </a:cubicBezTo>
                            <a:cubicBezTo>
                              <a:pt x="105" y="67"/>
                              <a:pt x="109" y="65"/>
                              <a:pt x="112" y="64"/>
                            </a:cubicBezTo>
                            <a:cubicBezTo>
                              <a:pt x="114" y="63"/>
                              <a:pt x="115" y="62"/>
                              <a:pt x="115" y="61"/>
                            </a:cubicBezTo>
                            <a:cubicBezTo>
                              <a:pt x="116" y="59"/>
                              <a:pt x="116" y="59"/>
                              <a:pt x="117" y="57"/>
                            </a:cubicBezTo>
                            <a:cubicBezTo>
                              <a:pt x="117" y="56"/>
                              <a:pt x="117" y="55"/>
                              <a:pt x="119" y="54"/>
                            </a:cubicBezTo>
                            <a:cubicBezTo>
                              <a:pt x="120" y="54"/>
                              <a:pt x="121" y="54"/>
                              <a:pt x="122" y="54"/>
                            </a:cubicBezTo>
                            <a:cubicBezTo>
                              <a:pt x="124" y="54"/>
                              <a:pt x="125" y="54"/>
                              <a:pt x="125" y="53"/>
                            </a:cubicBezTo>
                            <a:cubicBezTo>
                              <a:pt x="125" y="52"/>
                              <a:pt x="126" y="50"/>
                              <a:pt x="127" y="51"/>
                            </a:cubicBezTo>
                            <a:cubicBezTo>
                              <a:pt x="127" y="51"/>
                              <a:pt x="134" y="54"/>
                              <a:pt x="134" y="52"/>
                            </a:cubicBezTo>
                            <a:cubicBezTo>
                              <a:pt x="134" y="51"/>
                              <a:pt x="133" y="50"/>
                              <a:pt x="134" y="49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95" name="Freeform 369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663" y="2442"/>
                        <a:ext cx="626" cy="230"/>
                      </a:xfrm>
                      <a:custGeom>
                        <a:avLst/>
                        <a:gdLst>
                          <a:gd name="T0" fmla="*/ 121 w 387"/>
                          <a:gd name="T1" fmla="*/ 97 h 142"/>
                          <a:gd name="T2" fmla="*/ 118 w 387"/>
                          <a:gd name="T3" fmla="*/ 95 h 142"/>
                          <a:gd name="T4" fmla="*/ 374 w 387"/>
                          <a:gd name="T5" fmla="*/ 56 h 142"/>
                          <a:gd name="T6" fmla="*/ 344 w 387"/>
                          <a:gd name="T7" fmla="*/ 44 h 142"/>
                          <a:gd name="T8" fmla="*/ 318 w 387"/>
                          <a:gd name="T9" fmla="*/ 45 h 142"/>
                          <a:gd name="T10" fmla="*/ 285 w 387"/>
                          <a:gd name="T11" fmla="*/ 10 h 142"/>
                          <a:gd name="T12" fmla="*/ 255 w 387"/>
                          <a:gd name="T13" fmla="*/ 19 h 142"/>
                          <a:gd name="T14" fmla="*/ 243 w 387"/>
                          <a:gd name="T15" fmla="*/ 10 h 142"/>
                          <a:gd name="T16" fmla="*/ 226 w 387"/>
                          <a:gd name="T17" fmla="*/ 2 h 142"/>
                          <a:gd name="T18" fmla="*/ 202 w 387"/>
                          <a:gd name="T19" fmla="*/ 4 h 142"/>
                          <a:gd name="T20" fmla="*/ 160 w 387"/>
                          <a:gd name="T21" fmla="*/ 12 h 142"/>
                          <a:gd name="T22" fmla="*/ 137 w 387"/>
                          <a:gd name="T23" fmla="*/ 17 h 142"/>
                          <a:gd name="T24" fmla="*/ 135 w 387"/>
                          <a:gd name="T25" fmla="*/ 26 h 142"/>
                          <a:gd name="T26" fmla="*/ 141 w 387"/>
                          <a:gd name="T27" fmla="*/ 38 h 142"/>
                          <a:gd name="T28" fmla="*/ 115 w 387"/>
                          <a:gd name="T29" fmla="*/ 44 h 142"/>
                          <a:gd name="T30" fmla="*/ 91 w 387"/>
                          <a:gd name="T31" fmla="*/ 44 h 142"/>
                          <a:gd name="T32" fmla="*/ 71 w 387"/>
                          <a:gd name="T33" fmla="*/ 41 h 142"/>
                          <a:gd name="T34" fmla="*/ 41 w 387"/>
                          <a:gd name="T35" fmla="*/ 37 h 142"/>
                          <a:gd name="T36" fmla="*/ 6 w 387"/>
                          <a:gd name="T37" fmla="*/ 52 h 142"/>
                          <a:gd name="T38" fmla="*/ 0 w 387"/>
                          <a:gd name="T39" fmla="*/ 66 h 142"/>
                          <a:gd name="T40" fmla="*/ 2 w 387"/>
                          <a:gd name="T41" fmla="*/ 68 h 142"/>
                          <a:gd name="T42" fmla="*/ 4 w 387"/>
                          <a:gd name="T43" fmla="*/ 68 h 142"/>
                          <a:gd name="T44" fmla="*/ 5 w 387"/>
                          <a:gd name="T45" fmla="*/ 68 h 142"/>
                          <a:gd name="T46" fmla="*/ 6 w 387"/>
                          <a:gd name="T47" fmla="*/ 69 h 142"/>
                          <a:gd name="T48" fmla="*/ 6 w 387"/>
                          <a:gd name="T49" fmla="*/ 70 h 142"/>
                          <a:gd name="T50" fmla="*/ 6 w 387"/>
                          <a:gd name="T51" fmla="*/ 71 h 142"/>
                          <a:gd name="T52" fmla="*/ 6 w 387"/>
                          <a:gd name="T53" fmla="*/ 71 h 142"/>
                          <a:gd name="T54" fmla="*/ 6 w 387"/>
                          <a:gd name="T55" fmla="*/ 72 h 142"/>
                          <a:gd name="T56" fmla="*/ 6 w 387"/>
                          <a:gd name="T57" fmla="*/ 73 h 142"/>
                          <a:gd name="T58" fmla="*/ 7 w 387"/>
                          <a:gd name="T59" fmla="*/ 74 h 142"/>
                          <a:gd name="T60" fmla="*/ 8 w 387"/>
                          <a:gd name="T61" fmla="*/ 74 h 142"/>
                          <a:gd name="T62" fmla="*/ 25 w 387"/>
                          <a:gd name="T63" fmla="*/ 87 h 142"/>
                          <a:gd name="T64" fmla="*/ 38 w 387"/>
                          <a:gd name="T65" fmla="*/ 82 h 142"/>
                          <a:gd name="T66" fmla="*/ 50 w 387"/>
                          <a:gd name="T67" fmla="*/ 97 h 142"/>
                          <a:gd name="T68" fmla="*/ 37 w 387"/>
                          <a:gd name="T69" fmla="*/ 107 h 142"/>
                          <a:gd name="T70" fmla="*/ 57 w 387"/>
                          <a:gd name="T71" fmla="*/ 122 h 142"/>
                          <a:gd name="T72" fmla="*/ 90 w 387"/>
                          <a:gd name="T73" fmla="*/ 115 h 142"/>
                          <a:gd name="T74" fmla="*/ 122 w 387"/>
                          <a:gd name="T75" fmla="*/ 93 h 142"/>
                          <a:gd name="T76" fmla="*/ 129 w 387"/>
                          <a:gd name="T77" fmla="*/ 92 h 142"/>
                          <a:gd name="T78" fmla="*/ 137 w 387"/>
                          <a:gd name="T79" fmla="*/ 106 h 142"/>
                          <a:gd name="T80" fmla="*/ 154 w 387"/>
                          <a:gd name="T81" fmla="*/ 114 h 142"/>
                          <a:gd name="T82" fmla="*/ 159 w 387"/>
                          <a:gd name="T83" fmla="*/ 113 h 142"/>
                          <a:gd name="T84" fmla="*/ 190 w 387"/>
                          <a:gd name="T85" fmla="*/ 131 h 142"/>
                          <a:gd name="T86" fmla="*/ 217 w 387"/>
                          <a:gd name="T87" fmla="*/ 133 h 142"/>
                          <a:gd name="T88" fmla="*/ 253 w 387"/>
                          <a:gd name="T89" fmla="*/ 124 h 142"/>
                          <a:gd name="T90" fmla="*/ 302 w 387"/>
                          <a:gd name="T91" fmla="*/ 121 h 142"/>
                          <a:gd name="T92" fmla="*/ 324 w 387"/>
                          <a:gd name="T93" fmla="*/ 118 h 142"/>
                          <a:gd name="T94" fmla="*/ 339 w 387"/>
                          <a:gd name="T95" fmla="*/ 98 h 142"/>
                          <a:gd name="T96" fmla="*/ 371 w 387"/>
                          <a:gd name="T97" fmla="*/ 77 h 142"/>
                          <a:gd name="T98" fmla="*/ 135 w 387"/>
                          <a:gd name="T99" fmla="*/ 88 h 142"/>
                          <a:gd name="T100" fmla="*/ 135 w 387"/>
                          <a:gd name="T101" fmla="*/ 84 h 142"/>
                          <a:gd name="T102" fmla="*/ 310 w 387"/>
                          <a:gd name="T103" fmla="*/ 84 h 142"/>
                          <a:gd name="T104" fmla="*/ 275 w 387"/>
                          <a:gd name="T105" fmla="*/ 84 h 142"/>
                          <a:gd name="T106" fmla="*/ 261 w 387"/>
                          <a:gd name="T107" fmla="*/ 95 h 142"/>
                          <a:gd name="T108" fmla="*/ 265 w 387"/>
                          <a:gd name="T109" fmla="*/ 85 h 142"/>
                          <a:gd name="T110" fmla="*/ 288 w 387"/>
                          <a:gd name="T111" fmla="*/ 84 h 142"/>
                          <a:gd name="T112" fmla="*/ 306 w 387"/>
                          <a:gd name="T113" fmla="*/ 83 h 1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387" h="142">
                            <a:moveTo>
                              <a:pt x="118" y="93"/>
                            </a:moveTo>
                            <a:cubicBezTo>
                              <a:pt x="118" y="94"/>
                              <a:pt x="118" y="94"/>
                              <a:pt x="118" y="95"/>
                            </a:cubicBezTo>
                            <a:cubicBezTo>
                              <a:pt x="118" y="95"/>
                              <a:pt x="118" y="95"/>
                              <a:pt x="118" y="94"/>
                            </a:cubicBezTo>
                            <a:cubicBezTo>
                              <a:pt x="118" y="94"/>
                              <a:pt x="118" y="94"/>
                              <a:pt x="118" y="93"/>
                            </a:cubicBezTo>
                            <a:cubicBezTo>
                              <a:pt x="118" y="93"/>
                              <a:pt x="118" y="93"/>
                              <a:pt x="118" y="93"/>
                            </a:cubicBezTo>
                            <a:close/>
                            <a:moveTo>
                              <a:pt x="119" y="94"/>
                            </a:moveTo>
                            <a:cubicBezTo>
                              <a:pt x="120" y="94"/>
                              <a:pt x="121" y="97"/>
                              <a:pt x="121" y="98"/>
                            </a:cubicBezTo>
                            <a:cubicBezTo>
                              <a:pt x="121" y="97"/>
                              <a:pt x="121" y="97"/>
                              <a:pt x="121" y="97"/>
                            </a:cubicBezTo>
                            <a:cubicBezTo>
                              <a:pt x="121" y="96"/>
                              <a:pt x="120" y="93"/>
                              <a:pt x="119" y="94"/>
                            </a:cubicBezTo>
                            <a:close/>
                            <a:moveTo>
                              <a:pt x="121" y="95"/>
                            </a:moveTo>
                            <a:cubicBezTo>
                              <a:pt x="121" y="95"/>
                              <a:pt x="121" y="95"/>
                              <a:pt x="121" y="95"/>
                            </a:cubicBezTo>
                            <a:cubicBezTo>
                              <a:pt x="123" y="97"/>
                              <a:pt x="122" y="98"/>
                              <a:pt x="122" y="98"/>
                            </a:cubicBezTo>
                            <a:cubicBezTo>
                              <a:pt x="122" y="98"/>
                              <a:pt x="122" y="98"/>
                              <a:pt x="122" y="98"/>
                            </a:cubicBezTo>
                            <a:cubicBezTo>
                              <a:pt x="122" y="98"/>
                              <a:pt x="124" y="97"/>
                              <a:pt x="121" y="95"/>
                            </a:cubicBezTo>
                            <a:close/>
                            <a:moveTo>
                              <a:pt x="117" y="94"/>
                            </a:moveTo>
                            <a:cubicBezTo>
                              <a:pt x="117" y="94"/>
                              <a:pt x="117" y="94"/>
                              <a:pt x="118" y="95"/>
                            </a:cubicBezTo>
                            <a:cubicBezTo>
                              <a:pt x="118" y="95"/>
                              <a:pt x="118" y="95"/>
                              <a:pt x="118" y="94"/>
                            </a:cubicBezTo>
                            <a:cubicBezTo>
                              <a:pt x="117" y="94"/>
                              <a:pt x="117" y="94"/>
                              <a:pt x="117" y="94"/>
                            </a:cubicBezTo>
                            <a:close/>
                            <a:moveTo>
                              <a:pt x="118" y="93"/>
                            </a:moveTo>
                            <a:cubicBezTo>
                              <a:pt x="118" y="93"/>
                              <a:pt x="118" y="93"/>
                              <a:pt x="118" y="93"/>
                            </a:cubicBezTo>
                            <a:cubicBezTo>
                              <a:pt x="118" y="93"/>
                              <a:pt x="118" y="93"/>
                              <a:pt x="118" y="93"/>
                            </a:cubicBezTo>
                            <a:close/>
                            <a:moveTo>
                              <a:pt x="381" y="55"/>
                            </a:moveTo>
                            <a:cubicBezTo>
                              <a:pt x="382" y="54"/>
                              <a:pt x="379" y="55"/>
                              <a:pt x="378" y="55"/>
                            </a:cubicBezTo>
                            <a:cubicBezTo>
                              <a:pt x="377" y="56"/>
                              <a:pt x="376" y="57"/>
                              <a:pt x="374" y="56"/>
                            </a:cubicBezTo>
                            <a:cubicBezTo>
                              <a:pt x="373" y="56"/>
                              <a:pt x="370" y="56"/>
                              <a:pt x="369" y="56"/>
                            </a:cubicBezTo>
                            <a:cubicBezTo>
                              <a:pt x="368" y="56"/>
                              <a:pt x="367" y="57"/>
                              <a:pt x="367" y="55"/>
                            </a:cubicBezTo>
                            <a:cubicBezTo>
                              <a:pt x="366" y="55"/>
                              <a:pt x="366" y="54"/>
                              <a:pt x="365" y="54"/>
                            </a:cubicBezTo>
                            <a:cubicBezTo>
                              <a:pt x="364" y="53"/>
                              <a:pt x="364" y="51"/>
                              <a:pt x="362" y="51"/>
                            </a:cubicBezTo>
                            <a:cubicBezTo>
                              <a:pt x="360" y="50"/>
                              <a:pt x="358" y="50"/>
                              <a:pt x="357" y="49"/>
                            </a:cubicBezTo>
                            <a:cubicBezTo>
                              <a:pt x="356" y="46"/>
                              <a:pt x="353" y="41"/>
                              <a:pt x="348" y="43"/>
                            </a:cubicBezTo>
                            <a:cubicBezTo>
                              <a:pt x="347" y="43"/>
                              <a:pt x="347" y="43"/>
                              <a:pt x="346" y="43"/>
                            </a:cubicBezTo>
                            <a:cubicBezTo>
                              <a:pt x="345" y="44"/>
                              <a:pt x="345" y="43"/>
                              <a:pt x="344" y="44"/>
                            </a:cubicBezTo>
                            <a:cubicBezTo>
                              <a:pt x="342" y="45"/>
                              <a:pt x="341" y="45"/>
                              <a:pt x="338" y="45"/>
                            </a:cubicBezTo>
                            <a:cubicBezTo>
                              <a:pt x="337" y="45"/>
                              <a:pt x="336" y="45"/>
                              <a:pt x="335" y="45"/>
                            </a:cubicBezTo>
                            <a:cubicBezTo>
                              <a:pt x="334" y="45"/>
                              <a:pt x="333" y="45"/>
                              <a:pt x="332" y="45"/>
                            </a:cubicBezTo>
                            <a:cubicBezTo>
                              <a:pt x="331" y="45"/>
                              <a:pt x="332" y="43"/>
                              <a:pt x="330" y="43"/>
                            </a:cubicBezTo>
                            <a:cubicBezTo>
                              <a:pt x="327" y="43"/>
                              <a:pt x="328" y="42"/>
                              <a:pt x="329" y="41"/>
                            </a:cubicBezTo>
                            <a:cubicBezTo>
                              <a:pt x="329" y="40"/>
                              <a:pt x="325" y="40"/>
                              <a:pt x="324" y="39"/>
                            </a:cubicBezTo>
                            <a:cubicBezTo>
                              <a:pt x="324" y="41"/>
                              <a:pt x="321" y="40"/>
                              <a:pt x="322" y="42"/>
                            </a:cubicBezTo>
                            <a:cubicBezTo>
                              <a:pt x="323" y="44"/>
                              <a:pt x="317" y="43"/>
                              <a:pt x="318" y="45"/>
                            </a:cubicBezTo>
                            <a:cubicBezTo>
                              <a:pt x="315" y="44"/>
                              <a:pt x="314" y="39"/>
                              <a:pt x="312" y="37"/>
                            </a:cubicBezTo>
                            <a:cubicBezTo>
                              <a:pt x="309" y="34"/>
                              <a:pt x="307" y="30"/>
                              <a:pt x="304" y="27"/>
                            </a:cubicBezTo>
                            <a:cubicBezTo>
                              <a:pt x="301" y="24"/>
                              <a:pt x="298" y="21"/>
                              <a:pt x="295" y="19"/>
                            </a:cubicBezTo>
                            <a:cubicBezTo>
                              <a:pt x="291" y="17"/>
                              <a:pt x="286" y="15"/>
                              <a:pt x="283" y="12"/>
                            </a:cubicBezTo>
                            <a:cubicBezTo>
                              <a:pt x="285" y="12"/>
                              <a:pt x="285" y="12"/>
                              <a:pt x="287" y="12"/>
                            </a:cubicBezTo>
                            <a:cubicBezTo>
                              <a:pt x="288" y="11"/>
                              <a:pt x="288" y="10"/>
                              <a:pt x="287" y="10"/>
                            </a:cubicBezTo>
                            <a:cubicBezTo>
                              <a:pt x="287" y="10"/>
                              <a:pt x="288" y="9"/>
                              <a:pt x="288" y="9"/>
                            </a:cubicBezTo>
                            <a:cubicBezTo>
                              <a:pt x="286" y="10"/>
                              <a:pt x="286" y="9"/>
                              <a:pt x="285" y="10"/>
                            </a:cubicBezTo>
                            <a:cubicBezTo>
                              <a:pt x="284" y="11"/>
                              <a:pt x="283" y="10"/>
                              <a:pt x="282" y="10"/>
                            </a:cubicBezTo>
                            <a:cubicBezTo>
                              <a:pt x="282" y="11"/>
                              <a:pt x="281" y="11"/>
                              <a:pt x="281" y="11"/>
                            </a:cubicBezTo>
                            <a:cubicBezTo>
                              <a:pt x="280" y="12"/>
                              <a:pt x="279" y="12"/>
                              <a:pt x="278" y="12"/>
                            </a:cubicBezTo>
                            <a:cubicBezTo>
                              <a:pt x="277" y="12"/>
                              <a:pt x="275" y="13"/>
                              <a:pt x="274" y="13"/>
                            </a:cubicBezTo>
                            <a:cubicBezTo>
                              <a:pt x="275" y="14"/>
                              <a:pt x="271" y="15"/>
                              <a:pt x="270" y="15"/>
                            </a:cubicBezTo>
                            <a:cubicBezTo>
                              <a:pt x="267" y="16"/>
                              <a:pt x="266" y="16"/>
                              <a:pt x="265" y="19"/>
                            </a:cubicBezTo>
                            <a:cubicBezTo>
                              <a:pt x="263" y="19"/>
                              <a:pt x="262" y="17"/>
                              <a:pt x="261" y="17"/>
                            </a:cubicBezTo>
                            <a:cubicBezTo>
                              <a:pt x="258" y="17"/>
                              <a:pt x="257" y="18"/>
                              <a:pt x="255" y="19"/>
                            </a:cubicBezTo>
                            <a:cubicBezTo>
                              <a:pt x="255" y="18"/>
                              <a:pt x="253" y="18"/>
                              <a:pt x="254" y="17"/>
                            </a:cubicBezTo>
                            <a:cubicBezTo>
                              <a:pt x="255" y="15"/>
                              <a:pt x="256" y="15"/>
                              <a:pt x="258" y="15"/>
                            </a:cubicBezTo>
                            <a:cubicBezTo>
                              <a:pt x="258" y="14"/>
                              <a:pt x="258" y="13"/>
                              <a:pt x="257" y="13"/>
                            </a:cubicBezTo>
                            <a:cubicBezTo>
                              <a:pt x="253" y="17"/>
                              <a:pt x="250" y="10"/>
                              <a:pt x="246" y="13"/>
                            </a:cubicBezTo>
                            <a:cubicBezTo>
                              <a:pt x="247" y="13"/>
                              <a:pt x="248" y="13"/>
                              <a:pt x="248" y="14"/>
                            </a:cubicBezTo>
                            <a:cubicBezTo>
                              <a:pt x="247" y="14"/>
                              <a:pt x="247" y="14"/>
                              <a:pt x="246" y="14"/>
                            </a:cubicBezTo>
                            <a:cubicBezTo>
                              <a:pt x="246" y="13"/>
                              <a:pt x="244" y="13"/>
                              <a:pt x="246" y="12"/>
                            </a:cubicBezTo>
                            <a:cubicBezTo>
                              <a:pt x="244" y="12"/>
                              <a:pt x="244" y="11"/>
                              <a:pt x="243" y="10"/>
                            </a:cubicBezTo>
                            <a:cubicBezTo>
                              <a:pt x="242" y="11"/>
                              <a:pt x="242" y="11"/>
                              <a:pt x="243" y="12"/>
                            </a:cubicBezTo>
                            <a:cubicBezTo>
                              <a:pt x="242" y="12"/>
                              <a:pt x="240" y="11"/>
                              <a:pt x="240" y="11"/>
                            </a:cubicBezTo>
                            <a:cubicBezTo>
                              <a:pt x="239" y="12"/>
                              <a:pt x="237" y="13"/>
                              <a:pt x="237" y="12"/>
                            </a:cubicBezTo>
                            <a:cubicBezTo>
                              <a:pt x="235" y="11"/>
                              <a:pt x="233" y="13"/>
                              <a:pt x="232" y="11"/>
                            </a:cubicBezTo>
                            <a:cubicBezTo>
                              <a:pt x="235" y="11"/>
                              <a:pt x="232" y="8"/>
                              <a:pt x="234" y="7"/>
                            </a:cubicBezTo>
                            <a:cubicBezTo>
                              <a:pt x="233" y="6"/>
                              <a:pt x="232" y="6"/>
                              <a:pt x="232" y="5"/>
                            </a:cubicBezTo>
                            <a:cubicBezTo>
                              <a:pt x="232" y="4"/>
                              <a:pt x="232" y="3"/>
                              <a:pt x="231" y="3"/>
                            </a:cubicBezTo>
                            <a:cubicBezTo>
                              <a:pt x="231" y="2"/>
                              <a:pt x="228" y="0"/>
                              <a:pt x="226" y="2"/>
                            </a:cubicBezTo>
                            <a:cubicBezTo>
                              <a:pt x="225" y="4"/>
                              <a:pt x="220" y="1"/>
                              <a:pt x="219" y="1"/>
                            </a:cubicBezTo>
                            <a:cubicBezTo>
                              <a:pt x="218" y="0"/>
                              <a:pt x="216" y="1"/>
                              <a:pt x="215" y="0"/>
                            </a:cubicBezTo>
                            <a:cubicBezTo>
                              <a:pt x="214" y="0"/>
                              <a:pt x="213" y="0"/>
                              <a:pt x="212" y="0"/>
                            </a:cubicBezTo>
                            <a:cubicBezTo>
                              <a:pt x="212" y="0"/>
                              <a:pt x="213" y="0"/>
                              <a:pt x="213" y="1"/>
                            </a:cubicBezTo>
                            <a:cubicBezTo>
                              <a:pt x="212" y="1"/>
                              <a:pt x="211" y="1"/>
                              <a:pt x="210" y="0"/>
                            </a:cubicBezTo>
                            <a:cubicBezTo>
                              <a:pt x="210" y="2"/>
                              <a:pt x="208" y="2"/>
                              <a:pt x="207" y="2"/>
                            </a:cubicBezTo>
                            <a:cubicBezTo>
                              <a:pt x="206" y="2"/>
                              <a:pt x="206" y="3"/>
                              <a:pt x="206" y="3"/>
                            </a:cubicBezTo>
                            <a:cubicBezTo>
                              <a:pt x="205" y="4"/>
                              <a:pt x="204" y="4"/>
                              <a:pt x="202" y="4"/>
                            </a:cubicBezTo>
                            <a:cubicBezTo>
                              <a:pt x="202" y="4"/>
                              <a:pt x="200" y="5"/>
                              <a:pt x="199" y="5"/>
                            </a:cubicBezTo>
                            <a:cubicBezTo>
                              <a:pt x="196" y="5"/>
                              <a:pt x="193" y="6"/>
                              <a:pt x="189" y="7"/>
                            </a:cubicBezTo>
                            <a:cubicBezTo>
                              <a:pt x="187" y="7"/>
                              <a:pt x="178" y="6"/>
                              <a:pt x="177" y="9"/>
                            </a:cubicBezTo>
                            <a:cubicBezTo>
                              <a:pt x="177" y="10"/>
                              <a:pt x="176" y="11"/>
                              <a:pt x="175" y="10"/>
                            </a:cubicBezTo>
                            <a:cubicBezTo>
                              <a:pt x="174" y="9"/>
                              <a:pt x="173" y="10"/>
                              <a:pt x="172" y="10"/>
                            </a:cubicBezTo>
                            <a:cubicBezTo>
                              <a:pt x="171" y="10"/>
                              <a:pt x="169" y="10"/>
                              <a:pt x="167" y="10"/>
                            </a:cubicBezTo>
                            <a:cubicBezTo>
                              <a:pt x="166" y="10"/>
                              <a:pt x="166" y="12"/>
                              <a:pt x="164" y="12"/>
                            </a:cubicBezTo>
                            <a:cubicBezTo>
                              <a:pt x="163" y="12"/>
                              <a:pt x="162" y="12"/>
                              <a:pt x="160" y="12"/>
                            </a:cubicBezTo>
                            <a:cubicBezTo>
                              <a:pt x="160" y="12"/>
                              <a:pt x="159" y="12"/>
                              <a:pt x="158" y="12"/>
                            </a:cubicBezTo>
                            <a:cubicBezTo>
                              <a:pt x="158" y="12"/>
                              <a:pt x="158" y="12"/>
                              <a:pt x="157" y="13"/>
                            </a:cubicBezTo>
                            <a:cubicBezTo>
                              <a:pt x="155" y="13"/>
                              <a:pt x="152" y="12"/>
                              <a:pt x="152" y="15"/>
                            </a:cubicBezTo>
                            <a:cubicBezTo>
                              <a:pt x="151" y="14"/>
                              <a:pt x="151" y="13"/>
                              <a:pt x="149" y="13"/>
                            </a:cubicBezTo>
                            <a:cubicBezTo>
                              <a:pt x="147" y="14"/>
                              <a:pt x="147" y="14"/>
                              <a:pt x="145" y="14"/>
                            </a:cubicBezTo>
                            <a:cubicBezTo>
                              <a:pt x="144" y="14"/>
                              <a:pt x="140" y="13"/>
                              <a:pt x="139" y="14"/>
                            </a:cubicBezTo>
                            <a:cubicBezTo>
                              <a:pt x="139" y="14"/>
                              <a:pt x="138" y="14"/>
                              <a:pt x="137" y="14"/>
                            </a:cubicBezTo>
                            <a:cubicBezTo>
                              <a:pt x="138" y="15"/>
                              <a:pt x="140" y="17"/>
                              <a:pt x="137" y="17"/>
                            </a:cubicBezTo>
                            <a:cubicBezTo>
                              <a:pt x="138" y="17"/>
                              <a:pt x="139" y="18"/>
                              <a:pt x="140" y="18"/>
                            </a:cubicBezTo>
                            <a:cubicBezTo>
                              <a:pt x="142" y="18"/>
                              <a:pt x="142" y="17"/>
                              <a:pt x="143" y="18"/>
                            </a:cubicBezTo>
                            <a:cubicBezTo>
                              <a:pt x="143" y="18"/>
                              <a:pt x="136" y="19"/>
                              <a:pt x="139" y="20"/>
                            </a:cubicBezTo>
                            <a:cubicBezTo>
                              <a:pt x="141" y="21"/>
                              <a:pt x="144" y="21"/>
                              <a:pt x="146" y="22"/>
                            </a:cubicBezTo>
                            <a:cubicBezTo>
                              <a:pt x="147" y="22"/>
                              <a:pt x="148" y="22"/>
                              <a:pt x="148" y="23"/>
                            </a:cubicBezTo>
                            <a:cubicBezTo>
                              <a:pt x="147" y="24"/>
                              <a:pt x="146" y="23"/>
                              <a:pt x="145" y="24"/>
                            </a:cubicBezTo>
                            <a:cubicBezTo>
                              <a:pt x="142" y="24"/>
                              <a:pt x="140" y="23"/>
                              <a:pt x="137" y="23"/>
                            </a:cubicBezTo>
                            <a:cubicBezTo>
                              <a:pt x="138" y="25"/>
                              <a:pt x="135" y="25"/>
                              <a:pt x="135" y="26"/>
                            </a:cubicBezTo>
                            <a:cubicBezTo>
                              <a:pt x="134" y="27"/>
                              <a:pt x="137" y="29"/>
                              <a:pt x="138" y="30"/>
                            </a:cubicBezTo>
                            <a:cubicBezTo>
                              <a:pt x="136" y="30"/>
                              <a:pt x="135" y="31"/>
                              <a:pt x="133" y="31"/>
                            </a:cubicBezTo>
                            <a:cubicBezTo>
                              <a:pt x="131" y="32"/>
                              <a:pt x="130" y="33"/>
                              <a:pt x="129" y="33"/>
                            </a:cubicBezTo>
                            <a:cubicBezTo>
                              <a:pt x="128" y="33"/>
                              <a:pt x="127" y="34"/>
                              <a:pt x="128" y="34"/>
                            </a:cubicBezTo>
                            <a:cubicBezTo>
                              <a:pt x="130" y="34"/>
                              <a:pt x="131" y="34"/>
                              <a:pt x="131" y="35"/>
                            </a:cubicBezTo>
                            <a:cubicBezTo>
                              <a:pt x="133" y="36"/>
                              <a:pt x="132" y="36"/>
                              <a:pt x="134" y="36"/>
                            </a:cubicBezTo>
                            <a:cubicBezTo>
                              <a:pt x="136" y="36"/>
                              <a:pt x="136" y="37"/>
                              <a:pt x="137" y="37"/>
                            </a:cubicBezTo>
                            <a:cubicBezTo>
                              <a:pt x="138" y="38"/>
                              <a:pt x="139" y="38"/>
                              <a:pt x="141" y="38"/>
                            </a:cubicBezTo>
                            <a:cubicBezTo>
                              <a:pt x="142" y="38"/>
                              <a:pt x="142" y="40"/>
                              <a:pt x="144" y="40"/>
                            </a:cubicBezTo>
                            <a:cubicBezTo>
                              <a:pt x="142" y="40"/>
                              <a:pt x="142" y="43"/>
                              <a:pt x="141" y="44"/>
                            </a:cubicBezTo>
                            <a:cubicBezTo>
                              <a:pt x="140" y="45"/>
                              <a:pt x="136" y="46"/>
                              <a:pt x="134" y="46"/>
                            </a:cubicBezTo>
                            <a:cubicBezTo>
                              <a:pt x="133" y="46"/>
                              <a:pt x="131" y="46"/>
                              <a:pt x="130" y="45"/>
                            </a:cubicBezTo>
                            <a:cubicBezTo>
                              <a:pt x="129" y="45"/>
                              <a:pt x="129" y="43"/>
                              <a:pt x="128" y="44"/>
                            </a:cubicBezTo>
                            <a:cubicBezTo>
                              <a:pt x="127" y="44"/>
                              <a:pt x="127" y="45"/>
                              <a:pt x="127" y="46"/>
                            </a:cubicBezTo>
                            <a:cubicBezTo>
                              <a:pt x="126" y="47"/>
                              <a:pt x="124" y="47"/>
                              <a:pt x="123" y="47"/>
                            </a:cubicBezTo>
                            <a:cubicBezTo>
                              <a:pt x="124" y="46"/>
                              <a:pt x="115" y="45"/>
                              <a:pt x="115" y="44"/>
                            </a:cubicBezTo>
                            <a:cubicBezTo>
                              <a:pt x="114" y="43"/>
                              <a:pt x="114" y="42"/>
                              <a:pt x="113" y="42"/>
                            </a:cubicBezTo>
                            <a:cubicBezTo>
                              <a:pt x="112" y="41"/>
                              <a:pt x="111" y="42"/>
                              <a:pt x="109" y="42"/>
                            </a:cubicBezTo>
                            <a:cubicBezTo>
                              <a:pt x="106" y="42"/>
                              <a:pt x="107" y="41"/>
                              <a:pt x="106" y="43"/>
                            </a:cubicBezTo>
                            <a:cubicBezTo>
                              <a:pt x="105" y="43"/>
                              <a:pt x="104" y="44"/>
                              <a:pt x="103" y="43"/>
                            </a:cubicBezTo>
                            <a:cubicBezTo>
                              <a:pt x="102" y="43"/>
                              <a:pt x="101" y="43"/>
                              <a:pt x="101" y="42"/>
                            </a:cubicBezTo>
                            <a:cubicBezTo>
                              <a:pt x="101" y="41"/>
                              <a:pt x="96" y="41"/>
                              <a:pt x="96" y="43"/>
                            </a:cubicBezTo>
                            <a:cubicBezTo>
                              <a:pt x="95" y="42"/>
                              <a:pt x="95" y="42"/>
                              <a:pt x="94" y="42"/>
                            </a:cubicBezTo>
                            <a:cubicBezTo>
                              <a:pt x="94" y="43"/>
                              <a:pt x="92" y="43"/>
                              <a:pt x="91" y="44"/>
                            </a:cubicBezTo>
                            <a:cubicBezTo>
                              <a:pt x="91" y="44"/>
                              <a:pt x="91" y="45"/>
                              <a:pt x="90" y="45"/>
                            </a:cubicBezTo>
                            <a:cubicBezTo>
                              <a:pt x="88" y="47"/>
                              <a:pt x="87" y="47"/>
                              <a:pt x="85" y="46"/>
                            </a:cubicBezTo>
                            <a:cubicBezTo>
                              <a:pt x="84" y="45"/>
                              <a:pt x="82" y="45"/>
                              <a:pt x="80" y="44"/>
                            </a:cubicBezTo>
                            <a:cubicBezTo>
                              <a:pt x="80" y="43"/>
                              <a:pt x="77" y="42"/>
                              <a:pt x="76" y="42"/>
                            </a:cubicBezTo>
                            <a:cubicBezTo>
                              <a:pt x="76" y="44"/>
                              <a:pt x="79" y="46"/>
                              <a:pt x="76" y="47"/>
                            </a:cubicBezTo>
                            <a:cubicBezTo>
                              <a:pt x="74" y="48"/>
                              <a:pt x="75" y="45"/>
                              <a:pt x="76" y="44"/>
                            </a:cubicBezTo>
                            <a:cubicBezTo>
                              <a:pt x="74" y="43"/>
                              <a:pt x="73" y="43"/>
                              <a:pt x="73" y="43"/>
                            </a:cubicBezTo>
                            <a:cubicBezTo>
                              <a:pt x="72" y="42"/>
                              <a:pt x="72" y="41"/>
                              <a:pt x="71" y="41"/>
                            </a:cubicBezTo>
                            <a:cubicBezTo>
                              <a:pt x="69" y="40"/>
                              <a:pt x="68" y="39"/>
                              <a:pt x="66" y="38"/>
                            </a:cubicBezTo>
                            <a:cubicBezTo>
                              <a:pt x="63" y="36"/>
                              <a:pt x="56" y="40"/>
                              <a:pt x="55" y="35"/>
                            </a:cubicBezTo>
                            <a:cubicBezTo>
                              <a:pt x="54" y="35"/>
                              <a:pt x="54" y="36"/>
                              <a:pt x="53" y="36"/>
                            </a:cubicBezTo>
                            <a:cubicBezTo>
                              <a:pt x="52" y="36"/>
                              <a:pt x="52" y="36"/>
                              <a:pt x="52" y="36"/>
                            </a:cubicBezTo>
                            <a:cubicBezTo>
                              <a:pt x="50" y="36"/>
                              <a:pt x="50" y="37"/>
                              <a:pt x="49" y="38"/>
                            </a:cubicBezTo>
                            <a:cubicBezTo>
                              <a:pt x="48" y="36"/>
                              <a:pt x="46" y="39"/>
                              <a:pt x="46" y="36"/>
                            </a:cubicBezTo>
                            <a:cubicBezTo>
                              <a:pt x="46" y="36"/>
                              <a:pt x="41" y="35"/>
                              <a:pt x="40" y="35"/>
                            </a:cubicBezTo>
                            <a:cubicBezTo>
                              <a:pt x="40" y="36"/>
                              <a:pt x="40" y="36"/>
                              <a:pt x="41" y="37"/>
                            </a:cubicBezTo>
                            <a:cubicBezTo>
                              <a:pt x="38" y="36"/>
                              <a:pt x="38" y="39"/>
                              <a:pt x="36" y="40"/>
                            </a:cubicBezTo>
                            <a:cubicBezTo>
                              <a:pt x="33" y="40"/>
                              <a:pt x="31" y="41"/>
                              <a:pt x="28" y="41"/>
                            </a:cubicBezTo>
                            <a:cubicBezTo>
                              <a:pt x="26" y="42"/>
                              <a:pt x="29" y="44"/>
                              <a:pt x="26" y="44"/>
                            </a:cubicBezTo>
                            <a:cubicBezTo>
                              <a:pt x="23" y="45"/>
                              <a:pt x="22" y="46"/>
                              <a:pt x="19" y="46"/>
                            </a:cubicBezTo>
                            <a:cubicBezTo>
                              <a:pt x="22" y="46"/>
                              <a:pt x="20" y="50"/>
                              <a:pt x="22" y="51"/>
                            </a:cubicBezTo>
                            <a:cubicBezTo>
                              <a:pt x="23" y="53"/>
                              <a:pt x="19" y="54"/>
                              <a:pt x="18" y="54"/>
                            </a:cubicBezTo>
                            <a:cubicBezTo>
                              <a:pt x="15" y="53"/>
                              <a:pt x="12" y="46"/>
                              <a:pt x="8" y="48"/>
                            </a:cubicBezTo>
                            <a:cubicBezTo>
                              <a:pt x="7" y="49"/>
                              <a:pt x="8" y="51"/>
                              <a:pt x="6" y="52"/>
                            </a:cubicBezTo>
                            <a:cubicBezTo>
                              <a:pt x="4" y="54"/>
                              <a:pt x="3" y="54"/>
                              <a:pt x="3" y="57"/>
                            </a:cubicBezTo>
                            <a:cubicBezTo>
                              <a:pt x="2" y="59"/>
                              <a:pt x="4" y="58"/>
                              <a:pt x="5" y="60"/>
                            </a:cubicBezTo>
                            <a:cubicBezTo>
                              <a:pt x="5" y="61"/>
                              <a:pt x="4" y="62"/>
                              <a:pt x="3" y="62"/>
                            </a:cubicBezTo>
                            <a:cubicBezTo>
                              <a:pt x="2" y="63"/>
                              <a:pt x="2" y="64"/>
                              <a:pt x="1" y="65"/>
                            </a:cubicBezTo>
                            <a:cubicBezTo>
                              <a:pt x="1" y="65"/>
                              <a:pt x="1" y="65"/>
                              <a:pt x="1" y="65"/>
                            </a:cubicBezTo>
                            <a:cubicBezTo>
                              <a:pt x="1" y="65"/>
                              <a:pt x="1" y="66"/>
                              <a:pt x="1" y="66"/>
                            </a:cubicBezTo>
                            <a:cubicBezTo>
                              <a:pt x="0" y="66"/>
                              <a:pt x="0" y="66"/>
                              <a:pt x="0" y="66"/>
                            </a:cubicBezTo>
                            <a:cubicBezTo>
                              <a:pt x="0" y="66"/>
                              <a:pt x="0" y="66"/>
                              <a:pt x="0" y="66"/>
                            </a:cubicBezTo>
                            <a:cubicBezTo>
                              <a:pt x="0" y="66"/>
                              <a:pt x="0" y="66"/>
                              <a:pt x="0" y="66"/>
                            </a:cubicBezTo>
                            <a:cubicBezTo>
                              <a:pt x="0" y="67"/>
                              <a:pt x="0" y="67"/>
                              <a:pt x="0" y="67"/>
                            </a:cubicBezTo>
                            <a:cubicBezTo>
                              <a:pt x="0" y="67"/>
                              <a:pt x="1" y="67"/>
                              <a:pt x="1" y="67"/>
                            </a:cubicBezTo>
                            <a:cubicBezTo>
                              <a:pt x="1" y="67"/>
                              <a:pt x="1" y="67"/>
                              <a:pt x="1" y="67"/>
                            </a:cubicBezTo>
                            <a:cubicBezTo>
                              <a:pt x="1" y="67"/>
                              <a:pt x="1" y="67"/>
                              <a:pt x="1" y="67"/>
                            </a:cubicBezTo>
                            <a:cubicBezTo>
                              <a:pt x="1" y="67"/>
                              <a:pt x="1" y="67"/>
                              <a:pt x="1" y="67"/>
                            </a:cubicBezTo>
                            <a:cubicBezTo>
                              <a:pt x="1" y="67"/>
                              <a:pt x="1" y="67"/>
                              <a:pt x="1" y="68"/>
                            </a:cubicBezTo>
                            <a:cubicBezTo>
                              <a:pt x="1" y="68"/>
                              <a:pt x="1" y="68"/>
                              <a:pt x="2" y="68"/>
                            </a:cubicBezTo>
                            <a:cubicBezTo>
                              <a:pt x="2" y="68"/>
                              <a:pt x="2" y="68"/>
                              <a:pt x="2" y="68"/>
                            </a:cubicBezTo>
                            <a:cubicBezTo>
                              <a:pt x="2" y="68"/>
                              <a:pt x="2" y="68"/>
                              <a:pt x="2" y="68"/>
                            </a:cubicBezTo>
                            <a:cubicBezTo>
                              <a:pt x="2" y="68"/>
                              <a:pt x="2" y="68"/>
                              <a:pt x="3" y="68"/>
                            </a:cubicBezTo>
                            <a:cubicBezTo>
                              <a:pt x="3" y="68"/>
                              <a:pt x="3" y="68"/>
                              <a:pt x="3" y="68"/>
                            </a:cubicBezTo>
                            <a:cubicBezTo>
                              <a:pt x="3" y="68"/>
                              <a:pt x="3" y="68"/>
                              <a:pt x="3" y="68"/>
                            </a:cubicBezTo>
                            <a:cubicBezTo>
                              <a:pt x="3" y="68"/>
                              <a:pt x="3" y="68"/>
                              <a:pt x="3" y="68"/>
                            </a:cubicBezTo>
                            <a:cubicBezTo>
                              <a:pt x="3" y="68"/>
                              <a:pt x="3" y="68"/>
                              <a:pt x="3" y="68"/>
                            </a:cubicBezTo>
                            <a:cubicBezTo>
                              <a:pt x="3" y="68"/>
                              <a:pt x="4" y="68"/>
                              <a:pt x="4" y="68"/>
                            </a:cubicBezTo>
                            <a:cubicBezTo>
                              <a:pt x="4" y="68"/>
                              <a:pt x="4" y="68"/>
                              <a:pt x="4" y="68"/>
                            </a:cubicBezTo>
                            <a:cubicBezTo>
                              <a:pt x="4" y="68"/>
                              <a:pt x="4" y="68"/>
                              <a:pt x="4" y="68"/>
                            </a:cubicBezTo>
                            <a:cubicBezTo>
                              <a:pt x="4" y="68"/>
                              <a:pt x="4" y="68"/>
                              <a:pt x="4" y="68"/>
                            </a:cubicBezTo>
                            <a:cubicBezTo>
                              <a:pt x="4" y="68"/>
                              <a:pt x="4" y="68"/>
                              <a:pt x="4" y="68"/>
                            </a:cubicBezTo>
                            <a:cubicBezTo>
                              <a:pt x="4" y="68"/>
                              <a:pt x="4" y="68"/>
                              <a:pt x="5" y="68"/>
                            </a:cubicBezTo>
                            <a:cubicBezTo>
                              <a:pt x="5" y="68"/>
                              <a:pt x="5" y="68"/>
                              <a:pt x="5" y="68"/>
                            </a:cubicBezTo>
                            <a:cubicBezTo>
                              <a:pt x="5" y="68"/>
                              <a:pt x="5" y="68"/>
                              <a:pt x="5" y="68"/>
                            </a:cubicBezTo>
                            <a:cubicBezTo>
                              <a:pt x="5" y="68"/>
                              <a:pt x="5" y="68"/>
                              <a:pt x="5" y="68"/>
                            </a:cubicBezTo>
                            <a:cubicBezTo>
                              <a:pt x="5" y="69"/>
                              <a:pt x="5" y="69"/>
                              <a:pt x="5" y="69"/>
                            </a:cubicBezTo>
                            <a:cubicBezTo>
                              <a:pt x="5" y="69"/>
                              <a:pt x="5" y="69"/>
                              <a:pt x="5" y="69"/>
                            </a:cubicBezTo>
                            <a:cubicBezTo>
                              <a:pt x="5" y="69"/>
                              <a:pt x="5" y="69"/>
                              <a:pt x="5" y="69"/>
                            </a:cubicBezTo>
                            <a:cubicBezTo>
                              <a:pt x="5" y="69"/>
                              <a:pt x="5" y="69"/>
                              <a:pt x="5" y="69"/>
                            </a:cubicBezTo>
                            <a:cubicBezTo>
                              <a:pt x="6" y="69"/>
                              <a:pt x="6" y="69"/>
                              <a:pt x="6" y="69"/>
                            </a:cubicBezTo>
                            <a:cubicBezTo>
                              <a:pt x="6" y="69"/>
                              <a:pt x="6" y="69"/>
                              <a:pt x="6" y="69"/>
                            </a:cubicBezTo>
                            <a:cubicBezTo>
                              <a:pt x="6" y="69"/>
                              <a:pt x="6" y="69"/>
                              <a:pt x="6" y="69"/>
                            </a:cubicBezTo>
                            <a:cubicBezTo>
                              <a:pt x="6" y="69"/>
                              <a:pt x="6" y="69"/>
                              <a:pt x="6" y="69"/>
                            </a:cubicBezTo>
                            <a:cubicBezTo>
                              <a:pt x="6" y="69"/>
                              <a:pt x="6" y="69"/>
                              <a:pt x="6" y="69"/>
                            </a:cubicBezTo>
                            <a:cubicBezTo>
                              <a:pt x="6" y="69"/>
                              <a:pt x="6" y="69"/>
                              <a:pt x="6" y="70"/>
                            </a:cubicBezTo>
                            <a:cubicBezTo>
                              <a:pt x="6" y="70"/>
                              <a:pt x="6" y="70"/>
                              <a:pt x="6" y="70"/>
                            </a:cubicBezTo>
                            <a:cubicBezTo>
                              <a:pt x="6" y="70"/>
                              <a:pt x="6" y="70"/>
                              <a:pt x="6" y="70"/>
                            </a:cubicBezTo>
                            <a:cubicBezTo>
                              <a:pt x="6" y="70"/>
                              <a:pt x="6" y="70"/>
                              <a:pt x="6" y="70"/>
                            </a:cubicBezTo>
                            <a:cubicBezTo>
                              <a:pt x="6" y="70"/>
                              <a:pt x="6" y="70"/>
                              <a:pt x="6" y="70"/>
                            </a:cubicBezTo>
                            <a:cubicBezTo>
                              <a:pt x="6" y="70"/>
                              <a:pt x="6" y="70"/>
                              <a:pt x="6" y="70"/>
                            </a:cubicBezTo>
                            <a:cubicBezTo>
                              <a:pt x="6" y="70"/>
                              <a:pt x="6" y="70"/>
                              <a:pt x="6" y="70"/>
                            </a:cubicBezTo>
                            <a:cubicBezTo>
                              <a:pt x="6" y="70"/>
                              <a:pt x="6" y="70"/>
                              <a:pt x="6" y="70"/>
                            </a:cubicBezTo>
                            <a:cubicBezTo>
                              <a:pt x="6" y="70"/>
                              <a:pt x="6" y="70"/>
                              <a:pt x="6" y="70"/>
                            </a:cubicBezTo>
                            <a:cubicBezTo>
                              <a:pt x="6" y="71"/>
                              <a:pt x="6" y="71"/>
                              <a:pt x="6" y="71"/>
                            </a:cubicBezTo>
                            <a:cubicBezTo>
                              <a:pt x="6" y="71"/>
                              <a:pt x="6" y="71"/>
                              <a:pt x="6" y="71"/>
                            </a:cubicBezTo>
                            <a:cubicBezTo>
                              <a:pt x="6" y="71"/>
                              <a:pt x="6" y="71"/>
                              <a:pt x="6" y="71"/>
                            </a:cubicBezTo>
                            <a:cubicBezTo>
                              <a:pt x="6" y="71"/>
                              <a:pt x="6" y="71"/>
                              <a:pt x="6" y="71"/>
                            </a:cubicBezTo>
                            <a:cubicBezTo>
                              <a:pt x="6" y="71"/>
                              <a:pt x="6" y="71"/>
                              <a:pt x="6" y="71"/>
                            </a:cubicBezTo>
                            <a:cubicBezTo>
                              <a:pt x="6" y="71"/>
                              <a:pt x="6" y="71"/>
                              <a:pt x="6" y="71"/>
                            </a:cubicBezTo>
                            <a:cubicBezTo>
                              <a:pt x="6" y="71"/>
                              <a:pt x="6" y="71"/>
                              <a:pt x="6" y="71"/>
                            </a:cubicBezTo>
                            <a:cubicBezTo>
                              <a:pt x="6" y="71"/>
                              <a:pt x="6" y="71"/>
                              <a:pt x="6" y="71"/>
                            </a:cubicBezTo>
                            <a:cubicBezTo>
                              <a:pt x="6" y="71"/>
                              <a:pt x="6" y="71"/>
                              <a:pt x="6" y="71"/>
                            </a:cubicBezTo>
                            <a:cubicBezTo>
                              <a:pt x="6" y="71"/>
                              <a:pt x="6" y="71"/>
                              <a:pt x="6" y="71"/>
                            </a:cubicBezTo>
                            <a:cubicBezTo>
                              <a:pt x="6" y="71"/>
                              <a:pt x="6" y="71"/>
                              <a:pt x="6" y="71"/>
                            </a:cubicBezTo>
                            <a:cubicBezTo>
                              <a:pt x="6" y="71"/>
                              <a:pt x="6" y="71"/>
                              <a:pt x="6" y="71"/>
                            </a:cubicBezTo>
                            <a:cubicBezTo>
                              <a:pt x="6" y="71"/>
                              <a:pt x="6" y="71"/>
                              <a:pt x="6" y="71"/>
                            </a:cubicBezTo>
                            <a:cubicBezTo>
                              <a:pt x="6" y="71"/>
                              <a:pt x="6" y="71"/>
                              <a:pt x="6" y="71"/>
                            </a:cubicBezTo>
                            <a:cubicBezTo>
                              <a:pt x="5" y="71"/>
                              <a:pt x="5" y="71"/>
                              <a:pt x="5" y="71"/>
                            </a:cubicBezTo>
                            <a:cubicBezTo>
                              <a:pt x="5" y="71"/>
                              <a:pt x="5" y="71"/>
                              <a:pt x="5" y="71"/>
                            </a:cubicBezTo>
                            <a:cubicBezTo>
                              <a:pt x="5" y="71"/>
                              <a:pt x="5" y="71"/>
                              <a:pt x="5" y="71"/>
                            </a:cubicBezTo>
                            <a:cubicBezTo>
                              <a:pt x="5" y="71"/>
                              <a:pt x="5" y="71"/>
                              <a:pt x="5" y="71"/>
                            </a:cubicBezTo>
                            <a:cubicBezTo>
                              <a:pt x="5" y="71"/>
                              <a:pt x="5" y="71"/>
                              <a:pt x="5" y="71"/>
                            </a:cubicBezTo>
                            <a:cubicBezTo>
                              <a:pt x="5" y="71"/>
                              <a:pt x="5" y="71"/>
                              <a:pt x="5" y="72"/>
                            </a:cubicBezTo>
                            <a:cubicBezTo>
                              <a:pt x="5" y="72"/>
                              <a:pt x="6" y="72"/>
                              <a:pt x="6" y="72"/>
                            </a:cubicBezTo>
                            <a:cubicBezTo>
                              <a:pt x="6" y="72"/>
                              <a:pt x="6" y="72"/>
                              <a:pt x="6" y="72"/>
                            </a:cubicBezTo>
                            <a:cubicBezTo>
                              <a:pt x="6" y="72"/>
                              <a:pt x="6" y="72"/>
                              <a:pt x="6" y="72"/>
                            </a:cubicBezTo>
                            <a:cubicBezTo>
                              <a:pt x="6" y="72"/>
                              <a:pt x="6" y="72"/>
                              <a:pt x="6" y="72"/>
                            </a:cubicBezTo>
                            <a:cubicBezTo>
                              <a:pt x="6" y="72"/>
                              <a:pt x="6" y="72"/>
                              <a:pt x="6" y="72"/>
                            </a:cubicBezTo>
                            <a:cubicBezTo>
                              <a:pt x="6" y="72"/>
                              <a:pt x="6" y="72"/>
                              <a:pt x="6" y="72"/>
                            </a:cubicBezTo>
                            <a:cubicBezTo>
                              <a:pt x="6" y="72"/>
                              <a:pt x="6" y="73"/>
                              <a:pt x="6" y="73"/>
                            </a:cubicBezTo>
                            <a:cubicBezTo>
                              <a:pt x="6" y="73"/>
                              <a:pt x="6" y="73"/>
                              <a:pt x="6" y="73"/>
                            </a:cubicBezTo>
                            <a:cubicBezTo>
                              <a:pt x="6" y="73"/>
                              <a:pt x="6" y="73"/>
                              <a:pt x="6" y="73"/>
                            </a:cubicBezTo>
                            <a:cubicBezTo>
                              <a:pt x="6" y="73"/>
                              <a:pt x="6" y="73"/>
                              <a:pt x="6" y="73"/>
                            </a:cubicBezTo>
                            <a:cubicBezTo>
                              <a:pt x="6" y="73"/>
                              <a:pt x="6" y="73"/>
                              <a:pt x="6" y="73"/>
                            </a:cubicBezTo>
                            <a:cubicBezTo>
                              <a:pt x="6" y="73"/>
                              <a:pt x="6" y="73"/>
                              <a:pt x="6" y="73"/>
                            </a:cubicBezTo>
                            <a:cubicBezTo>
                              <a:pt x="6" y="73"/>
                              <a:pt x="6" y="73"/>
                              <a:pt x="6" y="73"/>
                            </a:cubicBezTo>
                            <a:cubicBezTo>
                              <a:pt x="6" y="74"/>
                              <a:pt x="7" y="74"/>
                              <a:pt x="7" y="74"/>
                            </a:cubicBezTo>
                            <a:cubicBezTo>
                              <a:pt x="7" y="74"/>
                              <a:pt x="7" y="74"/>
                              <a:pt x="7" y="74"/>
                            </a:cubicBezTo>
                            <a:cubicBezTo>
                              <a:pt x="7" y="74"/>
                              <a:pt x="7" y="74"/>
                              <a:pt x="7" y="74"/>
                            </a:cubicBezTo>
                            <a:cubicBezTo>
                              <a:pt x="7" y="74"/>
                              <a:pt x="7" y="74"/>
                              <a:pt x="7" y="74"/>
                            </a:cubicBezTo>
                            <a:cubicBezTo>
                              <a:pt x="7" y="74"/>
                              <a:pt x="7" y="74"/>
                              <a:pt x="7" y="74"/>
                            </a:cubicBezTo>
                            <a:cubicBezTo>
                              <a:pt x="7" y="74"/>
                              <a:pt x="7" y="74"/>
                              <a:pt x="7" y="74"/>
                            </a:cubicBezTo>
                            <a:cubicBezTo>
                              <a:pt x="7" y="74"/>
                              <a:pt x="7" y="74"/>
                              <a:pt x="7" y="74"/>
                            </a:cubicBezTo>
                            <a:cubicBezTo>
                              <a:pt x="7" y="74"/>
                              <a:pt x="8" y="74"/>
                              <a:pt x="8" y="74"/>
                            </a:cubicBezTo>
                            <a:cubicBezTo>
                              <a:pt x="8" y="74"/>
                              <a:pt x="8" y="74"/>
                              <a:pt x="8" y="74"/>
                            </a:cubicBezTo>
                            <a:cubicBezTo>
                              <a:pt x="8" y="74"/>
                              <a:pt x="8" y="74"/>
                              <a:pt x="8" y="74"/>
                            </a:cubicBezTo>
                            <a:cubicBezTo>
                              <a:pt x="8" y="74"/>
                              <a:pt x="8" y="74"/>
                              <a:pt x="8" y="74"/>
                            </a:cubicBezTo>
                            <a:cubicBezTo>
                              <a:pt x="8" y="74"/>
                              <a:pt x="8" y="74"/>
                              <a:pt x="8" y="74"/>
                            </a:cubicBezTo>
                            <a:cubicBezTo>
                              <a:pt x="8" y="74"/>
                              <a:pt x="8" y="74"/>
                              <a:pt x="8" y="74"/>
                            </a:cubicBezTo>
                            <a:cubicBezTo>
                              <a:pt x="8" y="74"/>
                              <a:pt x="8" y="74"/>
                              <a:pt x="8" y="73"/>
                            </a:cubicBezTo>
                            <a:cubicBezTo>
                              <a:pt x="8" y="73"/>
                              <a:pt x="8" y="73"/>
                              <a:pt x="8" y="73"/>
                            </a:cubicBezTo>
                            <a:cubicBezTo>
                              <a:pt x="8" y="73"/>
                              <a:pt x="8" y="73"/>
                              <a:pt x="8" y="73"/>
                            </a:cubicBezTo>
                            <a:cubicBezTo>
                              <a:pt x="8" y="73"/>
                              <a:pt x="9" y="73"/>
                              <a:pt x="9" y="73"/>
                            </a:cubicBezTo>
                            <a:cubicBezTo>
                              <a:pt x="10" y="73"/>
                              <a:pt x="12" y="73"/>
                              <a:pt x="14" y="74"/>
                            </a:cubicBezTo>
                            <a:cubicBezTo>
                              <a:pt x="18" y="75"/>
                              <a:pt x="19" y="79"/>
                              <a:pt x="22" y="81"/>
                            </a:cubicBezTo>
                            <a:cubicBezTo>
                              <a:pt x="26" y="85"/>
                              <a:pt x="19" y="82"/>
                              <a:pt x="18" y="84"/>
                            </a:cubicBezTo>
                            <a:cubicBezTo>
                              <a:pt x="18" y="85"/>
                              <a:pt x="24" y="87"/>
                              <a:pt x="25" y="87"/>
                            </a:cubicBezTo>
                            <a:cubicBezTo>
                              <a:pt x="24" y="86"/>
                              <a:pt x="25" y="87"/>
                              <a:pt x="26" y="86"/>
                            </a:cubicBezTo>
                            <a:cubicBezTo>
                              <a:pt x="26" y="86"/>
                              <a:pt x="27" y="86"/>
                              <a:pt x="27" y="86"/>
                            </a:cubicBezTo>
                            <a:cubicBezTo>
                              <a:pt x="27" y="86"/>
                              <a:pt x="26" y="85"/>
                              <a:pt x="26" y="85"/>
                            </a:cubicBezTo>
                            <a:cubicBezTo>
                              <a:pt x="27" y="85"/>
                              <a:pt x="27" y="85"/>
                              <a:pt x="28" y="86"/>
                            </a:cubicBezTo>
                            <a:cubicBezTo>
                              <a:pt x="27" y="84"/>
                              <a:pt x="28" y="85"/>
                              <a:pt x="29" y="85"/>
                            </a:cubicBezTo>
                            <a:cubicBezTo>
                              <a:pt x="30" y="85"/>
                              <a:pt x="31" y="85"/>
                              <a:pt x="32" y="85"/>
                            </a:cubicBezTo>
                            <a:cubicBezTo>
                              <a:pt x="33" y="85"/>
                              <a:pt x="34" y="84"/>
                              <a:pt x="35" y="84"/>
                            </a:cubicBezTo>
                            <a:cubicBezTo>
                              <a:pt x="36" y="83"/>
                              <a:pt x="36" y="82"/>
                              <a:pt x="38" y="82"/>
                            </a:cubicBezTo>
                            <a:cubicBezTo>
                              <a:pt x="38" y="82"/>
                              <a:pt x="40" y="82"/>
                              <a:pt x="40" y="82"/>
                            </a:cubicBezTo>
                            <a:cubicBezTo>
                              <a:pt x="45" y="76"/>
                              <a:pt x="50" y="85"/>
                              <a:pt x="56" y="82"/>
                            </a:cubicBezTo>
                            <a:cubicBezTo>
                              <a:pt x="57" y="81"/>
                              <a:pt x="60" y="81"/>
                              <a:pt x="60" y="82"/>
                            </a:cubicBezTo>
                            <a:cubicBezTo>
                              <a:pt x="61" y="84"/>
                              <a:pt x="63" y="86"/>
                              <a:pt x="63" y="88"/>
                            </a:cubicBezTo>
                            <a:cubicBezTo>
                              <a:pt x="63" y="90"/>
                              <a:pt x="58" y="93"/>
                              <a:pt x="59" y="95"/>
                            </a:cubicBezTo>
                            <a:cubicBezTo>
                              <a:pt x="59" y="96"/>
                              <a:pt x="62" y="96"/>
                              <a:pt x="63" y="97"/>
                            </a:cubicBezTo>
                            <a:cubicBezTo>
                              <a:pt x="60" y="98"/>
                              <a:pt x="56" y="96"/>
                              <a:pt x="53" y="96"/>
                            </a:cubicBezTo>
                            <a:cubicBezTo>
                              <a:pt x="53" y="96"/>
                              <a:pt x="51" y="97"/>
                              <a:pt x="50" y="97"/>
                            </a:cubicBezTo>
                            <a:cubicBezTo>
                              <a:pt x="50" y="96"/>
                              <a:pt x="50" y="96"/>
                              <a:pt x="49" y="96"/>
                            </a:cubicBezTo>
                            <a:cubicBezTo>
                              <a:pt x="49" y="96"/>
                              <a:pt x="47" y="97"/>
                              <a:pt x="46" y="97"/>
                            </a:cubicBezTo>
                            <a:cubicBezTo>
                              <a:pt x="45" y="98"/>
                              <a:pt x="41" y="101"/>
                              <a:pt x="42" y="102"/>
                            </a:cubicBezTo>
                            <a:cubicBezTo>
                              <a:pt x="44" y="103"/>
                              <a:pt x="47" y="103"/>
                              <a:pt x="47" y="105"/>
                            </a:cubicBezTo>
                            <a:cubicBezTo>
                              <a:pt x="46" y="105"/>
                              <a:pt x="44" y="105"/>
                              <a:pt x="43" y="105"/>
                            </a:cubicBezTo>
                            <a:cubicBezTo>
                              <a:pt x="42" y="105"/>
                              <a:pt x="42" y="104"/>
                              <a:pt x="41" y="104"/>
                            </a:cubicBezTo>
                            <a:cubicBezTo>
                              <a:pt x="40" y="104"/>
                              <a:pt x="37" y="103"/>
                              <a:pt x="35" y="104"/>
                            </a:cubicBezTo>
                            <a:cubicBezTo>
                              <a:pt x="33" y="106"/>
                              <a:pt x="36" y="107"/>
                              <a:pt x="37" y="107"/>
                            </a:cubicBezTo>
                            <a:cubicBezTo>
                              <a:pt x="40" y="107"/>
                              <a:pt x="41" y="108"/>
                              <a:pt x="42" y="110"/>
                            </a:cubicBezTo>
                            <a:cubicBezTo>
                              <a:pt x="42" y="111"/>
                              <a:pt x="43" y="113"/>
                              <a:pt x="44" y="114"/>
                            </a:cubicBezTo>
                            <a:cubicBezTo>
                              <a:pt x="45" y="114"/>
                              <a:pt x="45" y="115"/>
                              <a:pt x="45" y="116"/>
                            </a:cubicBezTo>
                            <a:cubicBezTo>
                              <a:pt x="45" y="119"/>
                              <a:pt x="48" y="117"/>
                              <a:pt x="49" y="118"/>
                            </a:cubicBezTo>
                            <a:cubicBezTo>
                              <a:pt x="49" y="119"/>
                              <a:pt x="50" y="120"/>
                              <a:pt x="50" y="120"/>
                            </a:cubicBezTo>
                            <a:cubicBezTo>
                              <a:pt x="51" y="121"/>
                              <a:pt x="52" y="120"/>
                              <a:pt x="53" y="121"/>
                            </a:cubicBezTo>
                            <a:cubicBezTo>
                              <a:pt x="54" y="121"/>
                              <a:pt x="60" y="121"/>
                              <a:pt x="58" y="123"/>
                            </a:cubicBezTo>
                            <a:cubicBezTo>
                              <a:pt x="58" y="123"/>
                              <a:pt x="58" y="123"/>
                              <a:pt x="57" y="122"/>
                            </a:cubicBezTo>
                            <a:cubicBezTo>
                              <a:pt x="59" y="124"/>
                              <a:pt x="57" y="126"/>
                              <a:pt x="56" y="127"/>
                            </a:cubicBezTo>
                            <a:cubicBezTo>
                              <a:pt x="55" y="129"/>
                              <a:pt x="57" y="130"/>
                              <a:pt x="56" y="132"/>
                            </a:cubicBezTo>
                            <a:cubicBezTo>
                              <a:pt x="59" y="129"/>
                              <a:pt x="62" y="127"/>
                              <a:pt x="67" y="126"/>
                            </a:cubicBezTo>
                            <a:cubicBezTo>
                              <a:pt x="71" y="125"/>
                              <a:pt x="73" y="126"/>
                              <a:pt x="76" y="128"/>
                            </a:cubicBezTo>
                            <a:cubicBezTo>
                              <a:pt x="79" y="129"/>
                              <a:pt x="81" y="131"/>
                              <a:pt x="82" y="134"/>
                            </a:cubicBezTo>
                            <a:cubicBezTo>
                              <a:pt x="83" y="135"/>
                              <a:pt x="84" y="136"/>
                              <a:pt x="86" y="136"/>
                            </a:cubicBezTo>
                            <a:cubicBezTo>
                              <a:pt x="87" y="136"/>
                              <a:pt x="88" y="135"/>
                              <a:pt x="90" y="135"/>
                            </a:cubicBezTo>
                            <a:cubicBezTo>
                              <a:pt x="90" y="129"/>
                              <a:pt x="90" y="122"/>
                              <a:pt x="90" y="115"/>
                            </a:cubicBezTo>
                            <a:cubicBezTo>
                              <a:pt x="90" y="114"/>
                              <a:pt x="88" y="101"/>
                              <a:pt x="90" y="100"/>
                            </a:cubicBezTo>
                            <a:cubicBezTo>
                              <a:pt x="96" y="98"/>
                              <a:pt x="107" y="96"/>
                              <a:pt x="113" y="95"/>
                            </a:cubicBezTo>
                            <a:cubicBezTo>
                              <a:pt x="116" y="94"/>
                              <a:pt x="115" y="93"/>
                              <a:pt x="114" y="93"/>
                            </a:cubicBezTo>
                            <a:cubicBezTo>
                              <a:pt x="114" y="93"/>
                              <a:pt x="115" y="93"/>
                              <a:pt x="115" y="93"/>
                            </a:cubicBezTo>
                            <a:cubicBezTo>
                              <a:pt x="115" y="94"/>
                              <a:pt x="115" y="92"/>
                              <a:pt x="116" y="92"/>
                            </a:cubicBezTo>
                            <a:cubicBezTo>
                              <a:pt x="116" y="92"/>
                              <a:pt x="120" y="91"/>
                              <a:pt x="121" y="91"/>
                            </a:cubicBezTo>
                            <a:cubicBezTo>
                              <a:pt x="122" y="91"/>
                              <a:pt x="120" y="92"/>
                              <a:pt x="120" y="93"/>
                            </a:cubicBezTo>
                            <a:cubicBezTo>
                              <a:pt x="121" y="93"/>
                              <a:pt x="121" y="93"/>
                              <a:pt x="122" y="93"/>
                            </a:cubicBezTo>
                            <a:cubicBezTo>
                              <a:pt x="123" y="94"/>
                              <a:pt x="123" y="93"/>
                              <a:pt x="124" y="93"/>
                            </a:cubicBezTo>
                            <a:cubicBezTo>
                              <a:pt x="124" y="93"/>
                              <a:pt x="124" y="91"/>
                              <a:pt x="125" y="90"/>
                            </a:cubicBezTo>
                            <a:cubicBezTo>
                              <a:pt x="125" y="89"/>
                              <a:pt x="123" y="87"/>
                              <a:pt x="123" y="88"/>
                            </a:cubicBezTo>
                            <a:cubicBezTo>
                              <a:pt x="128" y="88"/>
                              <a:pt x="126" y="90"/>
                              <a:pt x="126" y="90"/>
                            </a:cubicBezTo>
                            <a:cubicBezTo>
                              <a:pt x="126" y="90"/>
                              <a:pt x="129" y="89"/>
                              <a:pt x="130" y="90"/>
                            </a:cubicBezTo>
                            <a:cubicBezTo>
                              <a:pt x="132" y="91"/>
                              <a:pt x="129" y="91"/>
                              <a:pt x="128" y="91"/>
                            </a:cubicBezTo>
                            <a:cubicBezTo>
                              <a:pt x="129" y="91"/>
                              <a:pt x="130" y="91"/>
                              <a:pt x="130" y="92"/>
                            </a:cubicBezTo>
                            <a:cubicBezTo>
                              <a:pt x="131" y="93"/>
                              <a:pt x="129" y="91"/>
                              <a:pt x="129" y="92"/>
                            </a:cubicBezTo>
                            <a:cubicBezTo>
                              <a:pt x="130" y="93"/>
                              <a:pt x="131" y="93"/>
                              <a:pt x="131" y="93"/>
                            </a:cubicBezTo>
                            <a:cubicBezTo>
                              <a:pt x="131" y="94"/>
                              <a:pt x="126" y="93"/>
                              <a:pt x="126" y="93"/>
                            </a:cubicBezTo>
                            <a:cubicBezTo>
                              <a:pt x="125" y="94"/>
                              <a:pt x="124" y="94"/>
                              <a:pt x="126" y="95"/>
                            </a:cubicBezTo>
                            <a:cubicBezTo>
                              <a:pt x="127" y="94"/>
                              <a:pt x="132" y="94"/>
                              <a:pt x="132" y="95"/>
                            </a:cubicBezTo>
                            <a:cubicBezTo>
                              <a:pt x="132" y="98"/>
                              <a:pt x="129" y="97"/>
                              <a:pt x="131" y="100"/>
                            </a:cubicBezTo>
                            <a:cubicBezTo>
                              <a:pt x="132" y="101"/>
                              <a:pt x="133" y="102"/>
                              <a:pt x="134" y="102"/>
                            </a:cubicBezTo>
                            <a:cubicBezTo>
                              <a:pt x="135" y="103"/>
                              <a:pt x="134" y="103"/>
                              <a:pt x="134" y="104"/>
                            </a:cubicBezTo>
                            <a:cubicBezTo>
                              <a:pt x="136" y="105"/>
                              <a:pt x="135" y="104"/>
                              <a:pt x="137" y="106"/>
                            </a:cubicBezTo>
                            <a:cubicBezTo>
                              <a:pt x="139" y="108"/>
                              <a:pt x="141" y="110"/>
                              <a:pt x="143" y="111"/>
                            </a:cubicBezTo>
                            <a:cubicBezTo>
                              <a:pt x="145" y="113"/>
                              <a:pt x="146" y="115"/>
                              <a:pt x="149" y="114"/>
                            </a:cubicBezTo>
                            <a:cubicBezTo>
                              <a:pt x="150" y="114"/>
                              <a:pt x="150" y="114"/>
                              <a:pt x="150" y="114"/>
                            </a:cubicBezTo>
                            <a:cubicBezTo>
                              <a:pt x="150" y="114"/>
                              <a:pt x="151" y="114"/>
                              <a:pt x="151" y="114"/>
                            </a:cubicBezTo>
                            <a:cubicBezTo>
                              <a:pt x="151" y="114"/>
                              <a:pt x="151" y="114"/>
                              <a:pt x="152" y="114"/>
                            </a:cubicBezTo>
                            <a:cubicBezTo>
                              <a:pt x="152" y="114"/>
                              <a:pt x="152" y="114"/>
                              <a:pt x="152" y="114"/>
                            </a:cubicBezTo>
                            <a:cubicBezTo>
                              <a:pt x="153" y="114"/>
                              <a:pt x="153" y="114"/>
                              <a:pt x="153" y="114"/>
                            </a:cubicBezTo>
                            <a:cubicBezTo>
                              <a:pt x="153" y="114"/>
                              <a:pt x="153" y="114"/>
                              <a:pt x="154" y="114"/>
                            </a:cubicBezTo>
                            <a:cubicBezTo>
                              <a:pt x="154" y="114"/>
                              <a:pt x="154" y="114"/>
                              <a:pt x="154" y="114"/>
                            </a:cubicBezTo>
                            <a:cubicBezTo>
                              <a:pt x="155" y="114"/>
                              <a:pt x="155" y="114"/>
                              <a:pt x="155" y="114"/>
                            </a:cubicBezTo>
                            <a:cubicBezTo>
                              <a:pt x="155" y="114"/>
                              <a:pt x="156" y="114"/>
                              <a:pt x="156" y="114"/>
                            </a:cubicBezTo>
                            <a:cubicBezTo>
                              <a:pt x="156" y="114"/>
                              <a:pt x="156" y="114"/>
                              <a:pt x="157" y="114"/>
                            </a:cubicBezTo>
                            <a:cubicBezTo>
                              <a:pt x="157" y="114"/>
                              <a:pt x="157" y="114"/>
                              <a:pt x="157" y="113"/>
                            </a:cubicBezTo>
                            <a:cubicBezTo>
                              <a:pt x="158" y="113"/>
                              <a:pt x="158" y="113"/>
                              <a:pt x="158" y="113"/>
                            </a:cubicBezTo>
                            <a:cubicBezTo>
                              <a:pt x="159" y="113"/>
                              <a:pt x="159" y="113"/>
                              <a:pt x="159" y="113"/>
                            </a:cubicBezTo>
                            <a:cubicBezTo>
                              <a:pt x="159" y="113"/>
                              <a:pt x="159" y="113"/>
                              <a:pt x="159" y="113"/>
                            </a:cubicBezTo>
                            <a:cubicBezTo>
                              <a:pt x="160" y="113"/>
                              <a:pt x="160" y="114"/>
                              <a:pt x="160" y="114"/>
                            </a:cubicBezTo>
                            <a:cubicBezTo>
                              <a:pt x="160" y="114"/>
                              <a:pt x="160" y="114"/>
                              <a:pt x="161" y="114"/>
                            </a:cubicBezTo>
                            <a:cubicBezTo>
                              <a:pt x="164" y="114"/>
                              <a:pt x="166" y="115"/>
                              <a:pt x="169" y="114"/>
                            </a:cubicBezTo>
                            <a:cubicBezTo>
                              <a:pt x="173" y="114"/>
                              <a:pt x="174" y="112"/>
                              <a:pt x="176" y="114"/>
                            </a:cubicBezTo>
                            <a:cubicBezTo>
                              <a:pt x="177" y="115"/>
                              <a:pt x="180" y="116"/>
                              <a:pt x="181" y="118"/>
                            </a:cubicBezTo>
                            <a:cubicBezTo>
                              <a:pt x="183" y="120"/>
                              <a:pt x="183" y="120"/>
                              <a:pt x="186" y="120"/>
                            </a:cubicBezTo>
                            <a:cubicBezTo>
                              <a:pt x="185" y="122"/>
                              <a:pt x="183" y="127"/>
                              <a:pt x="186" y="129"/>
                            </a:cubicBezTo>
                            <a:cubicBezTo>
                              <a:pt x="187" y="130"/>
                              <a:pt x="189" y="128"/>
                              <a:pt x="190" y="131"/>
                            </a:cubicBezTo>
                            <a:cubicBezTo>
                              <a:pt x="190" y="132"/>
                              <a:pt x="190" y="134"/>
                              <a:pt x="191" y="136"/>
                            </a:cubicBezTo>
                            <a:cubicBezTo>
                              <a:pt x="192" y="139"/>
                              <a:pt x="199" y="137"/>
                              <a:pt x="202" y="137"/>
                            </a:cubicBezTo>
                            <a:cubicBezTo>
                              <a:pt x="204" y="137"/>
                              <a:pt x="205" y="138"/>
                              <a:pt x="204" y="140"/>
                            </a:cubicBezTo>
                            <a:cubicBezTo>
                              <a:pt x="204" y="142"/>
                              <a:pt x="208" y="142"/>
                              <a:pt x="209" y="142"/>
                            </a:cubicBezTo>
                            <a:cubicBezTo>
                              <a:pt x="210" y="141"/>
                              <a:pt x="208" y="140"/>
                              <a:pt x="210" y="139"/>
                            </a:cubicBezTo>
                            <a:cubicBezTo>
                              <a:pt x="211" y="138"/>
                              <a:pt x="212" y="137"/>
                              <a:pt x="213" y="137"/>
                            </a:cubicBezTo>
                            <a:cubicBezTo>
                              <a:pt x="214" y="136"/>
                              <a:pt x="213" y="135"/>
                              <a:pt x="214" y="135"/>
                            </a:cubicBezTo>
                            <a:cubicBezTo>
                              <a:pt x="215" y="134"/>
                              <a:pt x="216" y="133"/>
                              <a:pt x="217" y="133"/>
                            </a:cubicBezTo>
                            <a:cubicBezTo>
                              <a:pt x="221" y="132"/>
                              <a:pt x="223" y="131"/>
                              <a:pt x="226" y="129"/>
                            </a:cubicBezTo>
                            <a:cubicBezTo>
                              <a:pt x="227" y="128"/>
                              <a:pt x="227" y="129"/>
                              <a:pt x="228" y="128"/>
                            </a:cubicBezTo>
                            <a:cubicBezTo>
                              <a:pt x="229" y="128"/>
                              <a:pt x="231" y="127"/>
                              <a:pt x="232" y="127"/>
                            </a:cubicBezTo>
                            <a:cubicBezTo>
                              <a:pt x="230" y="126"/>
                              <a:pt x="234" y="122"/>
                              <a:pt x="235" y="122"/>
                            </a:cubicBezTo>
                            <a:cubicBezTo>
                              <a:pt x="235" y="122"/>
                              <a:pt x="237" y="121"/>
                              <a:pt x="237" y="121"/>
                            </a:cubicBezTo>
                            <a:cubicBezTo>
                              <a:pt x="238" y="122"/>
                              <a:pt x="239" y="121"/>
                              <a:pt x="240" y="121"/>
                            </a:cubicBezTo>
                            <a:cubicBezTo>
                              <a:pt x="243" y="121"/>
                              <a:pt x="246" y="122"/>
                              <a:pt x="248" y="123"/>
                            </a:cubicBezTo>
                            <a:cubicBezTo>
                              <a:pt x="250" y="123"/>
                              <a:pt x="252" y="123"/>
                              <a:pt x="253" y="124"/>
                            </a:cubicBezTo>
                            <a:cubicBezTo>
                              <a:pt x="254" y="124"/>
                              <a:pt x="255" y="125"/>
                              <a:pt x="256" y="125"/>
                            </a:cubicBezTo>
                            <a:cubicBezTo>
                              <a:pt x="255" y="124"/>
                              <a:pt x="255" y="120"/>
                              <a:pt x="258" y="119"/>
                            </a:cubicBezTo>
                            <a:cubicBezTo>
                              <a:pt x="258" y="118"/>
                              <a:pt x="263" y="118"/>
                              <a:pt x="262" y="117"/>
                            </a:cubicBezTo>
                            <a:cubicBezTo>
                              <a:pt x="265" y="118"/>
                              <a:pt x="275" y="123"/>
                              <a:pt x="277" y="120"/>
                            </a:cubicBezTo>
                            <a:cubicBezTo>
                              <a:pt x="278" y="120"/>
                              <a:pt x="284" y="120"/>
                              <a:pt x="286" y="120"/>
                            </a:cubicBezTo>
                            <a:cubicBezTo>
                              <a:pt x="287" y="120"/>
                              <a:pt x="289" y="119"/>
                              <a:pt x="290" y="120"/>
                            </a:cubicBezTo>
                            <a:cubicBezTo>
                              <a:pt x="291" y="120"/>
                              <a:pt x="291" y="120"/>
                              <a:pt x="292" y="120"/>
                            </a:cubicBezTo>
                            <a:cubicBezTo>
                              <a:pt x="296" y="121"/>
                              <a:pt x="299" y="120"/>
                              <a:pt x="302" y="121"/>
                            </a:cubicBezTo>
                            <a:cubicBezTo>
                              <a:pt x="304" y="121"/>
                              <a:pt x="308" y="121"/>
                              <a:pt x="310" y="122"/>
                            </a:cubicBezTo>
                            <a:cubicBezTo>
                              <a:pt x="311" y="123"/>
                              <a:pt x="312" y="125"/>
                              <a:pt x="314" y="125"/>
                            </a:cubicBezTo>
                            <a:cubicBezTo>
                              <a:pt x="317" y="125"/>
                              <a:pt x="318" y="126"/>
                              <a:pt x="320" y="127"/>
                            </a:cubicBezTo>
                            <a:cubicBezTo>
                              <a:pt x="321" y="126"/>
                              <a:pt x="319" y="125"/>
                              <a:pt x="319" y="124"/>
                            </a:cubicBezTo>
                            <a:cubicBezTo>
                              <a:pt x="319" y="123"/>
                              <a:pt x="320" y="122"/>
                              <a:pt x="320" y="121"/>
                            </a:cubicBezTo>
                            <a:cubicBezTo>
                              <a:pt x="321" y="121"/>
                              <a:pt x="322" y="121"/>
                              <a:pt x="323" y="121"/>
                            </a:cubicBezTo>
                            <a:cubicBezTo>
                              <a:pt x="322" y="120"/>
                              <a:pt x="322" y="120"/>
                              <a:pt x="321" y="120"/>
                            </a:cubicBezTo>
                            <a:cubicBezTo>
                              <a:pt x="322" y="119"/>
                              <a:pt x="324" y="118"/>
                              <a:pt x="324" y="118"/>
                            </a:cubicBezTo>
                            <a:cubicBezTo>
                              <a:pt x="326" y="117"/>
                              <a:pt x="324" y="116"/>
                              <a:pt x="324" y="115"/>
                            </a:cubicBezTo>
                            <a:cubicBezTo>
                              <a:pt x="324" y="114"/>
                              <a:pt x="323" y="113"/>
                              <a:pt x="322" y="112"/>
                            </a:cubicBezTo>
                            <a:cubicBezTo>
                              <a:pt x="322" y="110"/>
                              <a:pt x="319" y="105"/>
                              <a:pt x="321" y="103"/>
                            </a:cubicBezTo>
                            <a:cubicBezTo>
                              <a:pt x="324" y="102"/>
                              <a:pt x="315" y="103"/>
                              <a:pt x="316" y="101"/>
                            </a:cubicBezTo>
                            <a:cubicBezTo>
                              <a:pt x="318" y="99"/>
                              <a:pt x="324" y="99"/>
                              <a:pt x="326" y="99"/>
                            </a:cubicBezTo>
                            <a:cubicBezTo>
                              <a:pt x="328" y="98"/>
                              <a:pt x="331" y="98"/>
                              <a:pt x="333" y="97"/>
                            </a:cubicBezTo>
                            <a:cubicBezTo>
                              <a:pt x="334" y="97"/>
                              <a:pt x="334" y="98"/>
                              <a:pt x="335" y="98"/>
                            </a:cubicBezTo>
                            <a:cubicBezTo>
                              <a:pt x="337" y="99"/>
                              <a:pt x="338" y="98"/>
                              <a:pt x="339" y="98"/>
                            </a:cubicBezTo>
                            <a:cubicBezTo>
                              <a:pt x="340" y="99"/>
                              <a:pt x="341" y="100"/>
                              <a:pt x="342" y="98"/>
                            </a:cubicBezTo>
                            <a:cubicBezTo>
                              <a:pt x="344" y="95"/>
                              <a:pt x="338" y="97"/>
                              <a:pt x="339" y="94"/>
                            </a:cubicBezTo>
                            <a:cubicBezTo>
                              <a:pt x="341" y="91"/>
                              <a:pt x="342" y="88"/>
                              <a:pt x="344" y="85"/>
                            </a:cubicBezTo>
                            <a:cubicBezTo>
                              <a:pt x="344" y="84"/>
                              <a:pt x="346" y="78"/>
                              <a:pt x="349" y="79"/>
                            </a:cubicBezTo>
                            <a:cubicBezTo>
                              <a:pt x="351" y="80"/>
                              <a:pt x="353" y="81"/>
                              <a:pt x="357" y="81"/>
                            </a:cubicBezTo>
                            <a:cubicBezTo>
                              <a:pt x="359" y="81"/>
                              <a:pt x="362" y="80"/>
                              <a:pt x="362" y="82"/>
                            </a:cubicBezTo>
                            <a:cubicBezTo>
                              <a:pt x="363" y="83"/>
                              <a:pt x="364" y="82"/>
                              <a:pt x="366" y="81"/>
                            </a:cubicBezTo>
                            <a:cubicBezTo>
                              <a:pt x="368" y="80"/>
                              <a:pt x="372" y="80"/>
                              <a:pt x="371" y="77"/>
                            </a:cubicBezTo>
                            <a:cubicBezTo>
                              <a:pt x="370" y="75"/>
                              <a:pt x="369" y="72"/>
                              <a:pt x="371" y="69"/>
                            </a:cubicBezTo>
                            <a:cubicBezTo>
                              <a:pt x="372" y="67"/>
                              <a:pt x="376" y="67"/>
                              <a:pt x="378" y="67"/>
                            </a:cubicBezTo>
                            <a:cubicBezTo>
                              <a:pt x="380" y="66"/>
                              <a:pt x="382" y="64"/>
                              <a:pt x="381" y="63"/>
                            </a:cubicBezTo>
                            <a:cubicBezTo>
                              <a:pt x="381" y="60"/>
                              <a:pt x="385" y="61"/>
                              <a:pt x="387" y="61"/>
                            </a:cubicBezTo>
                            <a:cubicBezTo>
                              <a:pt x="386" y="59"/>
                              <a:pt x="379" y="57"/>
                              <a:pt x="381" y="55"/>
                            </a:cubicBezTo>
                            <a:close/>
                            <a:moveTo>
                              <a:pt x="139" y="88"/>
                            </a:moveTo>
                            <a:cubicBezTo>
                              <a:pt x="138" y="88"/>
                              <a:pt x="136" y="90"/>
                              <a:pt x="135" y="89"/>
                            </a:cubicBezTo>
                            <a:cubicBezTo>
                              <a:pt x="136" y="89"/>
                              <a:pt x="136" y="88"/>
                              <a:pt x="135" y="88"/>
                            </a:cubicBezTo>
                            <a:cubicBezTo>
                              <a:pt x="135" y="87"/>
                              <a:pt x="135" y="87"/>
                              <a:pt x="134" y="87"/>
                            </a:cubicBezTo>
                            <a:cubicBezTo>
                              <a:pt x="132" y="88"/>
                              <a:pt x="132" y="87"/>
                              <a:pt x="131" y="87"/>
                            </a:cubicBezTo>
                            <a:cubicBezTo>
                              <a:pt x="130" y="87"/>
                              <a:pt x="129" y="87"/>
                              <a:pt x="129" y="87"/>
                            </a:cubicBezTo>
                            <a:cubicBezTo>
                              <a:pt x="128" y="86"/>
                              <a:pt x="127" y="85"/>
                              <a:pt x="129" y="84"/>
                            </a:cubicBezTo>
                            <a:cubicBezTo>
                              <a:pt x="131" y="83"/>
                              <a:pt x="131" y="85"/>
                              <a:pt x="132" y="86"/>
                            </a:cubicBezTo>
                            <a:cubicBezTo>
                              <a:pt x="132" y="85"/>
                              <a:pt x="132" y="85"/>
                              <a:pt x="132" y="85"/>
                            </a:cubicBezTo>
                            <a:cubicBezTo>
                              <a:pt x="133" y="85"/>
                              <a:pt x="134" y="85"/>
                              <a:pt x="135" y="84"/>
                            </a:cubicBezTo>
                            <a:cubicBezTo>
                              <a:pt x="135" y="84"/>
                              <a:pt x="135" y="84"/>
                              <a:pt x="135" y="84"/>
                            </a:cubicBezTo>
                            <a:cubicBezTo>
                              <a:pt x="134" y="84"/>
                              <a:pt x="133" y="84"/>
                              <a:pt x="133" y="83"/>
                            </a:cubicBezTo>
                            <a:cubicBezTo>
                              <a:pt x="135" y="83"/>
                              <a:pt x="135" y="83"/>
                              <a:pt x="135" y="84"/>
                            </a:cubicBezTo>
                            <a:cubicBezTo>
                              <a:pt x="135" y="84"/>
                              <a:pt x="135" y="84"/>
                              <a:pt x="135" y="84"/>
                            </a:cubicBezTo>
                            <a:cubicBezTo>
                              <a:pt x="135" y="84"/>
                              <a:pt x="135" y="84"/>
                              <a:pt x="135" y="84"/>
                            </a:cubicBezTo>
                            <a:cubicBezTo>
                              <a:pt x="135" y="84"/>
                              <a:pt x="135" y="85"/>
                              <a:pt x="135" y="85"/>
                            </a:cubicBezTo>
                            <a:cubicBezTo>
                              <a:pt x="136" y="86"/>
                              <a:pt x="138" y="86"/>
                              <a:pt x="139" y="86"/>
                            </a:cubicBezTo>
                            <a:cubicBezTo>
                              <a:pt x="141" y="86"/>
                              <a:pt x="140" y="88"/>
                              <a:pt x="139" y="88"/>
                            </a:cubicBezTo>
                            <a:close/>
                            <a:moveTo>
                              <a:pt x="310" y="84"/>
                            </a:moveTo>
                            <a:cubicBezTo>
                              <a:pt x="310" y="85"/>
                              <a:pt x="309" y="85"/>
                              <a:pt x="309" y="85"/>
                            </a:cubicBezTo>
                            <a:cubicBezTo>
                              <a:pt x="308" y="85"/>
                              <a:pt x="308" y="86"/>
                              <a:pt x="308" y="86"/>
                            </a:cubicBezTo>
                            <a:cubicBezTo>
                              <a:pt x="307" y="88"/>
                              <a:pt x="302" y="86"/>
                              <a:pt x="302" y="88"/>
                            </a:cubicBezTo>
                            <a:cubicBezTo>
                              <a:pt x="302" y="87"/>
                              <a:pt x="300" y="88"/>
                              <a:pt x="299" y="88"/>
                            </a:cubicBezTo>
                            <a:cubicBezTo>
                              <a:pt x="298" y="88"/>
                              <a:pt x="297" y="87"/>
                              <a:pt x="296" y="87"/>
                            </a:cubicBezTo>
                            <a:cubicBezTo>
                              <a:pt x="294" y="87"/>
                              <a:pt x="293" y="86"/>
                              <a:pt x="292" y="86"/>
                            </a:cubicBezTo>
                            <a:cubicBezTo>
                              <a:pt x="290" y="86"/>
                              <a:pt x="288" y="86"/>
                              <a:pt x="286" y="86"/>
                            </a:cubicBezTo>
                            <a:cubicBezTo>
                              <a:pt x="285" y="86"/>
                              <a:pt x="273" y="86"/>
                              <a:pt x="275" y="84"/>
                            </a:cubicBezTo>
                            <a:cubicBezTo>
                              <a:pt x="273" y="84"/>
                              <a:pt x="275" y="85"/>
                              <a:pt x="273" y="86"/>
                            </a:cubicBezTo>
                            <a:cubicBezTo>
                              <a:pt x="272" y="86"/>
                              <a:pt x="271" y="87"/>
                              <a:pt x="271" y="86"/>
                            </a:cubicBezTo>
                            <a:cubicBezTo>
                              <a:pt x="270" y="87"/>
                              <a:pt x="270" y="87"/>
                              <a:pt x="269" y="87"/>
                            </a:cubicBezTo>
                            <a:cubicBezTo>
                              <a:pt x="268" y="87"/>
                              <a:pt x="268" y="89"/>
                              <a:pt x="268" y="89"/>
                            </a:cubicBezTo>
                            <a:cubicBezTo>
                              <a:pt x="266" y="91"/>
                              <a:pt x="263" y="90"/>
                              <a:pt x="263" y="91"/>
                            </a:cubicBezTo>
                            <a:cubicBezTo>
                              <a:pt x="263" y="92"/>
                              <a:pt x="263" y="92"/>
                              <a:pt x="263" y="93"/>
                            </a:cubicBezTo>
                            <a:cubicBezTo>
                              <a:pt x="263" y="93"/>
                              <a:pt x="263" y="94"/>
                              <a:pt x="262" y="95"/>
                            </a:cubicBezTo>
                            <a:cubicBezTo>
                              <a:pt x="262" y="95"/>
                              <a:pt x="261" y="95"/>
                              <a:pt x="261" y="95"/>
                            </a:cubicBezTo>
                            <a:cubicBezTo>
                              <a:pt x="260" y="97"/>
                              <a:pt x="263" y="98"/>
                              <a:pt x="261" y="100"/>
                            </a:cubicBezTo>
                            <a:cubicBezTo>
                              <a:pt x="260" y="101"/>
                              <a:pt x="260" y="100"/>
                              <a:pt x="260" y="99"/>
                            </a:cubicBezTo>
                            <a:cubicBezTo>
                              <a:pt x="260" y="98"/>
                              <a:pt x="259" y="98"/>
                              <a:pt x="258" y="97"/>
                            </a:cubicBezTo>
                            <a:cubicBezTo>
                              <a:pt x="257" y="96"/>
                              <a:pt x="255" y="95"/>
                              <a:pt x="255" y="94"/>
                            </a:cubicBezTo>
                            <a:cubicBezTo>
                              <a:pt x="255" y="94"/>
                              <a:pt x="256" y="93"/>
                              <a:pt x="255" y="92"/>
                            </a:cubicBezTo>
                            <a:cubicBezTo>
                              <a:pt x="257" y="93"/>
                              <a:pt x="258" y="91"/>
                              <a:pt x="257" y="90"/>
                            </a:cubicBezTo>
                            <a:cubicBezTo>
                              <a:pt x="256" y="88"/>
                              <a:pt x="259" y="89"/>
                              <a:pt x="261" y="88"/>
                            </a:cubicBezTo>
                            <a:cubicBezTo>
                              <a:pt x="259" y="88"/>
                              <a:pt x="263" y="85"/>
                              <a:pt x="265" y="85"/>
                            </a:cubicBezTo>
                            <a:cubicBezTo>
                              <a:pt x="266" y="85"/>
                              <a:pt x="265" y="84"/>
                              <a:pt x="266" y="83"/>
                            </a:cubicBezTo>
                            <a:cubicBezTo>
                              <a:pt x="267" y="83"/>
                              <a:pt x="268" y="83"/>
                              <a:pt x="270" y="83"/>
                            </a:cubicBezTo>
                            <a:cubicBezTo>
                              <a:pt x="270" y="83"/>
                              <a:pt x="273" y="84"/>
                              <a:pt x="274" y="84"/>
                            </a:cubicBezTo>
                            <a:cubicBezTo>
                              <a:pt x="275" y="83"/>
                              <a:pt x="278" y="82"/>
                              <a:pt x="279" y="83"/>
                            </a:cubicBezTo>
                            <a:cubicBezTo>
                              <a:pt x="280" y="83"/>
                              <a:pt x="281" y="83"/>
                              <a:pt x="281" y="83"/>
                            </a:cubicBezTo>
                            <a:cubicBezTo>
                              <a:pt x="282" y="83"/>
                              <a:pt x="282" y="84"/>
                              <a:pt x="283" y="84"/>
                            </a:cubicBezTo>
                            <a:cubicBezTo>
                              <a:pt x="284" y="85"/>
                              <a:pt x="284" y="84"/>
                              <a:pt x="285" y="84"/>
                            </a:cubicBezTo>
                            <a:cubicBezTo>
                              <a:pt x="286" y="84"/>
                              <a:pt x="289" y="86"/>
                              <a:pt x="288" y="84"/>
                            </a:cubicBezTo>
                            <a:cubicBezTo>
                              <a:pt x="288" y="85"/>
                              <a:pt x="289" y="84"/>
                              <a:pt x="290" y="85"/>
                            </a:cubicBezTo>
                            <a:cubicBezTo>
                              <a:pt x="290" y="86"/>
                              <a:pt x="292" y="85"/>
                              <a:pt x="293" y="84"/>
                            </a:cubicBezTo>
                            <a:cubicBezTo>
                              <a:pt x="295" y="84"/>
                              <a:pt x="296" y="84"/>
                              <a:pt x="297" y="84"/>
                            </a:cubicBezTo>
                            <a:cubicBezTo>
                              <a:pt x="299" y="85"/>
                              <a:pt x="300" y="86"/>
                              <a:pt x="301" y="86"/>
                            </a:cubicBezTo>
                            <a:cubicBezTo>
                              <a:pt x="302" y="85"/>
                              <a:pt x="302" y="85"/>
                              <a:pt x="302" y="84"/>
                            </a:cubicBezTo>
                            <a:cubicBezTo>
                              <a:pt x="303" y="84"/>
                              <a:pt x="303" y="84"/>
                              <a:pt x="304" y="84"/>
                            </a:cubicBezTo>
                            <a:cubicBezTo>
                              <a:pt x="305" y="83"/>
                              <a:pt x="306" y="84"/>
                              <a:pt x="307" y="84"/>
                            </a:cubicBezTo>
                            <a:cubicBezTo>
                              <a:pt x="306" y="84"/>
                              <a:pt x="306" y="84"/>
                              <a:pt x="306" y="83"/>
                            </a:cubicBezTo>
                            <a:cubicBezTo>
                              <a:pt x="307" y="83"/>
                              <a:pt x="311" y="82"/>
                              <a:pt x="310" y="84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96" name="Freeform 371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131" y="2795"/>
                        <a:ext cx="486" cy="283"/>
                      </a:xfrm>
                      <a:custGeom>
                        <a:avLst/>
                        <a:gdLst>
                          <a:gd name="T0" fmla="*/ 98 w 300"/>
                          <a:gd name="T1" fmla="*/ 74 h 175"/>
                          <a:gd name="T2" fmla="*/ 59 w 300"/>
                          <a:gd name="T3" fmla="*/ 77 h 175"/>
                          <a:gd name="T4" fmla="*/ 1 w 300"/>
                          <a:gd name="T5" fmla="*/ 34 h 175"/>
                          <a:gd name="T6" fmla="*/ 60 w 300"/>
                          <a:gd name="T7" fmla="*/ 79 h 175"/>
                          <a:gd name="T8" fmla="*/ 30 w 300"/>
                          <a:gd name="T9" fmla="*/ 45 h 175"/>
                          <a:gd name="T10" fmla="*/ 81 w 300"/>
                          <a:gd name="T11" fmla="*/ 81 h 175"/>
                          <a:gd name="T12" fmla="*/ 55 w 300"/>
                          <a:gd name="T13" fmla="*/ 37 h 175"/>
                          <a:gd name="T14" fmla="*/ 234 w 300"/>
                          <a:gd name="T15" fmla="*/ 138 h 175"/>
                          <a:gd name="T16" fmla="*/ 283 w 300"/>
                          <a:gd name="T17" fmla="*/ 108 h 175"/>
                          <a:gd name="T18" fmla="*/ 263 w 300"/>
                          <a:gd name="T19" fmla="*/ 126 h 175"/>
                          <a:gd name="T20" fmla="*/ 255 w 300"/>
                          <a:gd name="T21" fmla="*/ 138 h 175"/>
                          <a:gd name="T22" fmla="*/ 230 w 300"/>
                          <a:gd name="T23" fmla="*/ 140 h 175"/>
                          <a:gd name="T24" fmla="*/ 213 w 300"/>
                          <a:gd name="T25" fmla="*/ 134 h 175"/>
                          <a:gd name="T26" fmla="*/ 197 w 300"/>
                          <a:gd name="T27" fmla="*/ 107 h 175"/>
                          <a:gd name="T28" fmla="*/ 196 w 300"/>
                          <a:gd name="T29" fmla="*/ 93 h 175"/>
                          <a:gd name="T30" fmla="*/ 195 w 300"/>
                          <a:gd name="T31" fmla="*/ 73 h 175"/>
                          <a:gd name="T32" fmla="*/ 202 w 300"/>
                          <a:gd name="T33" fmla="*/ 65 h 175"/>
                          <a:gd name="T34" fmla="*/ 183 w 300"/>
                          <a:gd name="T35" fmla="*/ 61 h 175"/>
                          <a:gd name="T36" fmla="*/ 171 w 300"/>
                          <a:gd name="T37" fmla="*/ 41 h 175"/>
                          <a:gd name="T38" fmla="*/ 149 w 300"/>
                          <a:gd name="T39" fmla="*/ 29 h 175"/>
                          <a:gd name="T40" fmla="*/ 124 w 300"/>
                          <a:gd name="T41" fmla="*/ 18 h 175"/>
                          <a:gd name="T42" fmla="*/ 96 w 300"/>
                          <a:gd name="T43" fmla="*/ 14 h 175"/>
                          <a:gd name="T44" fmla="*/ 12 w 300"/>
                          <a:gd name="T45" fmla="*/ 2 h 175"/>
                          <a:gd name="T46" fmla="*/ 20 w 300"/>
                          <a:gd name="T47" fmla="*/ 15 h 175"/>
                          <a:gd name="T48" fmla="*/ 32 w 300"/>
                          <a:gd name="T49" fmla="*/ 32 h 175"/>
                          <a:gd name="T50" fmla="*/ 42 w 300"/>
                          <a:gd name="T51" fmla="*/ 51 h 175"/>
                          <a:gd name="T52" fmla="*/ 41 w 300"/>
                          <a:gd name="T53" fmla="*/ 55 h 175"/>
                          <a:gd name="T54" fmla="*/ 52 w 300"/>
                          <a:gd name="T55" fmla="*/ 60 h 175"/>
                          <a:gd name="T56" fmla="*/ 58 w 300"/>
                          <a:gd name="T57" fmla="*/ 76 h 175"/>
                          <a:gd name="T58" fmla="*/ 71 w 300"/>
                          <a:gd name="T59" fmla="*/ 84 h 175"/>
                          <a:gd name="T60" fmla="*/ 81 w 300"/>
                          <a:gd name="T61" fmla="*/ 84 h 175"/>
                          <a:gd name="T62" fmla="*/ 70 w 300"/>
                          <a:gd name="T63" fmla="*/ 69 h 175"/>
                          <a:gd name="T64" fmla="*/ 51 w 300"/>
                          <a:gd name="T65" fmla="*/ 41 h 175"/>
                          <a:gd name="T66" fmla="*/ 33 w 300"/>
                          <a:gd name="T67" fmla="*/ 15 h 175"/>
                          <a:gd name="T68" fmla="*/ 46 w 300"/>
                          <a:gd name="T69" fmla="*/ 14 h 175"/>
                          <a:gd name="T70" fmla="*/ 61 w 300"/>
                          <a:gd name="T71" fmla="*/ 37 h 175"/>
                          <a:gd name="T72" fmla="*/ 75 w 300"/>
                          <a:gd name="T73" fmla="*/ 47 h 175"/>
                          <a:gd name="T74" fmla="*/ 88 w 300"/>
                          <a:gd name="T75" fmla="*/ 62 h 175"/>
                          <a:gd name="T76" fmla="*/ 90 w 300"/>
                          <a:gd name="T77" fmla="*/ 68 h 175"/>
                          <a:gd name="T78" fmla="*/ 96 w 300"/>
                          <a:gd name="T79" fmla="*/ 73 h 175"/>
                          <a:gd name="T80" fmla="*/ 122 w 300"/>
                          <a:gd name="T81" fmla="*/ 105 h 175"/>
                          <a:gd name="T82" fmla="*/ 126 w 300"/>
                          <a:gd name="T83" fmla="*/ 127 h 175"/>
                          <a:gd name="T84" fmla="*/ 154 w 300"/>
                          <a:gd name="T85" fmla="*/ 142 h 175"/>
                          <a:gd name="T86" fmla="*/ 187 w 300"/>
                          <a:gd name="T87" fmla="*/ 156 h 175"/>
                          <a:gd name="T88" fmla="*/ 216 w 300"/>
                          <a:gd name="T89" fmla="*/ 162 h 175"/>
                          <a:gd name="T90" fmla="*/ 232 w 300"/>
                          <a:gd name="T91" fmla="*/ 161 h 175"/>
                          <a:gd name="T92" fmla="*/ 248 w 300"/>
                          <a:gd name="T93" fmla="*/ 175 h 175"/>
                          <a:gd name="T94" fmla="*/ 265 w 300"/>
                          <a:gd name="T95" fmla="*/ 157 h 175"/>
                          <a:gd name="T96" fmla="*/ 275 w 300"/>
                          <a:gd name="T97" fmla="*/ 144 h 175"/>
                          <a:gd name="T98" fmla="*/ 290 w 300"/>
                          <a:gd name="T99" fmla="*/ 140 h 175"/>
                          <a:gd name="T100" fmla="*/ 294 w 300"/>
                          <a:gd name="T101" fmla="*/ 121 h 175"/>
                          <a:gd name="T102" fmla="*/ 213 w 300"/>
                          <a:gd name="T103" fmla="*/ 136 h 175"/>
                          <a:gd name="T104" fmla="*/ 298 w 300"/>
                          <a:gd name="T105" fmla="*/ 120 h 1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300" h="175">
                            <a:moveTo>
                              <a:pt x="96" y="74"/>
                            </a:moveTo>
                            <a:cubicBezTo>
                              <a:pt x="96" y="74"/>
                              <a:pt x="97" y="74"/>
                              <a:pt x="97" y="75"/>
                            </a:cubicBezTo>
                            <a:cubicBezTo>
                              <a:pt x="97" y="75"/>
                              <a:pt x="98" y="76"/>
                              <a:pt x="98" y="76"/>
                            </a:cubicBezTo>
                            <a:cubicBezTo>
                              <a:pt x="98" y="75"/>
                              <a:pt x="97" y="74"/>
                              <a:pt x="96" y="74"/>
                            </a:cubicBezTo>
                            <a:close/>
                            <a:moveTo>
                              <a:pt x="98" y="76"/>
                            </a:moveTo>
                            <a:cubicBezTo>
                              <a:pt x="98" y="75"/>
                              <a:pt x="98" y="74"/>
                              <a:pt x="98" y="74"/>
                            </a:cubicBezTo>
                            <a:cubicBezTo>
                              <a:pt x="97" y="75"/>
                              <a:pt x="98" y="75"/>
                              <a:pt x="98" y="76"/>
                            </a:cubicBezTo>
                            <a:close/>
                            <a:moveTo>
                              <a:pt x="111" y="106"/>
                            </a:moveTo>
                            <a:cubicBezTo>
                              <a:pt x="111" y="107"/>
                              <a:pt x="112" y="107"/>
                              <a:pt x="113" y="107"/>
                            </a:cubicBezTo>
                            <a:cubicBezTo>
                              <a:pt x="113" y="107"/>
                              <a:pt x="112" y="106"/>
                              <a:pt x="111" y="106"/>
                            </a:cubicBezTo>
                            <a:close/>
                            <a:moveTo>
                              <a:pt x="59" y="77"/>
                            </a:moveTo>
                            <a:cubicBezTo>
                              <a:pt x="59" y="77"/>
                              <a:pt x="59" y="77"/>
                              <a:pt x="59" y="77"/>
                            </a:cubicBezTo>
                            <a:cubicBezTo>
                              <a:pt x="59" y="77"/>
                              <a:pt x="59" y="77"/>
                              <a:pt x="59" y="77"/>
                            </a:cubicBezTo>
                            <a:cubicBezTo>
                              <a:pt x="59" y="77"/>
                              <a:pt x="59" y="77"/>
                              <a:pt x="59" y="77"/>
                            </a:cubicBezTo>
                            <a:close/>
                            <a:moveTo>
                              <a:pt x="61" y="79"/>
                            </a:moveTo>
                            <a:cubicBezTo>
                              <a:pt x="62" y="80"/>
                              <a:pt x="62" y="80"/>
                              <a:pt x="64" y="80"/>
                            </a:cubicBezTo>
                            <a:cubicBezTo>
                              <a:pt x="63" y="80"/>
                              <a:pt x="62" y="79"/>
                              <a:pt x="61" y="79"/>
                            </a:cubicBezTo>
                            <a:close/>
                            <a:moveTo>
                              <a:pt x="1" y="34"/>
                            </a:moveTo>
                            <a:cubicBezTo>
                              <a:pt x="0" y="35"/>
                              <a:pt x="1" y="36"/>
                              <a:pt x="1" y="37"/>
                            </a:cubicBezTo>
                            <a:cubicBezTo>
                              <a:pt x="2" y="36"/>
                              <a:pt x="1" y="35"/>
                              <a:pt x="1" y="34"/>
                            </a:cubicBezTo>
                            <a:close/>
                            <a:moveTo>
                              <a:pt x="252" y="136"/>
                            </a:moveTo>
                            <a:cubicBezTo>
                              <a:pt x="253" y="136"/>
                              <a:pt x="254" y="135"/>
                              <a:pt x="255" y="134"/>
                            </a:cubicBezTo>
                            <a:cubicBezTo>
                              <a:pt x="254" y="134"/>
                              <a:pt x="253" y="135"/>
                              <a:pt x="252" y="136"/>
                            </a:cubicBezTo>
                            <a:close/>
                            <a:moveTo>
                              <a:pt x="60" y="79"/>
                            </a:moveTo>
                            <a:cubicBezTo>
                              <a:pt x="60" y="78"/>
                              <a:pt x="59" y="78"/>
                              <a:pt x="59" y="77"/>
                            </a:cubicBezTo>
                            <a:cubicBezTo>
                              <a:pt x="59" y="78"/>
                              <a:pt x="60" y="78"/>
                              <a:pt x="60" y="79"/>
                            </a:cubicBezTo>
                            <a:close/>
                            <a:moveTo>
                              <a:pt x="50" y="36"/>
                            </a:moveTo>
                            <a:cubicBezTo>
                              <a:pt x="50" y="35"/>
                              <a:pt x="48" y="31"/>
                              <a:pt x="46" y="31"/>
                            </a:cubicBezTo>
                            <a:cubicBezTo>
                              <a:pt x="44" y="31"/>
                              <a:pt x="49" y="36"/>
                              <a:pt x="50" y="36"/>
                            </a:cubicBezTo>
                            <a:close/>
                            <a:moveTo>
                              <a:pt x="30" y="45"/>
                            </a:moveTo>
                            <a:cubicBezTo>
                              <a:pt x="30" y="44"/>
                              <a:pt x="31" y="43"/>
                              <a:pt x="30" y="42"/>
                            </a:cubicBezTo>
                            <a:cubicBezTo>
                              <a:pt x="30" y="43"/>
                              <a:pt x="28" y="45"/>
                              <a:pt x="30" y="45"/>
                            </a:cubicBezTo>
                            <a:close/>
                            <a:moveTo>
                              <a:pt x="73" y="73"/>
                            </a:moveTo>
                            <a:cubicBezTo>
                              <a:pt x="73" y="74"/>
                              <a:pt x="74" y="75"/>
                              <a:pt x="74" y="76"/>
                            </a:cubicBezTo>
                            <a:cubicBezTo>
                              <a:pt x="75" y="75"/>
                              <a:pt x="74" y="74"/>
                              <a:pt x="73" y="73"/>
                            </a:cubicBezTo>
                            <a:close/>
                            <a:moveTo>
                              <a:pt x="81" y="81"/>
                            </a:moveTo>
                            <a:cubicBezTo>
                              <a:pt x="81" y="82"/>
                              <a:pt x="81" y="82"/>
                              <a:pt x="82" y="83"/>
                            </a:cubicBezTo>
                            <a:cubicBezTo>
                              <a:pt x="82" y="82"/>
                              <a:pt x="81" y="82"/>
                              <a:pt x="81" y="81"/>
                            </a:cubicBezTo>
                            <a:close/>
                            <a:moveTo>
                              <a:pt x="68" y="66"/>
                            </a:moveTo>
                            <a:cubicBezTo>
                              <a:pt x="68" y="66"/>
                              <a:pt x="70" y="65"/>
                              <a:pt x="69" y="64"/>
                            </a:cubicBezTo>
                            <a:cubicBezTo>
                              <a:pt x="68" y="64"/>
                              <a:pt x="68" y="65"/>
                              <a:pt x="68" y="66"/>
                            </a:cubicBezTo>
                            <a:close/>
                            <a:moveTo>
                              <a:pt x="55" y="37"/>
                            </a:moveTo>
                            <a:cubicBezTo>
                              <a:pt x="56" y="38"/>
                              <a:pt x="57" y="38"/>
                              <a:pt x="58" y="38"/>
                            </a:cubicBezTo>
                            <a:cubicBezTo>
                              <a:pt x="59" y="37"/>
                              <a:pt x="58" y="35"/>
                              <a:pt x="58" y="34"/>
                            </a:cubicBezTo>
                            <a:cubicBezTo>
                              <a:pt x="56" y="34"/>
                              <a:pt x="56" y="36"/>
                              <a:pt x="55" y="37"/>
                            </a:cubicBezTo>
                            <a:close/>
                            <a:moveTo>
                              <a:pt x="234" y="138"/>
                            </a:moveTo>
                            <a:cubicBezTo>
                              <a:pt x="234" y="139"/>
                              <a:pt x="233" y="139"/>
                              <a:pt x="233" y="139"/>
                            </a:cubicBezTo>
                            <a:cubicBezTo>
                              <a:pt x="233" y="139"/>
                              <a:pt x="234" y="139"/>
                              <a:pt x="234" y="138"/>
                            </a:cubicBezTo>
                            <a:close/>
                            <a:moveTo>
                              <a:pt x="300" y="113"/>
                            </a:moveTo>
                            <a:cubicBezTo>
                              <a:pt x="300" y="111"/>
                              <a:pt x="300" y="109"/>
                              <a:pt x="298" y="108"/>
                            </a:cubicBezTo>
                            <a:cubicBezTo>
                              <a:pt x="296" y="107"/>
                              <a:pt x="292" y="108"/>
                              <a:pt x="295" y="109"/>
                            </a:cubicBezTo>
                            <a:cubicBezTo>
                              <a:pt x="293" y="109"/>
                              <a:pt x="292" y="108"/>
                              <a:pt x="290" y="108"/>
                            </a:cubicBezTo>
                            <a:cubicBezTo>
                              <a:pt x="291" y="108"/>
                              <a:pt x="291" y="108"/>
                              <a:pt x="292" y="108"/>
                            </a:cubicBezTo>
                            <a:cubicBezTo>
                              <a:pt x="289" y="108"/>
                              <a:pt x="286" y="107"/>
                              <a:pt x="283" y="108"/>
                            </a:cubicBezTo>
                            <a:cubicBezTo>
                              <a:pt x="280" y="109"/>
                              <a:pt x="278" y="109"/>
                              <a:pt x="276" y="110"/>
                            </a:cubicBezTo>
                            <a:cubicBezTo>
                              <a:pt x="272" y="110"/>
                              <a:pt x="266" y="111"/>
                              <a:pt x="266" y="114"/>
                            </a:cubicBezTo>
                            <a:cubicBezTo>
                              <a:pt x="266" y="114"/>
                              <a:pt x="266" y="114"/>
                              <a:pt x="266" y="113"/>
                            </a:cubicBezTo>
                            <a:cubicBezTo>
                              <a:pt x="266" y="116"/>
                              <a:pt x="265" y="118"/>
                              <a:pt x="265" y="120"/>
                            </a:cubicBezTo>
                            <a:cubicBezTo>
                              <a:pt x="265" y="121"/>
                              <a:pt x="265" y="122"/>
                              <a:pt x="265" y="123"/>
                            </a:cubicBezTo>
                            <a:cubicBezTo>
                              <a:pt x="264" y="124"/>
                              <a:pt x="263" y="125"/>
                              <a:pt x="263" y="126"/>
                            </a:cubicBezTo>
                            <a:cubicBezTo>
                              <a:pt x="262" y="128"/>
                              <a:pt x="262" y="130"/>
                              <a:pt x="260" y="131"/>
                            </a:cubicBezTo>
                            <a:cubicBezTo>
                              <a:pt x="258" y="132"/>
                              <a:pt x="256" y="132"/>
                              <a:pt x="255" y="134"/>
                            </a:cubicBezTo>
                            <a:cubicBezTo>
                              <a:pt x="256" y="134"/>
                              <a:pt x="257" y="133"/>
                              <a:pt x="258" y="133"/>
                            </a:cubicBezTo>
                            <a:cubicBezTo>
                              <a:pt x="257" y="133"/>
                              <a:pt x="256" y="134"/>
                              <a:pt x="256" y="134"/>
                            </a:cubicBezTo>
                            <a:cubicBezTo>
                              <a:pt x="259" y="134"/>
                              <a:pt x="256" y="136"/>
                              <a:pt x="255" y="137"/>
                            </a:cubicBezTo>
                            <a:cubicBezTo>
                              <a:pt x="255" y="137"/>
                              <a:pt x="255" y="137"/>
                              <a:pt x="255" y="138"/>
                            </a:cubicBezTo>
                            <a:cubicBezTo>
                              <a:pt x="255" y="138"/>
                              <a:pt x="254" y="138"/>
                              <a:pt x="254" y="137"/>
                            </a:cubicBezTo>
                            <a:cubicBezTo>
                              <a:pt x="253" y="138"/>
                              <a:pt x="252" y="137"/>
                              <a:pt x="252" y="138"/>
                            </a:cubicBezTo>
                            <a:cubicBezTo>
                              <a:pt x="252" y="137"/>
                              <a:pt x="250" y="135"/>
                              <a:pt x="252" y="136"/>
                            </a:cubicBezTo>
                            <a:cubicBezTo>
                              <a:pt x="250" y="134"/>
                              <a:pt x="243" y="135"/>
                              <a:pt x="244" y="137"/>
                            </a:cubicBezTo>
                            <a:cubicBezTo>
                              <a:pt x="244" y="137"/>
                              <a:pt x="239" y="137"/>
                              <a:pt x="235" y="138"/>
                            </a:cubicBezTo>
                            <a:cubicBezTo>
                              <a:pt x="234" y="139"/>
                              <a:pt x="232" y="140"/>
                              <a:pt x="230" y="140"/>
                            </a:cubicBezTo>
                            <a:cubicBezTo>
                              <a:pt x="228" y="141"/>
                              <a:pt x="227" y="141"/>
                              <a:pt x="225" y="139"/>
                            </a:cubicBezTo>
                            <a:cubicBezTo>
                              <a:pt x="223" y="136"/>
                              <a:pt x="221" y="135"/>
                              <a:pt x="217" y="135"/>
                            </a:cubicBezTo>
                            <a:cubicBezTo>
                              <a:pt x="216" y="135"/>
                              <a:pt x="215" y="135"/>
                              <a:pt x="215" y="134"/>
                            </a:cubicBezTo>
                            <a:cubicBezTo>
                              <a:pt x="215" y="135"/>
                              <a:pt x="214" y="135"/>
                              <a:pt x="214" y="135"/>
                            </a:cubicBezTo>
                            <a:cubicBezTo>
                              <a:pt x="214" y="135"/>
                              <a:pt x="214" y="135"/>
                              <a:pt x="213" y="135"/>
                            </a:cubicBezTo>
                            <a:cubicBezTo>
                              <a:pt x="214" y="135"/>
                              <a:pt x="213" y="134"/>
                              <a:pt x="213" y="134"/>
                            </a:cubicBezTo>
                            <a:cubicBezTo>
                              <a:pt x="213" y="133"/>
                              <a:pt x="214" y="134"/>
                              <a:pt x="215" y="134"/>
                            </a:cubicBezTo>
                            <a:cubicBezTo>
                              <a:pt x="213" y="134"/>
                              <a:pt x="213" y="133"/>
                              <a:pt x="212" y="132"/>
                            </a:cubicBezTo>
                            <a:cubicBezTo>
                              <a:pt x="211" y="130"/>
                              <a:pt x="210" y="129"/>
                              <a:pt x="209" y="128"/>
                            </a:cubicBezTo>
                            <a:cubicBezTo>
                              <a:pt x="208" y="124"/>
                              <a:pt x="207" y="122"/>
                              <a:pt x="204" y="119"/>
                            </a:cubicBezTo>
                            <a:cubicBezTo>
                              <a:pt x="202" y="116"/>
                              <a:pt x="200" y="113"/>
                              <a:pt x="199" y="110"/>
                            </a:cubicBezTo>
                            <a:cubicBezTo>
                              <a:pt x="198" y="109"/>
                              <a:pt x="198" y="108"/>
                              <a:pt x="197" y="107"/>
                            </a:cubicBezTo>
                            <a:cubicBezTo>
                              <a:pt x="196" y="106"/>
                              <a:pt x="196" y="104"/>
                              <a:pt x="196" y="103"/>
                            </a:cubicBezTo>
                            <a:cubicBezTo>
                              <a:pt x="197" y="104"/>
                              <a:pt x="198" y="106"/>
                              <a:pt x="199" y="107"/>
                            </a:cubicBezTo>
                            <a:cubicBezTo>
                              <a:pt x="200" y="108"/>
                              <a:pt x="199" y="109"/>
                              <a:pt x="199" y="110"/>
                            </a:cubicBezTo>
                            <a:cubicBezTo>
                              <a:pt x="200" y="108"/>
                              <a:pt x="201" y="108"/>
                              <a:pt x="198" y="106"/>
                            </a:cubicBezTo>
                            <a:cubicBezTo>
                              <a:pt x="196" y="104"/>
                              <a:pt x="195" y="102"/>
                              <a:pt x="195" y="99"/>
                            </a:cubicBezTo>
                            <a:cubicBezTo>
                              <a:pt x="195" y="97"/>
                              <a:pt x="196" y="95"/>
                              <a:pt x="196" y="93"/>
                            </a:cubicBezTo>
                            <a:cubicBezTo>
                              <a:pt x="196" y="91"/>
                              <a:pt x="197" y="88"/>
                              <a:pt x="195" y="86"/>
                            </a:cubicBezTo>
                            <a:cubicBezTo>
                              <a:pt x="195" y="85"/>
                              <a:pt x="195" y="83"/>
                              <a:pt x="195" y="82"/>
                            </a:cubicBezTo>
                            <a:cubicBezTo>
                              <a:pt x="195" y="81"/>
                              <a:pt x="194" y="80"/>
                              <a:pt x="194" y="79"/>
                            </a:cubicBezTo>
                            <a:cubicBezTo>
                              <a:pt x="195" y="80"/>
                              <a:pt x="195" y="80"/>
                              <a:pt x="195" y="80"/>
                            </a:cubicBezTo>
                            <a:cubicBezTo>
                              <a:pt x="196" y="78"/>
                              <a:pt x="196" y="76"/>
                              <a:pt x="196" y="74"/>
                            </a:cubicBezTo>
                            <a:cubicBezTo>
                              <a:pt x="196" y="74"/>
                              <a:pt x="195" y="73"/>
                              <a:pt x="195" y="73"/>
                            </a:cubicBezTo>
                            <a:cubicBezTo>
                              <a:pt x="195" y="72"/>
                              <a:pt x="196" y="72"/>
                              <a:pt x="196" y="71"/>
                            </a:cubicBezTo>
                            <a:cubicBezTo>
                              <a:pt x="197" y="72"/>
                              <a:pt x="198" y="72"/>
                              <a:pt x="197" y="70"/>
                            </a:cubicBezTo>
                            <a:cubicBezTo>
                              <a:pt x="200" y="71"/>
                              <a:pt x="197" y="75"/>
                              <a:pt x="197" y="76"/>
                            </a:cubicBezTo>
                            <a:cubicBezTo>
                              <a:pt x="196" y="79"/>
                              <a:pt x="196" y="83"/>
                              <a:pt x="195" y="86"/>
                            </a:cubicBezTo>
                            <a:cubicBezTo>
                              <a:pt x="197" y="86"/>
                              <a:pt x="197" y="79"/>
                              <a:pt x="197" y="78"/>
                            </a:cubicBezTo>
                            <a:cubicBezTo>
                              <a:pt x="198" y="73"/>
                              <a:pt x="201" y="70"/>
                              <a:pt x="202" y="65"/>
                            </a:cubicBezTo>
                            <a:cubicBezTo>
                              <a:pt x="200" y="65"/>
                              <a:pt x="200" y="67"/>
                              <a:pt x="198" y="66"/>
                            </a:cubicBezTo>
                            <a:cubicBezTo>
                              <a:pt x="196" y="64"/>
                              <a:pt x="194" y="64"/>
                              <a:pt x="192" y="64"/>
                            </a:cubicBezTo>
                            <a:cubicBezTo>
                              <a:pt x="190" y="64"/>
                              <a:pt x="191" y="64"/>
                              <a:pt x="190" y="63"/>
                            </a:cubicBezTo>
                            <a:cubicBezTo>
                              <a:pt x="189" y="63"/>
                              <a:pt x="188" y="63"/>
                              <a:pt x="188" y="63"/>
                            </a:cubicBezTo>
                            <a:cubicBezTo>
                              <a:pt x="187" y="62"/>
                              <a:pt x="186" y="62"/>
                              <a:pt x="185" y="61"/>
                            </a:cubicBezTo>
                            <a:cubicBezTo>
                              <a:pt x="184" y="61"/>
                              <a:pt x="183" y="61"/>
                              <a:pt x="183" y="61"/>
                            </a:cubicBezTo>
                            <a:cubicBezTo>
                              <a:pt x="183" y="61"/>
                              <a:pt x="182" y="59"/>
                              <a:pt x="182" y="59"/>
                            </a:cubicBezTo>
                            <a:cubicBezTo>
                              <a:pt x="182" y="57"/>
                              <a:pt x="180" y="56"/>
                              <a:pt x="179" y="54"/>
                            </a:cubicBezTo>
                            <a:cubicBezTo>
                              <a:pt x="179" y="53"/>
                              <a:pt x="180" y="51"/>
                              <a:pt x="178" y="50"/>
                            </a:cubicBezTo>
                            <a:cubicBezTo>
                              <a:pt x="178" y="49"/>
                              <a:pt x="177" y="49"/>
                              <a:pt x="177" y="49"/>
                            </a:cubicBezTo>
                            <a:cubicBezTo>
                              <a:pt x="176" y="48"/>
                              <a:pt x="175" y="47"/>
                              <a:pt x="175" y="46"/>
                            </a:cubicBezTo>
                            <a:cubicBezTo>
                              <a:pt x="174" y="44"/>
                              <a:pt x="172" y="43"/>
                              <a:pt x="171" y="41"/>
                            </a:cubicBezTo>
                            <a:cubicBezTo>
                              <a:pt x="170" y="39"/>
                              <a:pt x="169" y="38"/>
                              <a:pt x="168" y="36"/>
                            </a:cubicBezTo>
                            <a:cubicBezTo>
                              <a:pt x="168" y="34"/>
                              <a:pt x="165" y="32"/>
                              <a:pt x="164" y="31"/>
                            </a:cubicBezTo>
                            <a:cubicBezTo>
                              <a:pt x="163" y="31"/>
                              <a:pt x="162" y="29"/>
                              <a:pt x="161" y="29"/>
                            </a:cubicBezTo>
                            <a:cubicBezTo>
                              <a:pt x="160" y="29"/>
                              <a:pt x="158" y="28"/>
                              <a:pt x="157" y="28"/>
                            </a:cubicBezTo>
                            <a:cubicBezTo>
                              <a:pt x="156" y="28"/>
                              <a:pt x="153" y="28"/>
                              <a:pt x="153" y="28"/>
                            </a:cubicBezTo>
                            <a:cubicBezTo>
                              <a:pt x="152" y="28"/>
                              <a:pt x="150" y="29"/>
                              <a:pt x="149" y="29"/>
                            </a:cubicBezTo>
                            <a:cubicBezTo>
                              <a:pt x="148" y="30"/>
                              <a:pt x="147" y="32"/>
                              <a:pt x="147" y="33"/>
                            </a:cubicBezTo>
                            <a:cubicBezTo>
                              <a:pt x="147" y="34"/>
                              <a:pt x="146" y="35"/>
                              <a:pt x="145" y="36"/>
                            </a:cubicBezTo>
                            <a:cubicBezTo>
                              <a:pt x="144" y="37"/>
                              <a:pt x="141" y="35"/>
                              <a:pt x="140" y="35"/>
                            </a:cubicBezTo>
                            <a:cubicBezTo>
                              <a:pt x="136" y="33"/>
                              <a:pt x="131" y="31"/>
                              <a:pt x="130" y="26"/>
                            </a:cubicBezTo>
                            <a:cubicBezTo>
                              <a:pt x="130" y="25"/>
                              <a:pt x="129" y="23"/>
                              <a:pt x="128" y="21"/>
                            </a:cubicBezTo>
                            <a:cubicBezTo>
                              <a:pt x="127" y="20"/>
                              <a:pt x="125" y="19"/>
                              <a:pt x="124" y="18"/>
                            </a:cubicBezTo>
                            <a:cubicBezTo>
                              <a:pt x="122" y="18"/>
                              <a:pt x="120" y="16"/>
                              <a:pt x="119" y="15"/>
                            </a:cubicBezTo>
                            <a:cubicBezTo>
                              <a:pt x="118" y="13"/>
                              <a:pt x="116" y="13"/>
                              <a:pt x="115" y="12"/>
                            </a:cubicBezTo>
                            <a:cubicBezTo>
                              <a:pt x="114" y="10"/>
                              <a:pt x="113" y="9"/>
                              <a:pt x="111" y="9"/>
                            </a:cubicBezTo>
                            <a:cubicBezTo>
                              <a:pt x="108" y="9"/>
                              <a:pt x="106" y="9"/>
                              <a:pt x="103" y="9"/>
                            </a:cubicBezTo>
                            <a:cubicBezTo>
                              <a:pt x="101" y="9"/>
                              <a:pt x="98" y="9"/>
                              <a:pt x="97" y="10"/>
                            </a:cubicBezTo>
                            <a:cubicBezTo>
                              <a:pt x="95" y="10"/>
                              <a:pt x="97" y="13"/>
                              <a:pt x="96" y="14"/>
                            </a:cubicBezTo>
                            <a:cubicBezTo>
                              <a:pt x="94" y="14"/>
                              <a:pt x="91" y="14"/>
                              <a:pt x="90" y="14"/>
                            </a:cubicBezTo>
                            <a:cubicBezTo>
                              <a:pt x="82" y="14"/>
                              <a:pt x="82" y="14"/>
                              <a:pt x="82" y="14"/>
                            </a:cubicBezTo>
                            <a:cubicBezTo>
                              <a:pt x="77" y="14"/>
                              <a:pt x="71" y="15"/>
                              <a:pt x="66" y="12"/>
                            </a:cubicBezTo>
                            <a:cubicBezTo>
                              <a:pt x="55" y="8"/>
                              <a:pt x="44" y="6"/>
                              <a:pt x="34" y="2"/>
                            </a:cubicBezTo>
                            <a:cubicBezTo>
                              <a:pt x="34" y="2"/>
                              <a:pt x="34" y="1"/>
                              <a:pt x="34" y="0"/>
                            </a:cubicBezTo>
                            <a:cubicBezTo>
                              <a:pt x="27" y="1"/>
                              <a:pt x="19" y="1"/>
                              <a:pt x="12" y="2"/>
                            </a:cubicBezTo>
                            <a:cubicBezTo>
                              <a:pt x="12" y="3"/>
                              <a:pt x="13" y="4"/>
                              <a:pt x="14" y="5"/>
                            </a:cubicBezTo>
                            <a:cubicBezTo>
                              <a:pt x="14" y="6"/>
                              <a:pt x="14" y="6"/>
                              <a:pt x="14" y="7"/>
                            </a:cubicBezTo>
                            <a:cubicBezTo>
                              <a:pt x="14" y="7"/>
                              <a:pt x="15" y="7"/>
                              <a:pt x="15" y="8"/>
                            </a:cubicBezTo>
                            <a:cubicBezTo>
                              <a:pt x="16" y="8"/>
                              <a:pt x="17" y="9"/>
                              <a:pt x="17" y="10"/>
                            </a:cubicBezTo>
                            <a:cubicBezTo>
                              <a:pt x="16" y="10"/>
                              <a:pt x="16" y="11"/>
                              <a:pt x="17" y="12"/>
                            </a:cubicBezTo>
                            <a:cubicBezTo>
                              <a:pt x="17" y="13"/>
                              <a:pt x="19" y="14"/>
                              <a:pt x="20" y="15"/>
                            </a:cubicBezTo>
                            <a:cubicBezTo>
                              <a:pt x="20" y="16"/>
                              <a:pt x="19" y="17"/>
                              <a:pt x="20" y="18"/>
                            </a:cubicBezTo>
                            <a:cubicBezTo>
                              <a:pt x="23" y="20"/>
                              <a:pt x="21" y="21"/>
                              <a:pt x="23" y="23"/>
                            </a:cubicBezTo>
                            <a:cubicBezTo>
                              <a:pt x="23" y="23"/>
                              <a:pt x="23" y="22"/>
                              <a:pt x="24" y="22"/>
                            </a:cubicBezTo>
                            <a:cubicBezTo>
                              <a:pt x="23" y="23"/>
                              <a:pt x="25" y="23"/>
                              <a:pt x="25" y="25"/>
                            </a:cubicBezTo>
                            <a:cubicBezTo>
                              <a:pt x="25" y="25"/>
                              <a:pt x="25" y="26"/>
                              <a:pt x="25" y="27"/>
                            </a:cubicBezTo>
                            <a:cubicBezTo>
                              <a:pt x="27" y="30"/>
                              <a:pt x="29" y="31"/>
                              <a:pt x="32" y="32"/>
                            </a:cubicBezTo>
                            <a:cubicBezTo>
                              <a:pt x="35" y="34"/>
                              <a:pt x="38" y="38"/>
                              <a:pt x="40" y="40"/>
                            </a:cubicBezTo>
                            <a:cubicBezTo>
                              <a:pt x="42" y="43"/>
                              <a:pt x="40" y="45"/>
                              <a:pt x="39" y="47"/>
                            </a:cubicBezTo>
                            <a:cubicBezTo>
                              <a:pt x="39" y="47"/>
                              <a:pt x="40" y="46"/>
                              <a:pt x="40" y="46"/>
                            </a:cubicBezTo>
                            <a:cubicBezTo>
                              <a:pt x="40" y="47"/>
                              <a:pt x="40" y="48"/>
                              <a:pt x="40" y="49"/>
                            </a:cubicBezTo>
                            <a:cubicBezTo>
                              <a:pt x="42" y="49"/>
                              <a:pt x="42" y="47"/>
                              <a:pt x="41" y="47"/>
                            </a:cubicBezTo>
                            <a:cubicBezTo>
                              <a:pt x="43" y="47"/>
                              <a:pt x="43" y="50"/>
                              <a:pt x="42" y="51"/>
                            </a:cubicBezTo>
                            <a:cubicBezTo>
                              <a:pt x="43" y="49"/>
                              <a:pt x="39" y="49"/>
                              <a:pt x="38" y="47"/>
                            </a:cubicBezTo>
                            <a:cubicBezTo>
                              <a:pt x="37" y="49"/>
                              <a:pt x="34" y="47"/>
                              <a:pt x="31" y="47"/>
                            </a:cubicBezTo>
                            <a:cubicBezTo>
                              <a:pt x="32" y="50"/>
                              <a:pt x="36" y="50"/>
                              <a:pt x="37" y="52"/>
                            </a:cubicBezTo>
                            <a:cubicBezTo>
                              <a:pt x="37" y="53"/>
                              <a:pt x="37" y="53"/>
                              <a:pt x="38" y="54"/>
                            </a:cubicBezTo>
                            <a:cubicBezTo>
                              <a:pt x="39" y="54"/>
                              <a:pt x="39" y="54"/>
                              <a:pt x="40" y="54"/>
                            </a:cubicBezTo>
                            <a:cubicBezTo>
                              <a:pt x="40" y="54"/>
                              <a:pt x="41" y="55"/>
                              <a:pt x="41" y="55"/>
                            </a:cubicBezTo>
                            <a:cubicBezTo>
                              <a:pt x="42" y="56"/>
                              <a:pt x="43" y="56"/>
                              <a:pt x="44" y="57"/>
                            </a:cubicBezTo>
                            <a:cubicBezTo>
                              <a:pt x="44" y="57"/>
                              <a:pt x="45" y="58"/>
                              <a:pt x="46" y="58"/>
                            </a:cubicBezTo>
                            <a:cubicBezTo>
                              <a:pt x="47" y="57"/>
                              <a:pt x="48" y="58"/>
                              <a:pt x="48" y="58"/>
                            </a:cubicBezTo>
                            <a:cubicBezTo>
                              <a:pt x="49" y="57"/>
                              <a:pt x="49" y="56"/>
                              <a:pt x="49" y="55"/>
                            </a:cubicBezTo>
                            <a:cubicBezTo>
                              <a:pt x="50" y="56"/>
                              <a:pt x="49" y="56"/>
                              <a:pt x="49" y="57"/>
                            </a:cubicBezTo>
                            <a:cubicBezTo>
                              <a:pt x="50" y="58"/>
                              <a:pt x="51" y="59"/>
                              <a:pt x="52" y="60"/>
                            </a:cubicBezTo>
                            <a:cubicBezTo>
                              <a:pt x="54" y="62"/>
                              <a:pt x="56" y="62"/>
                              <a:pt x="58" y="64"/>
                            </a:cubicBezTo>
                            <a:cubicBezTo>
                              <a:pt x="61" y="67"/>
                              <a:pt x="60" y="70"/>
                              <a:pt x="59" y="72"/>
                            </a:cubicBezTo>
                            <a:cubicBezTo>
                              <a:pt x="59" y="72"/>
                              <a:pt x="59" y="72"/>
                              <a:pt x="59" y="72"/>
                            </a:cubicBezTo>
                            <a:cubicBezTo>
                              <a:pt x="59" y="72"/>
                              <a:pt x="59" y="72"/>
                              <a:pt x="59" y="73"/>
                            </a:cubicBezTo>
                            <a:cubicBezTo>
                              <a:pt x="59" y="73"/>
                              <a:pt x="59" y="73"/>
                              <a:pt x="59" y="74"/>
                            </a:cubicBezTo>
                            <a:cubicBezTo>
                              <a:pt x="59" y="75"/>
                              <a:pt x="59" y="75"/>
                              <a:pt x="58" y="76"/>
                            </a:cubicBezTo>
                            <a:cubicBezTo>
                              <a:pt x="58" y="77"/>
                              <a:pt x="59" y="77"/>
                              <a:pt x="59" y="77"/>
                            </a:cubicBezTo>
                            <a:cubicBezTo>
                              <a:pt x="59" y="76"/>
                              <a:pt x="59" y="75"/>
                              <a:pt x="59" y="75"/>
                            </a:cubicBezTo>
                            <a:cubicBezTo>
                              <a:pt x="59" y="75"/>
                              <a:pt x="59" y="76"/>
                              <a:pt x="60" y="76"/>
                            </a:cubicBezTo>
                            <a:cubicBezTo>
                              <a:pt x="60" y="76"/>
                              <a:pt x="60" y="75"/>
                              <a:pt x="60" y="75"/>
                            </a:cubicBezTo>
                            <a:cubicBezTo>
                              <a:pt x="60" y="77"/>
                              <a:pt x="63" y="78"/>
                              <a:pt x="64" y="79"/>
                            </a:cubicBezTo>
                            <a:cubicBezTo>
                              <a:pt x="66" y="81"/>
                              <a:pt x="69" y="82"/>
                              <a:pt x="71" y="84"/>
                            </a:cubicBezTo>
                            <a:cubicBezTo>
                              <a:pt x="72" y="85"/>
                              <a:pt x="73" y="86"/>
                              <a:pt x="75" y="87"/>
                            </a:cubicBezTo>
                            <a:cubicBezTo>
                              <a:pt x="76" y="88"/>
                              <a:pt x="77" y="89"/>
                              <a:pt x="77" y="89"/>
                            </a:cubicBezTo>
                            <a:cubicBezTo>
                              <a:pt x="78" y="91"/>
                              <a:pt x="78" y="94"/>
                              <a:pt x="80" y="94"/>
                            </a:cubicBezTo>
                            <a:cubicBezTo>
                              <a:pt x="81" y="95"/>
                              <a:pt x="84" y="93"/>
                              <a:pt x="85" y="92"/>
                            </a:cubicBezTo>
                            <a:cubicBezTo>
                              <a:pt x="87" y="90"/>
                              <a:pt x="84" y="89"/>
                              <a:pt x="83" y="87"/>
                            </a:cubicBezTo>
                            <a:cubicBezTo>
                              <a:pt x="82" y="87"/>
                              <a:pt x="82" y="84"/>
                              <a:pt x="81" y="84"/>
                            </a:cubicBezTo>
                            <a:cubicBezTo>
                              <a:pt x="80" y="83"/>
                              <a:pt x="78" y="82"/>
                              <a:pt x="77" y="81"/>
                            </a:cubicBezTo>
                            <a:cubicBezTo>
                              <a:pt x="77" y="81"/>
                              <a:pt x="77" y="82"/>
                              <a:pt x="77" y="82"/>
                            </a:cubicBezTo>
                            <a:cubicBezTo>
                              <a:pt x="77" y="82"/>
                              <a:pt x="77" y="82"/>
                              <a:pt x="77" y="82"/>
                            </a:cubicBezTo>
                            <a:cubicBezTo>
                              <a:pt x="74" y="82"/>
                              <a:pt x="72" y="79"/>
                              <a:pt x="73" y="77"/>
                            </a:cubicBezTo>
                            <a:cubicBezTo>
                              <a:pt x="74" y="76"/>
                              <a:pt x="72" y="75"/>
                              <a:pt x="71" y="74"/>
                            </a:cubicBezTo>
                            <a:cubicBezTo>
                              <a:pt x="71" y="72"/>
                              <a:pt x="70" y="71"/>
                              <a:pt x="70" y="69"/>
                            </a:cubicBezTo>
                            <a:cubicBezTo>
                              <a:pt x="67" y="70"/>
                              <a:pt x="66" y="57"/>
                              <a:pt x="62" y="56"/>
                            </a:cubicBezTo>
                            <a:cubicBezTo>
                              <a:pt x="62" y="57"/>
                              <a:pt x="63" y="59"/>
                              <a:pt x="62" y="60"/>
                            </a:cubicBezTo>
                            <a:cubicBezTo>
                              <a:pt x="62" y="58"/>
                              <a:pt x="60" y="55"/>
                              <a:pt x="61" y="55"/>
                            </a:cubicBezTo>
                            <a:cubicBezTo>
                              <a:pt x="58" y="53"/>
                              <a:pt x="57" y="50"/>
                              <a:pt x="55" y="49"/>
                            </a:cubicBezTo>
                            <a:cubicBezTo>
                              <a:pt x="53" y="47"/>
                              <a:pt x="52" y="43"/>
                              <a:pt x="52" y="42"/>
                            </a:cubicBezTo>
                            <a:cubicBezTo>
                              <a:pt x="53" y="41"/>
                              <a:pt x="51" y="41"/>
                              <a:pt x="51" y="41"/>
                            </a:cubicBezTo>
                            <a:cubicBezTo>
                              <a:pt x="50" y="40"/>
                              <a:pt x="50" y="40"/>
                              <a:pt x="49" y="39"/>
                            </a:cubicBezTo>
                            <a:cubicBezTo>
                              <a:pt x="49" y="38"/>
                              <a:pt x="47" y="36"/>
                              <a:pt x="46" y="37"/>
                            </a:cubicBezTo>
                            <a:cubicBezTo>
                              <a:pt x="45" y="34"/>
                              <a:pt x="44" y="32"/>
                              <a:pt x="41" y="30"/>
                            </a:cubicBezTo>
                            <a:cubicBezTo>
                              <a:pt x="38" y="27"/>
                              <a:pt x="36" y="26"/>
                              <a:pt x="36" y="23"/>
                            </a:cubicBezTo>
                            <a:cubicBezTo>
                              <a:pt x="36" y="21"/>
                              <a:pt x="35" y="20"/>
                              <a:pt x="35" y="18"/>
                            </a:cubicBezTo>
                            <a:cubicBezTo>
                              <a:pt x="35" y="17"/>
                              <a:pt x="33" y="16"/>
                              <a:pt x="33" y="15"/>
                            </a:cubicBezTo>
                            <a:cubicBezTo>
                              <a:pt x="33" y="13"/>
                              <a:pt x="34" y="12"/>
                              <a:pt x="34" y="11"/>
                            </a:cubicBezTo>
                            <a:cubicBezTo>
                              <a:pt x="34" y="9"/>
                              <a:pt x="32" y="9"/>
                              <a:pt x="32" y="8"/>
                            </a:cubicBezTo>
                            <a:cubicBezTo>
                              <a:pt x="34" y="9"/>
                              <a:pt x="35" y="9"/>
                              <a:pt x="37" y="11"/>
                            </a:cubicBezTo>
                            <a:cubicBezTo>
                              <a:pt x="38" y="11"/>
                              <a:pt x="39" y="12"/>
                              <a:pt x="40" y="12"/>
                            </a:cubicBezTo>
                            <a:cubicBezTo>
                              <a:pt x="42" y="12"/>
                              <a:pt x="42" y="11"/>
                              <a:pt x="42" y="11"/>
                            </a:cubicBezTo>
                            <a:cubicBezTo>
                              <a:pt x="45" y="11"/>
                              <a:pt x="44" y="13"/>
                              <a:pt x="46" y="14"/>
                            </a:cubicBezTo>
                            <a:cubicBezTo>
                              <a:pt x="47" y="14"/>
                              <a:pt x="49" y="14"/>
                              <a:pt x="50" y="15"/>
                            </a:cubicBezTo>
                            <a:cubicBezTo>
                              <a:pt x="51" y="16"/>
                              <a:pt x="50" y="18"/>
                              <a:pt x="50" y="19"/>
                            </a:cubicBezTo>
                            <a:cubicBezTo>
                              <a:pt x="51" y="21"/>
                              <a:pt x="53" y="23"/>
                              <a:pt x="54" y="24"/>
                            </a:cubicBezTo>
                            <a:cubicBezTo>
                              <a:pt x="54" y="27"/>
                              <a:pt x="55" y="28"/>
                              <a:pt x="56" y="30"/>
                            </a:cubicBezTo>
                            <a:cubicBezTo>
                              <a:pt x="57" y="31"/>
                              <a:pt x="57" y="34"/>
                              <a:pt x="58" y="33"/>
                            </a:cubicBezTo>
                            <a:cubicBezTo>
                              <a:pt x="59" y="35"/>
                              <a:pt x="59" y="36"/>
                              <a:pt x="61" y="37"/>
                            </a:cubicBezTo>
                            <a:cubicBezTo>
                              <a:pt x="62" y="38"/>
                              <a:pt x="62" y="40"/>
                              <a:pt x="63" y="41"/>
                            </a:cubicBezTo>
                            <a:cubicBezTo>
                              <a:pt x="64" y="42"/>
                              <a:pt x="65" y="42"/>
                              <a:pt x="66" y="43"/>
                            </a:cubicBezTo>
                            <a:cubicBezTo>
                              <a:pt x="66" y="43"/>
                              <a:pt x="67" y="45"/>
                              <a:pt x="68" y="45"/>
                            </a:cubicBezTo>
                            <a:cubicBezTo>
                              <a:pt x="69" y="46"/>
                              <a:pt x="71" y="46"/>
                              <a:pt x="71" y="47"/>
                            </a:cubicBezTo>
                            <a:cubicBezTo>
                              <a:pt x="71" y="47"/>
                              <a:pt x="71" y="46"/>
                              <a:pt x="72" y="46"/>
                            </a:cubicBezTo>
                            <a:cubicBezTo>
                              <a:pt x="71" y="47"/>
                              <a:pt x="74" y="47"/>
                              <a:pt x="75" y="47"/>
                            </a:cubicBezTo>
                            <a:cubicBezTo>
                              <a:pt x="73" y="47"/>
                              <a:pt x="74" y="51"/>
                              <a:pt x="75" y="53"/>
                            </a:cubicBezTo>
                            <a:cubicBezTo>
                              <a:pt x="75" y="54"/>
                              <a:pt x="78" y="54"/>
                              <a:pt x="79" y="54"/>
                            </a:cubicBezTo>
                            <a:cubicBezTo>
                              <a:pt x="81" y="55"/>
                              <a:pt x="80" y="57"/>
                              <a:pt x="82" y="58"/>
                            </a:cubicBezTo>
                            <a:cubicBezTo>
                              <a:pt x="83" y="59"/>
                              <a:pt x="84" y="58"/>
                              <a:pt x="85" y="58"/>
                            </a:cubicBezTo>
                            <a:cubicBezTo>
                              <a:pt x="86" y="59"/>
                              <a:pt x="87" y="60"/>
                              <a:pt x="87" y="61"/>
                            </a:cubicBezTo>
                            <a:cubicBezTo>
                              <a:pt x="87" y="61"/>
                              <a:pt x="88" y="62"/>
                              <a:pt x="88" y="62"/>
                            </a:cubicBezTo>
                            <a:cubicBezTo>
                              <a:pt x="87" y="61"/>
                              <a:pt x="87" y="63"/>
                              <a:pt x="86" y="63"/>
                            </a:cubicBezTo>
                            <a:cubicBezTo>
                              <a:pt x="86" y="62"/>
                              <a:pt x="85" y="64"/>
                              <a:pt x="85" y="65"/>
                            </a:cubicBezTo>
                            <a:cubicBezTo>
                              <a:pt x="85" y="66"/>
                              <a:pt x="85" y="67"/>
                              <a:pt x="85" y="68"/>
                            </a:cubicBezTo>
                            <a:cubicBezTo>
                              <a:pt x="85" y="67"/>
                              <a:pt x="86" y="67"/>
                              <a:pt x="87" y="68"/>
                            </a:cubicBezTo>
                            <a:cubicBezTo>
                              <a:pt x="86" y="68"/>
                              <a:pt x="86" y="68"/>
                              <a:pt x="86" y="68"/>
                            </a:cubicBezTo>
                            <a:cubicBezTo>
                              <a:pt x="88" y="68"/>
                              <a:pt x="88" y="69"/>
                              <a:pt x="90" y="68"/>
                            </a:cubicBezTo>
                            <a:cubicBezTo>
                              <a:pt x="90" y="69"/>
                              <a:pt x="88" y="69"/>
                              <a:pt x="89" y="70"/>
                            </a:cubicBezTo>
                            <a:cubicBezTo>
                              <a:pt x="90" y="70"/>
                              <a:pt x="90" y="70"/>
                              <a:pt x="91" y="69"/>
                            </a:cubicBezTo>
                            <a:cubicBezTo>
                              <a:pt x="91" y="70"/>
                              <a:pt x="91" y="70"/>
                              <a:pt x="92" y="71"/>
                            </a:cubicBezTo>
                            <a:cubicBezTo>
                              <a:pt x="93" y="71"/>
                              <a:pt x="93" y="71"/>
                              <a:pt x="92" y="71"/>
                            </a:cubicBezTo>
                            <a:cubicBezTo>
                              <a:pt x="93" y="71"/>
                              <a:pt x="94" y="72"/>
                              <a:pt x="94" y="72"/>
                            </a:cubicBezTo>
                            <a:cubicBezTo>
                              <a:pt x="96" y="73"/>
                              <a:pt x="96" y="72"/>
                              <a:pt x="96" y="73"/>
                            </a:cubicBezTo>
                            <a:cubicBezTo>
                              <a:pt x="98" y="72"/>
                              <a:pt x="99" y="76"/>
                              <a:pt x="99" y="77"/>
                            </a:cubicBezTo>
                            <a:cubicBezTo>
                              <a:pt x="99" y="78"/>
                              <a:pt x="102" y="80"/>
                              <a:pt x="104" y="80"/>
                            </a:cubicBezTo>
                            <a:cubicBezTo>
                              <a:pt x="103" y="81"/>
                              <a:pt x="102" y="80"/>
                              <a:pt x="101" y="80"/>
                            </a:cubicBezTo>
                            <a:cubicBezTo>
                              <a:pt x="106" y="82"/>
                              <a:pt x="109" y="85"/>
                              <a:pt x="112" y="89"/>
                            </a:cubicBezTo>
                            <a:cubicBezTo>
                              <a:pt x="115" y="93"/>
                              <a:pt x="119" y="96"/>
                              <a:pt x="121" y="100"/>
                            </a:cubicBezTo>
                            <a:cubicBezTo>
                              <a:pt x="121" y="102"/>
                              <a:pt x="121" y="103"/>
                              <a:pt x="122" y="105"/>
                            </a:cubicBezTo>
                            <a:cubicBezTo>
                              <a:pt x="123" y="106"/>
                              <a:pt x="124" y="107"/>
                              <a:pt x="125" y="109"/>
                            </a:cubicBezTo>
                            <a:cubicBezTo>
                              <a:pt x="127" y="110"/>
                              <a:pt x="123" y="114"/>
                              <a:pt x="123" y="115"/>
                            </a:cubicBezTo>
                            <a:cubicBezTo>
                              <a:pt x="123" y="115"/>
                              <a:pt x="126" y="116"/>
                              <a:pt x="125" y="117"/>
                            </a:cubicBezTo>
                            <a:cubicBezTo>
                              <a:pt x="124" y="118"/>
                              <a:pt x="123" y="117"/>
                              <a:pt x="122" y="118"/>
                            </a:cubicBezTo>
                            <a:cubicBezTo>
                              <a:pt x="120" y="119"/>
                              <a:pt x="122" y="122"/>
                              <a:pt x="123" y="123"/>
                            </a:cubicBezTo>
                            <a:cubicBezTo>
                              <a:pt x="124" y="124"/>
                              <a:pt x="125" y="126"/>
                              <a:pt x="126" y="127"/>
                            </a:cubicBezTo>
                            <a:cubicBezTo>
                              <a:pt x="127" y="127"/>
                              <a:pt x="126" y="128"/>
                              <a:pt x="127" y="129"/>
                            </a:cubicBezTo>
                            <a:cubicBezTo>
                              <a:pt x="129" y="130"/>
                              <a:pt x="133" y="131"/>
                              <a:pt x="134" y="132"/>
                            </a:cubicBezTo>
                            <a:cubicBezTo>
                              <a:pt x="136" y="133"/>
                              <a:pt x="137" y="133"/>
                              <a:pt x="139" y="135"/>
                            </a:cubicBezTo>
                            <a:cubicBezTo>
                              <a:pt x="139" y="136"/>
                              <a:pt x="140" y="137"/>
                              <a:pt x="141" y="138"/>
                            </a:cubicBezTo>
                            <a:cubicBezTo>
                              <a:pt x="143" y="139"/>
                              <a:pt x="146" y="140"/>
                              <a:pt x="148" y="141"/>
                            </a:cubicBezTo>
                            <a:cubicBezTo>
                              <a:pt x="150" y="142"/>
                              <a:pt x="152" y="143"/>
                              <a:pt x="154" y="142"/>
                            </a:cubicBezTo>
                            <a:cubicBezTo>
                              <a:pt x="155" y="142"/>
                              <a:pt x="156" y="142"/>
                              <a:pt x="157" y="142"/>
                            </a:cubicBezTo>
                            <a:cubicBezTo>
                              <a:pt x="159" y="144"/>
                              <a:pt x="161" y="146"/>
                              <a:pt x="163" y="148"/>
                            </a:cubicBezTo>
                            <a:cubicBezTo>
                              <a:pt x="167" y="150"/>
                              <a:pt x="170" y="151"/>
                              <a:pt x="173" y="152"/>
                            </a:cubicBezTo>
                            <a:cubicBezTo>
                              <a:pt x="175" y="152"/>
                              <a:pt x="176" y="153"/>
                              <a:pt x="177" y="154"/>
                            </a:cubicBezTo>
                            <a:cubicBezTo>
                              <a:pt x="179" y="155"/>
                              <a:pt x="180" y="155"/>
                              <a:pt x="182" y="155"/>
                            </a:cubicBezTo>
                            <a:cubicBezTo>
                              <a:pt x="183" y="155"/>
                              <a:pt x="185" y="155"/>
                              <a:pt x="187" y="156"/>
                            </a:cubicBezTo>
                            <a:cubicBezTo>
                              <a:pt x="188" y="157"/>
                              <a:pt x="188" y="158"/>
                              <a:pt x="189" y="158"/>
                            </a:cubicBezTo>
                            <a:cubicBezTo>
                              <a:pt x="191" y="159"/>
                              <a:pt x="192" y="159"/>
                              <a:pt x="194" y="160"/>
                            </a:cubicBezTo>
                            <a:cubicBezTo>
                              <a:pt x="195" y="161"/>
                              <a:pt x="196" y="161"/>
                              <a:pt x="197" y="162"/>
                            </a:cubicBezTo>
                            <a:cubicBezTo>
                              <a:pt x="200" y="162"/>
                              <a:pt x="201" y="162"/>
                              <a:pt x="204" y="163"/>
                            </a:cubicBezTo>
                            <a:cubicBezTo>
                              <a:pt x="206" y="164"/>
                              <a:pt x="207" y="164"/>
                              <a:pt x="209" y="164"/>
                            </a:cubicBezTo>
                            <a:cubicBezTo>
                              <a:pt x="212" y="164"/>
                              <a:pt x="214" y="162"/>
                              <a:pt x="216" y="162"/>
                            </a:cubicBezTo>
                            <a:cubicBezTo>
                              <a:pt x="219" y="161"/>
                              <a:pt x="221" y="159"/>
                              <a:pt x="224" y="159"/>
                            </a:cubicBezTo>
                            <a:cubicBezTo>
                              <a:pt x="223" y="159"/>
                              <a:pt x="223" y="159"/>
                              <a:pt x="222" y="159"/>
                            </a:cubicBezTo>
                            <a:cubicBezTo>
                              <a:pt x="222" y="157"/>
                              <a:pt x="224" y="157"/>
                              <a:pt x="224" y="159"/>
                            </a:cubicBezTo>
                            <a:cubicBezTo>
                              <a:pt x="224" y="158"/>
                              <a:pt x="225" y="158"/>
                              <a:pt x="226" y="158"/>
                            </a:cubicBezTo>
                            <a:cubicBezTo>
                              <a:pt x="226" y="158"/>
                              <a:pt x="225" y="159"/>
                              <a:pt x="225" y="159"/>
                            </a:cubicBezTo>
                            <a:cubicBezTo>
                              <a:pt x="227" y="159"/>
                              <a:pt x="229" y="160"/>
                              <a:pt x="232" y="161"/>
                            </a:cubicBezTo>
                            <a:cubicBezTo>
                              <a:pt x="231" y="160"/>
                              <a:pt x="227" y="160"/>
                              <a:pt x="227" y="158"/>
                            </a:cubicBezTo>
                            <a:cubicBezTo>
                              <a:pt x="231" y="159"/>
                              <a:pt x="233" y="162"/>
                              <a:pt x="236" y="164"/>
                            </a:cubicBezTo>
                            <a:cubicBezTo>
                              <a:pt x="238" y="165"/>
                              <a:pt x="239" y="166"/>
                              <a:pt x="240" y="167"/>
                            </a:cubicBezTo>
                            <a:cubicBezTo>
                              <a:pt x="241" y="168"/>
                              <a:pt x="243" y="169"/>
                              <a:pt x="244" y="170"/>
                            </a:cubicBezTo>
                            <a:cubicBezTo>
                              <a:pt x="242" y="168"/>
                              <a:pt x="245" y="172"/>
                              <a:pt x="245" y="172"/>
                            </a:cubicBezTo>
                            <a:cubicBezTo>
                              <a:pt x="246" y="173"/>
                              <a:pt x="247" y="174"/>
                              <a:pt x="248" y="175"/>
                            </a:cubicBezTo>
                            <a:cubicBezTo>
                              <a:pt x="249" y="174"/>
                              <a:pt x="250" y="170"/>
                              <a:pt x="249" y="169"/>
                            </a:cubicBezTo>
                            <a:cubicBezTo>
                              <a:pt x="248" y="168"/>
                              <a:pt x="250" y="166"/>
                              <a:pt x="250" y="165"/>
                            </a:cubicBezTo>
                            <a:cubicBezTo>
                              <a:pt x="250" y="163"/>
                              <a:pt x="252" y="161"/>
                              <a:pt x="253" y="161"/>
                            </a:cubicBezTo>
                            <a:cubicBezTo>
                              <a:pt x="255" y="160"/>
                              <a:pt x="258" y="160"/>
                              <a:pt x="260" y="160"/>
                            </a:cubicBezTo>
                            <a:cubicBezTo>
                              <a:pt x="261" y="160"/>
                              <a:pt x="264" y="161"/>
                              <a:pt x="265" y="160"/>
                            </a:cubicBezTo>
                            <a:cubicBezTo>
                              <a:pt x="265" y="160"/>
                              <a:pt x="266" y="157"/>
                              <a:pt x="265" y="157"/>
                            </a:cubicBezTo>
                            <a:cubicBezTo>
                              <a:pt x="263" y="156"/>
                              <a:pt x="263" y="154"/>
                              <a:pt x="261" y="153"/>
                            </a:cubicBezTo>
                            <a:cubicBezTo>
                              <a:pt x="259" y="152"/>
                              <a:pt x="257" y="150"/>
                              <a:pt x="256" y="149"/>
                            </a:cubicBezTo>
                            <a:cubicBezTo>
                              <a:pt x="258" y="149"/>
                              <a:pt x="260" y="150"/>
                              <a:pt x="260" y="147"/>
                            </a:cubicBezTo>
                            <a:cubicBezTo>
                              <a:pt x="260" y="146"/>
                              <a:pt x="260" y="145"/>
                              <a:pt x="260" y="144"/>
                            </a:cubicBezTo>
                            <a:cubicBezTo>
                              <a:pt x="260" y="143"/>
                              <a:pt x="262" y="144"/>
                              <a:pt x="263" y="144"/>
                            </a:cubicBezTo>
                            <a:cubicBezTo>
                              <a:pt x="275" y="144"/>
                              <a:pt x="275" y="144"/>
                              <a:pt x="275" y="144"/>
                            </a:cubicBezTo>
                            <a:cubicBezTo>
                              <a:pt x="277" y="144"/>
                              <a:pt x="277" y="144"/>
                              <a:pt x="277" y="143"/>
                            </a:cubicBezTo>
                            <a:cubicBezTo>
                              <a:pt x="277" y="141"/>
                              <a:pt x="280" y="142"/>
                              <a:pt x="280" y="143"/>
                            </a:cubicBezTo>
                            <a:cubicBezTo>
                              <a:pt x="281" y="141"/>
                              <a:pt x="282" y="138"/>
                              <a:pt x="284" y="137"/>
                            </a:cubicBezTo>
                            <a:cubicBezTo>
                              <a:pt x="285" y="137"/>
                              <a:pt x="286" y="137"/>
                              <a:pt x="286" y="136"/>
                            </a:cubicBezTo>
                            <a:cubicBezTo>
                              <a:pt x="287" y="135"/>
                              <a:pt x="287" y="135"/>
                              <a:pt x="288" y="134"/>
                            </a:cubicBezTo>
                            <a:cubicBezTo>
                              <a:pt x="289" y="136"/>
                              <a:pt x="287" y="138"/>
                              <a:pt x="290" y="140"/>
                            </a:cubicBezTo>
                            <a:cubicBezTo>
                              <a:pt x="290" y="138"/>
                              <a:pt x="291" y="136"/>
                              <a:pt x="291" y="134"/>
                            </a:cubicBezTo>
                            <a:cubicBezTo>
                              <a:pt x="292" y="133"/>
                              <a:pt x="292" y="131"/>
                              <a:pt x="293" y="129"/>
                            </a:cubicBezTo>
                            <a:cubicBezTo>
                              <a:pt x="292" y="129"/>
                              <a:pt x="292" y="130"/>
                              <a:pt x="292" y="130"/>
                            </a:cubicBezTo>
                            <a:cubicBezTo>
                              <a:pt x="291" y="129"/>
                              <a:pt x="296" y="126"/>
                              <a:pt x="292" y="127"/>
                            </a:cubicBezTo>
                            <a:cubicBezTo>
                              <a:pt x="292" y="126"/>
                              <a:pt x="294" y="124"/>
                              <a:pt x="293" y="123"/>
                            </a:cubicBezTo>
                            <a:cubicBezTo>
                              <a:pt x="294" y="125"/>
                              <a:pt x="293" y="122"/>
                              <a:pt x="294" y="121"/>
                            </a:cubicBezTo>
                            <a:cubicBezTo>
                              <a:pt x="294" y="120"/>
                              <a:pt x="295" y="119"/>
                              <a:pt x="296" y="118"/>
                            </a:cubicBezTo>
                            <a:cubicBezTo>
                              <a:pt x="297" y="117"/>
                              <a:pt x="299" y="115"/>
                              <a:pt x="300" y="113"/>
                            </a:cubicBezTo>
                            <a:close/>
                            <a:moveTo>
                              <a:pt x="77" y="82"/>
                            </a:moveTo>
                            <a:cubicBezTo>
                              <a:pt x="76" y="82"/>
                              <a:pt x="75" y="82"/>
                              <a:pt x="77" y="82"/>
                            </a:cubicBezTo>
                            <a:close/>
                            <a:moveTo>
                              <a:pt x="213" y="137"/>
                            </a:moveTo>
                            <a:cubicBezTo>
                              <a:pt x="213" y="136"/>
                              <a:pt x="213" y="136"/>
                              <a:pt x="213" y="136"/>
                            </a:cubicBezTo>
                            <a:cubicBezTo>
                              <a:pt x="213" y="136"/>
                              <a:pt x="213" y="137"/>
                              <a:pt x="213" y="137"/>
                            </a:cubicBezTo>
                            <a:close/>
                            <a:moveTo>
                              <a:pt x="234" y="138"/>
                            </a:moveTo>
                            <a:cubicBezTo>
                              <a:pt x="235" y="138"/>
                              <a:pt x="235" y="138"/>
                              <a:pt x="235" y="138"/>
                            </a:cubicBezTo>
                            <a:cubicBezTo>
                              <a:pt x="235" y="138"/>
                              <a:pt x="235" y="138"/>
                              <a:pt x="235" y="138"/>
                            </a:cubicBezTo>
                            <a:cubicBezTo>
                              <a:pt x="235" y="138"/>
                              <a:pt x="235" y="138"/>
                              <a:pt x="234" y="138"/>
                            </a:cubicBezTo>
                            <a:close/>
                            <a:moveTo>
                              <a:pt x="298" y="120"/>
                            </a:moveTo>
                            <a:cubicBezTo>
                              <a:pt x="299" y="119"/>
                              <a:pt x="300" y="118"/>
                              <a:pt x="300" y="117"/>
                            </a:cubicBezTo>
                            <a:cubicBezTo>
                              <a:pt x="299" y="118"/>
                              <a:pt x="297" y="118"/>
                              <a:pt x="298" y="120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97" name="Freeform 372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602" y="3071"/>
                        <a:ext cx="71" cy="67"/>
                      </a:xfrm>
                      <a:custGeom>
                        <a:avLst/>
                        <a:gdLst>
                          <a:gd name="T0" fmla="*/ 41 w 44"/>
                          <a:gd name="T1" fmla="*/ 0 h 41"/>
                          <a:gd name="T2" fmla="*/ 39 w 44"/>
                          <a:gd name="T3" fmla="*/ 1 h 41"/>
                          <a:gd name="T4" fmla="*/ 34 w 44"/>
                          <a:gd name="T5" fmla="*/ 2 h 41"/>
                          <a:gd name="T6" fmla="*/ 29 w 44"/>
                          <a:gd name="T7" fmla="*/ 3 h 41"/>
                          <a:gd name="T8" fmla="*/ 27 w 44"/>
                          <a:gd name="T9" fmla="*/ 2 h 41"/>
                          <a:gd name="T10" fmla="*/ 25 w 44"/>
                          <a:gd name="T11" fmla="*/ 4 h 41"/>
                          <a:gd name="T12" fmla="*/ 23 w 44"/>
                          <a:gd name="T13" fmla="*/ 6 h 41"/>
                          <a:gd name="T14" fmla="*/ 21 w 44"/>
                          <a:gd name="T15" fmla="*/ 9 h 41"/>
                          <a:gd name="T16" fmla="*/ 19 w 44"/>
                          <a:gd name="T17" fmla="*/ 11 h 41"/>
                          <a:gd name="T18" fmla="*/ 14 w 44"/>
                          <a:gd name="T19" fmla="*/ 10 h 41"/>
                          <a:gd name="T20" fmla="*/ 12 w 44"/>
                          <a:gd name="T21" fmla="*/ 12 h 41"/>
                          <a:gd name="T22" fmla="*/ 9 w 44"/>
                          <a:gd name="T23" fmla="*/ 12 h 41"/>
                          <a:gd name="T24" fmla="*/ 9 w 44"/>
                          <a:gd name="T25" fmla="*/ 16 h 41"/>
                          <a:gd name="T26" fmla="*/ 8 w 44"/>
                          <a:gd name="T27" fmla="*/ 16 h 41"/>
                          <a:gd name="T28" fmla="*/ 7 w 44"/>
                          <a:gd name="T29" fmla="*/ 19 h 41"/>
                          <a:gd name="T30" fmla="*/ 4 w 44"/>
                          <a:gd name="T31" fmla="*/ 20 h 41"/>
                          <a:gd name="T32" fmla="*/ 1 w 44"/>
                          <a:gd name="T33" fmla="*/ 18 h 41"/>
                          <a:gd name="T34" fmla="*/ 6 w 44"/>
                          <a:gd name="T35" fmla="*/ 25 h 41"/>
                          <a:gd name="T36" fmla="*/ 14 w 44"/>
                          <a:gd name="T37" fmla="*/ 32 h 41"/>
                          <a:gd name="T38" fmla="*/ 18 w 44"/>
                          <a:gd name="T39" fmla="*/ 36 h 41"/>
                          <a:gd name="T40" fmla="*/ 20 w 44"/>
                          <a:gd name="T41" fmla="*/ 36 h 41"/>
                          <a:gd name="T42" fmla="*/ 27 w 44"/>
                          <a:gd name="T43" fmla="*/ 39 h 41"/>
                          <a:gd name="T44" fmla="*/ 29 w 44"/>
                          <a:gd name="T45" fmla="*/ 38 h 41"/>
                          <a:gd name="T46" fmla="*/ 31 w 44"/>
                          <a:gd name="T47" fmla="*/ 38 h 41"/>
                          <a:gd name="T48" fmla="*/ 33 w 44"/>
                          <a:gd name="T49" fmla="*/ 39 h 41"/>
                          <a:gd name="T50" fmla="*/ 34 w 44"/>
                          <a:gd name="T51" fmla="*/ 40 h 41"/>
                          <a:gd name="T52" fmla="*/ 38 w 44"/>
                          <a:gd name="T53" fmla="*/ 40 h 41"/>
                          <a:gd name="T54" fmla="*/ 38 w 44"/>
                          <a:gd name="T55" fmla="*/ 38 h 41"/>
                          <a:gd name="T56" fmla="*/ 37 w 44"/>
                          <a:gd name="T57" fmla="*/ 33 h 41"/>
                          <a:gd name="T58" fmla="*/ 37 w 44"/>
                          <a:gd name="T59" fmla="*/ 30 h 41"/>
                          <a:gd name="T60" fmla="*/ 38 w 44"/>
                          <a:gd name="T61" fmla="*/ 27 h 41"/>
                          <a:gd name="T62" fmla="*/ 38 w 44"/>
                          <a:gd name="T63" fmla="*/ 29 h 41"/>
                          <a:gd name="T64" fmla="*/ 37 w 44"/>
                          <a:gd name="T65" fmla="*/ 23 h 41"/>
                          <a:gd name="T66" fmla="*/ 39 w 44"/>
                          <a:gd name="T67" fmla="*/ 21 h 41"/>
                          <a:gd name="T68" fmla="*/ 39 w 44"/>
                          <a:gd name="T69" fmla="*/ 25 h 41"/>
                          <a:gd name="T70" fmla="*/ 40 w 44"/>
                          <a:gd name="T71" fmla="*/ 20 h 41"/>
                          <a:gd name="T72" fmla="*/ 40 w 44"/>
                          <a:gd name="T73" fmla="*/ 12 h 41"/>
                          <a:gd name="T74" fmla="*/ 43 w 44"/>
                          <a:gd name="T75" fmla="*/ 7 h 41"/>
                          <a:gd name="T76" fmla="*/ 41 w 44"/>
                          <a:gd name="T77" fmla="*/ 1 h 41"/>
                          <a:gd name="T78" fmla="*/ 44 w 44"/>
                          <a:gd name="T79" fmla="*/ 0 h 41"/>
                          <a:gd name="T80" fmla="*/ 41 w 44"/>
                          <a:gd name="T81" fmla="*/ 0 h 41"/>
                          <a:gd name="T82" fmla="*/ 24 w 44"/>
                          <a:gd name="T83" fmla="*/ 37 h 41"/>
                          <a:gd name="T84" fmla="*/ 20 w 44"/>
                          <a:gd name="T85" fmla="*/ 36 h 41"/>
                          <a:gd name="T86" fmla="*/ 17 w 44"/>
                          <a:gd name="T87" fmla="*/ 32 h 41"/>
                          <a:gd name="T88" fmla="*/ 18 w 44"/>
                          <a:gd name="T89" fmla="*/ 28 h 41"/>
                          <a:gd name="T90" fmla="*/ 21 w 44"/>
                          <a:gd name="T91" fmla="*/ 29 h 41"/>
                          <a:gd name="T92" fmla="*/ 24 w 44"/>
                          <a:gd name="T93" fmla="*/ 31 h 41"/>
                          <a:gd name="T94" fmla="*/ 27 w 44"/>
                          <a:gd name="T95" fmla="*/ 35 h 41"/>
                          <a:gd name="T96" fmla="*/ 24 w 44"/>
                          <a:gd name="T97" fmla="*/ 37 h 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44" h="41">
                            <a:moveTo>
                              <a:pt x="41" y="0"/>
                            </a:moveTo>
                            <a:cubicBezTo>
                              <a:pt x="40" y="0"/>
                              <a:pt x="40" y="0"/>
                              <a:pt x="39" y="1"/>
                            </a:cubicBezTo>
                            <a:cubicBezTo>
                              <a:pt x="37" y="2"/>
                              <a:pt x="36" y="2"/>
                              <a:pt x="34" y="2"/>
                            </a:cubicBezTo>
                            <a:cubicBezTo>
                              <a:pt x="33" y="2"/>
                              <a:pt x="31" y="3"/>
                              <a:pt x="29" y="3"/>
                            </a:cubicBezTo>
                            <a:cubicBezTo>
                              <a:pt x="28" y="3"/>
                              <a:pt x="28" y="1"/>
                              <a:pt x="27" y="2"/>
                            </a:cubicBezTo>
                            <a:cubicBezTo>
                              <a:pt x="25" y="3"/>
                              <a:pt x="26" y="4"/>
                              <a:pt x="25" y="4"/>
                            </a:cubicBezTo>
                            <a:cubicBezTo>
                              <a:pt x="24" y="5"/>
                              <a:pt x="25" y="6"/>
                              <a:pt x="23" y="6"/>
                            </a:cubicBezTo>
                            <a:cubicBezTo>
                              <a:pt x="22" y="7"/>
                              <a:pt x="22" y="8"/>
                              <a:pt x="21" y="9"/>
                            </a:cubicBezTo>
                            <a:cubicBezTo>
                              <a:pt x="20" y="9"/>
                              <a:pt x="18" y="10"/>
                              <a:pt x="19" y="11"/>
                            </a:cubicBezTo>
                            <a:cubicBezTo>
                              <a:pt x="16" y="10"/>
                              <a:pt x="16" y="8"/>
                              <a:pt x="14" y="10"/>
                            </a:cubicBezTo>
                            <a:cubicBezTo>
                              <a:pt x="13" y="11"/>
                              <a:pt x="13" y="12"/>
                              <a:pt x="12" y="12"/>
                            </a:cubicBezTo>
                            <a:cubicBezTo>
                              <a:pt x="11" y="12"/>
                              <a:pt x="10" y="11"/>
                              <a:pt x="9" y="12"/>
                            </a:cubicBezTo>
                            <a:cubicBezTo>
                              <a:pt x="8" y="12"/>
                              <a:pt x="10" y="15"/>
                              <a:pt x="9" y="16"/>
                            </a:cubicBezTo>
                            <a:cubicBezTo>
                              <a:pt x="9" y="16"/>
                              <a:pt x="8" y="16"/>
                              <a:pt x="8" y="16"/>
                            </a:cubicBezTo>
                            <a:cubicBezTo>
                              <a:pt x="7" y="17"/>
                              <a:pt x="8" y="18"/>
                              <a:pt x="7" y="19"/>
                            </a:cubicBezTo>
                            <a:cubicBezTo>
                              <a:pt x="6" y="19"/>
                              <a:pt x="4" y="19"/>
                              <a:pt x="4" y="20"/>
                            </a:cubicBezTo>
                            <a:cubicBezTo>
                              <a:pt x="3" y="20"/>
                              <a:pt x="2" y="19"/>
                              <a:pt x="1" y="18"/>
                            </a:cubicBezTo>
                            <a:cubicBezTo>
                              <a:pt x="0" y="20"/>
                              <a:pt x="4" y="23"/>
                              <a:pt x="6" y="25"/>
                            </a:cubicBezTo>
                            <a:cubicBezTo>
                              <a:pt x="9" y="27"/>
                              <a:pt x="11" y="30"/>
                              <a:pt x="14" y="32"/>
                            </a:cubicBezTo>
                            <a:cubicBezTo>
                              <a:pt x="15" y="34"/>
                              <a:pt x="17" y="35"/>
                              <a:pt x="18" y="36"/>
                            </a:cubicBezTo>
                            <a:cubicBezTo>
                              <a:pt x="19" y="38"/>
                              <a:pt x="19" y="36"/>
                              <a:pt x="20" y="36"/>
                            </a:cubicBezTo>
                            <a:cubicBezTo>
                              <a:pt x="22" y="37"/>
                              <a:pt x="25" y="39"/>
                              <a:pt x="27" y="39"/>
                            </a:cubicBezTo>
                            <a:cubicBezTo>
                              <a:pt x="28" y="38"/>
                              <a:pt x="28" y="38"/>
                              <a:pt x="29" y="38"/>
                            </a:cubicBezTo>
                            <a:cubicBezTo>
                              <a:pt x="30" y="37"/>
                              <a:pt x="30" y="38"/>
                              <a:pt x="31" y="38"/>
                            </a:cubicBezTo>
                            <a:cubicBezTo>
                              <a:pt x="32" y="39"/>
                              <a:pt x="32" y="38"/>
                              <a:pt x="33" y="39"/>
                            </a:cubicBezTo>
                            <a:cubicBezTo>
                              <a:pt x="33" y="40"/>
                              <a:pt x="33" y="40"/>
                              <a:pt x="34" y="40"/>
                            </a:cubicBezTo>
                            <a:cubicBezTo>
                              <a:pt x="35" y="41"/>
                              <a:pt x="37" y="41"/>
                              <a:pt x="38" y="40"/>
                            </a:cubicBezTo>
                            <a:cubicBezTo>
                              <a:pt x="39" y="40"/>
                              <a:pt x="38" y="39"/>
                              <a:pt x="38" y="38"/>
                            </a:cubicBezTo>
                            <a:cubicBezTo>
                              <a:pt x="36" y="36"/>
                              <a:pt x="37" y="35"/>
                              <a:pt x="37" y="33"/>
                            </a:cubicBezTo>
                            <a:cubicBezTo>
                              <a:pt x="38" y="32"/>
                              <a:pt x="39" y="30"/>
                              <a:pt x="37" y="30"/>
                            </a:cubicBezTo>
                            <a:cubicBezTo>
                              <a:pt x="37" y="29"/>
                              <a:pt x="38" y="28"/>
                              <a:pt x="38" y="27"/>
                            </a:cubicBezTo>
                            <a:cubicBezTo>
                              <a:pt x="38" y="28"/>
                              <a:pt x="38" y="28"/>
                              <a:pt x="38" y="29"/>
                            </a:cubicBezTo>
                            <a:cubicBezTo>
                              <a:pt x="38" y="27"/>
                              <a:pt x="39" y="25"/>
                              <a:pt x="37" y="23"/>
                            </a:cubicBezTo>
                            <a:cubicBezTo>
                              <a:pt x="39" y="23"/>
                              <a:pt x="38" y="21"/>
                              <a:pt x="39" y="21"/>
                            </a:cubicBezTo>
                            <a:cubicBezTo>
                              <a:pt x="40" y="22"/>
                              <a:pt x="39" y="23"/>
                              <a:pt x="39" y="25"/>
                            </a:cubicBezTo>
                            <a:cubicBezTo>
                              <a:pt x="41" y="25"/>
                              <a:pt x="40" y="21"/>
                              <a:pt x="40" y="20"/>
                            </a:cubicBezTo>
                            <a:cubicBezTo>
                              <a:pt x="40" y="17"/>
                              <a:pt x="39" y="15"/>
                              <a:pt x="40" y="12"/>
                            </a:cubicBezTo>
                            <a:cubicBezTo>
                              <a:pt x="40" y="10"/>
                              <a:pt x="42" y="9"/>
                              <a:pt x="43" y="7"/>
                            </a:cubicBezTo>
                            <a:cubicBezTo>
                              <a:pt x="43" y="5"/>
                              <a:pt x="41" y="2"/>
                              <a:pt x="41" y="1"/>
                            </a:cubicBezTo>
                            <a:cubicBezTo>
                              <a:pt x="43" y="2"/>
                              <a:pt x="43" y="0"/>
                              <a:pt x="44" y="0"/>
                            </a:cubicBezTo>
                            <a:cubicBezTo>
                              <a:pt x="43" y="0"/>
                              <a:pt x="42" y="0"/>
                              <a:pt x="41" y="0"/>
                            </a:cubicBezTo>
                            <a:close/>
                            <a:moveTo>
                              <a:pt x="24" y="37"/>
                            </a:moveTo>
                            <a:cubicBezTo>
                              <a:pt x="23" y="37"/>
                              <a:pt x="21" y="36"/>
                              <a:pt x="20" y="36"/>
                            </a:cubicBezTo>
                            <a:cubicBezTo>
                              <a:pt x="18" y="35"/>
                              <a:pt x="18" y="33"/>
                              <a:pt x="17" y="32"/>
                            </a:cubicBezTo>
                            <a:cubicBezTo>
                              <a:pt x="17" y="31"/>
                              <a:pt x="16" y="28"/>
                              <a:pt x="18" y="28"/>
                            </a:cubicBezTo>
                            <a:cubicBezTo>
                              <a:pt x="19" y="27"/>
                              <a:pt x="20" y="28"/>
                              <a:pt x="21" y="29"/>
                            </a:cubicBezTo>
                            <a:cubicBezTo>
                              <a:pt x="22" y="30"/>
                              <a:pt x="23" y="30"/>
                              <a:pt x="24" y="31"/>
                            </a:cubicBezTo>
                            <a:cubicBezTo>
                              <a:pt x="25" y="32"/>
                              <a:pt x="26" y="33"/>
                              <a:pt x="27" y="35"/>
                            </a:cubicBezTo>
                            <a:cubicBezTo>
                              <a:pt x="29" y="37"/>
                              <a:pt x="27" y="38"/>
                              <a:pt x="24" y="37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98" name="Freeform 37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879" y="3455"/>
                        <a:ext cx="186" cy="206"/>
                      </a:xfrm>
                      <a:custGeom>
                        <a:avLst/>
                        <a:gdLst>
                          <a:gd name="T0" fmla="*/ 5 w 115"/>
                          <a:gd name="T1" fmla="*/ 63 h 127"/>
                          <a:gd name="T2" fmla="*/ 6 w 115"/>
                          <a:gd name="T3" fmla="*/ 61 h 127"/>
                          <a:gd name="T4" fmla="*/ 113 w 115"/>
                          <a:gd name="T5" fmla="*/ 76 h 127"/>
                          <a:gd name="T6" fmla="*/ 107 w 115"/>
                          <a:gd name="T7" fmla="*/ 71 h 127"/>
                          <a:gd name="T8" fmla="*/ 108 w 115"/>
                          <a:gd name="T9" fmla="*/ 64 h 127"/>
                          <a:gd name="T10" fmla="*/ 90 w 115"/>
                          <a:gd name="T11" fmla="*/ 62 h 127"/>
                          <a:gd name="T12" fmla="*/ 87 w 115"/>
                          <a:gd name="T13" fmla="*/ 52 h 127"/>
                          <a:gd name="T14" fmla="*/ 88 w 115"/>
                          <a:gd name="T15" fmla="*/ 45 h 127"/>
                          <a:gd name="T16" fmla="*/ 79 w 115"/>
                          <a:gd name="T17" fmla="*/ 37 h 127"/>
                          <a:gd name="T18" fmla="*/ 70 w 115"/>
                          <a:gd name="T19" fmla="*/ 33 h 127"/>
                          <a:gd name="T20" fmla="*/ 62 w 115"/>
                          <a:gd name="T21" fmla="*/ 28 h 127"/>
                          <a:gd name="T22" fmla="*/ 58 w 115"/>
                          <a:gd name="T23" fmla="*/ 27 h 127"/>
                          <a:gd name="T24" fmla="*/ 52 w 115"/>
                          <a:gd name="T25" fmla="*/ 27 h 127"/>
                          <a:gd name="T26" fmla="*/ 49 w 115"/>
                          <a:gd name="T27" fmla="*/ 25 h 127"/>
                          <a:gd name="T28" fmla="*/ 45 w 115"/>
                          <a:gd name="T29" fmla="*/ 22 h 127"/>
                          <a:gd name="T30" fmla="*/ 43 w 115"/>
                          <a:gd name="T31" fmla="*/ 19 h 127"/>
                          <a:gd name="T32" fmla="*/ 42 w 115"/>
                          <a:gd name="T33" fmla="*/ 12 h 127"/>
                          <a:gd name="T34" fmla="*/ 40 w 115"/>
                          <a:gd name="T35" fmla="*/ 0 h 127"/>
                          <a:gd name="T36" fmla="*/ 29 w 115"/>
                          <a:gd name="T37" fmla="*/ 2 h 127"/>
                          <a:gd name="T38" fmla="*/ 19 w 115"/>
                          <a:gd name="T39" fmla="*/ 9 h 127"/>
                          <a:gd name="T40" fmla="*/ 13 w 115"/>
                          <a:gd name="T41" fmla="*/ 12 h 127"/>
                          <a:gd name="T42" fmla="*/ 9 w 115"/>
                          <a:gd name="T43" fmla="*/ 13 h 127"/>
                          <a:gd name="T44" fmla="*/ 1 w 115"/>
                          <a:gd name="T45" fmla="*/ 12 h 127"/>
                          <a:gd name="T46" fmla="*/ 7 w 115"/>
                          <a:gd name="T47" fmla="*/ 30 h 127"/>
                          <a:gd name="T48" fmla="*/ 7 w 115"/>
                          <a:gd name="T49" fmla="*/ 41 h 127"/>
                          <a:gd name="T50" fmla="*/ 4 w 115"/>
                          <a:gd name="T51" fmla="*/ 48 h 127"/>
                          <a:gd name="T52" fmla="*/ 3 w 115"/>
                          <a:gd name="T53" fmla="*/ 56 h 127"/>
                          <a:gd name="T54" fmla="*/ 8 w 115"/>
                          <a:gd name="T55" fmla="*/ 60 h 127"/>
                          <a:gd name="T56" fmla="*/ 10 w 115"/>
                          <a:gd name="T57" fmla="*/ 64 h 127"/>
                          <a:gd name="T58" fmla="*/ 8 w 115"/>
                          <a:gd name="T59" fmla="*/ 65 h 127"/>
                          <a:gd name="T60" fmla="*/ 6 w 115"/>
                          <a:gd name="T61" fmla="*/ 66 h 127"/>
                          <a:gd name="T62" fmla="*/ 4 w 115"/>
                          <a:gd name="T63" fmla="*/ 69 h 127"/>
                          <a:gd name="T64" fmla="*/ 0 w 115"/>
                          <a:gd name="T65" fmla="*/ 73 h 127"/>
                          <a:gd name="T66" fmla="*/ 6 w 115"/>
                          <a:gd name="T67" fmla="*/ 86 h 127"/>
                          <a:gd name="T68" fmla="*/ 11 w 115"/>
                          <a:gd name="T69" fmla="*/ 95 h 127"/>
                          <a:gd name="T70" fmla="*/ 9 w 115"/>
                          <a:gd name="T71" fmla="*/ 100 h 127"/>
                          <a:gd name="T72" fmla="*/ 11 w 115"/>
                          <a:gd name="T73" fmla="*/ 105 h 127"/>
                          <a:gd name="T74" fmla="*/ 13 w 115"/>
                          <a:gd name="T75" fmla="*/ 110 h 127"/>
                          <a:gd name="T76" fmla="*/ 17 w 115"/>
                          <a:gd name="T77" fmla="*/ 120 h 127"/>
                          <a:gd name="T78" fmla="*/ 18 w 115"/>
                          <a:gd name="T79" fmla="*/ 127 h 127"/>
                          <a:gd name="T80" fmla="*/ 25 w 115"/>
                          <a:gd name="T81" fmla="*/ 124 h 127"/>
                          <a:gd name="T82" fmla="*/ 33 w 115"/>
                          <a:gd name="T83" fmla="*/ 116 h 127"/>
                          <a:gd name="T84" fmla="*/ 44 w 115"/>
                          <a:gd name="T85" fmla="*/ 119 h 127"/>
                          <a:gd name="T86" fmla="*/ 54 w 115"/>
                          <a:gd name="T87" fmla="*/ 120 h 127"/>
                          <a:gd name="T88" fmla="*/ 63 w 115"/>
                          <a:gd name="T89" fmla="*/ 118 h 127"/>
                          <a:gd name="T90" fmla="*/ 70 w 115"/>
                          <a:gd name="T91" fmla="*/ 111 h 127"/>
                          <a:gd name="T92" fmla="*/ 74 w 115"/>
                          <a:gd name="T93" fmla="*/ 98 h 127"/>
                          <a:gd name="T94" fmla="*/ 100 w 115"/>
                          <a:gd name="T95" fmla="*/ 92 h 127"/>
                          <a:gd name="T96" fmla="*/ 109 w 115"/>
                          <a:gd name="T97" fmla="*/ 101 h 127"/>
                          <a:gd name="T98" fmla="*/ 111 w 115"/>
                          <a:gd name="T99" fmla="*/ 93 h 127"/>
                          <a:gd name="T100" fmla="*/ 115 w 115"/>
                          <a:gd name="T101" fmla="*/ 84 h 1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115" h="127">
                            <a:moveTo>
                              <a:pt x="6" y="61"/>
                            </a:moveTo>
                            <a:cubicBezTo>
                              <a:pt x="6" y="62"/>
                              <a:pt x="5" y="62"/>
                              <a:pt x="5" y="63"/>
                            </a:cubicBezTo>
                            <a:cubicBezTo>
                              <a:pt x="6" y="63"/>
                              <a:pt x="6" y="63"/>
                              <a:pt x="7" y="63"/>
                            </a:cubicBezTo>
                            <a:cubicBezTo>
                              <a:pt x="7" y="62"/>
                              <a:pt x="7" y="62"/>
                              <a:pt x="6" y="61"/>
                            </a:cubicBezTo>
                            <a:close/>
                            <a:moveTo>
                              <a:pt x="114" y="78"/>
                            </a:moveTo>
                            <a:cubicBezTo>
                              <a:pt x="113" y="77"/>
                              <a:pt x="113" y="77"/>
                              <a:pt x="113" y="76"/>
                            </a:cubicBezTo>
                            <a:cubicBezTo>
                              <a:pt x="112" y="75"/>
                              <a:pt x="112" y="75"/>
                              <a:pt x="111" y="75"/>
                            </a:cubicBezTo>
                            <a:cubicBezTo>
                              <a:pt x="109" y="75"/>
                              <a:pt x="107" y="72"/>
                              <a:pt x="107" y="71"/>
                            </a:cubicBezTo>
                            <a:cubicBezTo>
                              <a:pt x="106" y="70"/>
                              <a:pt x="106" y="68"/>
                              <a:pt x="106" y="67"/>
                            </a:cubicBezTo>
                            <a:cubicBezTo>
                              <a:pt x="107" y="66"/>
                              <a:pt x="108" y="65"/>
                              <a:pt x="108" y="64"/>
                            </a:cubicBezTo>
                            <a:cubicBezTo>
                              <a:pt x="104" y="64"/>
                              <a:pt x="100" y="64"/>
                              <a:pt x="97" y="64"/>
                            </a:cubicBezTo>
                            <a:cubicBezTo>
                              <a:pt x="95" y="63"/>
                              <a:pt x="91" y="64"/>
                              <a:pt x="90" y="62"/>
                            </a:cubicBezTo>
                            <a:cubicBezTo>
                              <a:pt x="90" y="61"/>
                              <a:pt x="90" y="59"/>
                              <a:pt x="90" y="57"/>
                            </a:cubicBezTo>
                            <a:cubicBezTo>
                              <a:pt x="90" y="55"/>
                              <a:pt x="87" y="54"/>
                              <a:pt x="87" y="52"/>
                            </a:cubicBezTo>
                            <a:cubicBezTo>
                              <a:pt x="88" y="52"/>
                              <a:pt x="89" y="52"/>
                              <a:pt x="89" y="52"/>
                            </a:cubicBezTo>
                            <a:cubicBezTo>
                              <a:pt x="89" y="49"/>
                              <a:pt x="89" y="47"/>
                              <a:pt x="88" y="45"/>
                            </a:cubicBezTo>
                            <a:cubicBezTo>
                              <a:pt x="87" y="42"/>
                              <a:pt x="89" y="41"/>
                              <a:pt x="86" y="39"/>
                            </a:cubicBezTo>
                            <a:cubicBezTo>
                              <a:pt x="84" y="38"/>
                              <a:pt x="82" y="36"/>
                              <a:pt x="79" y="37"/>
                            </a:cubicBezTo>
                            <a:cubicBezTo>
                              <a:pt x="78" y="37"/>
                              <a:pt x="76" y="37"/>
                              <a:pt x="74" y="37"/>
                            </a:cubicBezTo>
                            <a:cubicBezTo>
                              <a:pt x="72" y="36"/>
                              <a:pt x="72" y="33"/>
                              <a:pt x="70" y="33"/>
                            </a:cubicBezTo>
                            <a:cubicBezTo>
                              <a:pt x="68" y="33"/>
                              <a:pt x="67" y="32"/>
                              <a:pt x="65" y="32"/>
                            </a:cubicBezTo>
                            <a:cubicBezTo>
                              <a:pt x="63" y="31"/>
                              <a:pt x="64" y="29"/>
                              <a:pt x="62" y="28"/>
                            </a:cubicBezTo>
                            <a:cubicBezTo>
                              <a:pt x="61" y="28"/>
                              <a:pt x="61" y="29"/>
                              <a:pt x="60" y="29"/>
                            </a:cubicBezTo>
                            <a:cubicBezTo>
                              <a:pt x="59" y="28"/>
                              <a:pt x="59" y="28"/>
                              <a:pt x="58" y="27"/>
                            </a:cubicBezTo>
                            <a:cubicBezTo>
                              <a:pt x="57" y="27"/>
                              <a:pt x="56" y="27"/>
                              <a:pt x="55" y="27"/>
                            </a:cubicBezTo>
                            <a:cubicBezTo>
                              <a:pt x="54" y="28"/>
                              <a:pt x="53" y="27"/>
                              <a:pt x="52" y="27"/>
                            </a:cubicBezTo>
                            <a:cubicBezTo>
                              <a:pt x="51" y="27"/>
                              <a:pt x="50" y="27"/>
                              <a:pt x="50" y="26"/>
                            </a:cubicBezTo>
                            <a:cubicBezTo>
                              <a:pt x="50" y="26"/>
                              <a:pt x="49" y="25"/>
                              <a:pt x="49" y="25"/>
                            </a:cubicBezTo>
                            <a:cubicBezTo>
                              <a:pt x="48" y="24"/>
                              <a:pt x="47" y="24"/>
                              <a:pt x="47" y="23"/>
                            </a:cubicBezTo>
                            <a:cubicBezTo>
                              <a:pt x="46" y="22"/>
                              <a:pt x="45" y="23"/>
                              <a:pt x="45" y="22"/>
                            </a:cubicBezTo>
                            <a:cubicBezTo>
                              <a:pt x="44" y="22"/>
                              <a:pt x="44" y="21"/>
                              <a:pt x="44" y="20"/>
                            </a:cubicBezTo>
                            <a:cubicBezTo>
                              <a:pt x="43" y="19"/>
                              <a:pt x="43" y="20"/>
                              <a:pt x="43" y="19"/>
                            </a:cubicBezTo>
                            <a:cubicBezTo>
                              <a:pt x="42" y="17"/>
                              <a:pt x="40" y="16"/>
                              <a:pt x="41" y="14"/>
                            </a:cubicBezTo>
                            <a:cubicBezTo>
                              <a:pt x="41" y="13"/>
                              <a:pt x="42" y="12"/>
                              <a:pt x="42" y="12"/>
                            </a:cubicBezTo>
                            <a:cubicBezTo>
                              <a:pt x="41" y="11"/>
                              <a:pt x="41" y="11"/>
                              <a:pt x="40" y="10"/>
                            </a:cubicBezTo>
                            <a:cubicBezTo>
                              <a:pt x="40" y="7"/>
                              <a:pt x="44" y="2"/>
                              <a:pt x="40" y="0"/>
                            </a:cubicBezTo>
                            <a:cubicBezTo>
                              <a:pt x="38" y="1"/>
                              <a:pt x="39" y="1"/>
                              <a:pt x="36" y="1"/>
                            </a:cubicBezTo>
                            <a:cubicBezTo>
                              <a:pt x="34" y="1"/>
                              <a:pt x="32" y="2"/>
                              <a:pt x="29" y="2"/>
                            </a:cubicBezTo>
                            <a:cubicBezTo>
                              <a:pt x="27" y="3"/>
                              <a:pt x="26" y="5"/>
                              <a:pt x="25" y="6"/>
                            </a:cubicBezTo>
                            <a:cubicBezTo>
                              <a:pt x="23" y="7"/>
                              <a:pt x="20" y="7"/>
                              <a:pt x="19" y="9"/>
                            </a:cubicBezTo>
                            <a:cubicBezTo>
                              <a:pt x="18" y="11"/>
                              <a:pt x="17" y="9"/>
                              <a:pt x="15" y="10"/>
                            </a:cubicBezTo>
                            <a:cubicBezTo>
                              <a:pt x="14" y="10"/>
                              <a:pt x="14" y="12"/>
                              <a:pt x="13" y="12"/>
                            </a:cubicBezTo>
                            <a:cubicBezTo>
                              <a:pt x="13" y="13"/>
                              <a:pt x="12" y="13"/>
                              <a:pt x="11" y="13"/>
                            </a:cubicBezTo>
                            <a:cubicBezTo>
                              <a:pt x="11" y="13"/>
                              <a:pt x="9" y="14"/>
                              <a:pt x="9" y="13"/>
                            </a:cubicBezTo>
                            <a:cubicBezTo>
                              <a:pt x="9" y="13"/>
                              <a:pt x="9" y="13"/>
                              <a:pt x="8" y="13"/>
                            </a:cubicBezTo>
                            <a:cubicBezTo>
                              <a:pt x="6" y="12"/>
                              <a:pt x="3" y="12"/>
                              <a:pt x="1" y="12"/>
                            </a:cubicBezTo>
                            <a:cubicBezTo>
                              <a:pt x="3" y="17"/>
                              <a:pt x="6" y="22"/>
                              <a:pt x="9" y="26"/>
                            </a:cubicBezTo>
                            <a:cubicBezTo>
                              <a:pt x="10" y="28"/>
                              <a:pt x="9" y="29"/>
                              <a:pt x="7" y="30"/>
                            </a:cubicBezTo>
                            <a:cubicBezTo>
                              <a:pt x="6" y="31"/>
                              <a:pt x="7" y="34"/>
                              <a:pt x="7" y="36"/>
                            </a:cubicBezTo>
                            <a:cubicBezTo>
                              <a:pt x="7" y="38"/>
                              <a:pt x="6" y="39"/>
                              <a:pt x="7" y="41"/>
                            </a:cubicBezTo>
                            <a:cubicBezTo>
                              <a:pt x="8" y="43"/>
                              <a:pt x="7" y="42"/>
                              <a:pt x="7" y="44"/>
                            </a:cubicBezTo>
                            <a:cubicBezTo>
                              <a:pt x="6" y="46"/>
                              <a:pt x="5" y="47"/>
                              <a:pt x="4" y="48"/>
                            </a:cubicBezTo>
                            <a:cubicBezTo>
                              <a:pt x="2" y="51"/>
                              <a:pt x="4" y="51"/>
                              <a:pt x="5" y="53"/>
                            </a:cubicBezTo>
                            <a:cubicBezTo>
                              <a:pt x="5" y="54"/>
                              <a:pt x="4" y="55"/>
                              <a:pt x="3" y="56"/>
                            </a:cubicBezTo>
                            <a:cubicBezTo>
                              <a:pt x="4" y="57"/>
                              <a:pt x="5" y="57"/>
                              <a:pt x="6" y="58"/>
                            </a:cubicBezTo>
                            <a:cubicBezTo>
                              <a:pt x="6" y="59"/>
                              <a:pt x="7" y="60"/>
                              <a:pt x="8" y="60"/>
                            </a:cubicBezTo>
                            <a:cubicBezTo>
                              <a:pt x="8" y="61"/>
                              <a:pt x="7" y="62"/>
                              <a:pt x="8" y="63"/>
                            </a:cubicBezTo>
                            <a:cubicBezTo>
                              <a:pt x="9" y="63"/>
                              <a:pt x="10" y="62"/>
                              <a:pt x="10" y="64"/>
                            </a:cubicBezTo>
                            <a:cubicBezTo>
                              <a:pt x="9" y="63"/>
                              <a:pt x="9" y="65"/>
                              <a:pt x="7" y="65"/>
                            </a:cubicBezTo>
                            <a:cubicBezTo>
                              <a:pt x="8" y="65"/>
                              <a:pt x="8" y="65"/>
                              <a:pt x="8" y="65"/>
                            </a:cubicBezTo>
                            <a:cubicBezTo>
                              <a:pt x="8" y="66"/>
                              <a:pt x="8" y="66"/>
                              <a:pt x="8" y="66"/>
                            </a:cubicBezTo>
                            <a:cubicBezTo>
                              <a:pt x="7" y="66"/>
                              <a:pt x="7" y="66"/>
                              <a:pt x="6" y="66"/>
                            </a:cubicBezTo>
                            <a:cubicBezTo>
                              <a:pt x="6" y="66"/>
                              <a:pt x="6" y="67"/>
                              <a:pt x="6" y="67"/>
                            </a:cubicBezTo>
                            <a:cubicBezTo>
                              <a:pt x="5" y="68"/>
                              <a:pt x="5" y="68"/>
                              <a:pt x="4" y="69"/>
                            </a:cubicBezTo>
                            <a:cubicBezTo>
                              <a:pt x="3" y="70"/>
                              <a:pt x="3" y="71"/>
                              <a:pt x="2" y="72"/>
                            </a:cubicBezTo>
                            <a:cubicBezTo>
                              <a:pt x="1" y="72"/>
                              <a:pt x="0" y="72"/>
                              <a:pt x="0" y="73"/>
                            </a:cubicBezTo>
                            <a:cubicBezTo>
                              <a:pt x="3" y="74"/>
                              <a:pt x="2" y="80"/>
                              <a:pt x="6" y="80"/>
                            </a:cubicBezTo>
                            <a:cubicBezTo>
                              <a:pt x="4" y="81"/>
                              <a:pt x="6" y="85"/>
                              <a:pt x="6" y="86"/>
                            </a:cubicBezTo>
                            <a:cubicBezTo>
                              <a:pt x="7" y="89"/>
                              <a:pt x="8" y="90"/>
                              <a:pt x="10" y="92"/>
                            </a:cubicBezTo>
                            <a:cubicBezTo>
                              <a:pt x="11" y="93"/>
                              <a:pt x="12" y="93"/>
                              <a:pt x="11" y="95"/>
                            </a:cubicBezTo>
                            <a:cubicBezTo>
                              <a:pt x="11" y="95"/>
                              <a:pt x="9" y="96"/>
                              <a:pt x="10" y="97"/>
                            </a:cubicBezTo>
                            <a:cubicBezTo>
                              <a:pt x="11" y="99"/>
                              <a:pt x="12" y="99"/>
                              <a:pt x="9" y="100"/>
                            </a:cubicBezTo>
                            <a:cubicBezTo>
                              <a:pt x="10" y="102"/>
                              <a:pt x="9" y="102"/>
                              <a:pt x="9" y="103"/>
                            </a:cubicBezTo>
                            <a:cubicBezTo>
                              <a:pt x="9" y="104"/>
                              <a:pt x="11" y="104"/>
                              <a:pt x="11" y="105"/>
                            </a:cubicBezTo>
                            <a:cubicBezTo>
                              <a:pt x="11" y="106"/>
                              <a:pt x="10" y="107"/>
                              <a:pt x="11" y="108"/>
                            </a:cubicBezTo>
                            <a:cubicBezTo>
                              <a:pt x="12" y="109"/>
                              <a:pt x="13" y="109"/>
                              <a:pt x="13" y="110"/>
                            </a:cubicBezTo>
                            <a:cubicBezTo>
                              <a:pt x="15" y="112"/>
                              <a:pt x="15" y="115"/>
                              <a:pt x="15" y="117"/>
                            </a:cubicBezTo>
                            <a:cubicBezTo>
                              <a:pt x="15" y="118"/>
                              <a:pt x="16" y="119"/>
                              <a:pt x="17" y="120"/>
                            </a:cubicBezTo>
                            <a:cubicBezTo>
                              <a:pt x="17" y="121"/>
                              <a:pt x="17" y="123"/>
                              <a:pt x="17" y="124"/>
                            </a:cubicBezTo>
                            <a:cubicBezTo>
                              <a:pt x="18" y="125"/>
                              <a:pt x="16" y="126"/>
                              <a:pt x="18" y="127"/>
                            </a:cubicBezTo>
                            <a:cubicBezTo>
                              <a:pt x="19" y="127"/>
                              <a:pt x="20" y="127"/>
                              <a:pt x="21" y="127"/>
                            </a:cubicBezTo>
                            <a:cubicBezTo>
                              <a:pt x="23" y="127"/>
                              <a:pt x="24" y="126"/>
                              <a:pt x="25" y="124"/>
                            </a:cubicBezTo>
                            <a:cubicBezTo>
                              <a:pt x="26" y="123"/>
                              <a:pt x="28" y="121"/>
                              <a:pt x="29" y="120"/>
                            </a:cubicBezTo>
                            <a:cubicBezTo>
                              <a:pt x="32" y="119"/>
                              <a:pt x="32" y="119"/>
                              <a:pt x="33" y="116"/>
                            </a:cubicBezTo>
                            <a:cubicBezTo>
                              <a:pt x="35" y="117"/>
                              <a:pt x="35" y="118"/>
                              <a:pt x="37" y="119"/>
                            </a:cubicBezTo>
                            <a:cubicBezTo>
                              <a:pt x="39" y="120"/>
                              <a:pt x="42" y="119"/>
                              <a:pt x="44" y="119"/>
                            </a:cubicBezTo>
                            <a:cubicBezTo>
                              <a:pt x="49" y="120"/>
                              <a:pt x="49" y="123"/>
                              <a:pt x="51" y="127"/>
                            </a:cubicBezTo>
                            <a:cubicBezTo>
                              <a:pt x="51" y="124"/>
                              <a:pt x="52" y="122"/>
                              <a:pt x="54" y="120"/>
                            </a:cubicBezTo>
                            <a:cubicBezTo>
                              <a:pt x="55" y="118"/>
                              <a:pt x="55" y="120"/>
                              <a:pt x="57" y="119"/>
                            </a:cubicBezTo>
                            <a:cubicBezTo>
                              <a:pt x="59" y="118"/>
                              <a:pt x="61" y="118"/>
                              <a:pt x="63" y="118"/>
                            </a:cubicBezTo>
                            <a:cubicBezTo>
                              <a:pt x="66" y="118"/>
                              <a:pt x="65" y="119"/>
                              <a:pt x="67" y="121"/>
                            </a:cubicBezTo>
                            <a:cubicBezTo>
                              <a:pt x="68" y="118"/>
                              <a:pt x="69" y="114"/>
                              <a:pt x="70" y="111"/>
                            </a:cubicBezTo>
                            <a:cubicBezTo>
                              <a:pt x="71" y="109"/>
                              <a:pt x="70" y="107"/>
                              <a:pt x="70" y="105"/>
                            </a:cubicBezTo>
                            <a:cubicBezTo>
                              <a:pt x="71" y="102"/>
                              <a:pt x="74" y="101"/>
                              <a:pt x="74" y="98"/>
                            </a:cubicBezTo>
                            <a:cubicBezTo>
                              <a:pt x="75" y="95"/>
                              <a:pt x="77" y="96"/>
                              <a:pt x="80" y="95"/>
                            </a:cubicBezTo>
                            <a:cubicBezTo>
                              <a:pt x="86" y="94"/>
                              <a:pt x="94" y="91"/>
                              <a:pt x="100" y="92"/>
                            </a:cubicBezTo>
                            <a:cubicBezTo>
                              <a:pt x="103" y="93"/>
                              <a:pt x="105" y="95"/>
                              <a:pt x="107" y="96"/>
                            </a:cubicBezTo>
                            <a:cubicBezTo>
                              <a:pt x="109" y="97"/>
                              <a:pt x="110" y="99"/>
                              <a:pt x="109" y="101"/>
                            </a:cubicBezTo>
                            <a:cubicBezTo>
                              <a:pt x="111" y="100"/>
                              <a:pt x="113" y="99"/>
                              <a:pt x="112" y="98"/>
                            </a:cubicBezTo>
                            <a:cubicBezTo>
                              <a:pt x="110" y="97"/>
                              <a:pt x="110" y="96"/>
                              <a:pt x="111" y="93"/>
                            </a:cubicBezTo>
                            <a:cubicBezTo>
                              <a:pt x="112" y="92"/>
                              <a:pt x="114" y="90"/>
                              <a:pt x="113" y="89"/>
                            </a:cubicBezTo>
                            <a:cubicBezTo>
                              <a:pt x="113" y="87"/>
                              <a:pt x="114" y="85"/>
                              <a:pt x="115" y="84"/>
                            </a:cubicBezTo>
                            <a:cubicBezTo>
                              <a:pt x="115" y="82"/>
                              <a:pt x="114" y="80"/>
                              <a:pt x="114" y="78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599" name="Freeform 3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9" y="3305"/>
                        <a:ext cx="196" cy="284"/>
                      </a:xfrm>
                      <a:custGeom>
                        <a:avLst/>
                        <a:gdLst>
                          <a:gd name="T0" fmla="*/ 116 w 121"/>
                          <a:gd name="T1" fmla="*/ 156 h 176"/>
                          <a:gd name="T2" fmla="*/ 110 w 121"/>
                          <a:gd name="T3" fmla="*/ 153 h 176"/>
                          <a:gd name="T4" fmla="*/ 109 w 121"/>
                          <a:gd name="T5" fmla="*/ 148 h 176"/>
                          <a:gd name="T6" fmla="*/ 116 w 121"/>
                          <a:gd name="T7" fmla="*/ 146 h 176"/>
                          <a:gd name="T8" fmla="*/ 119 w 121"/>
                          <a:gd name="T9" fmla="*/ 136 h 176"/>
                          <a:gd name="T10" fmla="*/ 119 w 121"/>
                          <a:gd name="T11" fmla="*/ 122 h 176"/>
                          <a:gd name="T12" fmla="*/ 113 w 121"/>
                          <a:gd name="T13" fmla="*/ 106 h 176"/>
                          <a:gd name="T14" fmla="*/ 102 w 121"/>
                          <a:gd name="T15" fmla="*/ 105 h 176"/>
                          <a:gd name="T16" fmla="*/ 103 w 121"/>
                          <a:gd name="T17" fmla="*/ 91 h 176"/>
                          <a:gd name="T18" fmla="*/ 85 w 121"/>
                          <a:gd name="T19" fmla="*/ 91 h 176"/>
                          <a:gd name="T20" fmla="*/ 77 w 121"/>
                          <a:gd name="T21" fmla="*/ 83 h 176"/>
                          <a:gd name="T22" fmla="*/ 72 w 121"/>
                          <a:gd name="T23" fmla="*/ 76 h 176"/>
                          <a:gd name="T24" fmla="*/ 72 w 121"/>
                          <a:gd name="T25" fmla="*/ 68 h 176"/>
                          <a:gd name="T26" fmla="*/ 78 w 121"/>
                          <a:gd name="T27" fmla="*/ 59 h 176"/>
                          <a:gd name="T28" fmla="*/ 85 w 121"/>
                          <a:gd name="T29" fmla="*/ 47 h 176"/>
                          <a:gd name="T30" fmla="*/ 100 w 121"/>
                          <a:gd name="T31" fmla="*/ 41 h 176"/>
                          <a:gd name="T32" fmla="*/ 108 w 121"/>
                          <a:gd name="T33" fmla="*/ 40 h 176"/>
                          <a:gd name="T34" fmla="*/ 106 w 121"/>
                          <a:gd name="T35" fmla="*/ 29 h 176"/>
                          <a:gd name="T36" fmla="*/ 100 w 121"/>
                          <a:gd name="T37" fmla="*/ 21 h 176"/>
                          <a:gd name="T38" fmla="*/ 86 w 121"/>
                          <a:gd name="T39" fmla="*/ 24 h 176"/>
                          <a:gd name="T40" fmla="*/ 79 w 121"/>
                          <a:gd name="T41" fmla="*/ 23 h 176"/>
                          <a:gd name="T42" fmla="*/ 71 w 121"/>
                          <a:gd name="T43" fmla="*/ 11 h 176"/>
                          <a:gd name="T44" fmla="*/ 64 w 121"/>
                          <a:gd name="T45" fmla="*/ 3 h 176"/>
                          <a:gd name="T46" fmla="*/ 55 w 121"/>
                          <a:gd name="T47" fmla="*/ 1 h 176"/>
                          <a:gd name="T48" fmla="*/ 57 w 121"/>
                          <a:gd name="T49" fmla="*/ 9 h 176"/>
                          <a:gd name="T50" fmla="*/ 32 w 121"/>
                          <a:gd name="T51" fmla="*/ 31 h 176"/>
                          <a:gd name="T52" fmla="*/ 29 w 121"/>
                          <a:gd name="T53" fmla="*/ 34 h 176"/>
                          <a:gd name="T54" fmla="*/ 23 w 121"/>
                          <a:gd name="T55" fmla="*/ 46 h 176"/>
                          <a:gd name="T56" fmla="*/ 14 w 121"/>
                          <a:gd name="T57" fmla="*/ 43 h 176"/>
                          <a:gd name="T58" fmla="*/ 9 w 121"/>
                          <a:gd name="T59" fmla="*/ 39 h 176"/>
                          <a:gd name="T60" fmla="*/ 7 w 121"/>
                          <a:gd name="T61" fmla="*/ 35 h 176"/>
                          <a:gd name="T62" fmla="*/ 2 w 121"/>
                          <a:gd name="T63" fmla="*/ 46 h 176"/>
                          <a:gd name="T64" fmla="*/ 4 w 121"/>
                          <a:gd name="T65" fmla="*/ 53 h 176"/>
                          <a:gd name="T66" fmla="*/ 5 w 121"/>
                          <a:gd name="T67" fmla="*/ 60 h 176"/>
                          <a:gd name="T68" fmla="*/ 30 w 121"/>
                          <a:gd name="T69" fmla="*/ 95 h 176"/>
                          <a:gd name="T70" fmla="*/ 36 w 121"/>
                          <a:gd name="T71" fmla="*/ 107 h 176"/>
                          <a:gd name="T72" fmla="*/ 40 w 121"/>
                          <a:gd name="T73" fmla="*/ 112 h 176"/>
                          <a:gd name="T74" fmla="*/ 46 w 121"/>
                          <a:gd name="T75" fmla="*/ 125 h 176"/>
                          <a:gd name="T76" fmla="*/ 47 w 121"/>
                          <a:gd name="T77" fmla="*/ 133 h 176"/>
                          <a:gd name="T78" fmla="*/ 57 w 121"/>
                          <a:gd name="T79" fmla="*/ 145 h 176"/>
                          <a:gd name="T80" fmla="*/ 72 w 121"/>
                          <a:gd name="T81" fmla="*/ 155 h 176"/>
                          <a:gd name="T82" fmla="*/ 92 w 121"/>
                          <a:gd name="T83" fmla="*/ 166 h 176"/>
                          <a:gd name="T84" fmla="*/ 105 w 121"/>
                          <a:gd name="T85" fmla="*/ 176 h 176"/>
                          <a:gd name="T86" fmla="*/ 112 w 121"/>
                          <a:gd name="T87" fmla="*/ 167 h 176"/>
                          <a:gd name="T88" fmla="*/ 117 w 121"/>
                          <a:gd name="T89" fmla="*/ 160 h 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121" h="176">
                            <a:moveTo>
                              <a:pt x="118" y="156"/>
                            </a:moveTo>
                            <a:cubicBezTo>
                              <a:pt x="117" y="156"/>
                              <a:pt x="117" y="156"/>
                              <a:pt x="117" y="156"/>
                            </a:cubicBezTo>
                            <a:cubicBezTo>
                              <a:pt x="116" y="156"/>
                              <a:pt x="116" y="156"/>
                              <a:pt x="116" y="156"/>
                            </a:cubicBezTo>
                            <a:cubicBezTo>
                              <a:pt x="115" y="156"/>
                              <a:pt x="114" y="155"/>
                              <a:pt x="113" y="156"/>
                            </a:cubicBezTo>
                            <a:cubicBezTo>
                              <a:pt x="113" y="155"/>
                              <a:pt x="114" y="154"/>
                              <a:pt x="113" y="154"/>
                            </a:cubicBezTo>
                            <a:cubicBezTo>
                              <a:pt x="111" y="154"/>
                              <a:pt x="110" y="151"/>
                              <a:pt x="110" y="153"/>
                            </a:cubicBezTo>
                            <a:cubicBezTo>
                              <a:pt x="108" y="152"/>
                              <a:pt x="107" y="152"/>
                              <a:pt x="109" y="150"/>
                            </a:cubicBezTo>
                            <a:cubicBezTo>
                              <a:pt x="109" y="150"/>
                              <a:pt x="109" y="150"/>
                              <a:pt x="109" y="151"/>
                            </a:cubicBezTo>
                            <a:cubicBezTo>
                              <a:pt x="110" y="150"/>
                              <a:pt x="109" y="149"/>
                              <a:pt x="109" y="148"/>
                            </a:cubicBezTo>
                            <a:cubicBezTo>
                              <a:pt x="110" y="146"/>
                              <a:pt x="112" y="147"/>
                              <a:pt x="113" y="148"/>
                            </a:cubicBezTo>
                            <a:cubicBezTo>
                              <a:pt x="113" y="149"/>
                              <a:pt x="114" y="149"/>
                              <a:pt x="114" y="149"/>
                            </a:cubicBezTo>
                            <a:cubicBezTo>
                              <a:pt x="115" y="148"/>
                              <a:pt x="116" y="147"/>
                              <a:pt x="116" y="146"/>
                            </a:cubicBezTo>
                            <a:cubicBezTo>
                              <a:pt x="116" y="145"/>
                              <a:pt x="113" y="144"/>
                              <a:pt x="115" y="142"/>
                            </a:cubicBezTo>
                            <a:cubicBezTo>
                              <a:pt x="115" y="141"/>
                              <a:pt x="116" y="139"/>
                              <a:pt x="117" y="138"/>
                            </a:cubicBezTo>
                            <a:cubicBezTo>
                              <a:pt x="117" y="138"/>
                              <a:pt x="119" y="136"/>
                              <a:pt x="119" y="136"/>
                            </a:cubicBezTo>
                            <a:cubicBezTo>
                              <a:pt x="119" y="135"/>
                              <a:pt x="118" y="134"/>
                              <a:pt x="117" y="133"/>
                            </a:cubicBezTo>
                            <a:cubicBezTo>
                              <a:pt x="117" y="131"/>
                              <a:pt x="118" y="129"/>
                              <a:pt x="118" y="127"/>
                            </a:cubicBezTo>
                            <a:cubicBezTo>
                              <a:pt x="118" y="125"/>
                              <a:pt x="117" y="124"/>
                              <a:pt x="119" y="122"/>
                            </a:cubicBezTo>
                            <a:cubicBezTo>
                              <a:pt x="121" y="121"/>
                              <a:pt x="120" y="120"/>
                              <a:pt x="119" y="118"/>
                            </a:cubicBezTo>
                            <a:cubicBezTo>
                              <a:pt x="118" y="116"/>
                              <a:pt x="117" y="114"/>
                              <a:pt x="116" y="112"/>
                            </a:cubicBezTo>
                            <a:cubicBezTo>
                              <a:pt x="115" y="110"/>
                              <a:pt x="114" y="108"/>
                              <a:pt x="113" y="106"/>
                            </a:cubicBezTo>
                            <a:cubicBezTo>
                              <a:pt x="112" y="105"/>
                              <a:pt x="111" y="105"/>
                              <a:pt x="110" y="105"/>
                            </a:cubicBezTo>
                            <a:cubicBezTo>
                              <a:pt x="108" y="105"/>
                              <a:pt x="107" y="106"/>
                              <a:pt x="105" y="106"/>
                            </a:cubicBezTo>
                            <a:cubicBezTo>
                              <a:pt x="104" y="106"/>
                              <a:pt x="103" y="104"/>
                              <a:pt x="102" y="105"/>
                            </a:cubicBezTo>
                            <a:cubicBezTo>
                              <a:pt x="102" y="102"/>
                              <a:pt x="102" y="99"/>
                              <a:pt x="102" y="96"/>
                            </a:cubicBezTo>
                            <a:cubicBezTo>
                              <a:pt x="102" y="95"/>
                              <a:pt x="103" y="94"/>
                              <a:pt x="103" y="93"/>
                            </a:cubicBezTo>
                            <a:cubicBezTo>
                              <a:pt x="102" y="92"/>
                              <a:pt x="103" y="92"/>
                              <a:pt x="103" y="91"/>
                            </a:cubicBezTo>
                            <a:cubicBezTo>
                              <a:pt x="101" y="91"/>
                              <a:pt x="99" y="94"/>
                              <a:pt x="97" y="95"/>
                            </a:cubicBezTo>
                            <a:cubicBezTo>
                              <a:pt x="94" y="97"/>
                              <a:pt x="90" y="96"/>
                              <a:pt x="87" y="96"/>
                            </a:cubicBezTo>
                            <a:cubicBezTo>
                              <a:pt x="88" y="94"/>
                              <a:pt x="87" y="92"/>
                              <a:pt x="85" y="91"/>
                            </a:cubicBezTo>
                            <a:cubicBezTo>
                              <a:pt x="83" y="90"/>
                              <a:pt x="80" y="91"/>
                              <a:pt x="78" y="90"/>
                            </a:cubicBezTo>
                            <a:cubicBezTo>
                              <a:pt x="79" y="89"/>
                              <a:pt x="80" y="88"/>
                              <a:pt x="80" y="86"/>
                            </a:cubicBezTo>
                            <a:cubicBezTo>
                              <a:pt x="79" y="85"/>
                              <a:pt x="78" y="84"/>
                              <a:pt x="77" y="83"/>
                            </a:cubicBezTo>
                            <a:cubicBezTo>
                              <a:pt x="76" y="82"/>
                              <a:pt x="76" y="81"/>
                              <a:pt x="76" y="81"/>
                            </a:cubicBezTo>
                            <a:cubicBezTo>
                              <a:pt x="75" y="80"/>
                              <a:pt x="74" y="80"/>
                              <a:pt x="74" y="79"/>
                            </a:cubicBezTo>
                            <a:cubicBezTo>
                              <a:pt x="74" y="78"/>
                              <a:pt x="73" y="77"/>
                              <a:pt x="72" y="76"/>
                            </a:cubicBezTo>
                            <a:cubicBezTo>
                              <a:pt x="75" y="75"/>
                              <a:pt x="69" y="73"/>
                              <a:pt x="71" y="71"/>
                            </a:cubicBezTo>
                            <a:cubicBezTo>
                              <a:pt x="71" y="71"/>
                              <a:pt x="72" y="70"/>
                              <a:pt x="73" y="70"/>
                            </a:cubicBezTo>
                            <a:cubicBezTo>
                              <a:pt x="73" y="70"/>
                              <a:pt x="72" y="69"/>
                              <a:pt x="72" y="68"/>
                            </a:cubicBezTo>
                            <a:cubicBezTo>
                              <a:pt x="72" y="67"/>
                              <a:pt x="73" y="66"/>
                              <a:pt x="74" y="65"/>
                            </a:cubicBezTo>
                            <a:cubicBezTo>
                              <a:pt x="75" y="64"/>
                              <a:pt x="76" y="64"/>
                              <a:pt x="77" y="63"/>
                            </a:cubicBezTo>
                            <a:cubicBezTo>
                              <a:pt x="79" y="62"/>
                              <a:pt x="78" y="60"/>
                              <a:pt x="78" y="59"/>
                            </a:cubicBezTo>
                            <a:cubicBezTo>
                              <a:pt x="78" y="57"/>
                              <a:pt x="78" y="56"/>
                              <a:pt x="79" y="55"/>
                            </a:cubicBezTo>
                            <a:cubicBezTo>
                              <a:pt x="80" y="54"/>
                              <a:pt x="80" y="53"/>
                              <a:pt x="80" y="52"/>
                            </a:cubicBezTo>
                            <a:cubicBezTo>
                              <a:pt x="80" y="49"/>
                              <a:pt x="82" y="49"/>
                              <a:pt x="85" y="47"/>
                            </a:cubicBezTo>
                            <a:cubicBezTo>
                              <a:pt x="86" y="46"/>
                              <a:pt x="85" y="46"/>
                              <a:pt x="87" y="45"/>
                            </a:cubicBezTo>
                            <a:cubicBezTo>
                              <a:pt x="88" y="45"/>
                              <a:pt x="89" y="44"/>
                              <a:pt x="91" y="43"/>
                            </a:cubicBezTo>
                            <a:cubicBezTo>
                              <a:pt x="94" y="42"/>
                              <a:pt x="98" y="43"/>
                              <a:pt x="100" y="41"/>
                            </a:cubicBezTo>
                            <a:cubicBezTo>
                              <a:pt x="102" y="39"/>
                              <a:pt x="105" y="40"/>
                              <a:pt x="106" y="42"/>
                            </a:cubicBezTo>
                            <a:cubicBezTo>
                              <a:pt x="106" y="41"/>
                              <a:pt x="107" y="41"/>
                              <a:pt x="107" y="41"/>
                            </a:cubicBezTo>
                            <a:cubicBezTo>
                              <a:pt x="108" y="42"/>
                              <a:pt x="108" y="41"/>
                              <a:pt x="108" y="40"/>
                            </a:cubicBezTo>
                            <a:cubicBezTo>
                              <a:pt x="107" y="39"/>
                              <a:pt x="106" y="38"/>
                              <a:pt x="105" y="37"/>
                            </a:cubicBezTo>
                            <a:cubicBezTo>
                              <a:pt x="104" y="36"/>
                              <a:pt x="101" y="38"/>
                              <a:pt x="102" y="36"/>
                            </a:cubicBezTo>
                            <a:cubicBezTo>
                              <a:pt x="102" y="34"/>
                              <a:pt x="104" y="31"/>
                              <a:pt x="106" y="29"/>
                            </a:cubicBezTo>
                            <a:cubicBezTo>
                              <a:pt x="107" y="27"/>
                              <a:pt x="107" y="26"/>
                              <a:pt x="105" y="24"/>
                            </a:cubicBezTo>
                            <a:cubicBezTo>
                              <a:pt x="105" y="24"/>
                              <a:pt x="103" y="24"/>
                              <a:pt x="102" y="23"/>
                            </a:cubicBezTo>
                            <a:cubicBezTo>
                              <a:pt x="102" y="23"/>
                              <a:pt x="101" y="22"/>
                              <a:pt x="100" y="21"/>
                            </a:cubicBezTo>
                            <a:cubicBezTo>
                              <a:pt x="99" y="21"/>
                              <a:pt x="97" y="23"/>
                              <a:pt x="95" y="23"/>
                            </a:cubicBezTo>
                            <a:cubicBezTo>
                              <a:pt x="94" y="23"/>
                              <a:pt x="92" y="20"/>
                              <a:pt x="91" y="21"/>
                            </a:cubicBezTo>
                            <a:cubicBezTo>
                              <a:pt x="90" y="23"/>
                              <a:pt x="88" y="24"/>
                              <a:pt x="86" y="24"/>
                            </a:cubicBezTo>
                            <a:cubicBezTo>
                              <a:pt x="86" y="24"/>
                              <a:pt x="85" y="23"/>
                              <a:pt x="84" y="23"/>
                            </a:cubicBezTo>
                            <a:cubicBezTo>
                              <a:pt x="83" y="23"/>
                              <a:pt x="82" y="23"/>
                              <a:pt x="82" y="24"/>
                            </a:cubicBezTo>
                            <a:cubicBezTo>
                              <a:pt x="81" y="24"/>
                              <a:pt x="80" y="23"/>
                              <a:pt x="79" y="23"/>
                            </a:cubicBezTo>
                            <a:cubicBezTo>
                              <a:pt x="77" y="21"/>
                              <a:pt x="80" y="18"/>
                              <a:pt x="77" y="18"/>
                            </a:cubicBezTo>
                            <a:cubicBezTo>
                              <a:pt x="75" y="17"/>
                              <a:pt x="75" y="17"/>
                              <a:pt x="75" y="15"/>
                            </a:cubicBezTo>
                            <a:cubicBezTo>
                              <a:pt x="74" y="12"/>
                              <a:pt x="73" y="13"/>
                              <a:pt x="71" y="11"/>
                            </a:cubicBezTo>
                            <a:cubicBezTo>
                              <a:pt x="70" y="10"/>
                              <a:pt x="70" y="10"/>
                              <a:pt x="69" y="10"/>
                            </a:cubicBezTo>
                            <a:cubicBezTo>
                              <a:pt x="67" y="10"/>
                              <a:pt x="68" y="9"/>
                              <a:pt x="67" y="8"/>
                            </a:cubicBezTo>
                            <a:cubicBezTo>
                              <a:pt x="67" y="6"/>
                              <a:pt x="66" y="5"/>
                              <a:pt x="64" y="3"/>
                            </a:cubicBezTo>
                            <a:cubicBezTo>
                              <a:pt x="63" y="2"/>
                              <a:pt x="62" y="1"/>
                              <a:pt x="60" y="1"/>
                            </a:cubicBezTo>
                            <a:cubicBezTo>
                              <a:pt x="59" y="0"/>
                              <a:pt x="59" y="0"/>
                              <a:pt x="58" y="1"/>
                            </a:cubicBezTo>
                            <a:cubicBezTo>
                              <a:pt x="57" y="1"/>
                              <a:pt x="56" y="1"/>
                              <a:pt x="55" y="1"/>
                            </a:cubicBezTo>
                            <a:cubicBezTo>
                              <a:pt x="55" y="2"/>
                              <a:pt x="57" y="4"/>
                              <a:pt x="57" y="4"/>
                            </a:cubicBezTo>
                            <a:cubicBezTo>
                              <a:pt x="59" y="6"/>
                              <a:pt x="58" y="7"/>
                              <a:pt x="59" y="9"/>
                            </a:cubicBezTo>
                            <a:cubicBezTo>
                              <a:pt x="58" y="9"/>
                              <a:pt x="57" y="9"/>
                              <a:pt x="57" y="9"/>
                            </a:cubicBezTo>
                            <a:cubicBezTo>
                              <a:pt x="55" y="15"/>
                              <a:pt x="51" y="21"/>
                              <a:pt x="45" y="24"/>
                            </a:cubicBezTo>
                            <a:cubicBezTo>
                              <a:pt x="42" y="26"/>
                              <a:pt x="38" y="27"/>
                              <a:pt x="35" y="28"/>
                            </a:cubicBezTo>
                            <a:cubicBezTo>
                              <a:pt x="34" y="29"/>
                              <a:pt x="33" y="29"/>
                              <a:pt x="32" y="31"/>
                            </a:cubicBezTo>
                            <a:cubicBezTo>
                              <a:pt x="31" y="31"/>
                              <a:pt x="30" y="32"/>
                              <a:pt x="30" y="32"/>
                            </a:cubicBezTo>
                            <a:cubicBezTo>
                              <a:pt x="30" y="33"/>
                              <a:pt x="30" y="33"/>
                              <a:pt x="30" y="34"/>
                            </a:cubicBezTo>
                            <a:cubicBezTo>
                              <a:pt x="30" y="32"/>
                              <a:pt x="29" y="34"/>
                              <a:pt x="29" y="34"/>
                            </a:cubicBezTo>
                            <a:cubicBezTo>
                              <a:pt x="29" y="35"/>
                              <a:pt x="28" y="36"/>
                              <a:pt x="27" y="37"/>
                            </a:cubicBezTo>
                            <a:cubicBezTo>
                              <a:pt x="26" y="39"/>
                              <a:pt x="26" y="41"/>
                              <a:pt x="26" y="43"/>
                            </a:cubicBezTo>
                            <a:cubicBezTo>
                              <a:pt x="26" y="44"/>
                              <a:pt x="24" y="45"/>
                              <a:pt x="23" y="46"/>
                            </a:cubicBezTo>
                            <a:cubicBezTo>
                              <a:pt x="23" y="48"/>
                              <a:pt x="23" y="48"/>
                              <a:pt x="21" y="47"/>
                            </a:cubicBezTo>
                            <a:cubicBezTo>
                              <a:pt x="18" y="47"/>
                              <a:pt x="18" y="45"/>
                              <a:pt x="18" y="43"/>
                            </a:cubicBezTo>
                            <a:cubicBezTo>
                              <a:pt x="17" y="42"/>
                              <a:pt x="15" y="43"/>
                              <a:pt x="14" y="43"/>
                            </a:cubicBezTo>
                            <a:cubicBezTo>
                              <a:pt x="13" y="41"/>
                              <a:pt x="12" y="41"/>
                              <a:pt x="11" y="42"/>
                            </a:cubicBezTo>
                            <a:cubicBezTo>
                              <a:pt x="9" y="44"/>
                              <a:pt x="9" y="42"/>
                              <a:pt x="10" y="41"/>
                            </a:cubicBezTo>
                            <a:cubicBezTo>
                              <a:pt x="8" y="41"/>
                              <a:pt x="8" y="39"/>
                              <a:pt x="9" y="39"/>
                            </a:cubicBezTo>
                            <a:cubicBezTo>
                              <a:pt x="10" y="38"/>
                              <a:pt x="10" y="38"/>
                              <a:pt x="11" y="38"/>
                            </a:cubicBezTo>
                            <a:cubicBezTo>
                              <a:pt x="12" y="37"/>
                              <a:pt x="11" y="33"/>
                              <a:pt x="10" y="32"/>
                            </a:cubicBezTo>
                            <a:cubicBezTo>
                              <a:pt x="10" y="33"/>
                              <a:pt x="8" y="34"/>
                              <a:pt x="7" y="35"/>
                            </a:cubicBezTo>
                            <a:cubicBezTo>
                              <a:pt x="6" y="35"/>
                              <a:pt x="6" y="36"/>
                              <a:pt x="5" y="37"/>
                            </a:cubicBezTo>
                            <a:cubicBezTo>
                              <a:pt x="3" y="39"/>
                              <a:pt x="2" y="41"/>
                              <a:pt x="1" y="43"/>
                            </a:cubicBezTo>
                            <a:cubicBezTo>
                              <a:pt x="1" y="44"/>
                              <a:pt x="0" y="45"/>
                              <a:pt x="2" y="46"/>
                            </a:cubicBezTo>
                            <a:cubicBezTo>
                              <a:pt x="2" y="47"/>
                              <a:pt x="3" y="48"/>
                              <a:pt x="3" y="48"/>
                            </a:cubicBezTo>
                            <a:cubicBezTo>
                              <a:pt x="3" y="48"/>
                              <a:pt x="2" y="48"/>
                              <a:pt x="2" y="49"/>
                            </a:cubicBezTo>
                            <a:cubicBezTo>
                              <a:pt x="2" y="51"/>
                              <a:pt x="3" y="51"/>
                              <a:pt x="4" y="53"/>
                            </a:cubicBezTo>
                            <a:cubicBezTo>
                              <a:pt x="5" y="54"/>
                              <a:pt x="6" y="56"/>
                              <a:pt x="3" y="56"/>
                            </a:cubicBezTo>
                            <a:cubicBezTo>
                              <a:pt x="2" y="56"/>
                              <a:pt x="2" y="58"/>
                              <a:pt x="2" y="58"/>
                            </a:cubicBezTo>
                            <a:cubicBezTo>
                              <a:pt x="2" y="59"/>
                              <a:pt x="4" y="60"/>
                              <a:pt x="5" y="60"/>
                            </a:cubicBezTo>
                            <a:cubicBezTo>
                              <a:pt x="11" y="62"/>
                              <a:pt x="15" y="66"/>
                              <a:pt x="17" y="72"/>
                            </a:cubicBezTo>
                            <a:cubicBezTo>
                              <a:pt x="19" y="76"/>
                              <a:pt x="24" y="79"/>
                              <a:pt x="25" y="84"/>
                            </a:cubicBezTo>
                            <a:cubicBezTo>
                              <a:pt x="26" y="88"/>
                              <a:pt x="29" y="91"/>
                              <a:pt x="30" y="95"/>
                            </a:cubicBezTo>
                            <a:cubicBezTo>
                              <a:pt x="31" y="96"/>
                              <a:pt x="31" y="98"/>
                              <a:pt x="32" y="99"/>
                            </a:cubicBezTo>
                            <a:cubicBezTo>
                              <a:pt x="33" y="101"/>
                              <a:pt x="34" y="102"/>
                              <a:pt x="35" y="104"/>
                            </a:cubicBezTo>
                            <a:cubicBezTo>
                              <a:pt x="35" y="105"/>
                              <a:pt x="36" y="106"/>
                              <a:pt x="36" y="107"/>
                            </a:cubicBezTo>
                            <a:cubicBezTo>
                              <a:pt x="36" y="107"/>
                              <a:pt x="35" y="108"/>
                              <a:pt x="35" y="108"/>
                            </a:cubicBezTo>
                            <a:cubicBezTo>
                              <a:pt x="36" y="109"/>
                              <a:pt x="37" y="109"/>
                              <a:pt x="38" y="110"/>
                            </a:cubicBezTo>
                            <a:cubicBezTo>
                              <a:pt x="39" y="111"/>
                              <a:pt x="39" y="111"/>
                              <a:pt x="40" y="112"/>
                            </a:cubicBezTo>
                            <a:cubicBezTo>
                              <a:pt x="40" y="113"/>
                              <a:pt x="41" y="114"/>
                              <a:pt x="40" y="115"/>
                            </a:cubicBezTo>
                            <a:cubicBezTo>
                              <a:pt x="40" y="116"/>
                              <a:pt x="41" y="117"/>
                              <a:pt x="42" y="117"/>
                            </a:cubicBezTo>
                            <a:cubicBezTo>
                              <a:pt x="44" y="119"/>
                              <a:pt x="45" y="122"/>
                              <a:pt x="46" y="125"/>
                            </a:cubicBezTo>
                            <a:cubicBezTo>
                              <a:pt x="48" y="128"/>
                              <a:pt x="50" y="130"/>
                              <a:pt x="49" y="133"/>
                            </a:cubicBezTo>
                            <a:cubicBezTo>
                              <a:pt x="48" y="133"/>
                              <a:pt x="48" y="133"/>
                              <a:pt x="48" y="133"/>
                            </a:cubicBezTo>
                            <a:cubicBezTo>
                              <a:pt x="48" y="133"/>
                              <a:pt x="47" y="133"/>
                              <a:pt x="47" y="133"/>
                            </a:cubicBezTo>
                            <a:cubicBezTo>
                              <a:pt x="49" y="133"/>
                              <a:pt x="48" y="136"/>
                              <a:pt x="49" y="136"/>
                            </a:cubicBezTo>
                            <a:cubicBezTo>
                              <a:pt x="50" y="137"/>
                              <a:pt x="51" y="138"/>
                              <a:pt x="51" y="140"/>
                            </a:cubicBezTo>
                            <a:cubicBezTo>
                              <a:pt x="53" y="142"/>
                              <a:pt x="55" y="143"/>
                              <a:pt x="57" y="145"/>
                            </a:cubicBezTo>
                            <a:cubicBezTo>
                              <a:pt x="58" y="146"/>
                              <a:pt x="59" y="148"/>
                              <a:pt x="61" y="149"/>
                            </a:cubicBezTo>
                            <a:cubicBezTo>
                              <a:pt x="63" y="150"/>
                              <a:pt x="65" y="151"/>
                              <a:pt x="67" y="152"/>
                            </a:cubicBezTo>
                            <a:cubicBezTo>
                              <a:pt x="69" y="153"/>
                              <a:pt x="70" y="154"/>
                              <a:pt x="72" y="155"/>
                            </a:cubicBezTo>
                            <a:cubicBezTo>
                              <a:pt x="74" y="156"/>
                              <a:pt x="76" y="157"/>
                              <a:pt x="78" y="158"/>
                            </a:cubicBezTo>
                            <a:cubicBezTo>
                              <a:pt x="79" y="159"/>
                              <a:pt x="81" y="160"/>
                              <a:pt x="83" y="160"/>
                            </a:cubicBezTo>
                            <a:cubicBezTo>
                              <a:pt x="86" y="161"/>
                              <a:pt x="89" y="164"/>
                              <a:pt x="92" y="166"/>
                            </a:cubicBezTo>
                            <a:cubicBezTo>
                              <a:pt x="95" y="167"/>
                              <a:pt x="95" y="170"/>
                              <a:pt x="97" y="171"/>
                            </a:cubicBezTo>
                            <a:cubicBezTo>
                              <a:pt x="98" y="172"/>
                              <a:pt x="100" y="173"/>
                              <a:pt x="101" y="174"/>
                            </a:cubicBezTo>
                            <a:cubicBezTo>
                              <a:pt x="102" y="175"/>
                              <a:pt x="103" y="176"/>
                              <a:pt x="105" y="176"/>
                            </a:cubicBezTo>
                            <a:cubicBezTo>
                              <a:pt x="106" y="176"/>
                              <a:pt x="108" y="176"/>
                              <a:pt x="109" y="174"/>
                            </a:cubicBezTo>
                            <a:cubicBezTo>
                              <a:pt x="110" y="173"/>
                              <a:pt x="109" y="171"/>
                              <a:pt x="110" y="170"/>
                            </a:cubicBezTo>
                            <a:cubicBezTo>
                              <a:pt x="111" y="169"/>
                              <a:pt x="114" y="169"/>
                              <a:pt x="112" y="167"/>
                            </a:cubicBezTo>
                            <a:cubicBezTo>
                              <a:pt x="112" y="166"/>
                              <a:pt x="111" y="166"/>
                              <a:pt x="112" y="165"/>
                            </a:cubicBezTo>
                            <a:cubicBezTo>
                              <a:pt x="112" y="165"/>
                              <a:pt x="113" y="165"/>
                              <a:pt x="113" y="164"/>
                            </a:cubicBezTo>
                            <a:cubicBezTo>
                              <a:pt x="115" y="163"/>
                              <a:pt x="115" y="161"/>
                              <a:pt x="117" y="160"/>
                            </a:cubicBezTo>
                            <a:cubicBezTo>
                              <a:pt x="117" y="160"/>
                              <a:pt x="117" y="160"/>
                              <a:pt x="117" y="159"/>
                            </a:cubicBezTo>
                            <a:cubicBezTo>
                              <a:pt x="116" y="158"/>
                              <a:pt x="117" y="157"/>
                              <a:pt x="118" y="156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00" name="Freeform 375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780" y="2008"/>
                        <a:ext cx="1360" cy="643"/>
                      </a:xfrm>
                      <a:custGeom>
                        <a:avLst/>
                        <a:gdLst>
                          <a:gd name="T0" fmla="*/ 256 w 840"/>
                          <a:gd name="T1" fmla="*/ 101 h 397"/>
                          <a:gd name="T2" fmla="*/ 371 w 840"/>
                          <a:gd name="T3" fmla="*/ 135 h 397"/>
                          <a:gd name="T4" fmla="*/ 406 w 840"/>
                          <a:gd name="T5" fmla="*/ 111 h 397"/>
                          <a:gd name="T6" fmla="*/ 627 w 840"/>
                          <a:gd name="T7" fmla="*/ 140 h 397"/>
                          <a:gd name="T8" fmla="*/ 479 w 840"/>
                          <a:gd name="T9" fmla="*/ 65 h 397"/>
                          <a:gd name="T10" fmla="*/ 607 w 840"/>
                          <a:gd name="T11" fmla="*/ 152 h 397"/>
                          <a:gd name="T12" fmla="*/ 297 w 840"/>
                          <a:gd name="T13" fmla="*/ 145 h 397"/>
                          <a:gd name="T14" fmla="*/ 730 w 840"/>
                          <a:gd name="T15" fmla="*/ 192 h 397"/>
                          <a:gd name="T16" fmla="*/ 791 w 840"/>
                          <a:gd name="T17" fmla="*/ 274 h 397"/>
                          <a:gd name="T18" fmla="*/ 707 w 840"/>
                          <a:gd name="T19" fmla="*/ 147 h 397"/>
                          <a:gd name="T20" fmla="*/ 677 w 840"/>
                          <a:gd name="T21" fmla="*/ 120 h 397"/>
                          <a:gd name="T22" fmla="*/ 592 w 840"/>
                          <a:gd name="T23" fmla="*/ 109 h 397"/>
                          <a:gd name="T24" fmla="*/ 485 w 840"/>
                          <a:gd name="T25" fmla="*/ 109 h 397"/>
                          <a:gd name="T26" fmla="*/ 635 w 840"/>
                          <a:gd name="T27" fmla="*/ 142 h 397"/>
                          <a:gd name="T28" fmla="*/ 638 w 840"/>
                          <a:gd name="T29" fmla="*/ 180 h 397"/>
                          <a:gd name="T30" fmla="*/ 723 w 840"/>
                          <a:gd name="T31" fmla="*/ 189 h 397"/>
                          <a:gd name="T32" fmla="*/ 702 w 840"/>
                          <a:gd name="T33" fmla="*/ 162 h 397"/>
                          <a:gd name="T34" fmla="*/ 608 w 840"/>
                          <a:gd name="T35" fmla="*/ 129 h 397"/>
                          <a:gd name="T36" fmla="*/ 573 w 840"/>
                          <a:gd name="T37" fmla="*/ 131 h 397"/>
                          <a:gd name="T38" fmla="*/ 601 w 840"/>
                          <a:gd name="T39" fmla="*/ 199 h 397"/>
                          <a:gd name="T40" fmla="*/ 547 w 840"/>
                          <a:gd name="T41" fmla="*/ 185 h 397"/>
                          <a:gd name="T42" fmla="*/ 155 w 840"/>
                          <a:gd name="T43" fmla="*/ 318 h 397"/>
                          <a:gd name="T44" fmla="*/ 153 w 840"/>
                          <a:gd name="T45" fmla="*/ 321 h 397"/>
                          <a:gd name="T46" fmla="*/ 142 w 840"/>
                          <a:gd name="T47" fmla="*/ 314 h 397"/>
                          <a:gd name="T48" fmla="*/ 314 w 840"/>
                          <a:gd name="T49" fmla="*/ 156 h 397"/>
                          <a:gd name="T50" fmla="*/ 768 w 840"/>
                          <a:gd name="T51" fmla="*/ 351 h 397"/>
                          <a:gd name="T52" fmla="*/ 815 w 840"/>
                          <a:gd name="T53" fmla="*/ 327 h 397"/>
                          <a:gd name="T54" fmla="*/ 820 w 840"/>
                          <a:gd name="T55" fmla="*/ 343 h 397"/>
                          <a:gd name="T56" fmla="*/ 775 w 840"/>
                          <a:gd name="T57" fmla="*/ 286 h 397"/>
                          <a:gd name="T58" fmla="*/ 750 w 840"/>
                          <a:gd name="T59" fmla="*/ 243 h 397"/>
                          <a:gd name="T60" fmla="*/ 692 w 840"/>
                          <a:gd name="T61" fmla="*/ 240 h 397"/>
                          <a:gd name="T62" fmla="*/ 599 w 840"/>
                          <a:gd name="T63" fmla="*/ 239 h 397"/>
                          <a:gd name="T64" fmla="*/ 462 w 840"/>
                          <a:gd name="T65" fmla="*/ 253 h 397"/>
                          <a:gd name="T66" fmla="*/ 483 w 840"/>
                          <a:gd name="T67" fmla="*/ 168 h 397"/>
                          <a:gd name="T68" fmla="*/ 529 w 840"/>
                          <a:gd name="T69" fmla="*/ 133 h 397"/>
                          <a:gd name="T70" fmla="*/ 469 w 840"/>
                          <a:gd name="T71" fmla="*/ 100 h 397"/>
                          <a:gd name="T72" fmla="*/ 434 w 840"/>
                          <a:gd name="T73" fmla="*/ 157 h 397"/>
                          <a:gd name="T74" fmla="*/ 321 w 840"/>
                          <a:gd name="T75" fmla="*/ 155 h 397"/>
                          <a:gd name="T76" fmla="*/ 122 w 840"/>
                          <a:gd name="T77" fmla="*/ 129 h 397"/>
                          <a:gd name="T78" fmla="*/ 20 w 840"/>
                          <a:gd name="T79" fmla="*/ 223 h 397"/>
                          <a:gd name="T80" fmla="*/ 118 w 840"/>
                          <a:gd name="T81" fmla="*/ 295 h 397"/>
                          <a:gd name="T82" fmla="*/ 157 w 840"/>
                          <a:gd name="T83" fmla="*/ 320 h 397"/>
                          <a:gd name="T84" fmla="*/ 565 w 840"/>
                          <a:gd name="T85" fmla="*/ 358 h 397"/>
                          <a:gd name="T86" fmla="*/ 685 w 840"/>
                          <a:gd name="T87" fmla="*/ 347 h 397"/>
                          <a:gd name="T88" fmla="*/ 724 w 840"/>
                          <a:gd name="T89" fmla="*/ 350 h 397"/>
                          <a:gd name="T90" fmla="*/ 116 w 840"/>
                          <a:gd name="T91" fmla="*/ 291 h 397"/>
                          <a:gd name="T92" fmla="*/ 201 w 840"/>
                          <a:gd name="T93" fmla="*/ 156 h 397"/>
                          <a:gd name="T94" fmla="*/ 269 w 840"/>
                          <a:gd name="T95" fmla="*/ 205 h 397"/>
                          <a:gd name="T96" fmla="*/ 507 w 840"/>
                          <a:gd name="T97" fmla="*/ 20 h 397"/>
                          <a:gd name="T98" fmla="*/ 527 w 840"/>
                          <a:gd name="T99" fmla="*/ 42 h 397"/>
                          <a:gd name="T100" fmla="*/ 547 w 840"/>
                          <a:gd name="T101" fmla="*/ 63 h 397"/>
                          <a:gd name="T102" fmla="*/ 631 w 840"/>
                          <a:gd name="T103" fmla="*/ 34 h 397"/>
                          <a:gd name="T104" fmla="*/ 613 w 840"/>
                          <a:gd name="T105" fmla="*/ 6 h 397"/>
                          <a:gd name="T106" fmla="*/ 533 w 840"/>
                          <a:gd name="T107" fmla="*/ 55 h 397"/>
                          <a:gd name="T108" fmla="*/ 448 w 840"/>
                          <a:gd name="T109" fmla="*/ 43 h 397"/>
                          <a:gd name="T110" fmla="*/ 417 w 840"/>
                          <a:gd name="T111" fmla="*/ 51 h 397"/>
                          <a:gd name="T112" fmla="*/ 412 w 840"/>
                          <a:gd name="T113" fmla="*/ 74 h 397"/>
                          <a:gd name="T114" fmla="*/ 707 w 840"/>
                          <a:gd name="T115" fmla="*/ 145 h 397"/>
                          <a:gd name="T116" fmla="*/ 82 w 840"/>
                          <a:gd name="T117" fmla="*/ 291 h 397"/>
                          <a:gd name="T118" fmla="*/ 114 w 840"/>
                          <a:gd name="T119" fmla="*/ 290 h 397"/>
                          <a:gd name="T120" fmla="*/ 295 w 840"/>
                          <a:gd name="T121" fmla="*/ 71 h 397"/>
                          <a:gd name="T122" fmla="*/ 298 w 840"/>
                          <a:gd name="T123" fmla="*/ 50 h 397"/>
                          <a:gd name="T124" fmla="*/ 190 w 840"/>
                          <a:gd name="T125" fmla="*/ 84 h 39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840" h="397">
                            <a:moveTo>
                              <a:pt x="427" y="137"/>
                            </a:moveTo>
                            <a:cubicBezTo>
                              <a:pt x="426" y="135"/>
                              <a:pt x="428" y="135"/>
                              <a:pt x="424" y="133"/>
                            </a:cubicBezTo>
                            <a:cubicBezTo>
                              <a:pt x="423" y="133"/>
                              <a:pt x="421" y="133"/>
                              <a:pt x="420" y="132"/>
                            </a:cubicBezTo>
                            <a:cubicBezTo>
                              <a:pt x="418" y="132"/>
                              <a:pt x="417" y="130"/>
                              <a:pt x="416" y="131"/>
                            </a:cubicBezTo>
                            <a:cubicBezTo>
                              <a:pt x="415" y="128"/>
                              <a:pt x="401" y="130"/>
                              <a:pt x="409" y="133"/>
                            </a:cubicBezTo>
                            <a:cubicBezTo>
                              <a:pt x="406" y="132"/>
                              <a:pt x="402" y="133"/>
                              <a:pt x="406" y="134"/>
                            </a:cubicBezTo>
                            <a:cubicBezTo>
                              <a:pt x="404" y="135"/>
                              <a:pt x="397" y="135"/>
                              <a:pt x="395" y="137"/>
                            </a:cubicBezTo>
                            <a:cubicBezTo>
                              <a:pt x="395" y="137"/>
                              <a:pt x="397" y="139"/>
                              <a:pt x="398" y="139"/>
                            </a:cubicBezTo>
                            <a:cubicBezTo>
                              <a:pt x="400" y="139"/>
                              <a:pt x="400" y="138"/>
                              <a:pt x="402" y="138"/>
                            </a:cubicBezTo>
                            <a:cubicBezTo>
                              <a:pt x="402" y="138"/>
                              <a:pt x="402" y="138"/>
                              <a:pt x="402" y="139"/>
                            </a:cubicBezTo>
                            <a:cubicBezTo>
                              <a:pt x="404" y="140"/>
                              <a:pt x="406" y="140"/>
                              <a:pt x="407" y="139"/>
                            </a:cubicBezTo>
                            <a:cubicBezTo>
                              <a:pt x="406" y="140"/>
                              <a:pt x="411" y="140"/>
                              <a:pt x="413" y="141"/>
                            </a:cubicBezTo>
                            <a:cubicBezTo>
                              <a:pt x="416" y="142"/>
                              <a:pt x="421" y="142"/>
                              <a:pt x="424" y="143"/>
                            </a:cubicBezTo>
                            <a:cubicBezTo>
                              <a:pt x="426" y="142"/>
                              <a:pt x="429" y="142"/>
                              <a:pt x="430" y="141"/>
                            </a:cubicBezTo>
                            <a:cubicBezTo>
                              <a:pt x="431" y="139"/>
                              <a:pt x="435" y="140"/>
                              <a:pt x="436" y="139"/>
                            </a:cubicBezTo>
                            <a:cubicBezTo>
                              <a:pt x="433" y="138"/>
                              <a:pt x="433" y="139"/>
                              <a:pt x="431" y="138"/>
                            </a:cubicBezTo>
                            <a:cubicBezTo>
                              <a:pt x="430" y="138"/>
                              <a:pt x="429" y="137"/>
                              <a:pt x="429" y="136"/>
                            </a:cubicBezTo>
                            <a:cubicBezTo>
                              <a:pt x="427" y="135"/>
                              <a:pt x="427" y="136"/>
                              <a:pt x="427" y="137"/>
                            </a:cubicBezTo>
                            <a:close/>
                            <a:moveTo>
                              <a:pt x="382" y="127"/>
                            </a:moveTo>
                            <a:cubicBezTo>
                              <a:pt x="380" y="126"/>
                              <a:pt x="379" y="126"/>
                              <a:pt x="378" y="126"/>
                            </a:cubicBezTo>
                            <a:cubicBezTo>
                              <a:pt x="377" y="126"/>
                              <a:pt x="378" y="127"/>
                              <a:pt x="376" y="126"/>
                            </a:cubicBezTo>
                            <a:cubicBezTo>
                              <a:pt x="376" y="126"/>
                              <a:pt x="376" y="126"/>
                              <a:pt x="376" y="125"/>
                            </a:cubicBezTo>
                            <a:cubicBezTo>
                              <a:pt x="374" y="125"/>
                              <a:pt x="374" y="126"/>
                              <a:pt x="372" y="125"/>
                            </a:cubicBezTo>
                            <a:cubicBezTo>
                              <a:pt x="370" y="124"/>
                              <a:pt x="366" y="123"/>
                              <a:pt x="364" y="123"/>
                            </a:cubicBezTo>
                            <a:cubicBezTo>
                              <a:pt x="364" y="121"/>
                              <a:pt x="361" y="122"/>
                              <a:pt x="360" y="122"/>
                            </a:cubicBezTo>
                            <a:cubicBezTo>
                              <a:pt x="359" y="123"/>
                              <a:pt x="355" y="120"/>
                              <a:pt x="353" y="120"/>
                            </a:cubicBezTo>
                            <a:cubicBezTo>
                              <a:pt x="351" y="119"/>
                              <a:pt x="346" y="117"/>
                              <a:pt x="347" y="116"/>
                            </a:cubicBezTo>
                            <a:cubicBezTo>
                              <a:pt x="347" y="116"/>
                              <a:pt x="350" y="115"/>
                              <a:pt x="349" y="113"/>
                            </a:cubicBezTo>
                            <a:cubicBezTo>
                              <a:pt x="348" y="112"/>
                              <a:pt x="345" y="110"/>
                              <a:pt x="344" y="109"/>
                            </a:cubicBezTo>
                            <a:cubicBezTo>
                              <a:pt x="342" y="107"/>
                              <a:pt x="342" y="106"/>
                              <a:pt x="341" y="104"/>
                            </a:cubicBezTo>
                            <a:cubicBezTo>
                              <a:pt x="341" y="103"/>
                              <a:pt x="340" y="103"/>
                              <a:pt x="340" y="102"/>
                            </a:cubicBezTo>
                            <a:cubicBezTo>
                              <a:pt x="339" y="101"/>
                              <a:pt x="339" y="101"/>
                              <a:pt x="339" y="101"/>
                            </a:cubicBezTo>
                            <a:cubicBezTo>
                              <a:pt x="335" y="98"/>
                              <a:pt x="335" y="99"/>
                              <a:pt x="331" y="98"/>
                            </a:cubicBezTo>
                            <a:cubicBezTo>
                              <a:pt x="325" y="96"/>
                              <a:pt x="325" y="96"/>
                              <a:pt x="322" y="96"/>
                            </a:cubicBezTo>
                            <a:cubicBezTo>
                              <a:pt x="320" y="97"/>
                              <a:pt x="313" y="94"/>
                              <a:pt x="313" y="96"/>
                            </a:cubicBezTo>
                            <a:cubicBezTo>
                              <a:pt x="314" y="96"/>
                              <a:pt x="314" y="96"/>
                              <a:pt x="315" y="97"/>
                            </a:cubicBezTo>
                            <a:cubicBezTo>
                              <a:pt x="311" y="97"/>
                              <a:pt x="312" y="100"/>
                              <a:pt x="315" y="103"/>
                            </a:cubicBezTo>
                            <a:cubicBezTo>
                              <a:pt x="316" y="104"/>
                              <a:pt x="315" y="107"/>
                              <a:pt x="321" y="109"/>
                            </a:cubicBezTo>
                            <a:cubicBezTo>
                              <a:pt x="317" y="109"/>
                              <a:pt x="319" y="114"/>
                              <a:pt x="312" y="111"/>
                            </a:cubicBezTo>
                            <a:cubicBezTo>
                              <a:pt x="311" y="110"/>
                              <a:pt x="311" y="109"/>
                              <a:pt x="312" y="109"/>
                            </a:cubicBezTo>
                            <a:cubicBezTo>
                              <a:pt x="312" y="109"/>
                              <a:pt x="311" y="109"/>
                              <a:pt x="311" y="109"/>
                            </a:cubicBezTo>
                            <a:cubicBezTo>
                              <a:pt x="308" y="108"/>
                              <a:pt x="308" y="104"/>
                              <a:pt x="308" y="103"/>
                            </a:cubicBezTo>
                            <a:cubicBezTo>
                              <a:pt x="307" y="103"/>
                              <a:pt x="306" y="102"/>
                              <a:pt x="305" y="102"/>
                            </a:cubicBezTo>
                            <a:cubicBezTo>
                              <a:pt x="306" y="101"/>
                              <a:pt x="299" y="101"/>
                              <a:pt x="298" y="99"/>
                            </a:cubicBezTo>
                            <a:cubicBezTo>
                              <a:pt x="296" y="100"/>
                              <a:pt x="288" y="97"/>
                              <a:pt x="288" y="99"/>
                            </a:cubicBezTo>
                            <a:cubicBezTo>
                              <a:pt x="288" y="100"/>
                              <a:pt x="296" y="101"/>
                              <a:pt x="297" y="101"/>
                            </a:cubicBezTo>
                            <a:cubicBezTo>
                              <a:pt x="297" y="102"/>
                              <a:pt x="293" y="101"/>
                              <a:pt x="292" y="102"/>
                            </a:cubicBezTo>
                            <a:cubicBezTo>
                              <a:pt x="295" y="102"/>
                              <a:pt x="298" y="104"/>
                              <a:pt x="293" y="103"/>
                            </a:cubicBezTo>
                            <a:cubicBezTo>
                              <a:pt x="298" y="104"/>
                              <a:pt x="288" y="103"/>
                              <a:pt x="287" y="103"/>
                            </a:cubicBezTo>
                            <a:cubicBezTo>
                              <a:pt x="287" y="103"/>
                              <a:pt x="286" y="104"/>
                              <a:pt x="286" y="104"/>
                            </a:cubicBezTo>
                            <a:cubicBezTo>
                              <a:pt x="285" y="105"/>
                              <a:pt x="281" y="105"/>
                              <a:pt x="283" y="104"/>
                            </a:cubicBezTo>
                            <a:cubicBezTo>
                              <a:pt x="281" y="104"/>
                              <a:pt x="280" y="104"/>
                              <a:pt x="279" y="105"/>
                            </a:cubicBezTo>
                            <a:cubicBezTo>
                              <a:pt x="277" y="105"/>
                              <a:pt x="279" y="104"/>
                              <a:pt x="280" y="104"/>
                            </a:cubicBezTo>
                            <a:cubicBezTo>
                              <a:pt x="282" y="103"/>
                              <a:pt x="284" y="103"/>
                              <a:pt x="283" y="101"/>
                            </a:cubicBezTo>
                            <a:cubicBezTo>
                              <a:pt x="281" y="101"/>
                              <a:pt x="278" y="100"/>
                              <a:pt x="276" y="100"/>
                            </a:cubicBezTo>
                            <a:cubicBezTo>
                              <a:pt x="273" y="99"/>
                              <a:pt x="271" y="99"/>
                              <a:pt x="269" y="99"/>
                            </a:cubicBezTo>
                            <a:cubicBezTo>
                              <a:pt x="264" y="98"/>
                              <a:pt x="262" y="99"/>
                              <a:pt x="261" y="101"/>
                            </a:cubicBezTo>
                            <a:cubicBezTo>
                              <a:pt x="265" y="101"/>
                              <a:pt x="261" y="102"/>
                              <a:pt x="260" y="102"/>
                            </a:cubicBezTo>
                            <a:cubicBezTo>
                              <a:pt x="263" y="101"/>
                              <a:pt x="258" y="102"/>
                              <a:pt x="257" y="102"/>
                            </a:cubicBezTo>
                            <a:cubicBezTo>
                              <a:pt x="256" y="103"/>
                              <a:pt x="254" y="103"/>
                              <a:pt x="252" y="103"/>
                            </a:cubicBezTo>
                            <a:cubicBezTo>
                              <a:pt x="251" y="102"/>
                              <a:pt x="255" y="101"/>
                              <a:pt x="256" y="101"/>
                            </a:cubicBezTo>
                            <a:cubicBezTo>
                              <a:pt x="258" y="100"/>
                              <a:pt x="258" y="99"/>
                              <a:pt x="257" y="97"/>
                            </a:cubicBezTo>
                            <a:cubicBezTo>
                              <a:pt x="256" y="94"/>
                              <a:pt x="246" y="96"/>
                              <a:pt x="245" y="96"/>
                            </a:cubicBezTo>
                            <a:cubicBezTo>
                              <a:pt x="240" y="97"/>
                              <a:pt x="235" y="98"/>
                              <a:pt x="230" y="99"/>
                            </a:cubicBezTo>
                            <a:cubicBezTo>
                              <a:pt x="227" y="99"/>
                              <a:pt x="225" y="100"/>
                              <a:pt x="222" y="101"/>
                            </a:cubicBezTo>
                            <a:cubicBezTo>
                              <a:pt x="219" y="102"/>
                              <a:pt x="215" y="102"/>
                              <a:pt x="213" y="104"/>
                            </a:cubicBezTo>
                            <a:cubicBezTo>
                              <a:pt x="215" y="105"/>
                              <a:pt x="217" y="105"/>
                              <a:pt x="218" y="105"/>
                            </a:cubicBezTo>
                            <a:cubicBezTo>
                              <a:pt x="220" y="108"/>
                              <a:pt x="201" y="107"/>
                              <a:pt x="210" y="112"/>
                            </a:cubicBezTo>
                            <a:cubicBezTo>
                              <a:pt x="212" y="111"/>
                              <a:pt x="214" y="112"/>
                              <a:pt x="217" y="112"/>
                            </a:cubicBezTo>
                            <a:cubicBezTo>
                              <a:pt x="219" y="112"/>
                              <a:pt x="220" y="112"/>
                              <a:pt x="221" y="111"/>
                            </a:cubicBezTo>
                            <a:cubicBezTo>
                              <a:pt x="221" y="112"/>
                              <a:pt x="220" y="112"/>
                              <a:pt x="220" y="112"/>
                            </a:cubicBezTo>
                            <a:cubicBezTo>
                              <a:pt x="223" y="112"/>
                              <a:pt x="220" y="113"/>
                              <a:pt x="220" y="113"/>
                            </a:cubicBezTo>
                            <a:cubicBezTo>
                              <a:pt x="219" y="113"/>
                              <a:pt x="217" y="113"/>
                              <a:pt x="216" y="113"/>
                            </a:cubicBezTo>
                            <a:cubicBezTo>
                              <a:pt x="219" y="114"/>
                              <a:pt x="221" y="114"/>
                              <a:pt x="223" y="114"/>
                            </a:cubicBezTo>
                            <a:cubicBezTo>
                              <a:pt x="225" y="114"/>
                              <a:pt x="225" y="114"/>
                              <a:pt x="228" y="114"/>
                            </a:cubicBezTo>
                            <a:cubicBezTo>
                              <a:pt x="231" y="114"/>
                              <a:pt x="234" y="113"/>
                              <a:pt x="236" y="113"/>
                            </a:cubicBezTo>
                            <a:cubicBezTo>
                              <a:pt x="239" y="113"/>
                              <a:pt x="244" y="113"/>
                              <a:pt x="246" y="113"/>
                            </a:cubicBezTo>
                            <a:cubicBezTo>
                              <a:pt x="245" y="114"/>
                              <a:pt x="240" y="113"/>
                              <a:pt x="237" y="114"/>
                            </a:cubicBezTo>
                            <a:cubicBezTo>
                              <a:pt x="239" y="114"/>
                              <a:pt x="240" y="114"/>
                              <a:pt x="240" y="114"/>
                            </a:cubicBezTo>
                            <a:cubicBezTo>
                              <a:pt x="239" y="115"/>
                              <a:pt x="233" y="115"/>
                              <a:pt x="230" y="116"/>
                            </a:cubicBezTo>
                            <a:cubicBezTo>
                              <a:pt x="227" y="116"/>
                              <a:pt x="223" y="116"/>
                              <a:pt x="220" y="117"/>
                            </a:cubicBezTo>
                            <a:cubicBezTo>
                              <a:pt x="219" y="117"/>
                              <a:pt x="216" y="117"/>
                              <a:pt x="216" y="118"/>
                            </a:cubicBezTo>
                            <a:cubicBezTo>
                              <a:pt x="216" y="119"/>
                              <a:pt x="223" y="122"/>
                              <a:pt x="225" y="122"/>
                            </a:cubicBezTo>
                            <a:cubicBezTo>
                              <a:pt x="229" y="121"/>
                              <a:pt x="234" y="122"/>
                              <a:pt x="239" y="122"/>
                            </a:cubicBezTo>
                            <a:cubicBezTo>
                              <a:pt x="245" y="122"/>
                              <a:pt x="249" y="121"/>
                              <a:pt x="254" y="121"/>
                            </a:cubicBezTo>
                            <a:cubicBezTo>
                              <a:pt x="258" y="121"/>
                              <a:pt x="262" y="121"/>
                              <a:pt x="268" y="122"/>
                            </a:cubicBezTo>
                            <a:cubicBezTo>
                              <a:pt x="269" y="122"/>
                              <a:pt x="273" y="122"/>
                              <a:pt x="275" y="123"/>
                            </a:cubicBezTo>
                            <a:cubicBezTo>
                              <a:pt x="278" y="124"/>
                              <a:pt x="279" y="125"/>
                              <a:pt x="281" y="124"/>
                            </a:cubicBezTo>
                            <a:cubicBezTo>
                              <a:pt x="282" y="126"/>
                              <a:pt x="279" y="125"/>
                              <a:pt x="277" y="125"/>
                            </a:cubicBezTo>
                            <a:cubicBezTo>
                              <a:pt x="274" y="125"/>
                              <a:pt x="273" y="126"/>
                              <a:pt x="271" y="126"/>
                            </a:cubicBezTo>
                            <a:cubicBezTo>
                              <a:pt x="266" y="126"/>
                              <a:pt x="259" y="125"/>
                              <a:pt x="254" y="125"/>
                            </a:cubicBezTo>
                            <a:cubicBezTo>
                              <a:pt x="248" y="125"/>
                              <a:pt x="243" y="125"/>
                              <a:pt x="238" y="126"/>
                            </a:cubicBezTo>
                            <a:cubicBezTo>
                              <a:pt x="234" y="126"/>
                              <a:pt x="228" y="126"/>
                              <a:pt x="226" y="128"/>
                            </a:cubicBezTo>
                            <a:cubicBezTo>
                              <a:pt x="227" y="129"/>
                              <a:pt x="228" y="131"/>
                              <a:pt x="231" y="131"/>
                            </a:cubicBezTo>
                            <a:cubicBezTo>
                              <a:pt x="229" y="132"/>
                              <a:pt x="233" y="132"/>
                              <a:pt x="234" y="132"/>
                            </a:cubicBezTo>
                            <a:cubicBezTo>
                              <a:pt x="232" y="134"/>
                              <a:pt x="244" y="135"/>
                              <a:pt x="245" y="135"/>
                            </a:cubicBezTo>
                            <a:cubicBezTo>
                              <a:pt x="251" y="135"/>
                              <a:pt x="255" y="135"/>
                              <a:pt x="262" y="135"/>
                            </a:cubicBezTo>
                            <a:cubicBezTo>
                              <a:pt x="261" y="136"/>
                              <a:pt x="261" y="137"/>
                              <a:pt x="261" y="138"/>
                            </a:cubicBezTo>
                            <a:cubicBezTo>
                              <a:pt x="262" y="139"/>
                              <a:pt x="262" y="140"/>
                              <a:pt x="263" y="140"/>
                            </a:cubicBezTo>
                            <a:cubicBezTo>
                              <a:pt x="265" y="141"/>
                              <a:pt x="267" y="141"/>
                              <a:pt x="265" y="142"/>
                            </a:cubicBezTo>
                            <a:cubicBezTo>
                              <a:pt x="270" y="143"/>
                              <a:pt x="271" y="142"/>
                              <a:pt x="274" y="142"/>
                            </a:cubicBezTo>
                            <a:cubicBezTo>
                              <a:pt x="276" y="142"/>
                              <a:pt x="278" y="142"/>
                              <a:pt x="280" y="142"/>
                            </a:cubicBezTo>
                            <a:cubicBezTo>
                              <a:pt x="281" y="142"/>
                              <a:pt x="287" y="142"/>
                              <a:pt x="283" y="141"/>
                            </a:cubicBezTo>
                            <a:cubicBezTo>
                              <a:pt x="284" y="141"/>
                              <a:pt x="286" y="141"/>
                              <a:pt x="287" y="141"/>
                            </a:cubicBezTo>
                            <a:cubicBezTo>
                              <a:pt x="285" y="142"/>
                              <a:pt x="290" y="141"/>
                              <a:pt x="291" y="141"/>
                            </a:cubicBezTo>
                            <a:cubicBezTo>
                              <a:pt x="293" y="141"/>
                              <a:pt x="295" y="141"/>
                              <a:pt x="297" y="141"/>
                            </a:cubicBezTo>
                            <a:cubicBezTo>
                              <a:pt x="300" y="141"/>
                              <a:pt x="303" y="140"/>
                              <a:pt x="306" y="140"/>
                            </a:cubicBezTo>
                            <a:cubicBezTo>
                              <a:pt x="308" y="139"/>
                              <a:pt x="309" y="138"/>
                              <a:pt x="312" y="138"/>
                            </a:cubicBezTo>
                            <a:cubicBezTo>
                              <a:pt x="316" y="138"/>
                              <a:pt x="319" y="138"/>
                              <a:pt x="321" y="137"/>
                            </a:cubicBezTo>
                            <a:cubicBezTo>
                              <a:pt x="323" y="136"/>
                              <a:pt x="324" y="135"/>
                              <a:pt x="325" y="134"/>
                            </a:cubicBezTo>
                            <a:cubicBezTo>
                              <a:pt x="326" y="133"/>
                              <a:pt x="327" y="133"/>
                              <a:pt x="329" y="133"/>
                            </a:cubicBezTo>
                            <a:cubicBezTo>
                              <a:pt x="332" y="133"/>
                              <a:pt x="330" y="135"/>
                              <a:pt x="330" y="135"/>
                            </a:cubicBezTo>
                            <a:cubicBezTo>
                              <a:pt x="333" y="136"/>
                              <a:pt x="334" y="136"/>
                              <a:pt x="336" y="136"/>
                            </a:cubicBezTo>
                            <a:cubicBezTo>
                              <a:pt x="338" y="136"/>
                              <a:pt x="342" y="137"/>
                              <a:pt x="343" y="136"/>
                            </a:cubicBezTo>
                            <a:cubicBezTo>
                              <a:pt x="344" y="137"/>
                              <a:pt x="342" y="137"/>
                              <a:pt x="341" y="138"/>
                            </a:cubicBezTo>
                            <a:cubicBezTo>
                              <a:pt x="346" y="139"/>
                              <a:pt x="347" y="138"/>
                              <a:pt x="350" y="138"/>
                            </a:cubicBezTo>
                            <a:cubicBezTo>
                              <a:pt x="351" y="138"/>
                              <a:pt x="354" y="139"/>
                              <a:pt x="355" y="139"/>
                            </a:cubicBezTo>
                            <a:cubicBezTo>
                              <a:pt x="357" y="139"/>
                              <a:pt x="358" y="139"/>
                              <a:pt x="360" y="139"/>
                            </a:cubicBezTo>
                            <a:cubicBezTo>
                              <a:pt x="361" y="138"/>
                              <a:pt x="363" y="139"/>
                              <a:pt x="365" y="139"/>
                            </a:cubicBezTo>
                            <a:cubicBezTo>
                              <a:pt x="366" y="139"/>
                              <a:pt x="367" y="138"/>
                              <a:pt x="368" y="138"/>
                            </a:cubicBezTo>
                            <a:cubicBezTo>
                              <a:pt x="370" y="137"/>
                              <a:pt x="375" y="138"/>
                              <a:pt x="374" y="135"/>
                            </a:cubicBezTo>
                            <a:cubicBezTo>
                              <a:pt x="372" y="135"/>
                              <a:pt x="371" y="135"/>
                              <a:pt x="371" y="135"/>
                            </a:cubicBezTo>
                            <a:cubicBezTo>
                              <a:pt x="372" y="135"/>
                              <a:pt x="372" y="134"/>
                              <a:pt x="373" y="133"/>
                            </a:cubicBezTo>
                            <a:cubicBezTo>
                              <a:pt x="366" y="131"/>
                              <a:pt x="362" y="135"/>
                              <a:pt x="361" y="136"/>
                            </a:cubicBezTo>
                            <a:cubicBezTo>
                              <a:pt x="360" y="135"/>
                              <a:pt x="363" y="134"/>
                              <a:pt x="362" y="133"/>
                            </a:cubicBezTo>
                            <a:cubicBezTo>
                              <a:pt x="362" y="134"/>
                              <a:pt x="361" y="132"/>
                              <a:pt x="359" y="132"/>
                            </a:cubicBezTo>
                            <a:cubicBezTo>
                              <a:pt x="357" y="130"/>
                              <a:pt x="361" y="131"/>
                              <a:pt x="363" y="132"/>
                            </a:cubicBezTo>
                            <a:cubicBezTo>
                              <a:pt x="367" y="133"/>
                              <a:pt x="367" y="131"/>
                              <a:pt x="367" y="130"/>
                            </a:cubicBezTo>
                            <a:cubicBezTo>
                              <a:pt x="368" y="130"/>
                              <a:pt x="369" y="129"/>
                              <a:pt x="371" y="129"/>
                            </a:cubicBezTo>
                            <a:cubicBezTo>
                              <a:pt x="372" y="129"/>
                              <a:pt x="373" y="130"/>
                              <a:pt x="375" y="130"/>
                            </a:cubicBezTo>
                            <a:cubicBezTo>
                              <a:pt x="377" y="131"/>
                              <a:pt x="377" y="129"/>
                              <a:pt x="377" y="129"/>
                            </a:cubicBezTo>
                            <a:cubicBezTo>
                              <a:pt x="376" y="130"/>
                              <a:pt x="380" y="131"/>
                              <a:pt x="382" y="131"/>
                            </a:cubicBezTo>
                            <a:cubicBezTo>
                              <a:pt x="384" y="131"/>
                              <a:pt x="383" y="128"/>
                              <a:pt x="382" y="127"/>
                            </a:cubicBezTo>
                            <a:close/>
                            <a:moveTo>
                              <a:pt x="279" y="106"/>
                            </a:moveTo>
                            <a:cubicBezTo>
                              <a:pt x="279" y="106"/>
                              <a:pt x="279" y="106"/>
                              <a:pt x="279" y="105"/>
                            </a:cubicBezTo>
                            <a:cubicBezTo>
                              <a:pt x="279" y="106"/>
                              <a:pt x="279" y="106"/>
                              <a:pt x="279" y="106"/>
                            </a:cubicBezTo>
                            <a:close/>
                            <a:moveTo>
                              <a:pt x="423" y="101"/>
                            </a:moveTo>
                            <a:cubicBezTo>
                              <a:pt x="422" y="102"/>
                              <a:pt x="419" y="102"/>
                              <a:pt x="418" y="102"/>
                            </a:cubicBezTo>
                            <a:cubicBezTo>
                              <a:pt x="418" y="102"/>
                              <a:pt x="418" y="100"/>
                              <a:pt x="415" y="100"/>
                            </a:cubicBezTo>
                            <a:cubicBezTo>
                              <a:pt x="416" y="100"/>
                              <a:pt x="416" y="100"/>
                              <a:pt x="415" y="99"/>
                            </a:cubicBezTo>
                            <a:cubicBezTo>
                              <a:pt x="410" y="98"/>
                              <a:pt x="407" y="99"/>
                              <a:pt x="405" y="100"/>
                            </a:cubicBezTo>
                            <a:cubicBezTo>
                              <a:pt x="403" y="98"/>
                              <a:pt x="407" y="97"/>
                              <a:pt x="408" y="97"/>
                            </a:cubicBezTo>
                            <a:cubicBezTo>
                              <a:pt x="411" y="96"/>
                              <a:pt x="414" y="95"/>
                              <a:pt x="417" y="95"/>
                            </a:cubicBezTo>
                            <a:cubicBezTo>
                              <a:pt x="415" y="94"/>
                              <a:pt x="414" y="94"/>
                              <a:pt x="413" y="94"/>
                            </a:cubicBezTo>
                            <a:cubicBezTo>
                              <a:pt x="412" y="92"/>
                              <a:pt x="419" y="94"/>
                              <a:pt x="419" y="92"/>
                            </a:cubicBezTo>
                            <a:cubicBezTo>
                              <a:pt x="419" y="91"/>
                              <a:pt x="412" y="90"/>
                              <a:pt x="411" y="90"/>
                            </a:cubicBezTo>
                            <a:cubicBezTo>
                              <a:pt x="412" y="90"/>
                              <a:pt x="412" y="90"/>
                              <a:pt x="411" y="90"/>
                            </a:cubicBezTo>
                            <a:cubicBezTo>
                              <a:pt x="412" y="90"/>
                              <a:pt x="413" y="89"/>
                              <a:pt x="413" y="88"/>
                            </a:cubicBezTo>
                            <a:cubicBezTo>
                              <a:pt x="409" y="88"/>
                              <a:pt x="408" y="89"/>
                              <a:pt x="405" y="89"/>
                            </a:cubicBezTo>
                            <a:cubicBezTo>
                              <a:pt x="401" y="89"/>
                              <a:pt x="399" y="90"/>
                              <a:pt x="396" y="90"/>
                            </a:cubicBezTo>
                            <a:cubicBezTo>
                              <a:pt x="398" y="90"/>
                              <a:pt x="399" y="91"/>
                              <a:pt x="400" y="91"/>
                            </a:cubicBezTo>
                            <a:cubicBezTo>
                              <a:pt x="397" y="91"/>
                              <a:pt x="401" y="91"/>
                              <a:pt x="402" y="91"/>
                            </a:cubicBezTo>
                            <a:cubicBezTo>
                              <a:pt x="404" y="91"/>
                              <a:pt x="405" y="91"/>
                              <a:pt x="407" y="91"/>
                            </a:cubicBezTo>
                            <a:cubicBezTo>
                              <a:pt x="407" y="91"/>
                              <a:pt x="407" y="91"/>
                              <a:pt x="408" y="91"/>
                            </a:cubicBezTo>
                            <a:cubicBezTo>
                              <a:pt x="407" y="91"/>
                              <a:pt x="406" y="91"/>
                              <a:pt x="405" y="91"/>
                            </a:cubicBezTo>
                            <a:cubicBezTo>
                              <a:pt x="402" y="91"/>
                              <a:pt x="399" y="91"/>
                              <a:pt x="398" y="92"/>
                            </a:cubicBezTo>
                            <a:cubicBezTo>
                              <a:pt x="393" y="89"/>
                              <a:pt x="389" y="90"/>
                              <a:pt x="387" y="90"/>
                            </a:cubicBezTo>
                            <a:cubicBezTo>
                              <a:pt x="389" y="91"/>
                              <a:pt x="390" y="91"/>
                              <a:pt x="391" y="90"/>
                            </a:cubicBezTo>
                            <a:cubicBezTo>
                              <a:pt x="391" y="91"/>
                              <a:pt x="389" y="91"/>
                              <a:pt x="386" y="91"/>
                            </a:cubicBezTo>
                            <a:cubicBezTo>
                              <a:pt x="383" y="90"/>
                              <a:pt x="381" y="91"/>
                              <a:pt x="380" y="92"/>
                            </a:cubicBezTo>
                            <a:cubicBezTo>
                              <a:pt x="381" y="92"/>
                              <a:pt x="383" y="92"/>
                              <a:pt x="385" y="93"/>
                            </a:cubicBezTo>
                            <a:cubicBezTo>
                              <a:pt x="385" y="94"/>
                              <a:pt x="382" y="93"/>
                              <a:pt x="380" y="93"/>
                            </a:cubicBezTo>
                            <a:cubicBezTo>
                              <a:pt x="377" y="93"/>
                              <a:pt x="376" y="94"/>
                              <a:pt x="375" y="94"/>
                            </a:cubicBezTo>
                            <a:cubicBezTo>
                              <a:pt x="379" y="95"/>
                              <a:pt x="382" y="96"/>
                              <a:pt x="385" y="96"/>
                            </a:cubicBezTo>
                            <a:cubicBezTo>
                              <a:pt x="385" y="96"/>
                              <a:pt x="386" y="95"/>
                              <a:pt x="386" y="95"/>
                            </a:cubicBezTo>
                            <a:cubicBezTo>
                              <a:pt x="388" y="95"/>
                              <a:pt x="390" y="97"/>
                              <a:pt x="392" y="97"/>
                            </a:cubicBezTo>
                            <a:cubicBezTo>
                              <a:pt x="391" y="97"/>
                              <a:pt x="390" y="97"/>
                              <a:pt x="389" y="96"/>
                            </a:cubicBezTo>
                            <a:cubicBezTo>
                              <a:pt x="386" y="96"/>
                              <a:pt x="385" y="96"/>
                              <a:pt x="385" y="97"/>
                            </a:cubicBezTo>
                            <a:cubicBezTo>
                              <a:pt x="389" y="97"/>
                              <a:pt x="390" y="100"/>
                              <a:pt x="387" y="100"/>
                            </a:cubicBezTo>
                            <a:cubicBezTo>
                              <a:pt x="388" y="100"/>
                              <a:pt x="388" y="99"/>
                              <a:pt x="387" y="98"/>
                            </a:cubicBezTo>
                            <a:cubicBezTo>
                              <a:pt x="384" y="98"/>
                              <a:pt x="388" y="100"/>
                              <a:pt x="387" y="101"/>
                            </a:cubicBezTo>
                            <a:cubicBezTo>
                              <a:pt x="385" y="102"/>
                              <a:pt x="380" y="102"/>
                              <a:pt x="377" y="101"/>
                            </a:cubicBezTo>
                            <a:cubicBezTo>
                              <a:pt x="378" y="101"/>
                              <a:pt x="376" y="100"/>
                              <a:pt x="374" y="99"/>
                            </a:cubicBezTo>
                            <a:cubicBezTo>
                              <a:pt x="369" y="97"/>
                              <a:pt x="366" y="98"/>
                              <a:pt x="366" y="99"/>
                            </a:cubicBezTo>
                            <a:cubicBezTo>
                              <a:pt x="365" y="99"/>
                              <a:pt x="362" y="100"/>
                              <a:pt x="365" y="102"/>
                            </a:cubicBezTo>
                            <a:cubicBezTo>
                              <a:pt x="367" y="103"/>
                              <a:pt x="370" y="103"/>
                              <a:pt x="373" y="104"/>
                            </a:cubicBezTo>
                            <a:cubicBezTo>
                              <a:pt x="373" y="105"/>
                              <a:pt x="372" y="105"/>
                              <a:pt x="372" y="105"/>
                            </a:cubicBezTo>
                            <a:cubicBezTo>
                              <a:pt x="374" y="105"/>
                              <a:pt x="380" y="105"/>
                              <a:pt x="381" y="107"/>
                            </a:cubicBezTo>
                            <a:cubicBezTo>
                              <a:pt x="382" y="105"/>
                              <a:pt x="385" y="108"/>
                              <a:pt x="388" y="109"/>
                            </a:cubicBezTo>
                            <a:cubicBezTo>
                              <a:pt x="393" y="111"/>
                              <a:pt x="395" y="112"/>
                              <a:pt x="397" y="114"/>
                            </a:cubicBezTo>
                            <a:cubicBezTo>
                              <a:pt x="403" y="115"/>
                              <a:pt x="406" y="115"/>
                              <a:pt x="409" y="113"/>
                            </a:cubicBezTo>
                            <a:cubicBezTo>
                              <a:pt x="403" y="111"/>
                              <a:pt x="406" y="110"/>
                              <a:pt x="406" y="109"/>
                            </a:cubicBezTo>
                            <a:cubicBezTo>
                              <a:pt x="406" y="110"/>
                              <a:pt x="406" y="110"/>
                              <a:pt x="406" y="111"/>
                            </a:cubicBezTo>
                            <a:cubicBezTo>
                              <a:pt x="410" y="113"/>
                              <a:pt x="414" y="112"/>
                              <a:pt x="416" y="112"/>
                            </a:cubicBezTo>
                            <a:cubicBezTo>
                              <a:pt x="417" y="111"/>
                              <a:pt x="418" y="110"/>
                              <a:pt x="420" y="110"/>
                            </a:cubicBezTo>
                            <a:cubicBezTo>
                              <a:pt x="421" y="110"/>
                              <a:pt x="425" y="110"/>
                              <a:pt x="421" y="109"/>
                            </a:cubicBezTo>
                            <a:cubicBezTo>
                              <a:pt x="421" y="109"/>
                              <a:pt x="422" y="109"/>
                              <a:pt x="423" y="109"/>
                            </a:cubicBezTo>
                            <a:cubicBezTo>
                              <a:pt x="422" y="108"/>
                              <a:pt x="422" y="108"/>
                              <a:pt x="421" y="108"/>
                            </a:cubicBezTo>
                            <a:cubicBezTo>
                              <a:pt x="422" y="108"/>
                              <a:pt x="423" y="108"/>
                              <a:pt x="423" y="107"/>
                            </a:cubicBezTo>
                            <a:cubicBezTo>
                              <a:pt x="423" y="106"/>
                              <a:pt x="422" y="105"/>
                              <a:pt x="420" y="105"/>
                            </a:cubicBezTo>
                            <a:cubicBezTo>
                              <a:pt x="424" y="105"/>
                              <a:pt x="425" y="104"/>
                              <a:pt x="423" y="101"/>
                            </a:cubicBezTo>
                            <a:close/>
                            <a:moveTo>
                              <a:pt x="380" y="133"/>
                            </a:moveTo>
                            <a:cubicBezTo>
                              <a:pt x="381" y="133"/>
                              <a:pt x="381" y="133"/>
                              <a:pt x="381" y="132"/>
                            </a:cubicBezTo>
                            <a:cubicBezTo>
                              <a:pt x="379" y="131"/>
                              <a:pt x="378" y="132"/>
                              <a:pt x="380" y="133"/>
                            </a:cubicBezTo>
                            <a:close/>
                            <a:moveTo>
                              <a:pt x="389" y="136"/>
                            </a:moveTo>
                            <a:cubicBezTo>
                              <a:pt x="388" y="137"/>
                              <a:pt x="389" y="138"/>
                              <a:pt x="391" y="138"/>
                            </a:cubicBezTo>
                            <a:cubicBezTo>
                              <a:pt x="391" y="137"/>
                              <a:pt x="391" y="136"/>
                              <a:pt x="389" y="136"/>
                            </a:cubicBezTo>
                            <a:close/>
                            <a:moveTo>
                              <a:pt x="432" y="132"/>
                            </a:moveTo>
                            <a:cubicBezTo>
                              <a:pt x="432" y="133"/>
                              <a:pt x="432" y="134"/>
                              <a:pt x="433" y="134"/>
                            </a:cubicBezTo>
                            <a:cubicBezTo>
                              <a:pt x="434" y="134"/>
                              <a:pt x="436" y="134"/>
                              <a:pt x="434" y="132"/>
                            </a:cubicBezTo>
                            <a:cubicBezTo>
                              <a:pt x="431" y="131"/>
                              <a:pt x="427" y="132"/>
                              <a:pt x="430" y="134"/>
                            </a:cubicBezTo>
                            <a:cubicBezTo>
                              <a:pt x="431" y="133"/>
                              <a:pt x="430" y="132"/>
                              <a:pt x="432" y="132"/>
                            </a:cubicBezTo>
                            <a:close/>
                            <a:moveTo>
                              <a:pt x="422" y="132"/>
                            </a:moveTo>
                            <a:cubicBezTo>
                              <a:pt x="426" y="134"/>
                              <a:pt x="429" y="134"/>
                              <a:pt x="428" y="132"/>
                            </a:cubicBezTo>
                            <a:cubicBezTo>
                              <a:pt x="426" y="132"/>
                              <a:pt x="424" y="132"/>
                              <a:pt x="422" y="132"/>
                            </a:cubicBezTo>
                            <a:close/>
                            <a:moveTo>
                              <a:pt x="389" y="122"/>
                            </a:moveTo>
                            <a:cubicBezTo>
                              <a:pt x="388" y="122"/>
                              <a:pt x="387" y="121"/>
                              <a:pt x="386" y="121"/>
                            </a:cubicBezTo>
                            <a:cubicBezTo>
                              <a:pt x="385" y="121"/>
                              <a:pt x="384" y="121"/>
                              <a:pt x="385" y="123"/>
                            </a:cubicBezTo>
                            <a:cubicBezTo>
                              <a:pt x="387" y="123"/>
                              <a:pt x="388" y="123"/>
                              <a:pt x="389" y="123"/>
                            </a:cubicBezTo>
                            <a:cubicBezTo>
                              <a:pt x="387" y="122"/>
                              <a:pt x="387" y="122"/>
                              <a:pt x="389" y="122"/>
                            </a:cubicBezTo>
                            <a:close/>
                            <a:moveTo>
                              <a:pt x="388" y="137"/>
                            </a:moveTo>
                            <a:cubicBezTo>
                              <a:pt x="385" y="136"/>
                              <a:pt x="384" y="138"/>
                              <a:pt x="386" y="139"/>
                            </a:cubicBezTo>
                            <a:cubicBezTo>
                              <a:pt x="386" y="140"/>
                              <a:pt x="392" y="140"/>
                              <a:pt x="388" y="137"/>
                            </a:cubicBezTo>
                            <a:close/>
                            <a:moveTo>
                              <a:pt x="377" y="135"/>
                            </a:moveTo>
                            <a:cubicBezTo>
                              <a:pt x="376" y="136"/>
                              <a:pt x="376" y="136"/>
                              <a:pt x="375" y="136"/>
                            </a:cubicBezTo>
                            <a:cubicBezTo>
                              <a:pt x="376" y="136"/>
                              <a:pt x="377" y="136"/>
                              <a:pt x="377" y="135"/>
                            </a:cubicBezTo>
                            <a:close/>
                            <a:moveTo>
                              <a:pt x="557" y="130"/>
                            </a:moveTo>
                            <a:cubicBezTo>
                              <a:pt x="556" y="130"/>
                              <a:pt x="555" y="130"/>
                              <a:pt x="554" y="130"/>
                            </a:cubicBezTo>
                            <a:cubicBezTo>
                              <a:pt x="556" y="130"/>
                              <a:pt x="557" y="131"/>
                              <a:pt x="557" y="130"/>
                            </a:cubicBezTo>
                            <a:close/>
                            <a:moveTo>
                              <a:pt x="630" y="141"/>
                            </a:moveTo>
                            <a:cubicBezTo>
                              <a:pt x="631" y="141"/>
                              <a:pt x="632" y="141"/>
                              <a:pt x="632" y="141"/>
                            </a:cubicBezTo>
                            <a:cubicBezTo>
                              <a:pt x="632" y="141"/>
                              <a:pt x="631" y="141"/>
                              <a:pt x="630" y="140"/>
                            </a:cubicBezTo>
                            <a:cubicBezTo>
                              <a:pt x="630" y="141"/>
                              <a:pt x="630" y="141"/>
                              <a:pt x="630" y="141"/>
                            </a:cubicBezTo>
                            <a:close/>
                            <a:moveTo>
                              <a:pt x="634" y="142"/>
                            </a:moveTo>
                            <a:cubicBezTo>
                              <a:pt x="634" y="143"/>
                              <a:pt x="635" y="144"/>
                              <a:pt x="636" y="144"/>
                            </a:cubicBezTo>
                            <a:cubicBezTo>
                              <a:pt x="637" y="144"/>
                              <a:pt x="636" y="143"/>
                              <a:pt x="634" y="142"/>
                            </a:cubicBezTo>
                            <a:close/>
                            <a:moveTo>
                              <a:pt x="556" y="129"/>
                            </a:moveTo>
                            <a:cubicBezTo>
                              <a:pt x="557" y="130"/>
                              <a:pt x="557" y="130"/>
                              <a:pt x="558" y="129"/>
                            </a:cubicBezTo>
                            <a:cubicBezTo>
                              <a:pt x="557" y="129"/>
                              <a:pt x="557" y="129"/>
                              <a:pt x="556" y="129"/>
                            </a:cubicBezTo>
                            <a:close/>
                            <a:moveTo>
                              <a:pt x="671" y="159"/>
                            </a:moveTo>
                            <a:cubicBezTo>
                              <a:pt x="671" y="159"/>
                              <a:pt x="671" y="159"/>
                              <a:pt x="671" y="160"/>
                            </a:cubicBezTo>
                            <a:cubicBezTo>
                              <a:pt x="672" y="160"/>
                              <a:pt x="672" y="160"/>
                              <a:pt x="671" y="159"/>
                            </a:cubicBezTo>
                            <a:close/>
                            <a:moveTo>
                              <a:pt x="630" y="146"/>
                            </a:moveTo>
                            <a:cubicBezTo>
                              <a:pt x="629" y="147"/>
                              <a:pt x="632" y="149"/>
                              <a:pt x="634" y="149"/>
                            </a:cubicBezTo>
                            <a:cubicBezTo>
                              <a:pt x="638" y="149"/>
                              <a:pt x="643" y="150"/>
                              <a:pt x="643" y="147"/>
                            </a:cubicBezTo>
                            <a:cubicBezTo>
                              <a:pt x="642" y="147"/>
                              <a:pt x="641" y="147"/>
                              <a:pt x="641" y="147"/>
                            </a:cubicBezTo>
                            <a:cubicBezTo>
                              <a:pt x="639" y="147"/>
                              <a:pt x="635" y="147"/>
                              <a:pt x="635" y="145"/>
                            </a:cubicBezTo>
                            <a:cubicBezTo>
                              <a:pt x="634" y="145"/>
                              <a:pt x="634" y="146"/>
                              <a:pt x="633" y="146"/>
                            </a:cubicBezTo>
                            <a:cubicBezTo>
                              <a:pt x="633" y="146"/>
                              <a:pt x="631" y="146"/>
                              <a:pt x="630" y="146"/>
                            </a:cubicBezTo>
                            <a:close/>
                            <a:moveTo>
                              <a:pt x="611" y="133"/>
                            </a:moveTo>
                            <a:cubicBezTo>
                              <a:pt x="610" y="134"/>
                              <a:pt x="609" y="133"/>
                              <a:pt x="608" y="133"/>
                            </a:cubicBezTo>
                            <a:cubicBezTo>
                              <a:pt x="606" y="133"/>
                              <a:pt x="606" y="136"/>
                              <a:pt x="608" y="136"/>
                            </a:cubicBezTo>
                            <a:cubicBezTo>
                              <a:pt x="609" y="136"/>
                              <a:pt x="613" y="135"/>
                              <a:pt x="611" y="133"/>
                            </a:cubicBezTo>
                            <a:close/>
                            <a:moveTo>
                              <a:pt x="627" y="140"/>
                            </a:moveTo>
                            <a:cubicBezTo>
                              <a:pt x="626" y="140"/>
                              <a:pt x="624" y="140"/>
                              <a:pt x="624" y="141"/>
                            </a:cubicBezTo>
                            <a:cubicBezTo>
                              <a:pt x="624" y="142"/>
                              <a:pt x="626" y="143"/>
                              <a:pt x="628" y="144"/>
                            </a:cubicBezTo>
                            <a:cubicBezTo>
                              <a:pt x="630" y="144"/>
                              <a:pt x="630" y="141"/>
                              <a:pt x="627" y="140"/>
                            </a:cubicBezTo>
                            <a:close/>
                            <a:moveTo>
                              <a:pt x="484" y="133"/>
                            </a:moveTo>
                            <a:cubicBezTo>
                              <a:pt x="483" y="133"/>
                              <a:pt x="481" y="134"/>
                              <a:pt x="481" y="134"/>
                            </a:cubicBezTo>
                            <a:cubicBezTo>
                              <a:pt x="484" y="136"/>
                              <a:pt x="484" y="134"/>
                              <a:pt x="484" y="133"/>
                            </a:cubicBezTo>
                            <a:close/>
                            <a:moveTo>
                              <a:pt x="478" y="135"/>
                            </a:moveTo>
                            <a:cubicBezTo>
                              <a:pt x="479" y="134"/>
                              <a:pt x="480" y="134"/>
                              <a:pt x="480" y="135"/>
                            </a:cubicBezTo>
                            <a:cubicBezTo>
                              <a:pt x="483" y="135"/>
                              <a:pt x="479" y="133"/>
                              <a:pt x="478" y="135"/>
                            </a:cubicBezTo>
                            <a:close/>
                            <a:moveTo>
                              <a:pt x="477" y="82"/>
                            </a:moveTo>
                            <a:cubicBezTo>
                              <a:pt x="479" y="82"/>
                              <a:pt x="478" y="83"/>
                              <a:pt x="480" y="83"/>
                            </a:cubicBezTo>
                            <a:cubicBezTo>
                              <a:pt x="482" y="84"/>
                              <a:pt x="483" y="83"/>
                              <a:pt x="486" y="84"/>
                            </a:cubicBezTo>
                            <a:cubicBezTo>
                              <a:pt x="492" y="85"/>
                              <a:pt x="492" y="83"/>
                              <a:pt x="496" y="82"/>
                            </a:cubicBezTo>
                            <a:cubicBezTo>
                              <a:pt x="496" y="82"/>
                              <a:pt x="496" y="82"/>
                              <a:pt x="496" y="83"/>
                            </a:cubicBezTo>
                            <a:cubicBezTo>
                              <a:pt x="498" y="83"/>
                              <a:pt x="498" y="80"/>
                              <a:pt x="502" y="82"/>
                            </a:cubicBezTo>
                            <a:cubicBezTo>
                              <a:pt x="500" y="82"/>
                              <a:pt x="499" y="83"/>
                              <a:pt x="499" y="84"/>
                            </a:cubicBezTo>
                            <a:cubicBezTo>
                              <a:pt x="503" y="85"/>
                              <a:pt x="509" y="85"/>
                              <a:pt x="511" y="84"/>
                            </a:cubicBezTo>
                            <a:cubicBezTo>
                              <a:pt x="511" y="84"/>
                              <a:pt x="519" y="86"/>
                              <a:pt x="516" y="84"/>
                            </a:cubicBezTo>
                            <a:cubicBezTo>
                              <a:pt x="519" y="85"/>
                              <a:pt x="521" y="85"/>
                              <a:pt x="521" y="83"/>
                            </a:cubicBezTo>
                            <a:cubicBezTo>
                              <a:pt x="524" y="86"/>
                              <a:pt x="529" y="85"/>
                              <a:pt x="528" y="83"/>
                            </a:cubicBezTo>
                            <a:cubicBezTo>
                              <a:pt x="531" y="86"/>
                              <a:pt x="533" y="83"/>
                              <a:pt x="533" y="83"/>
                            </a:cubicBezTo>
                            <a:cubicBezTo>
                              <a:pt x="533" y="83"/>
                              <a:pt x="533" y="83"/>
                              <a:pt x="533" y="84"/>
                            </a:cubicBezTo>
                            <a:cubicBezTo>
                              <a:pt x="538" y="85"/>
                              <a:pt x="544" y="84"/>
                              <a:pt x="546" y="84"/>
                            </a:cubicBezTo>
                            <a:cubicBezTo>
                              <a:pt x="548" y="83"/>
                              <a:pt x="547" y="80"/>
                              <a:pt x="551" y="81"/>
                            </a:cubicBezTo>
                            <a:cubicBezTo>
                              <a:pt x="552" y="85"/>
                              <a:pt x="562" y="85"/>
                              <a:pt x="564" y="85"/>
                            </a:cubicBezTo>
                            <a:cubicBezTo>
                              <a:pt x="567" y="84"/>
                              <a:pt x="569" y="84"/>
                              <a:pt x="573" y="84"/>
                            </a:cubicBezTo>
                            <a:cubicBezTo>
                              <a:pt x="576" y="84"/>
                              <a:pt x="578" y="83"/>
                              <a:pt x="579" y="82"/>
                            </a:cubicBezTo>
                            <a:cubicBezTo>
                              <a:pt x="579" y="82"/>
                              <a:pt x="578" y="81"/>
                              <a:pt x="577" y="81"/>
                            </a:cubicBezTo>
                            <a:cubicBezTo>
                              <a:pt x="577" y="80"/>
                              <a:pt x="580" y="81"/>
                              <a:pt x="582" y="81"/>
                            </a:cubicBezTo>
                            <a:cubicBezTo>
                              <a:pt x="584" y="82"/>
                              <a:pt x="586" y="81"/>
                              <a:pt x="587" y="81"/>
                            </a:cubicBezTo>
                            <a:cubicBezTo>
                              <a:pt x="583" y="78"/>
                              <a:pt x="581" y="80"/>
                              <a:pt x="579" y="80"/>
                            </a:cubicBezTo>
                            <a:cubicBezTo>
                              <a:pt x="575" y="77"/>
                              <a:pt x="586" y="78"/>
                              <a:pt x="585" y="76"/>
                            </a:cubicBezTo>
                            <a:cubicBezTo>
                              <a:pt x="581" y="74"/>
                              <a:pt x="580" y="75"/>
                              <a:pt x="578" y="75"/>
                            </a:cubicBezTo>
                            <a:cubicBezTo>
                              <a:pt x="578" y="75"/>
                              <a:pt x="580" y="75"/>
                              <a:pt x="580" y="74"/>
                            </a:cubicBezTo>
                            <a:cubicBezTo>
                              <a:pt x="575" y="72"/>
                              <a:pt x="572" y="74"/>
                              <a:pt x="569" y="73"/>
                            </a:cubicBezTo>
                            <a:cubicBezTo>
                              <a:pt x="569" y="73"/>
                              <a:pt x="569" y="73"/>
                              <a:pt x="569" y="72"/>
                            </a:cubicBezTo>
                            <a:cubicBezTo>
                              <a:pt x="558" y="69"/>
                              <a:pt x="555" y="73"/>
                              <a:pt x="547" y="72"/>
                            </a:cubicBezTo>
                            <a:cubicBezTo>
                              <a:pt x="541" y="71"/>
                              <a:pt x="539" y="73"/>
                              <a:pt x="535" y="73"/>
                            </a:cubicBezTo>
                            <a:cubicBezTo>
                              <a:pt x="531" y="73"/>
                              <a:pt x="526" y="74"/>
                              <a:pt x="523" y="74"/>
                            </a:cubicBezTo>
                            <a:cubicBezTo>
                              <a:pt x="525" y="75"/>
                              <a:pt x="526" y="76"/>
                              <a:pt x="527" y="76"/>
                            </a:cubicBezTo>
                            <a:cubicBezTo>
                              <a:pt x="525" y="76"/>
                              <a:pt x="522" y="76"/>
                              <a:pt x="518" y="76"/>
                            </a:cubicBezTo>
                            <a:cubicBezTo>
                              <a:pt x="522" y="76"/>
                              <a:pt x="514" y="74"/>
                              <a:pt x="512" y="74"/>
                            </a:cubicBezTo>
                            <a:cubicBezTo>
                              <a:pt x="510" y="73"/>
                              <a:pt x="508" y="74"/>
                              <a:pt x="509" y="75"/>
                            </a:cubicBezTo>
                            <a:cubicBezTo>
                              <a:pt x="507" y="73"/>
                              <a:pt x="503" y="75"/>
                              <a:pt x="502" y="75"/>
                            </a:cubicBezTo>
                            <a:cubicBezTo>
                              <a:pt x="504" y="74"/>
                              <a:pt x="499" y="73"/>
                              <a:pt x="498" y="73"/>
                            </a:cubicBezTo>
                            <a:cubicBezTo>
                              <a:pt x="494" y="72"/>
                              <a:pt x="497" y="74"/>
                              <a:pt x="497" y="75"/>
                            </a:cubicBezTo>
                            <a:cubicBezTo>
                              <a:pt x="496" y="76"/>
                              <a:pt x="495" y="75"/>
                              <a:pt x="493" y="74"/>
                            </a:cubicBezTo>
                            <a:cubicBezTo>
                              <a:pt x="491" y="73"/>
                              <a:pt x="490" y="74"/>
                              <a:pt x="489" y="74"/>
                            </a:cubicBezTo>
                            <a:cubicBezTo>
                              <a:pt x="492" y="74"/>
                              <a:pt x="485" y="74"/>
                              <a:pt x="489" y="73"/>
                            </a:cubicBezTo>
                            <a:cubicBezTo>
                              <a:pt x="490" y="73"/>
                              <a:pt x="493" y="73"/>
                              <a:pt x="493" y="72"/>
                            </a:cubicBezTo>
                            <a:cubicBezTo>
                              <a:pt x="490" y="71"/>
                              <a:pt x="488" y="71"/>
                              <a:pt x="488" y="72"/>
                            </a:cubicBezTo>
                            <a:cubicBezTo>
                              <a:pt x="487" y="70"/>
                              <a:pt x="484" y="70"/>
                              <a:pt x="483" y="70"/>
                            </a:cubicBezTo>
                            <a:cubicBezTo>
                              <a:pt x="480" y="70"/>
                              <a:pt x="474" y="70"/>
                              <a:pt x="475" y="71"/>
                            </a:cubicBezTo>
                            <a:cubicBezTo>
                              <a:pt x="474" y="69"/>
                              <a:pt x="480" y="70"/>
                              <a:pt x="483" y="69"/>
                            </a:cubicBezTo>
                            <a:cubicBezTo>
                              <a:pt x="480" y="69"/>
                              <a:pt x="479" y="69"/>
                              <a:pt x="477" y="69"/>
                            </a:cubicBezTo>
                            <a:cubicBezTo>
                              <a:pt x="479" y="68"/>
                              <a:pt x="472" y="68"/>
                              <a:pt x="471" y="68"/>
                            </a:cubicBezTo>
                            <a:cubicBezTo>
                              <a:pt x="473" y="68"/>
                              <a:pt x="473" y="68"/>
                              <a:pt x="470" y="67"/>
                            </a:cubicBezTo>
                            <a:cubicBezTo>
                              <a:pt x="472" y="67"/>
                              <a:pt x="479" y="68"/>
                              <a:pt x="483" y="69"/>
                            </a:cubicBezTo>
                            <a:cubicBezTo>
                              <a:pt x="478" y="68"/>
                              <a:pt x="485" y="68"/>
                              <a:pt x="486" y="68"/>
                            </a:cubicBezTo>
                            <a:cubicBezTo>
                              <a:pt x="488" y="68"/>
                              <a:pt x="490" y="68"/>
                              <a:pt x="491" y="68"/>
                            </a:cubicBezTo>
                            <a:cubicBezTo>
                              <a:pt x="487" y="66"/>
                              <a:pt x="483" y="65"/>
                              <a:pt x="479" y="65"/>
                            </a:cubicBezTo>
                            <a:cubicBezTo>
                              <a:pt x="479" y="65"/>
                              <a:pt x="479" y="65"/>
                              <a:pt x="480" y="65"/>
                            </a:cubicBezTo>
                            <a:cubicBezTo>
                              <a:pt x="472" y="62"/>
                              <a:pt x="468" y="63"/>
                              <a:pt x="465" y="63"/>
                            </a:cubicBezTo>
                            <a:cubicBezTo>
                              <a:pt x="462" y="64"/>
                              <a:pt x="459" y="63"/>
                              <a:pt x="456" y="63"/>
                            </a:cubicBezTo>
                            <a:cubicBezTo>
                              <a:pt x="453" y="64"/>
                              <a:pt x="452" y="65"/>
                              <a:pt x="450" y="66"/>
                            </a:cubicBezTo>
                            <a:cubicBezTo>
                              <a:pt x="451" y="65"/>
                              <a:pt x="453" y="64"/>
                              <a:pt x="453" y="63"/>
                            </a:cubicBezTo>
                            <a:cubicBezTo>
                              <a:pt x="454" y="61"/>
                              <a:pt x="444" y="61"/>
                              <a:pt x="442" y="61"/>
                            </a:cubicBezTo>
                            <a:cubicBezTo>
                              <a:pt x="437" y="60"/>
                              <a:pt x="432" y="59"/>
                              <a:pt x="428" y="59"/>
                            </a:cubicBezTo>
                            <a:cubicBezTo>
                              <a:pt x="425" y="59"/>
                              <a:pt x="423" y="59"/>
                              <a:pt x="421" y="60"/>
                            </a:cubicBezTo>
                            <a:cubicBezTo>
                              <a:pt x="420" y="60"/>
                              <a:pt x="420" y="60"/>
                              <a:pt x="420" y="61"/>
                            </a:cubicBezTo>
                            <a:cubicBezTo>
                              <a:pt x="421" y="61"/>
                              <a:pt x="423" y="62"/>
                              <a:pt x="423" y="62"/>
                            </a:cubicBezTo>
                            <a:cubicBezTo>
                              <a:pt x="422" y="62"/>
                              <a:pt x="418" y="62"/>
                              <a:pt x="418" y="62"/>
                            </a:cubicBezTo>
                            <a:cubicBezTo>
                              <a:pt x="423" y="64"/>
                              <a:pt x="429" y="65"/>
                              <a:pt x="431" y="64"/>
                            </a:cubicBezTo>
                            <a:cubicBezTo>
                              <a:pt x="431" y="65"/>
                              <a:pt x="428" y="65"/>
                              <a:pt x="427" y="65"/>
                            </a:cubicBezTo>
                            <a:cubicBezTo>
                              <a:pt x="430" y="67"/>
                              <a:pt x="437" y="66"/>
                              <a:pt x="438" y="66"/>
                            </a:cubicBezTo>
                            <a:cubicBezTo>
                              <a:pt x="436" y="66"/>
                              <a:pt x="435" y="67"/>
                              <a:pt x="433" y="67"/>
                            </a:cubicBezTo>
                            <a:cubicBezTo>
                              <a:pt x="437" y="68"/>
                              <a:pt x="437" y="67"/>
                              <a:pt x="439" y="67"/>
                            </a:cubicBezTo>
                            <a:cubicBezTo>
                              <a:pt x="441" y="67"/>
                              <a:pt x="445" y="67"/>
                              <a:pt x="447" y="67"/>
                            </a:cubicBezTo>
                            <a:cubicBezTo>
                              <a:pt x="451" y="68"/>
                              <a:pt x="451" y="65"/>
                              <a:pt x="455" y="66"/>
                            </a:cubicBezTo>
                            <a:cubicBezTo>
                              <a:pt x="458" y="67"/>
                              <a:pt x="460" y="71"/>
                              <a:pt x="464" y="71"/>
                            </a:cubicBezTo>
                            <a:cubicBezTo>
                              <a:pt x="464" y="72"/>
                              <a:pt x="467" y="74"/>
                              <a:pt x="465" y="74"/>
                            </a:cubicBezTo>
                            <a:cubicBezTo>
                              <a:pt x="463" y="75"/>
                              <a:pt x="461" y="76"/>
                              <a:pt x="463" y="78"/>
                            </a:cubicBezTo>
                            <a:cubicBezTo>
                              <a:pt x="464" y="78"/>
                              <a:pt x="465" y="78"/>
                              <a:pt x="466" y="78"/>
                            </a:cubicBezTo>
                            <a:cubicBezTo>
                              <a:pt x="466" y="79"/>
                              <a:pt x="464" y="81"/>
                              <a:pt x="470" y="83"/>
                            </a:cubicBezTo>
                            <a:cubicBezTo>
                              <a:pt x="475" y="84"/>
                              <a:pt x="476" y="82"/>
                              <a:pt x="478" y="81"/>
                            </a:cubicBezTo>
                            <a:cubicBezTo>
                              <a:pt x="478" y="82"/>
                              <a:pt x="478" y="82"/>
                              <a:pt x="477" y="82"/>
                            </a:cubicBezTo>
                            <a:close/>
                            <a:moveTo>
                              <a:pt x="478" y="65"/>
                            </a:moveTo>
                            <a:cubicBezTo>
                              <a:pt x="475" y="65"/>
                              <a:pt x="473" y="65"/>
                              <a:pt x="471" y="65"/>
                            </a:cubicBezTo>
                            <a:cubicBezTo>
                              <a:pt x="472" y="64"/>
                              <a:pt x="476" y="65"/>
                              <a:pt x="478" y="65"/>
                            </a:cubicBezTo>
                            <a:close/>
                            <a:moveTo>
                              <a:pt x="449" y="83"/>
                            </a:moveTo>
                            <a:cubicBezTo>
                              <a:pt x="456" y="83"/>
                              <a:pt x="452" y="74"/>
                              <a:pt x="439" y="73"/>
                            </a:cubicBezTo>
                            <a:cubicBezTo>
                              <a:pt x="434" y="74"/>
                              <a:pt x="431" y="75"/>
                              <a:pt x="427" y="76"/>
                            </a:cubicBezTo>
                            <a:cubicBezTo>
                              <a:pt x="428" y="76"/>
                              <a:pt x="429" y="76"/>
                              <a:pt x="430" y="76"/>
                            </a:cubicBezTo>
                            <a:cubicBezTo>
                              <a:pt x="429" y="76"/>
                              <a:pt x="428" y="76"/>
                              <a:pt x="427" y="77"/>
                            </a:cubicBezTo>
                            <a:cubicBezTo>
                              <a:pt x="431" y="77"/>
                              <a:pt x="427" y="77"/>
                              <a:pt x="426" y="77"/>
                            </a:cubicBezTo>
                            <a:cubicBezTo>
                              <a:pt x="425" y="78"/>
                              <a:pt x="423" y="78"/>
                              <a:pt x="424" y="80"/>
                            </a:cubicBezTo>
                            <a:cubicBezTo>
                              <a:pt x="425" y="80"/>
                              <a:pt x="428" y="81"/>
                              <a:pt x="428" y="80"/>
                            </a:cubicBezTo>
                            <a:cubicBezTo>
                              <a:pt x="428" y="81"/>
                              <a:pt x="435" y="82"/>
                              <a:pt x="436" y="82"/>
                            </a:cubicBezTo>
                            <a:cubicBezTo>
                              <a:pt x="441" y="83"/>
                              <a:pt x="445" y="83"/>
                              <a:pt x="449" y="83"/>
                            </a:cubicBezTo>
                            <a:close/>
                            <a:moveTo>
                              <a:pt x="486" y="140"/>
                            </a:moveTo>
                            <a:cubicBezTo>
                              <a:pt x="487" y="140"/>
                              <a:pt x="487" y="140"/>
                              <a:pt x="487" y="139"/>
                            </a:cubicBezTo>
                            <a:cubicBezTo>
                              <a:pt x="486" y="139"/>
                              <a:pt x="485" y="139"/>
                              <a:pt x="486" y="140"/>
                            </a:cubicBezTo>
                            <a:close/>
                            <a:moveTo>
                              <a:pt x="431" y="84"/>
                            </a:moveTo>
                            <a:cubicBezTo>
                              <a:pt x="433" y="84"/>
                              <a:pt x="434" y="85"/>
                              <a:pt x="436" y="84"/>
                            </a:cubicBezTo>
                            <a:cubicBezTo>
                              <a:pt x="435" y="84"/>
                              <a:pt x="433" y="83"/>
                              <a:pt x="432" y="83"/>
                            </a:cubicBezTo>
                            <a:cubicBezTo>
                              <a:pt x="431" y="83"/>
                              <a:pt x="431" y="83"/>
                              <a:pt x="431" y="84"/>
                            </a:cubicBezTo>
                            <a:close/>
                            <a:moveTo>
                              <a:pt x="518" y="127"/>
                            </a:moveTo>
                            <a:cubicBezTo>
                              <a:pt x="517" y="127"/>
                              <a:pt x="510" y="126"/>
                              <a:pt x="513" y="128"/>
                            </a:cubicBezTo>
                            <a:cubicBezTo>
                              <a:pt x="514" y="128"/>
                              <a:pt x="516" y="128"/>
                              <a:pt x="518" y="128"/>
                            </a:cubicBezTo>
                            <a:cubicBezTo>
                              <a:pt x="518" y="128"/>
                              <a:pt x="521" y="128"/>
                              <a:pt x="518" y="127"/>
                            </a:cubicBezTo>
                            <a:close/>
                            <a:moveTo>
                              <a:pt x="518" y="149"/>
                            </a:moveTo>
                            <a:cubicBezTo>
                              <a:pt x="521" y="149"/>
                              <a:pt x="519" y="147"/>
                              <a:pt x="519" y="145"/>
                            </a:cubicBezTo>
                            <a:cubicBezTo>
                              <a:pt x="519" y="144"/>
                              <a:pt x="517" y="144"/>
                              <a:pt x="516" y="144"/>
                            </a:cubicBezTo>
                            <a:cubicBezTo>
                              <a:pt x="515" y="145"/>
                              <a:pt x="515" y="146"/>
                              <a:pt x="515" y="147"/>
                            </a:cubicBezTo>
                            <a:cubicBezTo>
                              <a:pt x="515" y="148"/>
                              <a:pt x="515" y="149"/>
                              <a:pt x="518" y="149"/>
                            </a:cubicBezTo>
                            <a:close/>
                            <a:moveTo>
                              <a:pt x="607" y="152"/>
                            </a:moveTo>
                            <a:cubicBezTo>
                              <a:pt x="608" y="155"/>
                              <a:pt x="620" y="154"/>
                              <a:pt x="621" y="154"/>
                            </a:cubicBezTo>
                            <a:cubicBezTo>
                              <a:pt x="624" y="153"/>
                              <a:pt x="627" y="152"/>
                              <a:pt x="627" y="151"/>
                            </a:cubicBezTo>
                            <a:cubicBezTo>
                              <a:pt x="627" y="150"/>
                              <a:pt x="626" y="148"/>
                              <a:pt x="627" y="147"/>
                            </a:cubicBezTo>
                            <a:cubicBezTo>
                              <a:pt x="627" y="147"/>
                              <a:pt x="628" y="146"/>
                              <a:pt x="627" y="145"/>
                            </a:cubicBezTo>
                            <a:cubicBezTo>
                              <a:pt x="624" y="143"/>
                              <a:pt x="615" y="144"/>
                              <a:pt x="614" y="144"/>
                            </a:cubicBezTo>
                            <a:cubicBezTo>
                              <a:pt x="611" y="144"/>
                              <a:pt x="602" y="149"/>
                              <a:pt x="607" y="152"/>
                            </a:cubicBezTo>
                            <a:close/>
                            <a:moveTo>
                              <a:pt x="415" y="60"/>
                            </a:moveTo>
                            <a:cubicBezTo>
                              <a:pt x="414" y="60"/>
                              <a:pt x="414" y="60"/>
                              <a:pt x="413" y="60"/>
                            </a:cubicBezTo>
                            <a:cubicBezTo>
                              <a:pt x="414" y="60"/>
                              <a:pt x="417" y="61"/>
                              <a:pt x="415" y="60"/>
                            </a:cubicBezTo>
                            <a:close/>
                            <a:moveTo>
                              <a:pt x="416" y="83"/>
                            </a:moveTo>
                            <a:cubicBezTo>
                              <a:pt x="414" y="83"/>
                              <a:pt x="413" y="84"/>
                              <a:pt x="412" y="85"/>
                            </a:cubicBezTo>
                            <a:cubicBezTo>
                              <a:pt x="414" y="85"/>
                              <a:pt x="416" y="84"/>
                              <a:pt x="416" y="83"/>
                            </a:cubicBezTo>
                            <a:close/>
                            <a:moveTo>
                              <a:pt x="421" y="97"/>
                            </a:moveTo>
                            <a:cubicBezTo>
                              <a:pt x="419" y="97"/>
                              <a:pt x="416" y="98"/>
                              <a:pt x="418" y="99"/>
                            </a:cubicBezTo>
                            <a:cubicBezTo>
                              <a:pt x="421" y="101"/>
                              <a:pt x="424" y="98"/>
                              <a:pt x="421" y="97"/>
                            </a:cubicBezTo>
                            <a:close/>
                            <a:moveTo>
                              <a:pt x="370" y="141"/>
                            </a:moveTo>
                            <a:cubicBezTo>
                              <a:pt x="373" y="141"/>
                              <a:pt x="376" y="141"/>
                              <a:pt x="375" y="139"/>
                            </a:cubicBezTo>
                            <a:cubicBezTo>
                              <a:pt x="372" y="138"/>
                              <a:pt x="370" y="140"/>
                              <a:pt x="370" y="141"/>
                            </a:cubicBezTo>
                            <a:close/>
                            <a:moveTo>
                              <a:pt x="354" y="71"/>
                            </a:moveTo>
                            <a:cubicBezTo>
                              <a:pt x="356" y="72"/>
                              <a:pt x="357" y="71"/>
                              <a:pt x="358" y="71"/>
                            </a:cubicBezTo>
                            <a:cubicBezTo>
                              <a:pt x="356" y="71"/>
                              <a:pt x="355" y="71"/>
                              <a:pt x="354" y="71"/>
                            </a:cubicBezTo>
                            <a:close/>
                            <a:moveTo>
                              <a:pt x="404" y="86"/>
                            </a:moveTo>
                            <a:cubicBezTo>
                              <a:pt x="403" y="86"/>
                              <a:pt x="402" y="86"/>
                              <a:pt x="402" y="86"/>
                            </a:cubicBezTo>
                            <a:cubicBezTo>
                              <a:pt x="403" y="86"/>
                              <a:pt x="404" y="86"/>
                              <a:pt x="404" y="86"/>
                            </a:cubicBezTo>
                            <a:close/>
                            <a:moveTo>
                              <a:pt x="324" y="94"/>
                            </a:moveTo>
                            <a:cubicBezTo>
                              <a:pt x="325" y="94"/>
                              <a:pt x="329" y="95"/>
                              <a:pt x="332" y="96"/>
                            </a:cubicBezTo>
                            <a:cubicBezTo>
                              <a:pt x="332" y="96"/>
                              <a:pt x="332" y="96"/>
                              <a:pt x="332" y="97"/>
                            </a:cubicBezTo>
                            <a:cubicBezTo>
                              <a:pt x="334" y="97"/>
                              <a:pt x="337" y="99"/>
                              <a:pt x="339" y="100"/>
                            </a:cubicBezTo>
                            <a:cubicBezTo>
                              <a:pt x="342" y="100"/>
                              <a:pt x="342" y="98"/>
                              <a:pt x="343" y="98"/>
                            </a:cubicBezTo>
                            <a:cubicBezTo>
                              <a:pt x="343" y="97"/>
                              <a:pt x="351" y="94"/>
                              <a:pt x="345" y="92"/>
                            </a:cubicBezTo>
                            <a:cubicBezTo>
                              <a:pt x="336" y="90"/>
                              <a:pt x="322" y="91"/>
                              <a:pt x="324" y="94"/>
                            </a:cubicBezTo>
                            <a:close/>
                            <a:moveTo>
                              <a:pt x="420" y="101"/>
                            </a:moveTo>
                            <a:cubicBezTo>
                              <a:pt x="421" y="101"/>
                              <a:pt x="422" y="101"/>
                              <a:pt x="421" y="100"/>
                            </a:cubicBezTo>
                            <a:cubicBezTo>
                              <a:pt x="420" y="100"/>
                              <a:pt x="419" y="100"/>
                              <a:pt x="420" y="101"/>
                            </a:cubicBezTo>
                            <a:close/>
                            <a:moveTo>
                              <a:pt x="440" y="48"/>
                            </a:moveTo>
                            <a:cubicBezTo>
                              <a:pt x="441" y="48"/>
                              <a:pt x="442" y="49"/>
                              <a:pt x="442" y="49"/>
                            </a:cubicBezTo>
                            <a:cubicBezTo>
                              <a:pt x="442" y="48"/>
                              <a:pt x="442" y="48"/>
                              <a:pt x="441" y="48"/>
                            </a:cubicBezTo>
                            <a:cubicBezTo>
                              <a:pt x="440" y="48"/>
                              <a:pt x="440" y="48"/>
                              <a:pt x="440" y="48"/>
                            </a:cubicBezTo>
                            <a:close/>
                            <a:moveTo>
                              <a:pt x="486" y="55"/>
                            </a:moveTo>
                            <a:cubicBezTo>
                              <a:pt x="481" y="53"/>
                              <a:pt x="477" y="53"/>
                              <a:pt x="475" y="54"/>
                            </a:cubicBezTo>
                            <a:cubicBezTo>
                              <a:pt x="474" y="54"/>
                              <a:pt x="473" y="55"/>
                              <a:pt x="473" y="55"/>
                            </a:cubicBezTo>
                            <a:cubicBezTo>
                              <a:pt x="472" y="57"/>
                              <a:pt x="483" y="58"/>
                              <a:pt x="484" y="58"/>
                            </a:cubicBezTo>
                            <a:cubicBezTo>
                              <a:pt x="485" y="58"/>
                              <a:pt x="489" y="57"/>
                              <a:pt x="486" y="55"/>
                            </a:cubicBezTo>
                            <a:close/>
                            <a:moveTo>
                              <a:pt x="484" y="65"/>
                            </a:moveTo>
                            <a:cubicBezTo>
                              <a:pt x="485" y="64"/>
                              <a:pt x="487" y="64"/>
                              <a:pt x="487" y="62"/>
                            </a:cubicBezTo>
                            <a:cubicBezTo>
                              <a:pt x="481" y="60"/>
                              <a:pt x="475" y="62"/>
                              <a:pt x="484" y="65"/>
                            </a:cubicBezTo>
                            <a:close/>
                            <a:moveTo>
                              <a:pt x="428" y="74"/>
                            </a:moveTo>
                            <a:cubicBezTo>
                              <a:pt x="425" y="73"/>
                              <a:pt x="415" y="73"/>
                              <a:pt x="420" y="76"/>
                            </a:cubicBezTo>
                            <a:cubicBezTo>
                              <a:pt x="422" y="76"/>
                              <a:pt x="422" y="74"/>
                              <a:pt x="424" y="74"/>
                            </a:cubicBezTo>
                            <a:cubicBezTo>
                              <a:pt x="426" y="74"/>
                              <a:pt x="431" y="76"/>
                              <a:pt x="428" y="74"/>
                            </a:cubicBezTo>
                            <a:close/>
                            <a:moveTo>
                              <a:pt x="436" y="52"/>
                            </a:moveTo>
                            <a:cubicBezTo>
                              <a:pt x="432" y="53"/>
                              <a:pt x="424" y="52"/>
                              <a:pt x="424" y="54"/>
                            </a:cubicBezTo>
                            <a:cubicBezTo>
                              <a:pt x="431" y="57"/>
                              <a:pt x="437" y="55"/>
                              <a:pt x="440" y="55"/>
                            </a:cubicBezTo>
                            <a:cubicBezTo>
                              <a:pt x="446" y="55"/>
                              <a:pt x="454" y="57"/>
                              <a:pt x="454" y="53"/>
                            </a:cubicBezTo>
                            <a:cubicBezTo>
                              <a:pt x="450" y="52"/>
                              <a:pt x="448" y="53"/>
                              <a:pt x="446" y="53"/>
                            </a:cubicBezTo>
                            <a:cubicBezTo>
                              <a:pt x="443" y="53"/>
                              <a:pt x="439" y="52"/>
                              <a:pt x="436" y="52"/>
                            </a:cubicBezTo>
                            <a:close/>
                            <a:moveTo>
                              <a:pt x="437" y="69"/>
                            </a:moveTo>
                            <a:cubicBezTo>
                              <a:pt x="438" y="69"/>
                              <a:pt x="439" y="69"/>
                              <a:pt x="438" y="68"/>
                            </a:cubicBezTo>
                            <a:cubicBezTo>
                              <a:pt x="438" y="69"/>
                              <a:pt x="437" y="69"/>
                              <a:pt x="437" y="69"/>
                            </a:cubicBezTo>
                            <a:close/>
                            <a:moveTo>
                              <a:pt x="442" y="70"/>
                            </a:moveTo>
                            <a:cubicBezTo>
                              <a:pt x="440" y="70"/>
                              <a:pt x="437" y="70"/>
                              <a:pt x="439" y="71"/>
                            </a:cubicBezTo>
                            <a:cubicBezTo>
                              <a:pt x="445" y="74"/>
                              <a:pt x="443" y="71"/>
                              <a:pt x="442" y="70"/>
                            </a:cubicBezTo>
                            <a:close/>
                            <a:moveTo>
                              <a:pt x="355" y="79"/>
                            </a:moveTo>
                            <a:cubicBezTo>
                              <a:pt x="356" y="79"/>
                              <a:pt x="356" y="76"/>
                              <a:pt x="351" y="76"/>
                            </a:cubicBezTo>
                            <a:cubicBezTo>
                              <a:pt x="346" y="75"/>
                              <a:pt x="347" y="77"/>
                              <a:pt x="345" y="78"/>
                            </a:cubicBezTo>
                            <a:cubicBezTo>
                              <a:pt x="350" y="81"/>
                              <a:pt x="353" y="79"/>
                              <a:pt x="355" y="79"/>
                            </a:cubicBezTo>
                            <a:close/>
                            <a:moveTo>
                              <a:pt x="297" y="145"/>
                            </a:moveTo>
                            <a:cubicBezTo>
                              <a:pt x="298" y="145"/>
                              <a:pt x="299" y="145"/>
                              <a:pt x="300" y="145"/>
                            </a:cubicBezTo>
                            <a:cubicBezTo>
                              <a:pt x="299" y="145"/>
                              <a:pt x="298" y="145"/>
                              <a:pt x="297" y="145"/>
                            </a:cubicBezTo>
                            <a:close/>
                            <a:moveTo>
                              <a:pt x="297" y="145"/>
                            </a:moveTo>
                            <a:cubicBezTo>
                              <a:pt x="296" y="146"/>
                              <a:pt x="294" y="146"/>
                              <a:pt x="294" y="146"/>
                            </a:cubicBezTo>
                            <a:cubicBezTo>
                              <a:pt x="295" y="146"/>
                              <a:pt x="295" y="146"/>
                              <a:pt x="296" y="146"/>
                            </a:cubicBezTo>
                            <a:cubicBezTo>
                              <a:pt x="296" y="146"/>
                              <a:pt x="297" y="146"/>
                              <a:pt x="297" y="145"/>
                            </a:cubicBezTo>
                            <a:close/>
                            <a:moveTo>
                              <a:pt x="288" y="147"/>
                            </a:moveTo>
                            <a:cubicBezTo>
                              <a:pt x="287" y="147"/>
                              <a:pt x="286" y="148"/>
                              <a:pt x="285" y="148"/>
                            </a:cubicBezTo>
                            <a:cubicBezTo>
                              <a:pt x="287" y="148"/>
                              <a:pt x="288" y="148"/>
                              <a:pt x="288" y="147"/>
                            </a:cubicBezTo>
                            <a:close/>
                            <a:moveTo>
                              <a:pt x="288" y="142"/>
                            </a:moveTo>
                            <a:cubicBezTo>
                              <a:pt x="287" y="142"/>
                              <a:pt x="287" y="142"/>
                              <a:pt x="287" y="142"/>
                            </a:cubicBezTo>
                            <a:cubicBezTo>
                              <a:pt x="287" y="142"/>
                              <a:pt x="288" y="142"/>
                              <a:pt x="289" y="142"/>
                            </a:cubicBezTo>
                            <a:cubicBezTo>
                              <a:pt x="289" y="142"/>
                              <a:pt x="288" y="142"/>
                              <a:pt x="288" y="142"/>
                            </a:cubicBezTo>
                            <a:close/>
                            <a:moveTo>
                              <a:pt x="343" y="142"/>
                            </a:moveTo>
                            <a:cubicBezTo>
                              <a:pt x="346" y="143"/>
                              <a:pt x="348" y="143"/>
                              <a:pt x="349" y="142"/>
                            </a:cubicBezTo>
                            <a:cubicBezTo>
                              <a:pt x="348" y="142"/>
                              <a:pt x="347" y="142"/>
                              <a:pt x="346" y="141"/>
                            </a:cubicBezTo>
                            <a:cubicBezTo>
                              <a:pt x="345" y="141"/>
                              <a:pt x="343" y="141"/>
                              <a:pt x="343" y="142"/>
                            </a:cubicBezTo>
                            <a:close/>
                            <a:moveTo>
                              <a:pt x="305" y="148"/>
                            </a:moveTo>
                            <a:cubicBezTo>
                              <a:pt x="306" y="148"/>
                              <a:pt x="307" y="148"/>
                              <a:pt x="306" y="147"/>
                            </a:cubicBezTo>
                            <a:cubicBezTo>
                              <a:pt x="305" y="147"/>
                              <a:pt x="305" y="147"/>
                              <a:pt x="305" y="148"/>
                            </a:cubicBezTo>
                            <a:close/>
                            <a:moveTo>
                              <a:pt x="301" y="147"/>
                            </a:moveTo>
                            <a:cubicBezTo>
                              <a:pt x="303" y="147"/>
                              <a:pt x="303" y="147"/>
                              <a:pt x="301" y="146"/>
                            </a:cubicBezTo>
                            <a:cubicBezTo>
                              <a:pt x="301" y="146"/>
                              <a:pt x="301" y="146"/>
                              <a:pt x="301" y="147"/>
                            </a:cubicBezTo>
                            <a:close/>
                            <a:moveTo>
                              <a:pt x="350" y="58"/>
                            </a:moveTo>
                            <a:cubicBezTo>
                              <a:pt x="349" y="58"/>
                              <a:pt x="348" y="58"/>
                              <a:pt x="348" y="59"/>
                            </a:cubicBezTo>
                            <a:cubicBezTo>
                              <a:pt x="350" y="59"/>
                              <a:pt x="350" y="59"/>
                              <a:pt x="350" y="58"/>
                            </a:cubicBezTo>
                            <a:close/>
                            <a:moveTo>
                              <a:pt x="280" y="145"/>
                            </a:moveTo>
                            <a:cubicBezTo>
                              <a:pt x="280" y="144"/>
                              <a:pt x="281" y="144"/>
                              <a:pt x="281" y="144"/>
                            </a:cubicBezTo>
                            <a:cubicBezTo>
                              <a:pt x="280" y="144"/>
                              <a:pt x="280" y="144"/>
                              <a:pt x="280" y="145"/>
                            </a:cubicBezTo>
                            <a:close/>
                            <a:moveTo>
                              <a:pt x="386" y="63"/>
                            </a:moveTo>
                            <a:cubicBezTo>
                              <a:pt x="386" y="62"/>
                              <a:pt x="380" y="63"/>
                              <a:pt x="380" y="63"/>
                            </a:cubicBezTo>
                            <a:cubicBezTo>
                              <a:pt x="378" y="63"/>
                              <a:pt x="374" y="63"/>
                              <a:pt x="375" y="64"/>
                            </a:cubicBezTo>
                            <a:cubicBezTo>
                              <a:pt x="380" y="64"/>
                              <a:pt x="383" y="63"/>
                              <a:pt x="386" y="63"/>
                            </a:cubicBezTo>
                            <a:close/>
                            <a:moveTo>
                              <a:pt x="364" y="67"/>
                            </a:moveTo>
                            <a:cubicBezTo>
                              <a:pt x="360" y="66"/>
                              <a:pt x="358" y="67"/>
                              <a:pt x="355" y="67"/>
                            </a:cubicBezTo>
                            <a:cubicBezTo>
                              <a:pt x="352" y="67"/>
                              <a:pt x="347" y="67"/>
                              <a:pt x="348" y="69"/>
                            </a:cubicBezTo>
                            <a:cubicBezTo>
                              <a:pt x="350" y="69"/>
                              <a:pt x="353" y="69"/>
                              <a:pt x="357" y="70"/>
                            </a:cubicBezTo>
                            <a:cubicBezTo>
                              <a:pt x="355" y="70"/>
                              <a:pt x="353" y="70"/>
                              <a:pt x="353" y="71"/>
                            </a:cubicBezTo>
                            <a:cubicBezTo>
                              <a:pt x="355" y="71"/>
                              <a:pt x="358" y="71"/>
                              <a:pt x="360" y="71"/>
                            </a:cubicBezTo>
                            <a:cubicBezTo>
                              <a:pt x="359" y="71"/>
                              <a:pt x="359" y="72"/>
                              <a:pt x="358" y="72"/>
                            </a:cubicBezTo>
                            <a:cubicBezTo>
                              <a:pt x="364" y="73"/>
                              <a:pt x="367" y="71"/>
                              <a:pt x="371" y="70"/>
                            </a:cubicBezTo>
                            <a:cubicBezTo>
                              <a:pt x="370" y="70"/>
                              <a:pt x="368" y="70"/>
                              <a:pt x="367" y="70"/>
                            </a:cubicBezTo>
                            <a:cubicBezTo>
                              <a:pt x="367" y="69"/>
                              <a:pt x="367" y="69"/>
                              <a:pt x="367" y="69"/>
                            </a:cubicBezTo>
                            <a:cubicBezTo>
                              <a:pt x="367" y="69"/>
                              <a:pt x="366" y="69"/>
                              <a:pt x="365" y="69"/>
                            </a:cubicBezTo>
                            <a:cubicBezTo>
                              <a:pt x="365" y="68"/>
                              <a:pt x="365" y="68"/>
                              <a:pt x="364" y="67"/>
                            </a:cubicBezTo>
                            <a:close/>
                            <a:moveTo>
                              <a:pt x="366" y="53"/>
                            </a:moveTo>
                            <a:cubicBezTo>
                              <a:pt x="372" y="54"/>
                              <a:pt x="376" y="53"/>
                              <a:pt x="379" y="53"/>
                            </a:cubicBezTo>
                            <a:cubicBezTo>
                              <a:pt x="377" y="52"/>
                              <a:pt x="375" y="52"/>
                              <a:pt x="373" y="51"/>
                            </a:cubicBezTo>
                            <a:cubicBezTo>
                              <a:pt x="370" y="51"/>
                              <a:pt x="362" y="50"/>
                              <a:pt x="366" y="53"/>
                            </a:cubicBezTo>
                            <a:close/>
                            <a:moveTo>
                              <a:pt x="315" y="93"/>
                            </a:moveTo>
                            <a:cubicBezTo>
                              <a:pt x="316" y="93"/>
                              <a:pt x="317" y="93"/>
                              <a:pt x="318" y="93"/>
                            </a:cubicBezTo>
                            <a:cubicBezTo>
                              <a:pt x="315" y="92"/>
                              <a:pt x="315" y="93"/>
                              <a:pt x="315" y="93"/>
                            </a:cubicBezTo>
                            <a:close/>
                            <a:moveTo>
                              <a:pt x="348" y="67"/>
                            </a:moveTo>
                            <a:cubicBezTo>
                              <a:pt x="353" y="67"/>
                              <a:pt x="359" y="67"/>
                              <a:pt x="361" y="65"/>
                            </a:cubicBezTo>
                            <a:cubicBezTo>
                              <a:pt x="358" y="65"/>
                              <a:pt x="352" y="64"/>
                              <a:pt x="351" y="64"/>
                            </a:cubicBezTo>
                            <a:cubicBezTo>
                              <a:pt x="354" y="63"/>
                              <a:pt x="347" y="64"/>
                              <a:pt x="346" y="64"/>
                            </a:cubicBezTo>
                            <a:cubicBezTo>
                              <a:pt x="345" y="64"/>
                              <a:pt x="348" y="66"/>
                              <a:pt x="348" y="67"/>
                            </a:cubicBezTo>
                            <a:close/>
                            <a:moveTo>
                              <a:pt x="724" y="201"/>
                            </a:moveTo>
                            <a:cubicBezTo>
                              <a:pt x="726" y="201"/>
                              <a:pt x="727" y="200"/>
                              <a:pt x="729" y="199"/>
                            </a:cubicBezTo>
                            <a:cubicBezTo>
                              <a:pt x="726" y="199"/>
                              <a:pt x="724" y="199"/>
                              <a:pt x="724" y="201"/>
                            </a:cubicBezTo>
                            <a:close/>
                            <a:moveTo>
                              <a:pt x="730" y="192"/>
                            </a:moveTo>
                            <a:cubicBezTo>
                              <a:pt x="732" y="192"/>
                              <a:pt x="729" y="190"/>
                              <a:pt x="729" y="189"/>
                            </a:cubicBezTo>
                            <a:cubicBezTo>
                              <a:pt x="727" y="188"/>
                              <a:pt x="729" y="191"/>
                              <a:pt x="730" y="192"/>
                            </a:cubicBezTo>
                            <a:close/>
                            <a:moveTo>
                              <a:pt x="717" y="180"/>
                            </a:moveTo>
                            <a:cubicBezTo>
                              <a:pt x="718" y="180"/>
                              <a:pt x="720" y="180"/>
                              <a:pt x="721" y="179"/>
                            </a:cubicBezTo>
                            <a:cubicBezTo>
                              <a:pt x="719" y="178"/>
                              <a:pt x="717" y="180"/>
                              <a:pt x="717" y="180"/>
                            </a:cubicBezTo>
                            <a:close/>
                            <a:moveTo>
                              <a:pt x="472" y="58"/>
                            </a:moveTo>
                            <a:cubicBezTo>
                              <a:pt x="474" y="59"/>
                              <a:pt x="477" y="59"/>
                              <a:pt x="475" y="57"/>
                            </a:cubicBezTo>
                            <a:cubicBezTo>
                              <a:pt x="474" y="57"/>
                              <a:pt x="474" y="57"/>
                              <a:pt x="474" y="57"/>
                            </a:cubicBezTo>
                            <a:cubicBezTo>
                              <a:pt x="473" y="57"/>
                              <a:pt x="472" y="58"/>
                              <a:pt x="472" y="58"/>
                            </a:cubicBezTo>
                            <a:close/>
                            <a:moveTo>
                              <a:pt x="722" y="183"/>
                            </a:moveTo>
                            <a:cubicBezTo>
                              <a:pt x="724" y="183"/>
                              <a:pt x="724" y="183"/>
                              <a:pt x="723" y="182"/>
                            </a:cubicBezTo>
                            <a:cubicBezTo>
                              <a:pt x="722" y="182"/>
                              <a:pt x="722" y="182"/>
                              <a:pt x="722" y="183"/>
                            </a:cubicBezTo>
                            <a:close/>
                            <a:moveTo>
                              <a:pt x="725" y="182"/>
                            </a:moveTo>
                            <a:cubicBezTo>
                              <a:pt x="724" y="182"/>
                              <a:pt x="724" y="182"/>
                              <a:pt x="724" y="181"/>
                            </a:cubicBezTo>
                            <a:cubicBezTo>
                              <a:pt x="723" y="181"/>
                              <a:pt x="723" y="182"/>
                              <a:pt x="725" y="182"/>
                            </a:cubicBezTo>
                            <a:close/>
                            <a:moveTo>
                              <a:pt x="719" y="208"/>
                            </a:moveTo>
                            <a:cubicBezTo>
                              <a:pt x="719" y="209"/>
                              <a:pt x="723" y="210"/>
                              <a:pt x="723" y="210"/>
                            </a:cubicBezTo>
                            <a:cubicBezTo>
                              <a:pt x="726" y="211"/>
                              <a:pt x="726" y="210"/>
                              <a:pt x="726" y="209"/>
                            </a:cubicBezTo>
                            <a:cubicBezTo>
                              <a:pt x="724" y="207"/>
                              <a:pt x="719" y="207"/>
                              <a:pt x="719" y="208"/>
                            </a:cubicBezTo>
                            <a:close/>
                            <a:moveTo>
                              <a:pt x="722" y="205"/>
                            </a:moveTo>
                            <a:cubicBezTo>
                              <a:pt x="719" y="205"/>
                              <a:pt x="722" y="207"/>
                              <a:pt x="724" y="207"/>
                            </a:cubicBezTo>
                            <a:cubicBezTo>
                              <a:pt x="724" y="206"/>
                              <a:pt x="723" y="206"/>
                              <a:pt x="722" y="205"/>
                            </a:cubicBezTo>
                            <a:close/>
                            <a:moveTo>
                              <a:pt x="724" y="219"/>
                            </a:moveTo>
                            <a:cubicBezTo>
                              <a:pt x="725" y="220"/>
                              <a:pt x="727" y="221"/>
                              <a:pt x="728" y="221"/>
                            </a:cubicBezTo>
                            <a:cubicBezTo>
                              <a:pt x="730" y="220"/>
                              <a:pt x="725" y="219"/>
                              <a:pt x="724" y="219"/>
                            </a:cubicBezTo>
                            <a:close/>
                            <a:moveTo>
                              <a:pt x="714" y="207"/>
                            </a:moveTo>
                            <a:cubicBezTo>
                              <a:pt x="715" y="207"/>
                              <a:pt x="716" y="207"/>
                              <a:pt x="716" y="206"/>
                            </a:cubicBezTo>
                            <a:cubicBezTo>
                              <a:pt x="715" y="206"/>
                              <a:pt x="714" y="206"/>
                              <a:pt x="714" y="207"/>
                            </a:cubicBezTo>
                            <a:close/>
                            <a:moveTo>
                              <a:pt x="691" y="222"/>
                            </a:moveTo>
                            <a:cubicBezTo>
                              <a:pt x="693" y="222"/>
                              <a:pt x="699" y="220"/>
                              <a:pt x="695" y="219"/>
                            </a:cubicBezTo>
                            <a:cubicBezTo>
                              <a:pt x="692" y="218"/>
                              <a:pt x="691" y="220"/>
                              <a:pt x="691" y="222"/>
                            </a:cubicBezTo>
                            <a:close/>
                            <a:moveTo>
                              <a:pt x="683" y="232"/>
                            </a:moveTo>
                            <a:cubicBezTo>
                              <a:pt x="681" y="231"/>
                              <a:pt x="682" y="233"/>
                              <a:pt x="682" y="234"/>
                            </a:cubicBezTo>
                            <a:cubicBezTo>
                              <a:pt x="683" y="234"/>
                              <a:pt x="684" y="233"/>
                              <a:pt x="683" y="232"/>
                            </a:cubicBezTo>
                            <a:close/>
                            <a:moveTo>
                              <a:pt x="671" y="199"/>
                            </a:moveTo>
                            <a:cubicBezTo>
                              <a:pt x="673" y="199"/>
                              <a:pt x="673" y="198"/>
                              <a:pt x="670" y="197"/>
                            </a:cubicBezTo>
                            <a:cubicBezTo>
                              <a:pt x="668" y="196"/>
                              <a:pt x="665" y="196"/>
                              <a:pt x="665" y="197"/>
                            </a:cubicBezTo>
                            <a:cubicBezTo>
                              <a:pt x="666" y="197"/>
                              <a:pt x="667" y="197"/>
                              <a:pt x="668" y="197"/>
                            </a:cubicBezTo>
                            <a:cubicBezTo>
                              <a:pt x="665" y="197"/>
                              <a:pt x="669" y="200"/>
                              <a:pt x="671" y="199"/>
                            </a:cubicBezTo>
                            <a:close/>
                            <a:moveTo>
                              <a:pt x="732" y="188"/>
                            </a:moveTo>
                            <a:cubicBezTo>
                              <a:pt x="731" y="188"/>
                              <a:pt x="731" y="188"/>
                              <a:pt x="731" y="188"/>
                            </a:cubicBezTo>
                            <a:cubicBezTo>
                              <a:pt x="732" y="188"/>
                              <a:pt x="732" y="188"/>
                              <a:pt x="732" y="188"/>
                            </a:cubicBezTo>
                            <a:close/>
                            <a:moveTo>
                              <a:pt x="698" y="169"/>
                            </a:moveTo>
                            <a:cubicBezTo>
                              <a:pt x="699" y="169"/>
                              <a:pt x="700" y="169"/>
                              <a:pt x="700" y="169"/>
                            </a:cubicBezTo>
                            <a:cubicBezTo>
                              <a:pt x="700" y="169"/>
                              <a:pt x="699" y="169"/>
                              <a:pt x="698" y="169"/>
                            </a:cubicBezTo>
                            <a:close/>
                            <a:moveTo>
                              <a:pt x="724" y="191"/>
                            </a:moveTo>
                            <a:cubicBezTo>
                              <a:pt x="724" y="190"/>
                              <a:pt x="724" y="190"/>
                              <a:pt x="723" y="190"/>
                            </a:cubicBezTo>
                            <a:cubicBezTo>
                              <a:pt x="722" y="190"/>
                              <a:pt x="722" y="190"/>
                              <a:pt x="722" y="190"/>
                            </a:cubicBezTo>
                            <a:cubicBezTo>
                              <a:pt x="723" y="190"/>
                              <a:pt x="724" y="190"/>
                              <a:pt x="724" y="191"/>
                            </a:cubicBezTo>
                            <a:close/>
                            <a:moveTo>
                              <a:pt x="704" y="162"/>
                            </a:moveTo>
                            <a:cubicBezTo>
                              <a:pt x="706" y="163"/>
                              <a:pt x="706" y="163"/>
                              <a:pt x="707" y="163"/>
                            </a:cubicBezTo>
                            <a:cubicBezTo>
                              <a:pt x="707" y="163"/>
                              <a:pt x="706" y="162"/>
                              <a:pt x="706" y="162"/>
                            </a:cubicBezTo>
                            <a:cubicBezTo>
                              <a:pt x="705" y="162"/>
                              <a:pt x="705" y="162"/>
                              <a:pt x="704" y="162"/>
                            </a:cubicBezTo>
                            <a:close/>
                            <a:moveTo>
                              <a:pt x="828" y="323"/>
                            </a:moveTo>
                            <a:cubicBezTo>
                              <a:pt x="827" y="323"/>
                              <a:pt x="827" y="323"/>
                              <a:pt x="827" y="323"/>
                            </a:cubicBezTo>
                            <a:cubicBezTo>
                              <a:pt x="826" y="322"/>
                              <a:pt x="824" y="323"/>
                              <a:pt x="825" y="324"/>
                            </a:cubicBezTo>
                            <a:cubicBezTo>
                              <a:pt x="826" y="324"/>
                              <a:pt x="827" y="324"/>
                              <a:pt x="828" y="323"/>
                            </a:cubicBezTo>
                            <a:close/>
                            <a:moveTo>
                              <a:pt x="791" y="274"/>
                            </a:moveTo>
                            <a:cubicBezTo>
                              <a:pt x="790" y="274"/>
                              <a:pt x="789" y="274"/>
                              <a:pt x="790" y="273"/>
                            </a:cubicBezTo>
                            <a:cubicBezTo>
                              <a:pt x="789" y="273"/>
                              <a:pt x="788" y="273"/>
                              <a:pt x="788" y="274"/>
                            </a:cubicBezTo>
                            <a:cubicBezTo>
                              <a:pt x="789" y="275"/>
                              <a:pt x="790" y="274"/>
                              <a:pt x="791" y="274"/>
                            </a:cubicBezTo>
                            <a:close/>
                            <a:moveTo>
                              <a:pt x="760" y="261"/>
                            </a:moveTo>
                            <a:cubicBezTo>
                              <a:pt x="759" y="261"/>
                              <a:pt x="759" y="261"/>
                              <a:pt x="759" y="262"/>
                            </a:cubicBezTo>
                            <a:cubicBezTo>
                              <a:pt x="761" y="263"/>
                              <a:pt x="762" y="262"/>
                              <a:pt x="760" y="261"/>
                            </a:cubicBezTo>
                            <a:close/>
                            <a:moveTo>
                              <a:pt x="756" y="257"/>
                            </a:moveTo>
                            <a:cubicBezTo>
                              <a:pt x="755" y="257"/>
                              <a:pt x="755" y="257"/>
                              <a:pt x="755" y="258"/>
                            </a:cubicBezTo>
                            <a:cubicBezTo>
                              <a:pt x="756" y="258"/>
                              <a:pt x="757" y="258"/>
                              <a:pt x="759" y="258"/>
                            </a:cubicBezTo>
                            <a:cubicBezTo>
                              <a:pt x="758" y="257"/>
                              <a:pt x="757" y="257"/>
                              <a:pt x="756" y="257"/>
                            </a:cubicBezTo>
                            <a:close/>
                            <a:moveTo>
                              <a:pt x="757" y="259"/>
                            </a:moveTo>
                            <a:cubicBezTo>
                              <a:pt x="756" y="259"/>
                              <a:pt x="756" y="259"/>
                              <a:pt x="756" y="259"/>
                            </a:cubicBezTo>
                            <a:cubicBezTo>
                              <a:pt x="755" y="258"/>
                              <a:pt x="754" y="258"/>
                              <a:pt x="753" y="258"/>
                            </a:cubicBezTo>
                            <a:cubicBezTo>
                              <a:pt x="755" y="259"/>
                              <a:pt x="757" y="260"/>
                              <a:pt x="757" y="259"/>
                            </a:cubicBezTo>
                            <a:close/>
                            <a:moveTo>
                              <a:pt x="796" y="276"/>
                            </a:moveTo>
                            <a:cubicBezTo>
                              <a:pt x="796" y="276"/>
                              <a:pt x="796" y="276"/>
                              <a:pt x="796" y="277"/>
                            </a:cubicBezTo>
                            <a:cubicBezTo>
                              <a:pt x="797" y="277"/>
                              <a:pt x="797" y="277"/>
                              <a:pt x="796" y="276"/>
                            </a:cubicBezTo>
                            <a:close/>
                            <a:moveTo>
                              <a:pt x="600" y="186"/>
                            </a:moveTo>
                            <a:cubicBezTo>
                              <a:pt x="601" y="186"/>
                              <a:pt x="603" y="186"/>
                              <a:pt x="603" y="185"/>
                            </a:cubicBezTo>
                            <a:cubicBezTo>
                              <a:pt x="602" y="185"/>
                              <a:pt x="600" y="185"/>
                              <a:pt x="600" y="186"/>
                            </a:cubicBezTo>
                            <a:close/>
                            <a:moveTo>
                              <a:pt x="823" y="324"/>
                            </a:moveTo>
                            <a:cubicBezTo>
                              <a:pt x="822" y="324"/>
                              <a:pt x="820" y="324"/>
                              <a:pt x="819" y="324"/>
                            </a:cubicBezTo>
                            <a:cubicBezTo>
                              <a:pt x="820" y="326"/>
                              <a:pt x="822" y="324"/>
                              <a:pt x="823" y="324"/>
                            </a:cubicBezTo>
                            <a:close/>
                            <a:moveTo>
                              <a:pt x="811" y="287"/>
                            </a:moveTo>
                            <a:cubicBezTo>
                              <a:pt x="810" y="287"/>
                              <a:pt x="810" y="287"/>
                              <a:pt x="809" y="287"/>
                            </a:cubicBezTo>
                            <a:cubicBezTo>
                              <a:pt x="809" y="287"/>
                              <a:pt x="809" y="287"/>
                              <a:pt x="809" y="287"/>
                            </a:cubicBezTo>
                            <a:cubicBezTo>
                              <a:pt x="810" y="287"/>
                              <a:pt x="810" y="287"/>
                              <a:pt x="811" y="287"/>
                            </a:cubicBezTo>
                            <a:close/>
                            <a:moveTo>
                              <a:pt x="753" y="160"/>
                            </a:moveTo>
                            <a:cubicBezTo>
                              <a:pt x="755" y="160"/>
                              <a:pt x="756" y="161"/>
                              <a:pt x="757" y="161"/>
                            </a:cubicBezTo>
                            <a:cubicBezTo>
                              <a:pt x="759" y="160"/>
                              <a:pt x="756" y="158"/>
                              <a:pt x="754" y="158"/>
                            </a:cubicBezTo>
                            <a:cubicBezTo>
                              <a:pt x="757" y="157"/>
                              <a:pt x="752" y="157"/>
                              <a:pt x="751" y="158"/>
                            </a:cubicBezTo>
                            <a:cubicBezTo>
                              <a:pt x="752" y="157"/>
                              <a:pt x="753" y="157"/>
                              <a:pt x="753" y="157"/>
                            </a:cubicBezTo>
                            <a:cubicBezTo>
                              <a:pt x="752" y="157"/>
                              <a:pt x="751" y="157"/>
                              <a:pt x="751" y="157"/>
                            </a:cubicBezTo>
                            <a:cubicBezTo>
                              <a:pt x="751" y="156"/>
                              <a:pt x="749" y="156"/>
                              <a:pt x="749" y="157"/>
                            </a:cubicBezTo>
                            <a:cubicBezTo>
                              <a:pt x="748" y="157"/>
                              <a:pt x="747" y="157"/>
                              <a:pt x="748" y="159"/>
                            </a:cubicBezTo>
                            <a:cubicBezTo>
                              <a:pt x="748" y="158"/>
                              <a:pt x="746" y="157"/>
                              <a:pt x="745" y="157"/>
                            </a:cubicBezTo>
                            <a:cubicBezTo>
                              <a:pt x="743" y="157"/>
                              <a:pt x="745" y="160"/>
                              <a:pt x="743" y="160"/>
                            </a:cubicBezTo>
                            <a:cubicBezTo>
                              <a:pt x="743" y="159"/>
                              <a:pt x="744" y="158"/>
                              <a:pt x="743" y="157"/>
                            </a:cubicBezTo>
                            <a:cubicBezTo>
                              <a:pt x="740" y="157"/>
                              <a:pt x="739" y="158"/>
                              <a:pt x="738" y="159"/>
                            </a:cubicBezTo>
                            <a:cubicBezTo>
                              <a:pt x="739" y="157"/>
                              <a:pt x="736" y="158"/>
                              <a:pt x="734" y="158"/>
                            </a:cubicBezTo>
                            <a:cubicBezTo>
                              <a:pt x="736" y="158"/>
                              <a:pt x="739" y="157"/>
                              <a:pt x="739" y="157"/>
                            </a:cubicBezTo>
                            <a:cubicBezTo>
                              <a:pt x="740" y="156"/>
                              <a:pt x="739" y="155"/>
                              <a:pt x="740" y="155"/>
                            </a:cubicBezTo>
                            <a:cubicBezTo>
                              <a:pt x="741" y="155"/>
                              <a:pt x="742" y="155"/>
                              <a:pt x="742" y="154"/>
                            </a:cubicBezTo>
                            <a:cubicBezTo>
                              <a:pt x="740" y="153"/>
                              <a:pt x="739" y="154"/>
                              <a:pt x="737" y="155"/>
                            </a:cubicBezTo>
                            <a:cubicBezTo>
                              <a:pt x="736" y="154"/>
                              <a:pt x="734" y="154"/>
                              <a:pt x="732" y="154"/>
                            </a:cubicBezTo>
                            <a:cubicBezTo>
                              <a:pt x="731" y="154"/>
                              <a:pt x="730" y="154"/>
                              <a:pt x="729" y="154"/>
                            </a:cubicBezTo>
                            <a:cubicBezTo>
                              <a:pt x="728" y="153"/>
                              <a:pt x="727" y="153"/>
                              <a:pt x="725" y="153"/>
                            </a:cubicBezTo>
                            <a:cubicBezTo>
                              <a:pt x="727" y="153"/>
                              <a:pt x="730" y="154"/>
                              <a:pt x="731" y="154"/>
                            </a:cubicBezTo>
                            <a:cubicBezTo>
                              <a:pt x="734" y="153"/>
                              <a:pt x="732" y="152"/>
                              <a:pt x="729" y="152"/>
                            </a:cubicBezTo>
                            <a:cubicBezTo>
                              <a:pt x="730" y="152"/>
                              <a:pt x="732" y="152"/>
                              <a:pt x="732" y="151"/>
                            </a:cubicBezTo>
                            <a:cubicBezTo>
                              <a:pt x="730" y="151"/>
                              <a:pt x="730" y="151"/>
                              <a:pt x="730" y="150"/>
                            </a:cubicBezTo>
                            <a:cubicBezTo>
                              <a:pt x="728" y="150"/>
                              <a:pt x="727" y="150"/>
                              <a:pt x="726" y="150"/>
                            </a:cubicBezTo>
                            <a:cubicBezTo>
                              <a:pt x="727" y="150"/>
                              <a:pt x="728" y="150"/>
                              <a:pt x="728" y="150"/>
                            </a:cubicBezTo>
                            <a:cubicBezTo>
                              <a:pt x="727" y="148"/>
                              <a:pt x="725" y="149"/>
                              <a:pt x="725" y="150"/>
                            </a:cubicBezTo>
                            <a:cubicBezTo>
                              <a:pt x="723" y="148"/>
                              <a:pt x="722" y="149"/>
                              <a:pt x="721" y="150"/>
                            </a:cubicBezTo>
                            <a:cubicBezTo>
                              <a:pt x="721" y="149"/>
                              <a:pt x="723" y="147"/>
                              <a:pt x="725" y="147"/>
                            </a:cubicBezTo>
                            <a:cubicBezTo>
                              <a:pt x="721" y="145"/>
                              <a:pt x="718" y="148"/>
                              <a:pt x="720" y="150"/>
                            </a:cubicBezTo>
                            <a:cubicBezTo>
                              <a:pt x="717" y="149"/>
                              <a:pt x="717" y="148"/>
                              <a:pt x="718" y="148"/>
                            </a:cubicBezTo>
                            <a:cubicBezTo>
                              <a:pt x="715" y="146"/>
                              <a:pt x="714" y="149"/>
                              <a:pt x="713" y="150"/>
                            </a:cubicBezTo>
                            <a:cubicBezTo>
                              <a:pt x="712" y="148"/>
                              <a:pt x="715" y="147"/>
                              <a:pt x="714" y="145"/>
                            </a:cubicBezTo>
                            <a:cubicBezTo>
                              <a:pt x="714" y="147"/>
                              <a:pt x="710" y="149"/>
                              <a:pt x="707" y="148"/>
                            </a:cubicBezTo>
                            <a:cubicBezTo>
                              <a:pt x="709" y="148"/>
                              <a:pt x="710" y="147"/>
                              <a:pt x="711" y="147"/>
                            </a:cubicBezTo>
                            <a:cubicBezTo>
                              <a:pt x="710" y="146"/>
                              <a:pt x="708" y="146"/>
                              <a:pt x="710" y="146"/>
                            </a:cubicBezTo>
                            <a:cubicBezTo>
                              <a:pt x="708" y="145"/>
                              <a:pt x="707" y="145"/>
                              <a:pt x="707" y="147"/>
                            </a:cubicBezTo>
                            <a:cubicBezTo>
                              <a:pt x="707" y="145"/>
                              <a:pt x="705" y="146"/>
                              <a:pt x="705" y="146"/>
                            </a:cubicBezTo>
                            <a:cubicBezTo>
                              <a:pt x="705" y="146"/>
                              <a:pt x="705" y="145"/>
                              <a:pt x="706" y="145"/>
                            </a:cubicBezTo>
                            <a:cubicBezTo>
                              <a:pt x="704" y="144"/>
                              <a:pt x="703" y="144"/>
                              <a:pt x="702" y="144"/>
                            </a:cubicBezTo>
                            <a:cubicBezTo>
                              <a:pt x="701" y="145"/>
                              <a:pt x="701" y="146"/>
                              <a:pt x="699" y="145"/>
                            </a:cubicBezTo>
                            <a:cubicBezTo>
                              <a:pt x="701" y="146"/>
                              <a:pt x="701" y="144"/>
                              <a:pt x="703" y="144"/>
                            </a:cubicBezTo>
                            <a:cubicBezTo>
                              <a:pt x="701" y="143"/>
                              <a:pt x="699" y="143"/>
                              <a:pt x="699" y="144"/>
                            </a:cubicBezTo>
                            <a:cubicBezTo>
                              <a:pt x="699" y="143"/>
                              <a:pt x="697" y="144"/>
                              <a:pt x="696" y="144"/>
                            </a:cubicBezTo>
                            <a:cubicBezTo>
                              <a:pt x="699" y="143"/>
                              <a:pt x="703" y="143"/>
                              <a:pt x="707" y="143"/>
                            </a:cubicBezTo>
                            <a:cubicBezTo>
                              <a:pt x="704" y="142"/>
                              <a:pt x="703" y="143"/>
                              <a:pt x="701" y="143"/>
                            </a:cubicBezTo>
                            <a:cubicBezTo>
                              <a:pt x="699" y="142"/>
                              <a:pt x="698" y="142"/>
                              <a:pt x="698" y="143"/>
                            </a:cubicBezTo>
                            <a:cubicBezTo>
                              <a:pt x="698" y="142"/>
                              <a:pt x="698" y="142"/>
                              <a:pt x="699" y="142"/>
                            </a:cubicBezTo>
                            <a:cubicBezTo>
                              <a:pt x="696" y="141"/>
                              <a:pt x="696" y="142"/>
                              <a:pt x="695" y="143"/>
                            </a:cubicBezTo>
                            <a:cubicBezTo>
                              <a:pt x="695" y="143"/>
                              <a:pt x="695" y="142"/>
                              <a:pt x="695" y="142"/>
                            </a:cubicBezTo>
                            <a:cubicBezTo>
                              <a:pt x="692" y="141"/>
                              <a:pt x="690" y="141"/>
                              <a:pt x="688" y="141"/>
                            </a:cubicBezTo>
                            <a:cubicBezTo>
                              <a:pt x="691" y="141"/>
                              <a:pt x="687" y="141"/>
                              <a:pt x="687" y="141"/>
                            </a:cubicBezTo>
                            <a:cubicBezTo>
                              <a:pt x="688" y="140"/>
                              <a:pt x="691" y="141"/>
                              <a:pt x="694" y="140"/>
                            </a:cubicBezTo>
                            <a:cubicBezTo>
                              <a:pt x="692" y="140"/>
                              <a:pt x="690" y="140"/>
                              <a:pt x="688" y="140"/>
                            </a:cubicBezTo>
                            <a:cubicBezTo>
                              <a:pt x="686" y="140"/>
                              <a:pt x="684" y="139"/>
                              <a:pt x="682" y="139"/>
                            </a:cubicBezTo>
                            <a:cubicBezTo>
                              <a:pt x="684" y="139"/>
                              <a:pt x="684" y="139"/>
                              <a:pt x="682" y="139"/>
                            </a:cubicBezTo>
                            <a:cubicBezTo>
                              <a:pt x="684" y="138"/>
                              <a:pt x="686" y="139"/>
                              <a:pt x="689" y="139"/>
                            </a:cubicBezTo>
                            <a:cubicBezTo>
                              <a:pt x="689" y="139"/>
                              <a:pt x="690" y="139"/>
                              <a:pt x="691" y="139"/>
                            </a:cubicBezTo>
                            <a:cubicBezTo>
                              <a:pt x="692" y="140"/>
                              <a:pt x="696" y="140"/>
                              <a:pt x="696" y="140"/>
                            </a:cubicBezTo>
                            <a:cubicBezTo>
                              <a:pt x="695" y="140"/>
                              <a:pt x="693" y="139"/>
                              <a:pt x="692" y="139"/>
                            </a:cubicBezTo>
                            <a:cubicBezTo>
                              <a:pt x="693" y="139"/>
                              <a:pt x="694" y="139"/>
                              <a:pt x="695" y="139"/>
                            </a:cubicBezTo>
                            <a:cubicBezTo>
                              <a:pt x="694" y="139"/>
                              <a:pt x="692" y="139"/>
                              <a:pt x="691" y="138"/>
                            </a:cubicBezTo>
                            <a:cubicBezTo>
                              <a:pt x="692" y="138"/>
                              <a:pt x="693" y="139"/>
                              <a:pt x="695" y="139"/>
                            </a:cubicBezTo>
                            <a:cubicBezTo>
                              <a:pt x="693" y="138"/>
                              <a:pt x="691" y="137"/>
                              <a:pt x="690" y="138"/>
                            </a:cubicBezTo>
                            <a:cubicBezTo>
                              <a:pt x="692" y="137"/>
                              <a:pt x="695" y="137"/>
                              <a:pt x="697" y="137"/>
                            </a:cubicBezTo>
                            <a:cubicBezTo>
                              <a:pt x="694" y="136"/>
                              <a:pt x="691" y="135"/>
                              <a:pt x="689" y="136"/>
                            </a:cubicBezTo>
                            <a:cubicBezTo>
                              <a:pt x="689" y="136"/>
                              <a:pt x="689" y="136"/>
                              <a:pt x="689" y="136"/>
                            </a:cubicBezTo>
                            <a:cubicBezTo>
                              <a:pt x="688" y="135"/>
                              <a:pt x="687" y="135"/>
                              <a:pt x="687" y="135"/>
                            </a:cubicBezTo>
                            <a:cubicBezTo>
                              <a:pt x="688" y="135"/>
                              <a:pt x="691" y="135"/>
                              <a:pt x="693" y="135"/>
                            </a:cubicBezTo>
                            <a:cubicBezTo>
                              <a:pt x="690" y="134"/>
                              <a:pt x="685" y="134"/>
                              <a:pt x="684" y="135"/>
                            </a:cubicBezTo>
                            <a:cubicBezTo>
                              <a:pt x="685" y="133"/>
                              <a:pt x="692" y="134"/>
                              <a:pt x="696" y="135"/>
                            </a:cubicBezTo>
                            <a:cubicBezTo>
                              <a:pt x="699" y="136"/>
                              <a:pt x="700" y="136"/>
                              <a:pt x="702" y="136"/>
                            </a:cubicBezTo>
                            <a:cubicBezTo>
                              <a:pt x="703" y="136"/>
                              <a:pt x="710" y="137"/>
                              <a:pt x="706" y="134"/>
                            </a:cubicBezTo>
                            <a:cubicBezTo>
                              <a:pt x="701" y="132"/>
                              <a:pt x="696" y="133"/>
                              <a:pt x="692" y="132"/>
                            </a:cubicBezTo>
                            <a:cubicBezTo>
                              <a:pt x="689" y="132"/>
                              <a:pt x="687" y="132"/>
                              <a:pt x="685" y="132"/>
                            </a:cubicBezTo>
                            <a:cubicBezTo>
                              <a:pt x="682" y="133"/>
                              <a:pt x="679" y="132"/>
                              <a:pt x="676" y="132"/>
                            </a:cubicBezTo>
                            <a:cubicBezTo>
                              <a:pt x="678" y="131"/>
                              <a:pt x="682" y="132"/>
                              <a:pt x="685" y="132"/>
                            </a:cubicBezTo>
                            <a:cubicBezTo>
                              <a:pt x="688" y="132"/>
                              <a:pt x="691" y="131"/>
                              <a:pt x="693" y="130"/>
                            </a:cubicBezTo>
                            <a:cubicBezTo>
                              <a:pt x="695" y="130"/>
                              <a:pt x="704" y="131"/>
                              <a:pt x="703" y="129"/>
                            </a:cubicBezTo>
                            <a:cubicBezTo>
                              <a:pt x="701" y="128"/>
                              <a:pt x="697" y="125"/>
                              <a:pt x="695" y="125"/>
                            </a:cubicBezTo>
                            <a:cubicBezTo>
                              <a:pt x="691" y="124"/>
                              <a:pt x="691" y="127"/>
                              <a:pt x="689" y="128"/>
                            </a:cubicBezTo>
                            <a:cubicBezTo>
                              <a:pt x="688" y="129"/>
                              <a:pt x="684" y="129"/>
                              <a:pt x="683" y="129"/>
                            </a:cubicBezTo>
                            <a:cubicBezTo>
                              <a:pt x="682" y="130"/>
                              <a:pt x="681" y="130"/>
                              <a:pt x="679" y="130"/>
                            </a:cubicBezTo>
                            <a:cubicBezTo>
                              <a:pt x="677" y="130"/>
                              <a:pt x="677" y="131"/>
                              <a:pt x="676" y="131"/>
                            </a:cubicBezTo>
                            <a:cubicBezTo>
                              <a:pt x="677" y="128"/>
                              <a:pt x="686" y="130"/>
                              <a:pt x="688" y="127"/>
                            </a:cubicBezTo>
                            <a:cubicBezTo>
                              <a:pt x="684" y="125"/>
                              <a:pt x="680" y="126"/>
                              <a:pt x="679" y="127"/>
                            </a:cubicBezTo>
                            <a:cubicBezTo>
                              <a:pt x="678" y="127"/>
                              <a:pt x="678" y="128"/>
                              <a:pt x="677" y="128"/>
                            </a:cubicBezTo>
                            <a:cubicBezTo>
                              <a:pt x="674" y="128"/>
                              <a:pt x="673" y="129"/>
                              <a:pt x="672" y="129"/>
                            </a:cubicBezTo>
                            <a:cubicBezTo>
                              <a:pt x="673" y="129"/>
                              <a:pt x="675" y="128"/>
                              <a:pt x="678" y="128"/>
                            </a:cubicBezTo>
                            <a:cubicBezTo>
                              <a:pt x="676" y="127"/>
                              <a:pt x="675" y="127"/>
                              <a:pt x="675" y="128"/>
                            </a:cubicBezTo>
                            <a:cubicBezTo>
                              <a:pt x="677" y="126"/>
                              <a:pt x="682" y="125"/>
                              <a:pt x="686" y="125"/>
                            </a:cubicBezTo>
                            <a:cubicBezTo>
                              <a:pt x="688" y="125"/>
                              <a:pt x="688" y="123"/>
                              <a:pt x="690" y="123"/>
                            </a:cubicBezTo>
                            <a:cubicBezTo>
                              <a:pt x="690" y="123"/>
                              <a:pt x="693" y="123"/>
                              <a:pt x="691" y="122"/>
                            </a:cubicBezTo>
                            <a:cubicBezTo>
                              <a:pt x="687" y="121"/>
                              <a:pt x="681" y="120"/>
                              <a:pt x="679" y="120"/>
                            </a:cubicBezTo>
                            <a:cubicBezTo>
                              <a:pt x="677" y="121"/>
                              <a:pt x="676" y="122"/>
                              <a:pt x="674" y="122"/>
                            </a:cubicBezTo>
                            <a:cubicBezTo>
                              <a:pt x="673" y="122"/>
                              <a:pt x="672" y="122"/>
                              <a:pt x="672" y="122"/>
                            </a:cubicBezTo>
                            <a:cubicBezTo>
                              <a:pt x="672" y="123"/>
                              <a:pt x="673" y="123"/>
                              <a:pt x="671" y="123"/>
                            </a:cubicBezTo>
                            <a:cubicBezTo>
                              <a:pt x="670" y="121"/>
                              <a:pt x="676" y="121"/>
                              <a:pt x="677" y="120"/>
                            </a:cubicBezTo>
                            <a:cubicBezTo>
                              <a:pt x="673" y="118"/>
                              <a:pt x="669" y="120"/>
                              <a:pt x="668" y="121"/>
                            </a:cubicBezTo>
                            <a:cubicBezTo>
                              <a:pt x="664" y="122"/>
                              <a:pt x="664" y="126"/>
                              <a:pt x="661" y="127"/>
                            </a:cubicBezTo>
                            <a:cubicBezTo>
                              <a:pt x="663" y="126"/>
                              <a:pt x="663" y="124"/>
                              <a:pt x="664" y="123"/>
                            </a:cubicBezTo>
                            <a:cubicBezTo>
                              <a:pt x="660" y="121"/>
                              <a:pt x="661" y="124"/>
                              <a:pt x="659" y="125"/>
                            </a:cubicBezTo>
                            <a:cubicBezTo>
                              <a:pt x="659" y="124"/>
                              <a:pt x="658" y="124"/>
                              <a:pt x="657" y="124"/>
                            </a:cubicBezTo>
                            <a:cubicBezTo>
                              <a:pt x="659" y="123"/>
                              <a:pt x="659" y="122"/>
                              <a:pt x="661" y="122"/>
                            </a:cubicBezTo>
                            <a:cubicBezTo>
                              <a:pt x="664" y="122"/>
                              <a:pt x="664" y="122"/>
                              <a:pt x="666" y="121"/>
                            </a:cubicBezTo>
                            <a:cubicBezTo>
                              <a:pt x="667" y="120"/>
                              <a:pt x="670" y="120"/>
                              <a:pt x="670" y="118"/>
                            </a:cubicBezTo>
                            <a:cubicBezTo>
                              <a:pt x="669" y="115"/>
                              <a:pt x="663" y="119"/>
                              <a:pt x="663" y="119"/>
                            </a:cubicBezTo>
                            <a:cubicBezTo>
                              <a:pt x="661" y="119"/>
                              <a:pt x="660" y="119"/>
                              <a:pt x="659" y="120"/>
                            </a:cubicBezTo>
                            <a:cubicBezTo>
                              <a:pt x="661" y="119"/>
                              <a:pt x="662" y="119"/>
                              <a:pt x="661" y="118"/>
                            </a:cubicBezTo>
                            <a:cubicBezTo>
                              <a:pt x="660" y="118"/>
                              <a:pt x="659" y="118"/>
                              <a:pt x="658" y="117"/>
                            </a:cubicBezTo>
                            <a:cubicBezTo>
                              <a:pt x="656" y="117"/>
                              <a:pt x="656" y="119"/>
                              <a:pt x="654" y="119"/>
                            </a:cubicBezTo>
                            <a:cubicBezTo>
                              <a:pt x="655" y="120"/>
                              <a:pt x="657" y="120"/>
                              <a:pt x="659" y="120"/>
                            </a:cubicBezTo>
                            <a:cubicBezTo>
                              <a:pt x="658" y="120"/>
                              <a:pt x="657" y="120"/>
                              <a:pt x="656" y="120"/>
                            </a:cubicBezTo>
                            <a:cubicBezTo>
                              <a:pt x="654" y="120"/>
                              <a:pt x="653" y="122"/>
                              <a:pt x="650" y="122"/>
                            </a:cubicBezTo>
                            <a:cubicBezTo>
                              <a:pt x="653" y="122"/>
                              <a:pt x="653" y="120"/>
                              <a:pt x="654" y="120"/>
                            </a:cubicBezTo>
                            <a:cubicBezTo>
                              <a:pt x="652" y="119"/>
                              <a:pt x="651" y="120"/>
                              <a:pt x="650" y="120"/>
                            </a:cubicBezTo>
                            <a:cubicBezTo>
                              <a:pt x="653" y="119"/>
                              <a:pt x="655" y="117"/>
                              <a:pt x="659" y="117"/>
                            </a:cubicBezTo>
                            <a:cubicBezTo>
                              <a:pt x="661" y="117"/>
                              <a:pt x="664" y="117"/>
                              <a:pt x="663" y="115"/>
                            </a:cubicBezTo>
                            <a:cubicBezTo>
                              <a:pt x="662" y="112"/>
                              <a:pt x="652" y="112"/>
                              <a:pt x="651" y="112"/>
                            </a:cubicBezTo>
                            <a:cubicBezTo>
                              <a:pt x="647" y="113"/>
                              <a:pt x="647" y="117"/>
                              <a:pt x="643" y="118"/>
                            </a:cubicBezTo>
                            <a:cubicBezTo>
                              <a:pt x="644" y="117"/>
                              <a:pt x="644" y="115"/>
                              <a:pt x="646" y="115"/>
                            </a:cubicBezTo>
                            <a:cubicBezTo>
                              <a:pt x="640" y="113"/>
                              <a:pt x="642" y="117"/>
                              <a:pt x="639" y="117"/>
                            </a:cubicBezTo>
                            <a:cubicBezTo>
                              <a:pt x="641" y="117"/>
                              <a:pt x="641" y="115"/>
                              <a:pt x="642" y="114"/>
                            </a:cubicBezTo>
                            <a:cubicBezTo>
                              <a:pt x="640" y="115"/>
                              <a:pt x="641" y="113"/>
                              <a:pt x="641" y="113"/>
                            </a:cubicBezTo>
                            <a:cubicBezTo>
                              <a:pt x="638" y="112"/>
                              <a:pt x="637" y="114"/>
                              <a:pt x="636" y="115"/>
                            </a:cubicBezTo>
                            <a:cubicBezTo>
                              <a:pt x="636" y="115"/>
                              <a:pt x="637" y="114"/>
                              <a:pt x="637" y="114"/>
                            </a:cubicBezTo>
                            <a:cubicBezTo>
                              <a:pt x="636" y="114"/>
                              <a:pt x="635" y="114"/>
                              <a:pt x="634" y="114"/>
                            </a:cubicBezTo>
                            <a:cubicBezTo>
                              <a:pt x="637" y="113"/>
                              <a:pt x="638" y="112"/>
                              <a:pt x="640" y="111"/>
                            </a:cubicBezTo>
                            <a:cubicBezTo>
                              <a:pt x="637" y="110"/>
                              <a:pt x="635" y="111"/>
                              <a:pt x="636" y="113"/>
                            </a:cubicBezTo>
                            <a:cubicBezTo>
                              <a:pt x="635" y="112"/>
                              <a:pt x="635" y="111"/>
                              <a:pt x="636" y="111"/>
                            </a:cubicBezTo>
                            <a:cubicBezTo>
                              <a:pt x="633" y="110"/>
                              <a:pt x="631" y="112"/>
                              <a:pt x="630" y="112"/>
                            </a:cubicBezTo>
                            <a:cubicBezTo>
                              <a:pt x="630" y="113"/>
                              <a:pt x="630" y="113"/>
                              <a:pt x="630" y="114"/>
                            </a:cubicBezTo>
                            <a:cubicBezTo>
                              <a:pt x="630" y="115"/>
                              <a:pt x="629" y="115"/>
                              <a:pt x="628" y="116"/>
                            </a:cubicBezTo>
                            <a:cubicBezTo>
                              <a:pt x="628" y="115"/>
                              <a:pt x="629" y="115"/>
                              <a:pt x="630" y="114"/>
                            </a:cubicBezTo>
                            <a:cubicBezTo>
                              <a:pt x="630" y="114"/>
                              <a:pt x="628" y="113"/>
                              <a:pt x="627" y="113"/>
                            </a:cubicBezTo>
                            <a:cubicBezTo>
                              <a:pt x="628" y="112"/>
                              <a:pt x="630" y="113"/>
                              <a:pt x="631" y="112"/>
                            </a:cubicBezTo>
                            <a:cubicBezTo>
                              <a:pt x="629" y="112"/>
                              <a:pt x="628" y="112"/>
                              <a:pt x="628" y="112"/>
                            </a:cubicBezTo>
                            <a:cubicBezTo>
                              <a:pt x="628" y="112"/>
                              <a:pt x="628" y="112"/>
                              <a:pt x="628" y="112"/>
                            </a:cubicBezTo>
                            <a:cubicBezTo>
                              <a:pt x="626" y="111"/>
                              <a:pt x="625" y="111"/>
                              <a:pt x="624" y="111"/>
                            </a:cubicBezTo>
                            <a:cubicBezTo>
                              <a:pt x="626" y="111"/>
                              <a:pt x="629" y="111"/>
                              <a:pt x="632" y="110"/>
                            </a:cubicBezTo>
                            <a:cubicBezTo>
                              <a:pt x="634" y="110"/>
                              <a:pt x="634" y="109"/>
                              <a:pt x="636" y="108"/>
                            </a:cubicBezTo>
                            <a:cubicBezTo>
                              <a:pt x="626" y="103"/>
                              <a:pt x="622" y="111"/>
                              <a:pt x="618" y="111"/>
                            </a:cubicBezTo>
                            <a:cubicBezTo>
                              <a:pt x="620" y="111"/>
                              <a:pt x="620" y="110"/>
                              <a:pt x="621" y="109"/>
                            </a:cubicBezTo>
                            <a:cubicBezTo>
                              <a:pt x="622" y="108"/>
                              <a:pt x="624" y="108"/>
                              <a:pt x="625" y="107"/>
                            </a:cubicBezTo>
                            <a:cubicBezTo>
                              <a:pt x="619" y="106"/>
                              <a:pt x="618" y="109"/>
                              <a:pt x="614" y="109"/>
                            </a:cubicBezTo>
                            <a:cubicBezTo>
                              <a:pt x="616" y="108"/>
                              <a:pt x="618" y="107"/>
                              <a:pt x="620" y="107"/>
                            </a:cubicBezTo>
                            <a:cubicBezTo>
                              <a:pt x="623" y="107"/>
                              <a:pt x="626" y="107"/>
                              <a:pt x="627" y="106"/>
                            </a:cubicBezTo>
                            <a:cubicBezTo>
                              <a:pt x="628" y="104"/>
                              <a:pt x="617" y="101"/>
                              <a:pt x="617" y="104"/>
                            </a:cubicBezTo>
                            <a:cubicBezTo>
                              <a:pt x="617" y="102"/>
                              <a:pt x="606" y="101"/>
                              <a:pt x="604" y="101"/>
                            </a:cubicBezTo>
                            <a:cubicBezTo>
                              <a:pt x="601" y="101"/>
                              <a:pt x="598" y="101"/>
                              <a:pt x="596" y="102"/>
                            </a:cubicBezTo>
                            <a:cubicBezTo>
                              <a:pt x="596" y="102"/>
                              <a:pt x="593" y="103"/>
                              <a:pt x="594" y="104"/>
                            </a:cubicBezTo>
                            <a:cubicBezTo>
                              <a:pt x="595" y="105"/>
                              <a:pt x="596" y="105"/>
                              <a:pt x="597" y="105"/>
                            </a:cubicBezTo>
                            <a:cubicBezTo>
                              <a:pt x="595" y="105"/>
                              <a:pt x="594" y="106"/>
                              <a:pt x="595" y="107"/>
                            </a:cubicBezTo>
                            <a:cubicBezTo>
                              <a:pt x="594" y="105"/>
                              <a:pt x="591" y="105"/>
                              <a:pt x="592" y="106"/>
                            </a:cubicBezTo>
                            <a:cubicBezTo>
                              <a:pt x="592" y="107"/>
                              <a:pt x="600" y="110"/>
                              <a:pt x="601" y="110"/>
                            </a:cubicBezTo>
                            <a:cubicBezTo>
                              <a:pt x="600" y="110"/>
                              <a:pt x="598" y="109"/>
                              <a:pt x="596" y="109"/>
                            </a:cubicBezTo>
                            <a:cubicBezTo>
                              <a:pt x="597" y="109"/>
                              <a:pt x="598" y="110"/>
                              <a:pt x="599" y="110"/>
                            </a:cubicBezTo>
                            <a:cubicBezTo>
                              <a:pt x="596" y="110"/>
                              <a:pt x="591" y="104"/>
                              <a:pt x="590" y="108"/>
                            </a:cubicBezTo>
                            <a:cubicBezTo>
                              <a:pt x="591" y="108"/>
                              <a:pt x="592" y="109"/>
                              <a:pt x="592" y="109"/>
                            </a:cubicBezTo>
                            <a:cubicBezTo>
                              <a:pt x="591" y="109"/>
                              <a:pt x="589" y="108"/>
                              <a:pt x="588" y="109"/>
                            </a:cubicBezTo>
                            <a:cubicBezTo>
                              <a:pt x="588" y="108"/>
                              <a:pt x="590" y="107"/>
                              <a:pt x="590" y="106"/>
                            </a:cubicBezTo>
                            <a:cubicBezTo>
                              <a:pt x="585" y="104"/>
                              <a:pt x="584" y="105"/>
                              <a:pt x="583" y="106"/>
                            </a:cubicBezTo>
                            <a:cubicBezTo>
                              <a:pt x="584" y="106"/>
                              <a:pt x="582" y="104"/>
                              <a:pt x="582" y="103"/>
                            </a:cubicBezTo>
                            <a:cubicBezTo>
                              <a:pt x="581" y="104"/>
                              <a:pt x="577" y="106"/>
                              <a:pt x="582" y="107"/>
                            </a:cubicBezTo>
                            <a:cubicBezTo>
                              <a:pt x="580" y="107"/>
                              <a:pt x="577" y="104"/>
                              <a:pt x="577" y="107"/>
                            </a:cubicBezTo>
                            <a:cubicBezTo>
                              <a:pt x="576" y="108"/>
                              <a:pt x="574" y="109"/>
                              <a:pt x="571" y="109"/>
                            </a:cubicBezTo>
                            <a:cubicBezTo>
                              <a:pt x="572" y="109"/>
                              <a:pt x="572" y="109"/>
                              <a:pt x="572" y="109"/>
                            </a:cubicBezTo>
                            <a:cubicBezTo>
                              <a:pt x="571" y="108"/>
                              <a:pt x="571" y="108"/>
                              <a:pt x="570" y="108"/>
                            </a:cubicBezTo>
                            <a:cubicBezTo>
                              <a:pt x="571" y="107"/>
                              <a:pt x="573" y="108"/>
                              <a:pt x="575" y="107"/>
                            </a:cubicBezTo>
                            <a:cubicBezTo>
                              <a:pt x="570" y="107"/>
                              <a:pt x="575" y="104"/>
                              <a:pt x="575" y="104"/>
                            </a:cubicBezTo>
                            <a:cubicBezTo>
                              <a:pt x="574" y="103"/>
                              <a:pt x="573" y="103"/>
                              <a:pt x="572" y="104"/>
                            </a:cubicBezTo>
                            <a:cubicBezTo>
                              <a:pt x="573" y="103"/>
                              <a:pt x="575" y="102"/>
                              <a:pt x="577" y="101"/>
                            </a:cubicBezTo>
                            <a:cubicBezTo>
                              <a:pt x="573" y="100"/>
                              <a:pt x="574" y="99"/>
                              <a:pt x="575" y="98"/>
                            </a:cubicBezTo>
                            <a:cubicBezTo>
                              <a:pt x="573" y="97"/>
                              <a:pt x="571" y="97"/>
                              <a:pt x="569" y="96"/>
                            </a:cubicBezTo>
                            <a:cubicBezTo>
                              <a:pt x="569" y="93"/>
                              <a:pt x="564" y="91"/>
                              <a:pt x="559" y="92"/>
                            </a:cubicBezTo>
                            <a:cubicBezTo>
                              <a:pt x="557" y="92"/>
                              <a:pt x="553" y="92"/>
                              <a:pt x="551" y="92"/>
                            </a:cubicBezTo>
                            <a:cubicBezTo>
                              <a:pt x="548" y="92"/>
                              <a:pt x="545" y="93"/>
                              <a:pt x="542" y="94"/>
                            </a:cubicBezTo>
                            <a:cubicBezTo>
                              <a:pt x="544" y="94"/>
                              <a:pt x="545" y="94"/>
                              <a:pt x="545" y="95"/>
                            </a:cubicBezTo>
                            <a:cubicBezTo>
                              <a:pt x="541" y="94"/>
                              <a:pt x="538" y="94"/>
                              <a:pt x="536" y="95"/>
                            </a:cubicBezTo>
                            <a:cubicBezTo>
                              <a:pt x="536" y="95"/>
                              <a:pt x="537" y="96"/>
                              <a:pt x="535" y="95"/>
                            </a:cubicBezTo>
                            <a:cubicBezTo>
                              <a:pt x="532" y="95"/>
                              <a:pt x="531" y="96"/>
                              <a:pt x="531" y="96"/>
                            </a:cubicBezTo>
                            <a:cubicBezTo>
                              <a:pt x="536" y="98"/>
                              <a:pt x="539" y="97"/>
                              <a:pt x="544" y="98"/>
                            </a:cubicBezTo>
                            <a:cubicBezTo>
                              <a:pt x="541" y="98"/>
                              <a:pt x="538" y="98"/>
                              <a:pt x="534" y="98"/>
                            </a:cubicBezTo>
                            <a:cubicBezTo>
                              <a:pt x="532" y="97"/>
                              <a:pt x="528" y="97"/>
                              <a:pt x="528" y="98"/>
                            </a:cubicBezTo>
                            <a:cubicBezTo>
                              <a:pt x="532" y="99"/>
                              <a:pt x="538" y="101"/>
                              <a:pt x="542" y="101"/>
                            </a:cubicBezTo>
                            <a:cubicBezTo>
                              <a:pt x="538" y="101"/>
                              <a:pt x="533" y="99"/>
                              <a:pt x="529" y="99"/>
                            </a:cubicBezTo>
                            <a:cubicBezTo>
                              <a:pt x="527" y="99"/>
                              <a:pt x="523" y="102"/>
                              <a:pt x="528" y="103"/>
                            </a:cubicBezTo>
                            <a:cubicBezTo>
                              <a:pt x="526" y="103"/>
                              <a:pt x="526" y="103"/>
                              <a:pt x="528" y="104"/>
                            </a:cubicBezTo>
                            <a:cubicBezTo>
                              <a:pt x="532" y="105"/>
                              <a:pt x="533" y="104"/>
                              <a:pt x="535" y="104"/>
                            </a:cubicBezTo>
                            <a:cubicBezTo>
                              <a:pt x="532" y="105"/>
                              <a:pt x="536" y="105"/>
                              <a:pt x="537" y="105"/>
                            </a:cubicBezTo>
                            <a:cubicBezTo>
                              <a:pt x="530" y="106"/>
                              <a:pt x="540" y="107"/>
                              <a:pt x="540" y="109"/>
                            </a:cubicBezTo>
                            <a:cubicBezTo>
                              <a:pt x="537" y="107"/>
                              <a:pt x="533" y="106"/>
                              <a:pt x="530" y="106"/>
                            </a:cubicBezTo>
                            <a:cubicBezTo>
                              <a:pt x="529" y="106"/>
                              <a:pt x="528" y="106"/>
                              <a:pt x="527" y="107"/>
                            </a:cubicBezTo>
                            <a:cubicBezTo>
                              <a:pt x="527" y="108"/>
                              <a:pt x="525" y="108"/>
                              <a:pt x="523" y="108"/>
                            </a:cubicBezTo>
                            <a:cubicBezTo>
                              <a:pt x="524" y="108"/>
                              <a:pt x="528" y="110"/>
                              <a:pt x="528" y="110"/>
                            </a:cubicBezTo>
                            <a:cubicBezTo>
                              <a:pt x="528" y="110"/>
                              <a:pt x="528" y="110"/>
                              <a:pt x="527" y="110"/>
                            </a:cubicBezTo>
                            <a:cubicBezTo>
                              <a:pt x="530" y="112"/>
                              <a:pt x="534" y="112"/>
                              <a:pt x="535" y="111"/>
                            </a:cubicBezTo>
                            <a:cubicBezTo>
                              <a:pt x="538" y="114"/>
                              <a:pt x="535" y="114"/>
                              <a:pt x="535" y="116"/>
                            </a:cubicBezTo>
                            <a:cubicBezTo>
                              <a:pt x="536" y="117"/>
                              <a:pt x="535" y="119"/>
                              <a:pt x="533" y="119"/>
                            </a:cubicBezTo>
                            <a:cubicBezTo>
                              <a:pt x="534" y="118"/>
                              <a:pt x="533" y="118"/>
                              <a:pt x="532" y="117"/>
                            </a:cubicBezTo>
                            <a:cubicBezTo>
                              <a:pt x="532" y="117"/>
                              <a:pt x="533" y="117"/>
                              <a:pt x="534" y="117"/>
                            </a:cubicBezTo>
                            <a:cubicBezTo>
                              <a:pt x="527" y="114"/>
                              <a:pt x="520" y="118"/>
                              <a:pt x="517" y="118"/>
                            </a:cubicBezTo>
                            <a:cubicBezTo>
                              <a:pt x="517" y="117"/>
                              <a:pt x="519" y="118"/>
                              <a:pt x="521" y="117"/>
                            </a:cubicBezTo>
                            <a:cubicBezTo>
                              <a:pt x="522" y="117"/>
                              <a:pt x="523" y="116"/>
                              <a:pt x="525" y="116"/>
                            </a:cubicBezTo>
                            <a:cubicBezTo>
                              <a:pt x="527" y="116"/>
                              <a:pt x="529" y="116"/>
                              <a:pt x="531" y="115"/>
                            </a:cubicBezTo>
                            <a:cubicBezTo>
                              <a:pt x="531" y="115"/>
                              <a:pt x="534" y="115"/>
                              <a:pt x="534" y="115"/>
                            </a:cubicBezTo>
                            <a:cubicBezTo>
                              <a:pt x="533" y="113"/>
                              <a:pt x="519" y="111"/>
                              <a:pt x="519" y="107"/>
                            </a:cubicBezTo>
                            <a:cubicBezTo>
                              <a:pt x="518" y="105"/>
                              <a:pt x="520" y="105"/>
                              <a:pt x="520" y="104"/>
                            </a:cubicBezTo>
                            <a:cubicBezTo>
                              <a:pt x="520" y="103"/>
                              <a:pt x="516" y="102"/>
                              <a:pt x="516" y="101"/>
                            </a:cubicBezTo>
                            <a:cubicBezTo>
                              <a:pt x="516" y="100"/>
                              <a:pt x="518" y="99"/>
                              <a:pt x="519" y="98"/>
                            </a:cubicBezTo>
                            <a:cubicBezTo>
                              <a:pt x="521" y="97"/>
                              <a:pt x="522" y="96"/>
                              <a:pt x="525" y="95"/>
                            </a:cubicBezTo>
                            <a:cubicBezTo>
                              <a:pt x="527" y="94"/>
                              <a:pt x="530" y="93"/>
                              <a:pt x="532" y="92"/>
                            </a:cubicBezTo>
                            <a:cubicBezTo>
                              <a:pt x="535" y="92"/>
                              <a:pt x="531" y="91"/>
                              <a:pt x="529" y="91"/>
                            </a:cubicBezTo>
                            <a:cubicBezTo>
                              <a:pt x="521" y="91"/>
                              <a:pt x="514" y="91"/>
                              <a:pt x="508" y="92"/>
                            </a:cubicBezTo>
                            <a:cubicBezTo>
                              <a:pt x="501" y="92"/>
                              <a:pt x="498" y="95"/>
                              <a:pt x="493" y="97"/>
                            </a:cubicBezTo>
                            <a:cubicBezTo>
                              <a:pt x="492" y="97"/>
                              <a:pt x="491" y="98"/>
                              <a:pt x="491" y="100"/>
                            </a:cubicBezTo>
                            <a:cubicBezTo>
                              <a:pt x="492" y="101"/>
                              <a:pt x="490" y="100"/>
                              <a:pt x="489" y="101"/>
                            </a:cubicBezTo>
                            <a:cubicBezTo>
                              <a:pt x="488" y="102"/>
                              <a:pt x="488" y="103"/>
                              <a:pt x="487" y="104"/>
                            </a:cubicBezTo>
                            <a:cubicBezTo>
                              <a:pt x="486" y="104"/>
                              <a:pt x="484" y="107"/>
                              <a:pt x="488" y="107"/>
                            </a:cubicBezTo>
                            <a:cubicBezTo>
                              <a:pt x="487" y="108"/>
                              <a:pt x="484" y="108"/>
                              <a:pt x="485" y="109"/>
                            </a:cubicBezTo>
                            <a:cubicBezTo>
                              <a:pt x="486" y="111"/>
                              <a:pt x="485" y="112"/>
                              <a:pt x="485" y="114"/>
                            </a:cubicBezTo>
                            <a:cubicBezTo>
                              <a:pt x="487" y="116"/>
                              <a:pt x="505" y="115"/>
                              <a:pt x="506" y="115"/>
                            </a:cubicBezTo>
                            <a:cubicBezTo>
                              <a:pt x="506" y="117"/>
                              <a:pt x="512" y="118"/>
                              <a:pt x="513" y="118"/>
                            </a:cubicBezTo>
                            <a:cubicBezTo>
                              <a:pt x="509" y="118"/>
                              <a:pt x="507" y="119"/>
                              <a:pt x="502" y="118"/>
                            </a:cubicBezTo>
                            <a:cubicBezTo>
                              <a:pt x="498" y="118"/>
                              <a:pt x="493" y="117"/>
                              <a:pt x="490" y="117"/>
                            </a:cubicBezTo>
                            <a:cubicBezTo>
                              <a:pt x="491" y="117"/>
                              <a:pt x="491" y="118"/>
                              <a:pt x="492" y="118"/>
                            </a:cubicBezTo>
                            <a:cubicBezTo>
                              <a:pt x="492" y="118"/>
                              <a:pt x="491" y="119"/>
                              <a:pt x="491" y="119"/>
                            </a:cubicBezTo>
                            <a:cubicBezTo>
                              <a:pt x="492" y="120"/>
                              <a:pt x="495" y="121"/>
                              <a:pt x="496" y="122"/>
                            </a:cubicBezTo>
                            <a:cubicBezTo>
                              <a:pt x="498" y="124"/>
                              <a:pt x="503" y="124"/>
                              <a:pt x="505" y="124"/>
                            </a:cubicBezTo>
                            <a:cubicBezTo>
                              <a:pt x="504" y="125"/>
                              <a:pt x="503" y="125"/>
                              <a:pt x="502" y="124"/>
                            </a:cubicBezTo>
                            <a:cubicBezTo>
                              <a:pt x="504" y="125"/>
                              <a:pt x="511" y="125"/>
                              <a:pt x="507" y="125"/>
                            </a:cubicBezTo>
                            <a:cubicBezTo>
                              <a:pt x="509" y="124"/>
                              <a:pt x="513" y="125"/>
                              <a:pt x="515" y="125"/>
                            </a:cubicBezTo>
                            <a:cubicBezTo>
                              <a:pt x="514" y="124"/>
                              <a:pt x="513" y="124"/>
                              <a:pt x="512" y="124"/>
                            </a:cubicBezTo>
                            <a:cubicBezTo>
                              <a:pt x="513" y="123"/>
                              <a:pt x="518" y="124"/>
                              <a:pt x="515" y="124"/>
                            </a:cubicBezTo>
                            <a:cubicBezTo>
                              <a:pt x="518" y="125"/>
                              <a:pt x="519" y="124"/>
                              <a:pt x="520" y="123"/>
                            </a:cubicBezTo>
                            <a:cubicBezTo>
                              <a:pt x="520" y="123"/>
                              <a:pt x="517" y="125"/>
                              <a:pt x="520" y="126"/>
                            </a:cubicBezTo>
                            <a:cubicBezTo>
                              <a:pt x="524" y="128"/>
                              <a:pt x="529" y="128"/>
                              <a:pt x="531" y="128"/>
                            </a:cubicBezTo>
                            <a:cubicBezTo>
                              <a:pt x="529" y="127"/>
                              <a:pt x="528" y="127"/>
                              <a:pt x="526" y="127"/>
                            </a:cubicBezTo>
                            <a:cubicBezTo>
                              <a:pt x="527" y="127"/>
                              <a:pt x="530" y="127"/>
                              <a:pt x="531" y="127"/>
                            </a:cubicBezTo>
                            <a:cubicBezTo>
                              <a:pt x="534" y="127"/>
                              <a:pt x="534" y="127"/>
                              <a:pt x="536" y="127"/>
                            </a:cubicBezTo>
                            <a:cubicBezTo>
                              <a:pt x="540" y="129"/>
                              <a:pt x="543" y="128"/>
                              <a:pt x="545" y="128"/>
                            </a:cubicBezTo>
                            <a:cubicBezTo>
                              <a:pt x="548" y="128"/>
                              <a:pt x="550" y="128"/>
                              <a:pt x="554" y="128"/>
                            </a:cubicBezTo>
                            <a:cubicBezTo>
                              <a:pt x="555" y="128"/>
                              <a:pt x="556" y="129"/>
                              <a:pt x="557" y="129"/>
                            </a:cubicBezTo>
                            <a:cubicBezTo>
                              <a:pt x="557" y="129"/>
                              <a:pt x="561" y="130"/>
                              <a:pt x="561" y="130"/>
                            </a:cubicBezTo>
                            <a:cubicBezTo>
                              <a:pt x="562" y="130"/>
                              <a:pt x="564" y="129"/>
                              <a:pt x="565" y="128"/>
                            </a:cubicBezTo>
                            <a:cubicBezTo>
                              <a:pt x="563" y="128"/>
                              <a:pt x="562" y="128"/>
                              <a:pt x="560" y="127"/>
                            </a:cubicBezTo>
                            <a:cubicBezTo>
                              <a:pt x="557" y="126"/>
                              <a:pt x="555" y="126"/>
                              <a:pt x="553" y="125"/>
                            </a:cubicBezTo>
                            <a:cubicBezTo>
                              <a:pt x="559" y="126"/>
                              <a:pt x="565" y="128"/>
                              <a:pt x="571" y="130"/>
                            </a:cubicBezTo>
                            <a:cubicBezTo>
                              <a:pt x="572" y="130"/>
                              <a:pt x="574" y="130"/>
                              <a:pt x="572" y="129"/>
                            </a:cubicBezTo>
                            <a:cubicBezTo>
                              <a:pt x="571" y="129"/>
                              <a:pt x="570" y="128"/>
                              <a:pt x="568" y="128"/>
                            </a:cubicBezTo>
                            <a:cubicBezTo>
                              <a:pt x="567" y="128"/>
                              <a:pt x="567" y="128"/>
                              <a:pt x="565" y="127"/>
                            </a:cubicBezTo>
                            <a:cubicBezTo>
                              <a:pt x="566" y="125"/>
                              <a:pt x="580" y="130"/>
                              <a:pt x="582" y="128"/>
                            </a:cubicBezTo>
                            <a:cubicBezTo>
                              <a:pt x="584" y="130"/>
                              <a:pt x="591" y="129"/>
                              <a:pt x="593" y="129"/>
                            </a:cubicBezTo>
                            <a:cubicBezTo>
                              <a:pt x="594" y="128"/>
                              <a:pt x="593" y="127"/>
                              <a:pt x="591" y="125"/>
                            </a:cubicBezTo>
                            <a:cubicBezTo>
                              <a:pt x="590" y="124"/>
                              <a:pt x="586" y="124"/>
                              <a:pt x="585" y="124"/>
                            </a:cubicBezTo>
                            <a:cubicBezTo>
                              <a:pt x="585" y="124"/>
                              <a:pt x="585" y="123"/>
                              <a:pt x="586" y="123"/>
                            </a:cubicBezTo>
                            <a:cubicBezTo>
                              <a:pt x="587" y="123"/>
                              <a:pt x="588" y="124"/>
                              <a:pt x="588" y="123"/>
                            </a:cubicBezTo>
                            <a:cubicBezTo>
                              <a:pt x="589" y="123"/>
                              <a:pt x="589" y="121"/>
                              <a:pt x="591" y="122"/>
                            </a:cubicBezTo>
                            <a:cubicBezTo>
                              <a:pt x="591" y="122"/>
                              <a:pt x="590" y="122"/>
                              <a:pt x="589" y="122"/>
                            </a:cubicBezTo>
                            <a:cubicBezTo>
                              <a:pt x="590" y="123"/>
                              <a:pt x="591" y="124"/>
                              <a:pt x="592" y="123"/>
                            </a:cubicBezTo>
                            <a:cubicBezTo>
                              <a:pt x="593" y="123"/>
                              <a:pt x="594" y="125"/>
                              <a:pt x="595" y="124"/>
                            </a:cubicBezTo>
                            <a:cubicBezTo>
                              <a:pt x="596" y="126"/>
                              <a:pt x="599" y="125"/>
                              <a:pt x="600" y="125"/>
                            </a:cubicBezTo>
                            <a:cubicBezTo>
                              <a:pt x="603" y="125"/>
                              <a:pt x="603" y="129"/>
                              <a:pt x="603" y="130"/>
                            </a:cubicBezTo>
                            <a:cubicBezTo>
                              <a:pt x="605" y="130"/>
                              <a:pt x="606" y="130"/>
                              <a:pt x="607" y="129"/>
                            </a:cubicBezTo>
                            <a:cubicBezTo>
                              <a:pt x="608" y="130"/>
                              <a:pt x="609" y="129"/>
                              <a:pt x="611" y="130"/>
                            </a:cubicBezTo>
                            <a:cubicBezTo>
                              <a:pt x="612" y="131"/>
                              <a:pt x="609" y="131"/>
                              <a:pt x="608" y="131"/>
                            </a:cubicBezTo>
                            <a:cubicBezTo>
                              <a:pt x="612" y="133"/>
                              <a:pt x="614" y="131"/>
                              <a:pt x="617" y="131"/>
                            </a:cubicBezTo>
                            <a:cubicBezTo>
                              <a:pt x="616" y="131"/>
                              <a:pt x="613" y="131"/>
                              <a:pt x="613" y="132"/>
                            </a:cubicBezTo>
                            <a:cubicBezTo>
                              <a:pt x="613" y="133"/>
                              <a:pt x="621" y="134"/>
                              <a:pt x="622" y="136"/>
                            </a:cubicBezTo>
                            <a:cubicBezTo>
                              <a:pt x="624" y="137"/>
                              <a:pt x="617" y="137"/>
                              <a:pt x="615" y="137"/>
                            </a:cubicBezTo>
                            <a:cubicBezTo>
                              <a:pt x="614" y="137"/>
                              <a:pt x="613" y="137"/>
                              <a:pt x="612" y="138"/>
                            </a:cubicBezTo>
                            <a:cubicBezTo>
                              <a:pt x="612" y="138"/>
                              <a:pt x="613" y="138"/>
                              <a:pt x="613" y="139"/>
                            </a:cubicBezTo>
                            <a:cubicBezTo>
                              <a:pt x="614" y="139"/>
                              <a:pt x="612" y="140"/>
                              <a:pt x="613" y="140"/>
                            </a:cubicBezTo>
                            <a:cubicBezTo>
                              <a:pt x="617" y="141"/>
                              <a:pt x="622" y="139"/>
                              <a:pt x="623" y="138"/>
                            </a:cubicBezTo>
                            <a:cubicBezTo>
                              <a:pt x="623" y="136"/>
                              <a:pt x="626" y="138"/>
                              <a:pt x="627" y="138"/>
                            </a:cubicBezTo>
                            <a:cubicBezTo>
                              <a:pt x="627" y="138"/>
                              <a:pt x="628" y="138"/>
                              <a:pt x="628" y="138"/>
                            </a:cubicBezTo>
                            <a:cubicBezTo>
                              <a:pt x="628" y="138"/>
                              <a:pt x="628" y="138"/>
                              <a:pt x="629" y="138"/>
                            </a:cubicBezTo>
                            <a:cubicBezTo>
                              <a:pt x="626" y="138"/>
                              <a:pt x="630" y="138"/>
                              <a:pt x="630" y="138"/>
                            </a:cubicBezTo>
                            <a:cubicBezTo>
                              <a:pt x="630" y="138"/>
                              <a:pt x="630" y="139"/>
                              <a:pt x="629" y="139"/>
                            </a:cubicBezTo>
                            <a:cubicBezTo>
                              <a:pt x="630" y="139"/>
                              <a:pt x="631" y="139"/>
                              <a:pt x="631" y="139"/>
                            </a:cubicBezTo>
                            <a:cubicBezTo>
                              <a:pt x="629" y="139"/>
                              <a:pt x="633" y="141"/>
                              <a:pt x="635" y="142"/>
                            </a:cubicBezTo>
                            <a:cubicBezTo>
                              <a:pt x="637" y="142"/>
                              <a:pt x="639" y="141"/>
                              <a:pt x="636" y="140"/>
                            </a:cubicBezTo>
                            <a:cubicBezTo>
                              <a:pt x="637" y="140"/>
                              <a:pt x="639" y="140"/>
                              <a:pt x="640" y="141"/>
                            </a:cubicBezTo>
                            <a:cubicBezTo>
                              <a:pt x="639" y="140"/>
                              <a:pt x="639" y="142"/>
                              <a:pt x="639" y="142"/>
                            </a:cubicBezTo>
                            <a:cubicBezTo>
                              <a:pt x="639" y="144"/>
                              <a:pt x="640" y="143"/>
                              <a:pt x="641" y="144"/>
                            </a:cubicBezTo>
                            <a:cubicBezTo>
                              <a:pt x="642" y="144"/>
                              <a:pt x="644" y="144"/>
                              <a:pt x="644" y="143"/>
                            </a:cubicBezTo>
                            <a:cubicBezTo>
                              <a:pt x="644" y="144"/>
                              <a:pt x="643" y="144"/>
                              <a:pt x="643" y="144"/>
                            </a:cubicBezTo>
                            <a:cubicBezTo>
                              <a:pt x="644" y="144"/>
                              <a:pt x="646" y="145"/>
                              <a:pt x="647" y="145"/>
                            </a:cubicBezTo>
                            <a:cubicBezTo>
                              <a:pt x="647" y="146"/>
                              <a:pt x="648" y="147"/>
                              <a:pt x="648" y="147"/>
                            </a:cubicBezTo>
                            <a:cubicBezTo>
                              <a:pt x="651" y="148"/>
                              <a:pt x="651" y="152"/>
                              <a:pt x="654" y="154"/>
                            </a:cubicBezTo>
                            <a:cubicBezTo>
                              <a:pt x="653" y="154"/>
                              <a:pt x="653" y="155"/>
                              <a:pt x="651" y="156"/>
                            </a:cubicBezTo>
                            <a:cubicBezTo>
                              <a:pt x="649" y="156"/>
                              <a:pt x="648" y="156"/>
                              <a:pt x="648" y="157"/>
                            </a:cubicBezTo>
                            <a:cubicBezTo>
                              <a:pt x="646" y="159"/>
                              <a:pt x="651" y="159"/>
                              <a:pt x="653" y="159"/>
                            </a:cubicBezTo>
                            <a:cubicBezTo>
                              <a:pt x="656" y="159"/>
                              <a:pt x="662" y="161"/>
                              <a:pt x="663" y="159"/>
                            </a:cubicBezTo>
                            <a:cubicBezTo>
                              <a:pt x="664" y="157"/>
                              <a:pt x="663" y="156"/>
                              <a:pt x="669" y="157"/>
                            </a:cubicBezTo>
                            <a:cubicBezTo>
                              <a:pt x="666" y="157"/>
                              <a:pt x="669" y="157"/>
                              <a:pt x="669" y="158"/>
                            </a:cubicBezTo>
                            <a:cubicBezTo>
                              <a:pt x="670" y="158"/>
                              <a:pt x="670" y="159"/>
                              <a:pt x="671" y="159"/>
                            </a:cubicBezTo>
                            <a:cubicBezTo>
                              <a:pt x="673" y="159"/>
                              <a:pt x="682" y="161"/>
                              <a:pt x="680" y="161"/>
                            </a:cubicBezTo>
                            <a:cubicBezTo>
                              <a:pt x="681" y="161"/>
                              <a:pt x="681" y="161"/>
                              <a:pt x="682" y="161"/>
                            </a:cubicBezTo>
                            <a:cubicBezTo>
                              <a:pt x="681" y="161"/>
                              <a:pt x="680" y="161"/>
                              <a:pt x="679" y="162"/>
                            </a:cubicBezTo>
                            <a:cubicBezTo>
                              <a:pt x="680" y="162"/>
                              <a:pt x="681" y="161"/>
                              <a:pt x="682" y="162"/>
                            </a:cubicBezTo>
                            <a:cubicBezTo>
                              <a:pt x="682" y="162"/>
                              <a:pt x="681" y="162"/>
                              <a:pt x="680" y="162"/>
                            </a:cubicBezTo>
                            <a:cubicBezTo>
                              <a:pt x="682" y="163"/>
                              <a:pt x="682" y="162"/>
                              <a:pt x="683" y="162"/>
                            </a:cubicBezTo>
                            <a:cubicBezTo>
                              <a:pt x="682" y="163"/>
                              <a:pt x="681" y="163"/>
                              <a:pt x="680" y="164"/>
                            </a:cubicBezTo>
                            <a:cubicBezTo>
                              <a:pt x="679" y="164"/>
                              <a:pt x="676" y="164"/>
                              <a:pt x="674" y="164"/>
                            </a:cubicBezTo>
                            <a:cubicBezTo>
                              <a:pt x="672" y="164"/>
                              <a:pt x="670" y="163"/>
                              <a:pt x="668" y="164"/>
                            </a:cubicBezTo>
                            <a:cubicBezTo>
                              <a:pt x="667" y="165"/>
                              <a:pt x="666" y="167"/>
                              <a:pt x="663" y="167"/>
                            </a:cubicBezTo>
                            <a:cubicBezTo>
                              <a:pt x="663" y="166"/>
                              <a:pt x="665" y="166"/>
                              <a:pt x="665" y="165"/>
                            </a:cubicBezTo>
                            <a:cubicBezTo>
                              <a:pt x="663" y="165"/>
                              <a:pt x="665" y="164"/>
                              <a:pt x="664" y="163"/>
                            </a:cubicBezTo>
                            <a:cubicBezTo>
                              <a:pt x="664" y="162"/>
                              <a:pt x="663" y="161"/>
                              <a:pt x="661" y="161"/>
                            </a:cubicBezTo>
                            <a:cubicBezTo>
                              <a:pt x="657" y="160"/>
                              <a:pt x="653" y="159"/>
                              <a:pt x="649" y="159"/>
                            </a:cubicBezTo>
                            <a:cubicBezTo>
                              <a:pt x="646" y="159"/>
                              <a:pt x="631" y="163"/>
                              <a:pt x="634" y="165"/>
                            </a:cubicBezTo>
                            <a:cubicBezTo>
                              <a:pt x="636" y="167"/>
                              <a:pt x="639" y="167"/>
                              <a:pt x="641" y="169"/>
                            </a:cubicBezTo>
                            <a:cubicBezTo>
                              <a:pt x="645" y="172"/>
                              <a:pt x="638" y="170"/>
                              <a:pt x="637" y="171"/>
                            </a:cubicBezTo>
                            <a:cubicBezTo>
                              <a:pt x="635" y="171"/>
                              <a:pt x="634" y="172"/>
                              <a:pt x="633" y="173"/>
                            </a:cubicBezTo>
                            <a:cubicBezTo>
                              <a:pt x="632" y="173"/>
                              <a:pt x="629" y="172"/>
                              <a:pt x="628" y="172"/>
                            </a:cubicBezTo>
                            <a:cubicBezTo>
                              <a:pt x="626" y="172"/>
                              <a:pt x="628" y="173"/>
                              <a:pt x="626" y="173"/>
                            </a:cubicBezTo>
                            <a:cubicBezTo>
                              <a:pt x="624" y="173"/>
                              <a:pt x="621" y="172"/>
                              <a:pt x="620" y="173"/>
                            </a:cubicBezTo>
                            <a:cubicBezTo>
                              <a:pt x="620" y="173"/>
                              <a:pt x="621" y="174"/>
                              <a:pt x="621" y="174"/>
                            </a:cubicBezTo>
                            <a:cubicBezTo>
                              <a:pt x="620" y="173"/>
                              <a:pt x="618" y="173"/>
                              <a:pt x="617" y="173"/>
                            </a:cubicBezTo>
                            <a:cubicBezTo>
                              <a:pt x="616" y="173"/>
                              <a:pt x="604" y="171"/>
                              <a:pt x="606" y="172"/>
                            </a:cubicBezTo>
                            <a:cubicBezTo>
                              <a:pt x="604" y="172"/>
                              <a:pt x="605" y="173"/>
                              <a:pt x="605" y="174"/>
                            </a:cubicBezTo>
                            <a:cubicBezTo>
                              <a:pt x="605" y="175"/>
                              <a:pt x="603" y="175"/>
                              <a:pt x="602" y="175"/>
                            </a:cubicBezTo>
                            <a:cubicBezTo>
                              <a:pt x="601" y="175"/>
                              <a:pt x="600" y="176"/>
                              <a:pt x="599" y="176"/>
                            </a:cubicBezTo>
                            <a:cubicBezTo>
                              <a:pt x="598" y="177"/>
                              <a:pt x="599" y="179"/>
                              <a:pt x="597" y="179"/>
                            </a:cubicBezTo>
                            <a:cubicBezTo>
                              <a:pt x="599" y="178"/>
                              <a:pt x="598" y="179"/>
                              <a:pt x="599" y="180"/>
                            </a:cubicBezTo>
                            <a:cubicBezTo>
                              <a:pt x="600" y="181"/>
                              <a:pt x="602" y="182"/>
                              <a:pt x="603" y="182"/>
                            </a:cubicBezTo>
                            <a:cubicBezTo>
                              <a:pt x="606" y="183"/>
                              <a:pt x="608" y="183"/>
                              <a:pt x="612" y="183"/>
                            </a:cubicBezTo>
                            <a:cubicBezTo>
                              <a:pt x="613" y="184"/>
                              <a:pt x="612" y="183"/>
                              <a:pt x="612" y="183"/>
                            </a:cubicBezTo>
                            <a:cubicBezTo>
                              <a:pt x="613" y="182"/>
                              <a:pt x="615" y="183"/>
                              <a:pt x="616" y="183"/>
                            </a:cubicBezTo>
                            <a:cubicBezTo>
                              <a:pt x="617" y="183"/>
                              <a:pt x="618" y="182"/>
                              <a:pt x="619" y="182"/>
                            </a:cubicBezTo>
                            <a:cubicBezTo>
                              <a:pt x="619" y="182"/>
                              <a:pt x="620" y="182"/>
                              <a:pt x="621" y="182"/>
                            </a:cubicBezTo>
                            <a:cubicBezTo>
                              <a:pt x="620" y="181"/>
                              <a:pt x="620" y="181"/>
                              <a:pt x="622" y="181"/>
                            </a:cubicBezTo>
                            <a:cubicBezTo>
                              <a:pt x="617" y="179"/>
                              <a:pt x="626" y="181"/>
                              <a:pt x="627" y="181"/>
                            </a:cubicBezTo>
                            <a:cubicBezTo>
                              <a:pt x="629" y="181"/>
                              <a:pt x="632" y="182"/>
                              <a:pt x="632" y="181"/>
                            </a:cubicBezTo>
                            <a:cubicBezTo>
                              <a:pt x="633" y="180"/>
                              <a:pt x="631" y="179"/>
                              <a:pt x="629" y="178"/>
                            </a:cubicBezTo>
                            <a:cubicBezTo>
                              <a:pt x="630" y="178"/>
                              <a:pt x="631" y="177"/>
                              <a:pt x="633" y="177"/>
                            </a:cubicBezTo>
                            <a:cubicBezTo>
                              <a:pt x="632" y="178"/>
                              <a:pt x="630" y="178"/>
                              <a:pt x="633" y="179"/>
                            </a:cubicBezTo>
                            <a:cubicBezTo>
                              <a:pt x="635" y="180"/>
                              <a:pt x="636" y="179"/>
                              <a:pt x="637" y="178"/>
                            </a:cubicBezTo>
                            <a:cubicBezTo>
                              <a:pt x="638" y="180"/>
                              <a:pt x="635" y="180"/>
                              <a:pt x="638" y="180"/>
                            </a:cubicBezTo>
                            <a:cubicBezTo>
                              <a:pt x="636" y="180"/>
                              <a:pt x="637" y="182"/>
                              <a:pt x="637" y="182"/>
                            </a:cubicBezTo>
                            <a:cubicBezTo>
                              <a:pt x="638" y="182"/>
                              <a:pt x="640" y="181"/>
                              <a:pt x="638" y="180"/>
                            </a:cubicBezTo>
                            <a:cubicBezTo>
                              <a:pt x="640" y="181"/>
                              <a:pt x="642" y="180"/>
                              <a:pt x="641" y="179"/>
                            </a:cubicBezTo>
                            <a:cubicBezTo>
                              <a:pt x="642" y="179"/>
                              <a:pt x="643" y="180"/>
                              <a:pt x="643" y="181"/>
                            </a:cubicBezTo>
                            <a:cubicBezTo>
                              <a:pt x="644" y="181"/>
                              <a:pt x="644" y="179"/>
                              <a:pt x="645" y="180"/>
                            </a:cubicBezTo>
                            <a:cubicBezTo>
                              <a:pt x="645" y="180"/>
                              <a:pt x="644" y="180"/>
                              <a:pt x="643" y="181"/>
                            </a:cubicBezTo>
                            <a:cubicBezTo>
                              <a:pt x="643" y="182"/>
                              <a:pt x="646" y="183"/>
                              <a:pt x="647" y="184"/>
                            </a:cubicBezTo>
                            <a:cubicBezTo>
                              <a:pt x="647" y="184"/>
                              <a:pt x="647" y="184"/>
                              <a:pt x="647" y="183"/>
                            </a:cubicBezTo>
                            <a:cubicBezTo>
                              <a:pt x="648" y="183"/>
                              <a:pt x="649" y="185"/>
                              <a:pt x="650" y="185"/>
                            </a:cubicBezTo>
                            <a:cubicBezTo>
                              <a:pt x="650" y="185"/>
                              <a:pt x="650" y="185"/>
                              <a:pt x="650" y="185"/>
                            </a:cubicBezTo>
                            <a:cubicBezTo>
                              <a:pt x="651" y="185"/>
                              <a:pt x="651" y="186"/>
                              <a:pt x="651" y="187"/>
                            </a:cubicBezTo>
                            <a:cubicBezTo>
                              <a:pt x="653" y="188"/>
                              <a:pt x="654" y="187"/>
                              <a:pt x="655" y="186"/>
                            </a:cubicBezTo>
                            <a:cubicBezTo>
                              <a:pt x="654" y="187"/>
                              <a:pt x="654" y="188"/>
                              <a:pt x="653" y="189"/>
                            </a:cubicBezTo>
                            <a:cubicBezTo>
                              <a:pt x="654" y="188"/>
                              <a:pt x="657" y="188"/>
                              <a:pt x="658" y="188"/>
                            </a:cubicBezTo>
                            <a:cubicBezTo>
                              <a:pt x="656" y="188"/>
                              <a:pt x="657" y="188"/>
                              <a:pt x="657" y="187"/>
                            </a:cubicBezTo>
                            <a:cubicBezTo>
                              <a:pt x="659" y="189"/>
                              <a:pt x="662" y="189"/>
                              <a:pt x="664" y="189"/>
                            </a:cubicBezTo>
                            <a:cubicBezTo>
                              <a:pt x="662" y="191"/>
                              <a:pt x="659" y="191"/>
                              <a:pt x="655" y="191"/>
                            </a:cubicBezTo>
                            <a:cubicBezTo>
                              <a:pt x="658" y="191"/>
                              <a:pt x="658" y="192"/>
                              <a:pt x="660" y="193"/>
                            </a:cubicBezTo>
                            <a:cubicBezTo>
                              <a:pt x="663" y="195"/>
                              <a:pt x="666" y="194"/>
                              <a:pt x="667" y="193"/>
                            </a:cubicBezTo>
                            <a:cubicBezTo>
                              <a:pt x="667" y="194"/>
                              <a:pt x="666" y="195"/>
                              <a:pt x="664" y="195"/>
                            </a:cubicBezTo>
                            <a:cubicBezTo>
                              <a:pt x="667" y="195"/>
                              <a:pt x="670" y="196"/>
                              <a:pt x="673" y="197"/>
                            </a:cubicBezTo>
                            <a:cubicBezTo>
                              <a:pt x="676" y="198"/>
                              <a:pt x="678" y="197"/>
                              <a:pt x="681" y="197"/>
                            </a:cubicBezTo>
                            <a:cubicBezTo>
                              <a:pt x="678" y="197"/>
                              <a:pt x="681" y="199"/>
                              <a:pt x="683" y="200"/>
                            </a:cubicBezTo>
                            <a:cubicBezTo>
                              <a:pt x="686" y="201"/>
                              <a:pt x="690" y="202"/>
                              <a:pt x="692" y="202"/>
                            </a:cubicBezTo>
                            <a:cubicBezTo>
                              <a:pt x="696" y="203"/>
                              <a:pt x="699" y="203"/>
                              <a:pt x="704" y="204"/>
                            </a:cubicBezTo>
                            <a:cubicBezTo>
                              <a:pt x="707" y="205"/>
                              <a:pt x="711" y="206"/>
                              <a:pt x="714" y="206"/>
                            </a:cubicBezTo>
                            <a:cubicBezTo>
                              <a:pt x="713" y="205"/>
                              <a:pt x="713" y="204"/>
                              <a:pt x="712" y="204"/>
                            </a:cubicBezTo>
                            <a:cubicBezTo>
                              <a:pt x="713" y="204"/>
                              <a:pt x="714" y="204"/>
                              <a:pt x="713" y="203"/>
                            </a:cubicBezTo>
                            <a:cubicBezTo>
                              <a:pt x="712" y="203"/>
                              <a:pt x="711" y="202"/>
                              <a:pt x="711" y="201"/>
                            </a:cubicBezTo>
                            <a:cubicBezTo>
                              <a:pt x="710" y="201"/>
                              <a:pt x="710" y="201"/>
                              <a:pt x="709" y="201"/>
                            </a:cubicBezTo>
                            <a:cubicBezTo>
                              <a:pt x="710" y="201"/>
                              <a:pt x="710" y="201"/>
                              <a:pt x="709" y="201"/>
                            </a:cubicBezTo>
                            <a:cubicBezTo>
                              <a:pt x="708" y="200"/>
                              <a:pt x="709" y="199"/>
                              <a:pt x="708" y="199"/>
                            </a:cubicBezTo>
                            <a:cubicBezTo>
                              <a:pt x="706" y="198"/>
                              <a:pt x="704" y="198"/>
                              <a:pt x="703" y="198"/>
                            </a:cubicBezTo>
                            <a:cubicBezTo>
                              <a:pt x="703" y="198"/>
                              <a:pt x="703" y="197"/>
                              <a:pt x="703" y="197"/>
                            </a:cubicBezTo>
                            <a:cubicBezTo>
                              <a:pt x="701" y="197"/>
                              <a:pt x="700" y="194"/>
                              <a:pt x="698" y="195"/>
                            </a:cubicBezTo>
                            <a:cubicBezTo>
                              <a:pt x="700" y="195"/>
                              <a:pt x="697" y="195"/>
                              <a:pt x="697" y="195"/>
                            </a:cubicBezTo>
                            <a:cubicBezTo>
                              <a:pt x="697" y="195"/>
                              <a:pt x="697" y="194"/>
                              <a:pt x="698" y="194"/>
                            </a:cubicBezTo>
                            <a:cubicBezTo>
                              <a:pt x="694" y="194"/>
                              <a:pt x="690" y="192"/>
                              <a:pt x="687" y="189"/>
                            </a:cubicBezTo>
                            <a:cubicBezTo>
                              <a:pt x="684" y="186"/>
                              <a:pt x="692" y="189"/>
                              <a:pt x="692" y="188"/>
                            </a:cubicBezTo>
                            <a:cubicBezTo>
                              <a:pt x="693" y="190"/>
                              <a:pt x="696" y="191"/>
                              <a:pt x="698" y="191"/>
                            </a:cubicBezTo>
                            <a:cubicBezTo>
                              <a:pt x="697" y="190"/>
                              <a:pt x="696" y="189"/>
                              <a:pt x="695" y="188"/>
                            </a:cubicBezTo>
                            <a:cubicBezTo>
                              <a:pt x="697" y="189"/>
                              <a:pt x="704" y="194"/>
                              <a:pt x="704" y="191"/>
                            </a:cubicBezTo>
                            <a:cubicBezTo>
                              <a:pt x="704" y="192"/>
                              <a:pt x="704" y="193"/>
                              <a:pt x="705" y="193"/>
                            </a:cubicBezTo>
                            <a:cubicBezTo>
                              <a:pt x="705" y="193"/>
                              <a:pt x="705" y="193"/>
                              <a:pt x="705" y="192"/>
                            </a:cubicBezTo>
                            <a:cubicBezTo>
                              <a:pt x="706" y="193"/>
                              <a:pt x="706" y="194"/>
                              <a:pt x="708" y="195"/>
                            </a:cubicBezTo>
                            <a:cubicBezTo>
                              <a:pt x="705" y="194"/>
                              <a:pt x="709" y="194"/>
                              <a:pt x="707" y="192"/>
                            </a:cubicBezTo>
                            <a:cubicBezTo>
                              <a:pt x="709" y="194"/>
                              <a:pt x="709" y="194"/>
                              <a:pt x="712" y="196"/>
                            </a:cubicBezTo>
                            <a:cubicBezTo>
                              <a:pt x="712" y="195"/>
                              <a:pt x="711" y="194"/>
                              <a:pt x="711" y="194"/>
                            </a:cubicBezTo>
                            <a:cubicBezTo>
                              <a:pt x="712" y="195"/>
                              <a:pt x="714" y="196"/>
                              <a:pt x="715" y="195"/>
                            </a:cubicBezTo>
                            <a:cubicBezTo>
                              <a:pt x="714" y="195"/>
                              <a:pt x="714" y="195"/>
                              <a:pt x="714" y="195"/>
                            </a:cubicBezTo>
                            <a:cubicBezTo>
                              <a:pt x="715" y="196"/>
                              <a:pt x="716" y="195"/>
                              <a:pt x="716" y="195"/>
                            </a:cubicBezTo>
                            <a:cubicBezTo>
                              <a:pt x="715" y="196"/>
                              <a:pt x="719" y="197"/>
                              <a:pt x="720" y="196"/>
                            </a:cubicBezTo>
                            <a:cubicBezTo>
                              <a:pt x="720" y="196"/>
                              <a:pt x="719" y="200"/>
                              <a:pt x="723" y="199"/>
                            </a:cubicBezTo>
                            <a:cubicBezTo>
                              <a:pt x="722" y="199"/>
                              <a:pt x="722" y="199"/>
                              <a:pt x="722" y="199"/>
                            </a:cubicBezTo>
                            <a:cubicBezTo>
                              <a:pt x="723" y="200"/>
                              <a:pt x="724" y="199"/>
                              <a:pt x="724" y="199"/>
                            </a:cubicBezTo>
                            <a:cubicBezTo>
                              <a:pt x="724" y="199"/>
                              <a:pt x="723" y="199"/>
                              <a:pt x="723" y="199"/>
                            </a:cubicBezTo>
                            <a:cubicBezTo>
                              <a:pt x="724" y="198"/>
                              <a:pt x="721" y="196"/>
                              <a:pt x="720" y="195"/>
                            </a:cubicBezTo>
                            <a:cubicBezTo>
                              <a:pt x="722" y="195"/>
                              <a:pt x="723" y="196"/>
                              <a:pt x="725" y="196"/>
                            </a:cubicBezTo>
                            <a:cubicBezTo>
                              <a:pt x="727" y="196"/>
                              <a:pt x="724" y="194"/>
                              <a:pt x="724" y="193"/>
                            </a:cubicBezTo>
                            <a:cubicBezTo>
                              <a:pt x="723" y="193"/>
                              <a:pt x="722" y="193"/>
                              <a:pt x="722" y="192"/>
                            </a:cubicBezTo>
                            <a:cubicBezTo>
                              <a:pt x="723" y="193"/>
                              <a:pt x="723" y="192"/>
                              <a:pt x="723" y="192"/>
                            </a:cubicBezTo>
                            <a:cubicBezTo>
                              <a:pt x="723" y="191"/>
                              <a:pt x="722" y="191"/>
                              <a:pt x="722" y="191"/>
                            </a:cubicBezTo>
                            <a:cubicBezTo>
                              <a:pt x="723" y="191"/>
                              <a:pt x="722" y="189"/>
                              <a:pt x="723" y="189"/>
                            </a:cubicBezTo>
                            <a:cubicBezTo>
                              <a:pt x="722" y="189"/>
                              <a:pt x="721" y="188"/>
                              <a:pt x="720" y="188"/>
                            </a:cubicBezTo>
                            <a:cubicBezTo>
                              <a:pt x="722" y="188"/>
                              <a:pt x="723" y="189"/>
                              <a:pt x="724" y="190"/>
                            </a:cubicBezTo>
                            <a:cubicBezTo>
                              <a:pt x="725" y="191"/>
                              <a:pt x="725" y="191"/>
                              <a:pt x="726" y="192"/>
                            </a:cubicBezTo>
                            <a:cubicBezTo>
                              <a:pt x="727" y="193"/>
                              <a:pt x="728" y="192"/>
                              <a:pt x="726" y="191"/>
                            </a:cubicBezTo>
                            <a:cubicBezTo>
                              <a:pt x="729" y="191"/>
                              <a:pt x="726" y="189"/>
                              <a:pt x="727" y="188"/>
                            </a:cubicBezTo>
                            <a:cubicBezTo>
                              <a:pt x="726" y="188"/>
                              <a:pt x="725" y="188"/>
                              <a:pt x="724" y="188"/>
                            </a:cubicBezTo>
                            <a:cubicBezTo>
                              <a:pt x="724" y="187"/>
                              <a:pt x="724" y="187"/>
                              <a:pt x="725" y="187"/>
                            </a:cubicBezTo>
                            <a:cubicBezTo>
                              <a:pt x="726" y="188"/>
                              <a:pt x="727" y="188"/>
                              <a:pt x="728" y="188"/>
                            </a:cubicBezTo>
                            <a:cubicBezTo>
                              <a:pt x="728" y="188"/>
                              <a:pt x="728" y="188"/>
                              <a:pt x="728" y="188"/>
                            </a:cubicBezTo>
                            <a:cubicBezTo>
                              <a:pt x="729" y="188"/>
                              <a:pt x="729" y="188"/>
                              <a:pt x="729" y="188"/>
                            </a:cubicBezTo>
                            <a:cubicBezTo>
                              <a:pt x="729" y="188"/>
                              <a:pt x="729" y="188"/>
                              <a:pt x="729" y="188"/>
                            </a:cubicBezTo>
                            <a:cubicBezTo>
                              <a:pt x="729" y="188"/>
                              <a:pt x="729" y="188"/>
                              <a:pt x="729" y="188"/>
                            </a:cubicBezTo>
                            <a:cubicBezTo>
                              <a:pt x="728" y="188"/>
                              <a:pt x="727" y="188"/>
                              <a:pt x="727" y="187"/>
                            </a:cubicBezTo>
                            <a:cubicBezTo>
                              <a:pt x="727" y="187"/>
                              <a:pt x="727" y="187"/>
                              <a:pt x="727" y="187"/>
                            </a:cubicBezTo>
                            <a:cubicBezTo>
                              <a:pt x="727" y="187"/>
                              <a:pt x="727" y="187"/>
                              <a:pt x="727" y="187"/>
                            </a:cubicBezTo>
                            <a:cubicBezTo>
                              <a:pt x="727" y="187"/>
                              <a:pt x="727" y="187"/>
                              <a:pt x="727" y="187"/>
                            </a:cubicBezTo>
                            <a:cubicBezTo>
                              <a:pt x="727" y="187"/>
                              <a:pt x="728" y="187"/>
                              <a:pt x="727" y="187"/>
                            </a:cubicBezTo>
                            <a:cubicBezTo>
                              <a:pt x="727" y="186"/>
                              <a:pt x="727" y="186"/>
                              <a:pt x="727" y="186"/>
                            </a:cubicBezTo>
                            <a:cubicBezTo>
                              <a:pt x="726" y="186"/>
                              <a:pt x="726" y="186"/>
                              <a:pt x="726" y="186"/>
                            </a:cubicBezTo>
                            <a:cubicBezTo>
                              <a:pt x="725" y="186"/>
                              <a:pt x="725" y="187"/>
                              <a:pt x="725" y="187"/>
                            </a:cubicBezTo>
                            <a:cubicBezTo>
                              <a:pt x="725" y="187"/>
                              <a:pt x="724" y="187"/>
                              <a:pt x="724" y="187"/>
                            </a:cubicBezTo>
                            <a:cubicBezTo>
                              <a:pt x="724" y="186"/>
                              <a:pt x="725" y="186"/>
                              <a:pt x="726" y="186"/>
                            </a:cubicBezTo>
                            <a:cubicBezTo>
                              <a:pt x="724" y="185"/>
                              <a:pt x="723" y="185"/>
                              <a:pt x="722" y="185"/>
                            </a:cubicBezTo>
                            <a:cubicBezTo>
                              <a:pt x="723" y="185"/>
                              <a:pt x="720" y="184"/>
                              <a:pt x="720" y="184"/>
                            </a:cubicBezTo>
                            <a:cubicBezTo>
                              <a:pt x="721" y="183"/>
                              <a:pt x="719" y="183"/>
                              <a:pt x="718" y="183"/>
                            </a:cubicBezTo>
                            <a:cubicBezTo>
                              <a:pt x="719" y="182"/>
                              <a:pt x="720" y="183"/>
                              <a:pt x="721" y="183"/>
                            </a:cubicBezTo>
                            <a:cubicBezTo>
                              <a:pt x="722" y="182"/>
                              <a:pt x="722" y="181"/>
                              <a:pt x="722" y="181"/>
                            </a:cubicBezTo>
                            <a:cubicBezTo>
                              <a:pt x="721" y="181"/>
                              <a:pt x="720" y="181"/>
                              <a:pt x="719" y="181"/>
                            </a:cubicBezTo>
                            <a:cubicBezTo>
                              <a:pt x="721" y="180"/>
                              <a:pt x="718" y="181"/>
                              <a:pt x="716" y="181"/>
                            </a:cubicBezTo>
                            <a:cubicBezTo>
                              <a:pt x="716" y="180"/>
                              <a:pt x="717" y="179"/>
                              <a:pt x="718" y="179"/>
                            </a:cubicBezTo>
                            <a:cubicBezTo>
                              <a:pt x="715" y="179"/>
                              <a:pt x="718" y="177"/>
                              <a:pt x="715" y="177"/>
                            </a:cubicBezTo>
                            <a:cubicBezTo>
                              <a:pt x="714" y="177"/>
                              <a:pt x="715" y="179"/>
                              <a:pt x="714" y="179"/>
                            </a:cubicBezTo>
                            <a:cubicBezTo>
                              <a:pt x="714" y="178"/>
                              <a:pt x="714" y="178"/>
                              <a:pt x="714" y="178"/>
                            </a:cubicBezTo>
                            <a:cubicBezTo>
                              <a:pt x="713" y="178"/>
                              <a:pt x="712" y="178"/>
                              <a:pt x="712" y="179"/>
                            </a:cubicBezTo>
                            <a:cubicBezTo>
                              <a:pt x="712" y="178"/>
                              <a:pt x="712" y="178"/>
                              <a:pt x="712" y="177"/>
                            </a:cubicBezTo>
                            <a:cubicBezTo>
                              <a:pt x="711" y="177"/>
                              <a:pt x="709" y="177"/>
                              <a:pt x="708" y="176"/>
                            </a:cubicBezTo>
                            <a:cubicBezTo>
                              <a:pt x="708" y="176"/>
                              <a:pt x="707" y="177"/>
                              <a:pt x="707" y="177"/>
                            </a:cubicBezTo>
                            <a:cubicBezTo>
                              <a:pt x="706" y="176"/>
                              <a:pt x="708" y="176"/>
                              <a:pt x="705" y="175"/>
                            </a:cubicBezTo>
                            <a:cubicBezTo>
                              <a:pt x="706" y="175"/>
                              <a:pt x="707" y="175"/>
                              <a:pt x="707" y="174"/>
                            </a:cubicBezTo>
                            <a:cubicBezTo>
                              <a:pt x="705" y="175"/>
                              <a:pt x="705" y="176"/>
                              <a:pt x="704" y="175"/>
                            </a:cubicBezTo>
                            <a:cubicBezTo>
                              <a:pt x="704" y="175"/>
                              <a:pt x="705" y="175"/>
                              <a:pt x="705" y="174"/>
                            </a:cubicBezTo>
                            <a:cubicBezTo>
                              <a:pt x="703" y="174"/>
                              <a:pt x="702" y="172"/>
                              <a:pt x="700" y="173"/>
                            </a:cubicBezTo>
                            <a:cubicBezTo>
                              <a:pt x="701" y="172"/>
                              <a:pt x="704" y="173"/>
                              <a:pt x="703" y="171"/>
                            </a:cubicBezTo>
                            <a:cubicBezTo>
                              <a:pt x="703" y="171"/>
                              <a:pt x="702" y="171"/>
                              <a:pt x="701" y="172"/>
                            </a:cubicBezTo>
                            <a:cubicBezTo>
                              <a:pt x="700" y="171"/>
                              <a:pt x="701" y="170"/>
                              <a:pt x="701" y="170"/>
                            </a:cubicBezTo>
                            <a:cubicBezTo>
                              <a:pt x="698" y="168"/>
                              <a:pt x="696" y="170"/>
                              <a:pt x="695" y="171"/>
                            </a:cubicBezTo>
                            <a:cubicBezTo>
                              <a:pt x="695" y="170"/>
                              <a:pt x="696" y="169"/>
                              <a:pt x="696" y="168"/>
                            </a:cubicBezTo>
                            <a:cubicBezTo>
                              <a:pt x="695" y="168"/>
                              <a:pt x="694" y="168"/>
                              <a:pt x="694" y="168"/>
                            </a:cubicBezTo>
                            <a:cubicBezTo>
                              <a:pt x="694" y="167"/>
                              <a:pt x="693" y="167"/>
                              <a:pt x="692" y="167"/>
                            </a:cubicBezTo>
                            <a:cubicBezTo>
                              <a:pt x="693" y="167"/>
                              <a:pt x="693" y="167"/>
                              <a:pt x="691" y="166"/>
                            </a:cubicBezTo>
                            <a:cubicBezTo>
                              <a:pt x="693" y="167"/>
                              <a:pt x="695" y="166"/>
                              <a:pt x="693" y="165"/>
                            </a:cubicBezTo>
                            <a:cubicBezTo>
                              <a:pt x="693" y="165"/>
                              <a:pt x="692" y="165"/>
                              <a:pt x="691" y="165"/>
                            </a:cubicBezTo>
                            <a:cubicBezTo>
                              <a:pt x="689" y="164"/>
                              <a:pt x="688" y="165"/>
                              <a:pt x="687" y="164"/>
                            </a:cubicBezTo>
                            <a:cubicBezTo>
                              <a:pt x="689" y="164"/>
                              <a:pt x="691" y="165"/>
                              <a:pt x="695" y="165"/>
                            </a:cubicBezTo>
                            <a:cubicBezTo>
                              <a:pt x="694" y="166"/>
                              <a:pt x="694" y="167"/>
                              <a:pt x="696" y="167"/>
                            </a:cubicBezTo>
                            <a:cubicBezTo>
                              <a:pt x="698" y="167"/>
                              <a:pt x="701" y="167"/>
                              <a:pt x="702" y="167"/>
                            </a:cubicBezTo>
                            <a:cubicBezTo>
                              <a:pt x="703" y="166"/>
                              <a:pt x="700" y="165"/>
                              <a:pt x="699" y="164"/>
                            </a:cubicBezTo>
                            <a:cubicBezTo>
                              <a:pt x="697" y="164"/>
                              <a:pt x="697" y="163"/>
                              <a:pt x="696" y="162"/>
                            </a:cubicBezTo>
                            <a:cubicBezTo>
                              <a:pt x="698" y="161"/>
                              <a:pt x="701" y="164"/>
                              <a:pt x="702" y="163"/>
                            </a:cubicBezTo>
                            <a:cubicBezTo>
                              <a:pt x="702" y="163"/>
                              <a:pt x="701" y="163"/>
                              <a:pt x="700" y="162"/>
                            </a:cubicBezTo>
                            <a:cubicBezTo>
                              <a:pt x="701" y="162"/>
                              <a:pt x="702" y="162"/>
                              <a:pt x="702" y="162"/>
                            </a:cubicBezTo>
                            <a:cubicBezTo>
                              <a:pt x="701" y="161"/>
                              <a:pt x="699" y="161"/>
                              <a:pt x="698" y="161"/>
                            </a:cubicBezTo>
                            <a:cubicBezTo>
                              <a:pt x="699" y="160"/>
                              <a:pt x="705" y="162"/>
                              <a:pt x="703" y="160"/>
                            </a:cubicBezTo>
                            <a:cubicBezTo>
                              <a:pt x="704" y="160"/>
                              <a:pt x="705" y="160"/>
                              <a:pt x="706" y="160"/>
                            </a:cubicBezTo>
                            <a:cubicBezTo>
                              <a:pt x="704" y="161"/>
                              <a:pt x="707" y="163"/>
                              <a:pt x="709" y="162"/>
                            </a:cubicBezTo>
                            <a:cubicBezTo>
                              <a:pt x="709" y="163"/>
                              <a:pt x="709" y="163"/>
                              <a:pt x="709" y="164"/>
                            </a:cubicBezTo>
                            <a:cubicBezTo>
                              <a:pt x="710" y="164"/>
                              <a:pt x="711" y="164"/>
                              <a:pt x="712" y="163"/>
                            </a:cubicBezTo>
                            <a:cubicBezTo>
                              <a:pt x="709" y="164"/>
                              <a:pt x="713" y="165"/>
                              <a:pt x="715" y="165"/>
                            </a:cubicBezTo>
                            <a:cubicBezTo>
                              <a:pt x="714" y="165"/>
                              <a:pt x="714" y="166"/>
                              <a:pt x="715" y="167"/>
                            </a:cubicBezTo>
                            <a:cubicBezTo>
                              <a:pt x="717" y="166"/>
                              <a:pt x="721" y="166"/>
                              <a:pt x="724" y="165"/>
                            </a:cubicBezTo>
                            <a:cubicBezTo>
                              <a:pt x="726" y="164"/>
                              <a:pt x="726" y="163"/>
                              <a:pt x="729" y="163"/>
                            </a:cubicBezTo>
                            <a:cubicBezTo>
                              <a:pt x="728" y="164"/>
                              <a:pt x="723" y="164"/>
                              <a:pt x="725" y="166"/>
                            </a:cubicBezTo>
                            <a:cubicBezTo>
                              <a:pt x="722" y="166"/>
                              <a:pt x="717" y="166"/>
                              <a:pt x="719" y="169"/>
                            </a:cubicBezTo>
                            <a:cubicBezTo>
                              <a:pt x="721" y="170"/>
                              <a:pt x="722" y="169"/>
                              <a:pt x="724" y="169"/>
                            </a:cubicBezTo>
                            <a:cubicBezTo>
                              <a:pt x="723" y="169"/>
                              <a:pt x="722" y="170"/>
                              <a:pt x="720" y="170"/>
                            </a:cubicBezTo>
                            <a:cubicBezTo>
                              <a:pt x="723" y="171"/>
                              <a:pt x="724" y="170"/>
                              <a:pt x="725" y="169"/>
                            </a:cubicBezTo>
                            <a:cubicBezTo>
                              <a:pt x="725" y="170"/>
                              <a:pt x="721" y="171"/>
                              <a:pt x="722" y="172"/>
                            </a:cubicBezTo>
                            <a:cubicBezTo>
                              <a:pt x="723" y="172"/>
                              <a:pt x="725" y="172"/>
                              <a:pt x="726" y="172"/>
                            </a:cubicBezTo>
                            <a:cubicBezTo>
                              <a:pt x="725" y="172"/>
                              <a:pt x="725" y="172"/>
                              <a:pt x="724" y="173"/>
                            </a:cubicBezTo>
                            <a:cubicBezTo>
                              <a:pt x="727" y="173"/>
                              <a:pt x="725" y="175"/>
                              <a:pt x="728" y="174"/>
                            </a:cubicBezTo>
                            <a:cubicBezTo>
                              <a:pt x="729" y="174"/>
                              <a:pt x="729" y="173"/>
                              <a:pt x="730" y="172"/>
                            </a:cubicBezTo>
                            <a:cubicBezTo>
                              <a:pt x="729" y="172"/>
                              <a:pt x="729" y="173"/>
                              <a:pt x="729" y="174"/>
                            </a:cubicBezTo>
                            <a:cubicBezTo>
                              <a:pt x="730" y="174"/>
                              <a:pt x="731" y="174"/>
                              <a:pt x="732" y="174"/>
                            </a:cubicBezTo>
                            <a:cubicBezTo>
                              <a:pt x="731" y="174"/>
                              <a:pt x="731" y="175"/>
                              <a:pt x="731" y="175"/>
                            </a:cubicBezTo>
                            <a:cubicBezTo>
                              <a:pt x="732" y="174"/>
                              <a:pt x="734" y="175"/>
                              <a:pt x="734" y="174"/>
                            </a:cubicBezTo>
                            <a:cubicBezTo>
                              <a:pt x="733" y="176"/>
                              <a:pt x="737" y="175"/>
                              <a:pt x="734" y="176"/>
                            </a:cubicBezTo>
                            <a:cubicBezTo>
                              <a:pt x="735" y="176"/>
                              <a:pt x="736" y="176"/>
                              <a:pt x="737" y="177"/>
                            </a:cubicBezTo>
                            <a:cubicBezTo>
                              <a:pt x="737" y="176"/>
                              <a:pt x="738" y="176"/>
                              <a:pt x="739" y="175"/>
                            </a:cubicBezTo>
                            <a:cubicBezTo>
                              <a:pt x="739" y="174"/>
                              <a:pt x="739" y="174"/>
                              <a:pt x="739" y="173"/>
                            </a:cubicBezTo>
                            <a:cubicBezTo>
                              <a:pt x="738" y="172"/>
                              <a:pt x="736" y="171"/>
                              <a:pt x="738" y="172"/>
                            </a:cubicBezTo>
                            <a:cubicBezTo>
                              <a:pt x="738" y="171"/>
                              <a:pt x="737" y="171"/>
                              <a:pt x="737" y="171"/>
                            </a:cubicBezTo>
                            <a:cubicBezTo>
                              <a:pt x="738" y="171"/>
                              <a:pt x="738" y="171"/>
                              <a:pt x="739" y="170"/>
                            </a:cubicBezTo>
                            <a:cubicBezTo>
                              <a:pt x="738" y="170"/>
                              <a:pt x="737" y="170"/>
                              <a:pt x="736" y="170"/>
                            </a:cubicBezTo>
                            <a:cubicBezTo>
                              <a:pt x="737" y="169"/>
                              <a:pt x="739" y="169"/>
                              <a:pt x="737" y="167"/>
                            </a:cubicBezTo>
                            <a:cubicBezTo>
                              <a:pt x="739" y="168"/>
                              <a:pt x="745" y="172"/>
                              <a:pt x="743" y="169"/>
                            </a:cubicBezTo>
                            <a:cubicBezTo>
                              <a:pt x="743" y="170"/>
                              <a:pt x="745" y="170"/>
                              <a:pt x="746" y="170"/>
                            </a:cubicBezTo>
                            <a:cubicBezTo>
                              <a:pt x="745" y="169"/>
                              <a:pt x="745" y="169"/>
                              <a:pt x="744" y="169"/>
                            </a:cubicBezTo>
                            <a:cubicBezTo>
                              <a:pt x="745" y="169"/>
                              <a:pt x="745" y="169"/>
                              <a:pt x="744" y="168"/>
                            </a:cubicBezTo>
                            <a:cubicBezTo>
                              <a:pt x="745" y="168"/>
                              <a:pt x="750" y="168"/>
                              <a:pt x="747" y="167"/>
                            </a:cubicBezTo>
                            <a:cubicBezTo>
                              <a:pt x="746" y="166"/>
                              <a:pt x="743" y="166"/>
                              <a:pt x="743" y="165"/>
                            </a:cubicBezTo>
                            <a:cubicBezTo>
                              <a:pt x="746" y="167"/>
                              <a:pt x="748" y="166"/>
                              <a:pt x="751" y="166"/>
                            </a:cubicBezTo>
                            <a:cubicBezTo>
                              <a:pt x="749" y="163"/>
                              <a:pt x="745" y="165"/>
                              <a:pt x="743" y="163"/>
                            </a:cubicBezTo>
                            <a:cubicBezTo>
                              <a:pt x="745" y="164"/>
                              <a:pt x="747" y="164"/>
                              <a:pt x="748" y="163"/>
                            </a:cubicBezTo>
                            <a:cubicBezTo>
                              <a:pt x="747" y="162"/>
                              <a:pt x="746" y="162"/>
                              <a:pt x="746" y="162"/>
                            </a:cubicBezTo>
                            <a:cubicBezTo>
                              <a:pt x="747" y="162"/>
                              <a:pt x="749" y="163"/>
                              <a:pt x="750" y="163"/>
                            </a:cubicBezTo>
                            <a:cubicBezTo>
                              <a:pt x="753" y="164"/>
                              <a:pt x="754" y="163"/>
                              <a:pt x="756" y="163"/>
                            </a:cubicBezTo>
                            <a:cubicBezTo>
                              <a:pt x="754" y="162"/>
                              <a:pt x="753" y="162"/>
                              <a:pt x="752" y="162"/>
                            </a:cubicBezTo>
                            <a:cubicBezTo>
                              <a:pt x="753" y="162"/>
                              <a:pt x="754" y="162"/>
                              <a:pt x="755" y="162"/>
                            </a:cubicBezTo>
                            <a:cubicBezTo>
                              <a:pt x="753" y="160"/>
                              <a:pt x="751" y="160"/>
                              <a:pt x="750" y="160"/>
                            </a:cubicBezTo>
                            <a:cubicBezTo>
                              <a:pt x="751" y="160"/>
                              <a:pt x="751" y="159"/>
                              <a:pt x="753" y="160"/>
                            </a:cubicBezTo>
                            <a:close/>
                            <a:moveTo>
                              <a:pt x="687" y="136"/>
                            </a:moveTo>
                            <a:cubicBezTo>
                              <a:pt x="686" y="136"/>
                              <a:pt x="686" y="137"/>
                              <a:pt x="686" y="137"/>
                            </a:cubicBezTo>
                            <a:cubicBezTo>
                              <a:pt x="686" y="137"/>
                              <a:pt x="686" y="136"/>
                              <a:pt x="685" y="136"/>
                            </a:cubicBezTo>
                            <a:cubicBezTo>
                              <a:pt x="686" y="136"/>
                              <a:pt x="686" y="136"/>
                              <a:pt x="687" y="136"/>
                            </a:cubicBezTo>
                            <a:close/>
                            <a:moveTo>
                              <a:pt x="602" y="107"/>
                            </a:moveTo>
                            <a:cubicBezTo>
                              <a:pt x="602" y="107"/>
                              <a:pt x="602" y="107"/>
                              <a:pt x="602" y="106"/>
                            </a:cubicBezTo>
                            <a:cubicBezTo>
                              <a:pt x="602" y="106"/>
                              <a:pt x="601" y="106"/>
                              <a:pt x="601" y="106"/>
                            </a:cubicBezTo>
                            <a:cubicBezTo>
                              <a:pt x="603" y="106"/>
                              <a:pt x="606" y="106"/>
                              <a:pt x="607" y="107"/>
                            </a:cubicBezTo>
                            <a:cubicBezTo>
                              <a:pt x="605" y="106"/>
                              <a:pt x="602" y="106"/>
                              <a:pt x="602" y="107"/>
                            </a:cubicBezTo>
                            <a:close/>
                            <a:moveTo>
                              <a:pt x="608" y="129"/>
                            </a:moveTo>
                            <a:cubicBezTo>
                              <a:pt x="608" y="129"/>
                              <a:pt x="609" y="128"/>
                              <a:pt x="610" y="128"/>
                            </a:cubicBezTo>
                            <a:cubicBezTo>
                              <a:pt x="609" y="129"/>
                              <a:pt x="608" y="129"/>
                              <a:pt x="608" y="129"/>
                            </a:cubicBezTo>
                            <a:close/>
                            <a:moveTo>
                              <a:pt x="628" y="138"/>
                            </a:moveTo>
                            <a:cubicBezTo>
                              <a:pt x="629" y="137"/>
                              <a:pt x="629" y="136"/>
                              <a:pt x="631" y="137"/>
                            </a:cubicBezTo>
                            <a:cubicBezTo>
                              <a:pt x="631" y="137"/>
                              <a:pt x="629" y="137"/>
                              <a:pt x="628" y="138"/>
                            </a:cubicBezTo>
                            <a:close/>
                            <a:moveTo>
                              <a:pt x="635" y="116"/>
                            </a:moveTo>
                            <a:cubicBezTo>
                              <a:pt x="635" y="116"/>
                              <a:pt x="636" y="115"/>
                              <a:pt x="636" y="115"/>
                            </a:cubicBezTo>
                            <a:cubicBezTo>
                              <a:pt x="636" y="116"/>
                              <a:pt x="635" y="116"/>
                              <a:pt x="635" y="116"/>
                            </a:cubicBezTo>
                            <a:close/>
                            <a:moveTo>
                              <a:pt x="624" y="177"/>
                            </a:moveTo>
                            <a:cubicBezTo>
                              <a:pt x="625" y="178"/>
                              <a:pt x="625" y="178"/>
                              <a:pt x="626" y="178"/>
                            </a:cubicBezTo>
                            <a:cubicBezTo>
                              <a:pt x="624" y="179"/>
                              <a:pt x="623" y="178"/>
                              <a:pt x="623" y="177"/>
                            </a:cubicBezTo>
                            <a:cubicBezTo>
                              <a:pt x="622" y="176"/>
                              <a:pt x="625" y="177"/>
                              <a:pt x="624" y="176"/>
                            </a:cubicBezTo>
                            <a:cubicBezTo>
                              <a:pt x="624" y="175"/>
                              <a:pt x="624" y="175"/>
                              <a:pt x="624" y="175"/>
                            </a:cubicBezTo>
                            <a:cubicBezTo>
                              <a:pt x="625" y="176"/>
                              <a:pt x="626" y="176"/>
                              <a:pt x="626" y="175"/>
                            </a:cubicBezTo>
                            <a:cubicBezTo>
                              <a:pt x="626" y="177"/>
                              <a:pt x="624" y="176"/>
                              <a:pt x="624" y="177"/>
                            </a:cubicBezTo>
                            <a:close/>
                            <a:moveTo>
                              <a:pt x="727" y="154"/>
                            </a:moveTo>
                            <a:cubicBezTo>
                              <a:pt x="726" y="154"/>
                              <a:pt x="725" y="154"/>
                              <a:pt x="725" y="155"/>
                            </a:cubicBezTo>
                            <a:cubicBezTo>
                              <a:pt x="725" y="154"/>
                              <a:pt x="726" y="154"/>
                              <a:pt x="727" y="154"/>
                            </a:cubicBezTo>
                            <a:close/>
                            <a:moveTo>
                              <a:pt x="726" y="156"/>
                            </a:moveTo>
                            <a:cubicBezTo>
                              <a:pt x="725" y="154"/>
                              <a:pt x="729" y="155"/>
                              <a:pt x="731" y="154"/>
                            </a:cubicBezTo>
                            <a:cubicBezTo>
                              <a:pt x="729" y="155"/>
                              <a:pt x="727" y="156"/>
                              <a:pt x="726" y="156"/>
                            </a:cubicBezTo>
                            <a:close/>
                            <a:moveTo>
                              <a:pt x="753" y="248"/>
                            </a:moveTo>
                            <a:cubicBezTo>
                              <a:pt x="754" y="248"/>
                              <a:pt x="754" y="248"/>
                              <a:pt x="755" y="248"/>
                            </a:cubicBezTo>
                            <a:cubicBezTo>
                              <a:pt x="754" y="248"/>
                              <a:pt x="753" y="248"/>
                              <a:pt x="753" y="248"/>
                            </a:cubicBezTo>
                            <a:close/>
                            <a:moveTo>
                              <a:pt x="754" y="248"/>
                            </a:moveTo>
                            <a:cubicBezTo>
                              <a:pt x="753" y="248"/>
                              <a:pt x="753" y="248"/>
                              <a:pt x="753" y="248"/>
                            </a:cubicBezTo>
                            <a:cubicBezTo>
                              <a:pt x="753" y="249"/>
                              <a:pt x="754" y="249"/>
                              <a:pt x="754" y="248"/>
                            </a:cubicBezTo>
                            <a:close/>
                            <a:moveTo>
                              <a:pt x="757" y="254"/>
                            </a:moveTo>
                            <a:cubicBezTo>
                              <a:pt x="756" y="253"/>
                              <a:pt x="755" y="254"/>
                              <a:pt x="755" y="255"/>
                            </a:cubicBezTo>
                            <a:cubicBezTo>
                              <a:pt x="756" y="258"/>
                              <a:pt x="759" y="255"/>
                              <a:pt x="756" y="255"/>
                            </a:cubicBezTo>
                            <a:cubicBezTo>
                              <a:pt x="757" y="255"/>
                              <a:pt x="757" y="254"/>
                              <a:pt x="757" y="254"/>
                            </a:cubicBezTo>
                            <a:close/>
                            <a:moveTo>
                              <a:pt x="752" y="248"/>
                            </a:moveTo>
                            <a:cubicBezTo>
                              <a:pt x="753" y="248"/>
                              <a:pt x="753" y="248"/>
                              <a:pt x="753" y="247"/>
                            </a:cubicBezTo>
                            <a:cubicBezTo>
                              <a:pt x="752" y="247"/>
                              <a:pt x="751" y="247"/>
                              <a:pt x="752" y="248"/>
                            </a:cubicBezTo>
                            <a:close/>
                            <a:moveTo>
                              <a:pt x="755" y="245"/>
                            </a:moveTo>
                            <a:cubicBezTo>
                              <a:pt x="754" y="244"/>
                              <a:pt x="753" y="245"/>
                              <a:pt x="752" y="245"/>
                            </a:cubicBezTo>
                            <a:cubicBezTo>
                              <a:pt x="753" y="246"/>
                              <a:pt x="754" y="246"/>
                              <a:pt x="755" y="245"/>
                            </a:cubicBezTo>
                            <a:close/>
                            <a:moveTo>
                              <a:pt x="749" y="169"/>
                            </a:moveTo>
                            <a:cubicBezTo>
                              <a:pt x="748" y="169"/>
                              <a:pt x="748" y="169"/>
                              <a:pt x="747" y="169"/>
                            </a:cubicBezTo>
                            <a:cubicBezTo>
                              <a:pt x="748" y="170"/>
                              <a:pt x="750" y="170"/>
                              <a:pt x="749" y="169"/>
                            </a:cubicBezTo>
                            <a:close/>
                            <a:moveTo>
                              <a:pt x="750" y="245"/>
                            </a:moveTo>
                            <a:cubicBezTo>
                              <a:pt x="752" y="245"/>
                              <a:pt x="752" y="245"/>
                              <a:pt x="752" y="244"/>
                            </a:cubicBezTo>
                            <a:cubicBezTo>
                              <a:pt x="751" y="244"/>
                              <a:pt x="751" y="244"/>
                              <a:pt x="750" y="245"/>
                            </a:cubicBezTo>
                            <a:close/>
                            <a:moveTo>
                              <a:pt x="664" y="195"/>
                            </a:moveTo>
                            <a:cubicBezTo>
                              <a:pt x="665" y="196"/>
                              <a:pt x="665" y="196"/>
                              <a:pt x="666" y="196"/>
                            </a:cubicBezTo>
                            <a:cubicBezTo>
                              <a:pt x="665" y="196"/>
                              <a:pt x="665" y="195"/>
                              <a:pt x="664" y="195"/>
                            </a:cubicBezTo>
                            <a:close/>
                            <a:moveTo>
                              <a:pt x="581" y="260"/>
                            </a:moveTo>
                            <a:cubicBezTo>
                              <a:pt x="583" y="260"/>
                              <a:pt x="584" y="259"/>
                              <a:pt x="585" y="257"/>
                            </a:cubicBezTo>
                            <a:cubicBezTo>
                              <a:pt x="584" y="258"/>
                              <a:pt x="579" y="259"/>
                              <a:pt x="581" y="260"/>
                            </a:cubicBezTo>
                            <a:close/>
                            <a:moveTo>
                              <a:pt x="582" y="254"/>
                            </a:moveTo>
                            <a:cubicBezTo>
                              <a:pt x="583" y="254"/>
                              <a:pt x="583" y="254"/>
                              <a:pt x="583" y="253"/>
                            </a:cubicBezTo>
                            <a:cubicBezTo>
                              <a:pt x="582" y="253"/>
                              <a:pt x="582" y="254"/>
                              <a:pt x="582" y="254"/>
                            </a:cubicBezTo>
                            <a:close/>
                            <a:moveTo>
                              <a:pt x="581" y="208"/>
                            </a:moveTo>
                            <a:cubicBezTo>
                              <a:pt x="584" y="210"/>
                              <a:pt x="585" y="206"/>
                              <a:pt x="586" y="205"/>
                            </a:cubicBezTo>
                            <a:cubicBezTo>
                              <a:pt x="587" y="205"/>
                              <a:pt x="589" y="201"/>
                              <a:pt x="584" y="200"/>
                            </a:cubicBezTo>
                            <a:cubicBezTo>
                              <a:pt x="581" y="200"/>
                              <a:pt x="574" y="206"/>
                              <a:pt x="581" y="208"/>
                            </a:cubicBezTo>
                            <a:close/>
                            <a:moveTo>
                              <a:pt x="582" y="255"/>
                            </a:moveTo>
                            <a:cubicBezTo>
                              <a:pt x="582" y="255"/>
                              <a:pt x="582" y="254"/>
                              <a:pt x="582" y="254"/>
                            </a:cubicBezTo>
                            <a:cubicBezTo>
                              <a:pt x="581" y="254"/>
                              <a:pt x="581" y="254"/>
                              <a:pt x="582" y="255"/>
                            </a:cubicBezTo>
                            <a:close/>
                            <a:moveTo>
                              <a:pt x="583" y="247"/>
                            </a:moveTo>
                            <a:cubicBezTo>
                              <a:pt x="583" y="247"/>
                              <a:pt x="583" y="247"/>
                              <a:pt x="583" y="248"/>
                            </a:cubicBezTo>
                            <a:cubicBezTo>
                              <a:pt x="583" y="247"/>
                              <a:pt x="583" y="247"/>
                              <a:pt x="583" y="247"/>
                            </a:cubicBezTo>
                            <a:close/>
                            <a:moveTo>
                              <a:pt x="573" y="131"/>
                            </a:moveTo>
                            <a:cubicBezTo>
                              <a:pt x="576" y="131"/>
                              <a:pt x="578" y="131"/>
                              <a:pt x="581" y="133"/>
                            </a:cubicBezTo>
                            <a:cubicBezTo>
                              <a:pt x="581" y="131"/>
                              <a:pt x="588" y="132"/>
                              <a:pt x="586" y="130"/>
                            </a:cubicBezTo>
                            <a:cubicBezTo>
                              <a:pt x="585" y="130"/>
                              <a:pt x="584" y="130"/>
                              <a:pt x="582" y="130"/>
                            </a:cubicBezTo>
                            <a:cubicBezTo>
                              <a:pt x="581" y="131"/>
                              <a:pt x="579" y="130"/>
                              <a:pt x="577" y="130"/>
                            </a:cubicBezTo>
                            <a:cubicBezTo>
                              <a:pt x="576" y="130"/>
                              <a:pt x="578" y="131"/>
                              <a:pt x="577" y="131"/>
                            </a:cubicBezTo>
                            <a:cubicBezTo>
                              <a:pt x="576" y="131"/>
                              <a:pt x="574" y="130"/>
                              <a:pt x="573" y="131"/>
                            </a:cubicBezTo>
                            <a:close/>
                            <a:moveTo>
                              <a:pt x="587" y="139"/>
                            </a:moveTo>
                            <a:cubicBezTo>
                              <a:pt x="590" y="139"/>
                              <a:pt x="592" y="138"/>
                              <a:pt x="593" y="137"/>
                            </a:cubicBezTo>
                            <a:cubicBezTo>
                              <a:pt x="594" y="136"/>
                              <a:pt x="598" y="136"/>
                              <a:pt x="597" y="134"/>
                            </a:cubicBezTo>
                            <a:cubicBezTo>
                              <a:pt x="597" y="134"/>
                              <a:pt x="596" y="134"/>
                              <a:pt x="595" y="134"/>
                            </a:cubicBezTo>
                            <a:cubicBezTo>
                              <a:pt x="593" y="134"/>
                              <a:pt x="593" y="135"/>
                              <a:pt x="591" y="136"/>
                            </a:cubicBezTo>
                            <a:cubicBezTo>
                              <a:pt x="589" y="137"/>
                              <a:pt x="586" y="137"/>
                              <a:pt x="587" y="139"/>
                            </a:cubicBezTo>
                            <a:close/>
                            <a:moveTo>
                              <a:pt x="553" y="164"/>
                            </a:moveTo>
                            <a:cubicBezTo>
                              <a:pt x="552" y="164"/>
                              <a:pt x="550" y="163"/>
                              <a:pt x="549" y="163"/>
                            </a:cubicBezTo>
                            <a:cubicBezTo>
                              <a:pt x="550" y="164"/>
                              <a:pt x="553" y="164"/>
                              <a:pt x="553" y="164"/>
                            </a:cubicBezTo>
                            <a:close/>
                            <a:moveTo>
                              <a:pt x="599" y="130"/>
                            </a:moveTo>
                            <a:cubicBezTo>
                              <a:pt x="595" y="130"/>
                              <a:pt x="594" y="132"/>
                              <a:pt x="592" y="133"/>
                            </a:cubicBezTo>
                            <a:cubicBezTo>
                              <a:pt x="593" y="133"/>
                              <a:pt x="602" y="132"/>
                              <a:pt x="599" y="130"/>
                            </a:cubicBezTo>
                            <a:close/>
                            <a:moveTo>
                              <a:pt x="581" y="225"/>
                            </a:moveTo>
                            <a:cubicBezTo>
                              <a:pt x="580" y="225"/>
                              <a:pt x="580" y="226"/>
                              <a:pt x="580" y="226"/>
                            </a:cubicBezTo>
                            <a:cubicBezTo>
                              <a:pt x="580" y="226"/>
                              <a:pt x="581" y="226"/>
                              <a:pt x="581" y="226"/>
                            </a:cubicBezTo>
                            <a:cubicBezTo>
                              <a:pt x="581" y="226"/>
                              <a:pt x="581" y="225"/>
                              <a:pt x="581" y="225"/>
                            </a:cubicBezTo>
                            <a:close/>
                            <a:moveTo>
                              <a:pt x="598" y="216"/>
                            </a:moveTo>
                            <a:cubicBezTo>
                              <a:pt x="596" y="216"/>
                              <a:pt x="594" y="216"/>
                              <a:pt x="593" y="217"/>
                            </a:cubicBezTo>
                            <a:cubicBezTo>
                              <a:pt x="595" y="217"/>
                              <a:pt x="597" y="217"/>
                              <a:pt x="598" y="216"/>
                            </a:cubicBezTo>
                            <a:close/>
                            <a:moveTo>
                              <a:pt x="593" y="258"/>
                            </a:moveTo>
                            <a:cubicBezTo>
                              <a:pt x="591" y="258"/>
                              <a:pt x="591" y="261"/>
                              <a:pt x="591" y="261"/>
                            </a:cubicBezTo>
                            <a:cubicBezTo>
                              <a:pt x="593" y="261"/>
                              <a:pt x="594" y="260"/>
                              <a:pt x="593" y="258"/>
                            </a:cubicBezTo>
                            <a:close/>
                            <a:moveTo>
                              <a:pt x="591" y="141"/>
                            </a:moveTo>
                            <a:cubicBezTo>
                              <a:pt x="595" y="142"/>
                              <a:pt x="591" y="142"/>
                              <a:pt x="590" y="142"/>
                            </a:cubicBezTo>
                            <a:cubicBezTo>
                              <a:pt x="591" y="142"/>
                              <a:pt x="591" y="142"/>
                              <a:pt x="592" y="143"/>
                            </a:cubicBezTo>
                            <a:cubicBezTo>
                              <a:pt x="594" y="143"/>
                              <a:pt x="593" y="141"/>
                              <a:pt x="594" y="141"/>
                            </a:cubicBezTo>
                            <a:cubicBezTo>
                              <a:pt x="593" y="140"/>
                              <a:pt x="592" y="140"/>
                              <a:pt x="591" y="141"/>
                            </a:cubicBezTo>
                            <a:close/>
                            <a:moveTo>
                              <a:pt x="581" y="288"/>
                            </a:moveTo>
                            <a:cubicBezTo>
                              <a:pt x="580" y="288"/>
                              <a:pt x="580" y="288"/>
                              <a:pt x="581" y="289"/>
                            </a:cubicBezTo>
                            <a:cubicBezTo>
                              <a:pt x="582" y="289"/>
                              <a:pt x="582" y="288"/>
                              <a:pt x="581" y="288"/>
                            </a:cubicBezTo>
                            <a:close/>
                            <a:moveTo>
                              <a:pt x="581" y="290"/>
                            </a:moveTo>
                            <a:cubicBezTo>
                              <a:pt x="582" y="290"/>
                              <a:pt x="582" y="290"/>
                              <a:pt x="582" y="290"/>
                            </a:cubicBezTo>
                            <a:cubicBezTo>
                              <a:pt x="581" y="290"/>
                              <a:pt x="581" y="290"/>
                              <a:pt x="581" y="290"/>
                            </a:cubicBezTo>
                            <a:close/>
                            <a:moveTo>
                              <a:pt x="589" y="143"/>
                            </a:moveTo>
                            <a:cubicBezTo>
                              <a:pt x="588" y="144"/>
                              <a:pt x="588" y="144"/>
                              <a:pt x="590" y="145"/>
                            </a:cubicBezTo>
                            <a:cubicBezTo>
                              <a:pt x="590" y="145"/>
                              <a:pt x="591" y="145"/>
                              <a:pt x="591" y="145"/>
                            </a:cubicBezTo>
                            <a:cubicBezTo>
                              <a:pt x="592" y="144"/>
                              <a:pt x="589" y="143"/>
                              <a:pt x="589" y="143"/>
                            </a:cubicBezTo>
                            <a:close/>
                            <a:moveTo>
                              <a:pt x="589" y="257"/>
                            </a:moveTo>
                            <a:cubicBezTo>
                              <a:pt x="589" y="257"/>
                              <a:pt x="585" y="261"/>
                              <a:pt x="585" y="261"/>
                            </a:cubicBezTo>
                            <a:cubicBezTo>
                              <a:pt x="586" y="260"/>
                              <a:pt x="586" y="259"/>
                              <a:pt x="586" y="257"/>
                            </a:cubicBezTo>
                            <a:cubicBezTo>
                              <a:pt x="585" y="260"/>
                              <a:pt x="581" y="261"/>
                              <a:pt x="581" y="263"/>
                            </a:cubicBezTo>
                            <a:cubicBezTo>
                              <a:pt x="583" y="264"/>
                              <a:pt x="584" y="262"/>
                              <a:pt x="585" y="261"/>
                            </a:cubicBezTo>
                            <a:cubicBezTo>
                              <a:pt x="585" y="263"/>
                              <a:pt x="584" y="263"/>
                              <a:pt x="583" y="264"/>
                            </a:cubicBezTo>
                            <a:cubicBezTo>
                              <a:pt x="584" y="264"/>
                              <a:pt x="585" y="264"/>
                              <a:pt x="586" y="263"/>
                            </a:cubicBezTo>
                            <a:cubicBezTo>
                              <a:pt x="587" y="263"/>
                              <a:pt x="588" y="262"/>
                              <a:pt x="588" y="261"/>
                            </a:cubicBezTo>
                            <a:cubicBezTo>
                              <a:pt x="589" y="262"/>
                              <a:pt x="588" y="262"/>
                              <a:pt x="588" y="263"/>
                            </a:cubicBezTo>
                            <a:cubicBezTo>
                              <a:pt x="589" y="262"/>
                              <a:pt x="589" y="260"/>
                              <a:pt x="590" y="259"/>
                            </a:cubicBezTo>
                            <a:cubicBezTo>
                              <a:pt x="590" y="259"/>
                              <a:pt x="590" y="260"/>
                              <a:pt x="590" y="260"/>
                            </a:cubicBezTo>
                            <a:cubicBezTo>
                              <a:pt x="590" y="260"/>
                              <a:pt x="591" y="260"/>
                              <a:pt x="591" y="260"/>
                            </a:cubicBezTo>
                            <a:cubicBezTo>
                              <a:pt x="592" y="259"/>
                              <a:pt x="590" y="258"/>
                              <a:pt x="589" y="257"/>
                            </a:cubicBezTo>
                            <a:close/>
                            <a:moveTo>
                              <a:pt x="589" y="263"/>
                            </a:moveTo>
                            <a:cubicBezTo>
                              <a:pt x="589" y="262"/>
                              <a:pt x="590" y="261"/>
                              <a:pt x="590" y="260"/>
                            </a:cubicBezTo>
                            <a:cubicBezTo>
                              <a:pt x="590" y="261"/>
                              <a:pt x="589" y="262"/>
                              <a:pt x="589" y="263"/>
                            </a:cubicBezTo>
                            <a:close/>
                            <a:moveTo>
                              <a:pt x="603" y="199"/>
                            </a:moveTo>
                            <a:cubicBezTo>
                              <a:pt x="602" y="199"/>
                              <a:pt x="602" y="199"/>
                              <a:pt x="601" y="199"/>
                            </a:cubicBezTo>
                            <a:cubicBezTo>
                              <a:pt x="602" y="200"/>
                              <a:pt x="602" y="200"/>
                              <a:pt x="603" y="199"/>
                            </a:cubicBezTo>
                            <a:close/>
                            <a:moveTo>
                              <a:pt x="600" y="199"/>
                            </a:moveTo>
                            <a:cubicBezTo>
                              <a:pt x="599" y="199"/>
                              <a:pt x="599" y="199"/>
                              <a:pt x="599" y="199"/>
                            </a:cubicBezTo>
                            <a:cubicBezTo>
                              <a:pt x="600" y="200"/>
                              <a:pt x="600" y="200"/>
                              <a:pt x="600" y="199"/>
                            </a:cubicBezTo>
                            <a:close/>
                            <a:moveTo>
                              <a:pt x="605" y="189"/>
                            </a:moveTo>
                            <a:cubicBezTo>
                              <a:pt x="607" y="191"/>
                              <a:pt x="612" y="192"/>
                              <a:pt x="613" y="191"/>
                            </a:cubicBezTo>
                            <a:cubicBezTo>
                              <a:pt x="613" y="191"/>
                              <a:pt x="612" y="190"/>
                              <a:pt x="612" y="190"/>
                            </a:cubicBezTo>
                            <a:cubicBezTo>
                              <a:pt x="612" y="188"/>
                              <a:pt x="606" y="188"/>
                              <a:pt x="605" y="189"/>
                            </a:cubicBezTo>
                            <a:close/>
                            <a:moveTo>
                              <a:pt x="598" y="190"/>
                            </a:moveTo>
                            <a:cubicBezTo>
                              <a:pt x="596" y="190"/>
                              <a:pt x="596" y="191"/>
                              <a:pt x="594" y="191"/>
                            </a:cubicBezTo>
                            <a:cubicBezTo>
                              <a:pt x="597" y="193"/>
                              <a:pt x="601" y="195"/>
                              <a:pt x="603" y="193"/>
                            </a:cubicBezTo>
                            <a:cubicBezTo>
                              <a:pt x="606" y="191"/>
                              <a:pt x="600" y="191"/>
                              <a:pt x="598" y="190"/>
                            </a:cubicBezTo>
                            <a:close/>
                            <a:moveTo>
                              <a:pt x="632" y="198"/>
                            </a:moveTo>
                            <a:cubicBezTo>
                              <a:pt x="634" y="198"/>
                              <a:pt x="637" y="199"/>
                              <a:pt x="637" y="198"/>
                            </a:cubicBezTo>
                            <a:cubicBezTo>
                              <a:pt x="636" y="198"/>
                              <a:pt x="635" y="198"/>
                              <a:pt x="633" y="197"/>
                            </a:cubicBezTo>
                            <a:cubicBezTo>
                              <a:pt x="633" y="198"/>
                              <a:pt x="633" y="198"/>
                              <a:pt x="632" y="198"/>
                            </a:cubicBezTo>
                            <a:close/>
                            <a:moveTo>
                              <a:pt x="634" y="181"/>
                            </a:moveTo>
                            <a:cubicBezTo>
                              <a:pt x="634" y="181"/>
                              <a:pt x="635" y="181"/>
                              <a:pt x="635" y="181"/>
                            </a:cubicBezTo>
                            <a:cubicBezTo>
                              <a:pt x="635" y="181"/>
                              <a:pt x="635" y="181"/>
                              <a:pt x="635" y="181"/>
                            </a:cubicBezTo>
                            <a:cubicBezTo>
                              <a:pt x="634" y="181"/>
                              <a:pt x="634" y="181"/>
                              <a:pt x="634" y="181"/>
                            </a:cubicBezTo>
                            <a:close/>
                            <a:moveTo>
                              <a:pt x="622" y="182"/>
                            </a:moveTo>
                            <a:cubicBezTo>
                              <a:pt x="623" y="182"/>
                              <a:pt x="623" y="182"/>
                              <a:pt x="623" y="182"/>
                            </a:cubicBezTo>
                            <a:cubicBezTo>
                              <a:pt x="623" y="182"/>
                              <a:pt x="622" y="182"/>
                              <a:pt x="622" y="182"/>
                            </a:cubicBezTo>
                            <a:close/>
                            <a:moveTo>
                              <a:pt x="551" y="203"/>
                            </a:moveTo>
                            <a:cubicBezTo>
                              <a:pt x="553" y="203"/>
                              <a:pt x="554" y="202"/>
                              <a:pt x="555" y="201"/>
                            </a:cubicBezTo>
                            <a:cubicBezTo>
                              <a:pt x="558" y="199"/>
                              <a:pt x="561" y="198"/>
                              <a:pt x="563" y="196"/>
                            </a:cubicBezTo>
                            <a:cubicBezTo>
                              <a:pt x="557" y="194"/>
                              <a:pt x="555" y="197"/>
                              <a:pt x="551" y="196"/>
                            </a:cubicBezTo>
                            <a:cubicBezTo>
                              <a:pt x="549" y="196"/>
                              <a:pt x="548" y="196"/>
                              <a:pt x="547" y="197"/>
                            </a:cubicBezTo>
                            <a:cubicBezTo>
                              <a:pt x="546" y="199"/>
                              <a:pt x="545" y="199"/>
                              <a:pt x="543" y="200"/>
                            </a:cubicBezTo>
                            <a:cubicBezTo>
                              <a:pt x="543" y="201"/>
                              <a:pt x="546" y="202"/>
                              <a:pt x="545" y="203"/>
                            </a:cubicBezTo>
                            <a:cubicBezTo>
                              <a:pt x="548" y="203"/>
                              <a:pt x="548" y="202"/>
                              <a:pt x="551" y="203"/>
                            </a:cubicBezTo>
                            <a:close/>
                            <a:moveTo>
                              <a:pt x="574" y="186"/>
                            </a:moveTo>
                            <a:cubicBezTo>
                              <a:pt x="575" y="187"/>
                              <a:pt x="576" y="186"/>
                              <a:pt x="575" y="185"/>
                            </a:cubicBezTo>
                            <a:cubicBezTo>
                              <a:pt x="574" y="185"/>
                              <a:pt x="574" y="185"/>
                              <a:pt x="573" y="185"/>
                            </a:cubicBezTo>
                            <a:cubicBezTo>
                              <a:pt x="571" y="184"/>
                              <a:pt x="571" y="185"/>
                              <a:pt x="570" y="185"/>
                            </a:cubicBezTo>
                            <a:cubicBezTo>
                              <a:pt x="568" y="185"/>
                              <a:pt x="565" y="185"/>
                              <a:pt x="563" y="185"/>
                            </a:cubicBezTo>
                            <a:cubicBezTo>
                              <a:pt x="562" y="184"/>
                              <a:pt x="567" y="185"/>
                              <a:pt x="564" y="183"/>
                            </a:cubicBezTo>
                            <a:cubicBezTo>
                              <a:pt x="563" y="182"/>
                              <a:pt x="565" y="182"/>
                              <a:pt x="564" y="181"/>
                            </a:cubicBezTo>
                            <a:cubicBezTo>
                              <a:pt x="563" y="180"/>
                              <a:pt x="561" y="179"/>
                              <a:pt x="559" y="179"/>
                            </a:cubicBezTo>
                            <a:cubicBezTo>
                              <a:pt x="558" y="178"/>
                              <a:pt x="557" y="179"/>
                              <a:pt x="556" y="178"/>
                            </a:cubicBezTo>
                            <a:cubicBezTo>
                              <a:pt x="554" y="177"/>
                              <a:pt x="553" y="177"/>
                              <a:pt x="551" y="176"/>
                            </a:cubicBezTo>
                            <a:cubicBezTo>
                              <a:pt x="550" y="176"/>
                              <a:pt x="549" y="175"/>
                              <a:pt x="548" y="174"/>
                            </a:cubicBezTo>
                            <a:cubicBezTo>
                              <a:pt x="546" y="174"/>
                              <a:pt x="543" y="174"/>
                              <a:pt x="542" y="174"/>
                            </a:cubicBezTo>
                            <a:cubicBezTo>
                              <a:pt x="542" y="173"/>
                              <a:pt x="539" y="172"/>
                              <a:pt x="538" y="171"/>
                            </a:cubicBezTo>
                            <a:cubicBezTo>
                              <a:pt x="536" y="171"/>
                              <a:pt x="536" y="173"/>
                              <a:pt x="535" y="174"/>
                            </a:cubicBezTo>
                            <a:cubicBezTo>
                              <a:pt x="533" y="173"/>
                              <a:pt x="534" y="172"/>
                              <a:pt x="531" y="171"/>
                            </a:cubicBezTo>
                            <a:cubicBezTo>
                              <a:pt x="531" y="171"/>
                              <a:pt x="533" y="171"/>
                              <a:pt x="533" y="170"/>
                            </a:cubicBezTo>
                            <a:cubicBezTo>
                              <a:pt x="533" y="170"/>
                              <a:pt x="531" y="169"/>
                              <a:pt x="532" y="168"/>
                            </a:cubicBezTo>
                            <a:cubicBezTo>
                              <a:pt x="530" y="168"/>
                              <a:pt x="529" y="168"/>
                              <a:pt x="529" y="168"/>
                            </a:cubicBezTo>
                            <a:cubicBezTo>
                              <a:pt x="529" y="166"/>
                              <a:pt x="526" y="167"/>
                              <a:pt x="525" y="168"/>
                            </a:cubicBezTo>
                            <a:cubicBezTo>
                              <a:pt x="524" y="168"/>
                              <a:pt x="523" y="170"/>
                              <a:pt x="523" y="171"/>
                            </a:cubicBezTo>
                            <a:cubicBezTo>
                              <a:pt x="522" y="173"/>
                              <a:pt x="522" y="176"/>
                              <a:pt x="521" y="178"/>
                            </a:cubicBezTo>
                            <a:cubicBezTo>
                              <a:pt x="521" y="179"/>
                              <a:pt x="520" y="180"/>
                              <a:pt x="520" y="181"/>
                            </a:cubicBezTo>
                            <a:cubicBezTo>
                              <a:pt x="520" y="182"/>
                              <a:pt x="523" y="184"/>
                              <a:pt x="521" y="185"/>
                            </a:cubicBezTo>
                            <a:cubicBezTo>
                              <a:pt x="518" y="186"/>
                              <a:pt x="513" y="186"/>
                              <a:pt x="512" y="189"/>
                            </a:cubicBezTo>
                            <a:cubicBezTo>
                              <a:pt x="515" y="190"/>
                              <a:pt x="517" y="189"/>
                              <a:pt x="518" y="189"/>
                            </a:cubicBezTo>
                            <a:cubicBezTo>
                              <a:pt x="521" y="188"/>
                              <a:pt x="525" y="189"/>
                              <a:pt x="526" y="188"/>
                            </a:cubicBezTo>
                            <a:cubicBezTo>
                              <a:pt x="529" y="190"/>
                              <a:pt x="526" y="191"/>
                              <a:pt x="527" y="193"/>
                            </a:cubicBezTo>
                            <a:cubicBezTo>
                              <a:pt x="529" y="195"/>
                              <a:pt x="536" y="192"/>
                              <a:pt x="537" y="192"/>
                            </a:cubicBezTo>
                            <a:cubicBezTo>
                              <a:pt x="539" y="191"/>
                              <a:pt x="541" y="189"/>
                              <a:pt x="545" y="188"/>
                            </a:cubicBezTo>
                            <a:cubicBezTo>
                              <a:pt x="547" y="187"/>
                              <a:pt x="545" y="186"/>
                              <a:pt x="547" y="185"/>
                            </a:cubicBezTo>
                            <a:cubicBezTo>
                              <a:pt x="548" y="184"/>
                              <a:pt x="550" y="184"/>
                              <a:pt x="551" y="184"/>
                            </a:cubicBezTo>
                            <a:cubicBezTo>
                              <a:pt x="552" y="184"/>
                              <a:pt x="552" y="185"/>
                              <a:pt x="551" y="185"/>
                            </a:cubicBezTo>
                            <a:cubicBezTo>
                              <a:pt x="553" y="186"/>
                              <a:pt x="555" y="186"/>
                              <a:pt x="557" y="186"/>
                            </a:cubicBezTo>
                            <a:cubicBezTo>
                              <a:pt x="559" y="187"/>
                              <a:pt x="556" y="188"/>
                              <a:pt x="556" y="188"/>
                            </a:cubicBezTo>
                            <a:cubicBezTo>
                              <a:pt x="557" y="188"/>
                              <a:pt x="559" y="188"/>
                              <a:pt x="559" y="188"/>
                            </a:cubicBezTo>
                            <a:cubicBezTo>
                              <a:pt x="562" y="189"/>
                              <a:pt x="563" y="189"/>
                              <a:pt x="566" y="189"/>
                            </a:cubicBezTo>
                            <a:cubicBezTo>
                              <a:pt x="572" y="191"/>
                              <a:pt x="574" y="189"/>
                              <a:pt x="579" y="188"/>
                            </a:cubicBezTo>
                            <a:cubicBezTo>
                              <a:pt x="577" y="187"/>
                              <a:pt x="576" y="187"/>
                              <a:pt x="574" y="186"/>
                            </a:cubicBezTo>
                            <a:close/>
                            <a:moveTo>
                              <a:pt x="534" y="166"/>
                            </a:moveTo>
                            <a:cubicBezTo>
                              <a:pt x="531" y="165"/>
                              <a:pt x="531" y="168"/>
                              <a:pt x="535" y="170"/>
                            </a:cubicBezTo>
                            <a:cubicBezTo>
                              <a:pt x="539" y="172"/>
                              <a:pt x="535" y="167"/>
                              <a:pt x="534" y="166"/>
                            </a:cubicBezTo>
                            <a:close/>
                            <a:moveTo>
                              <a:pt x="641" y="182"/>
                            </a:moveTo>
                            <a:cubicBezTo>
                              <a:pt x="642" y="182"/>
                              <a:pt x="642" y="181"/>
                              <a:pt x="642" y="180"/>
                            </a:cubicBezTo>
                            <a:cubicBezTo>
                              <a:pt x="641" y="180"/>
                              <a:pt x="642" y="181"/>
                              <a:pt x="641" y="182"/>
                            </a:cubicBezTo>
                            <a:close/>
                            <a:moveTo>
                              <a:pt x="543" y="166"/>
                            </a:moveTo>
                            <a:cubicBezTo>
                              <a:pt x="542" y="165"/>
                              <a:pt x="537" y="164"/>
                              <a:pt x="539" y="166"/>
                            </a:cubicBezTo>
                            <a:cubicBezTo>
                              <a:pt x="539" y="166"/>
                              <a:pt x="540" y="166"/>
                              <a:pt x="540" y="166"/>
                            </a:cubicBezTo>
                            <a:cubicBezTo>
                              <a:pt x="542" y="167"/>
                              <a:pt x="542" y="168"/>
                              <a:pt x="542" y="169"/>
                            </a:cubicBezTo>
                            <a:cubicBezTo>
                              <a:pt x="546" y="169"/>
                              <a:pt x="546" y="169"/>
                              <a:pt x="546" y="169"/>
                            </a:cubicBezTo>
                            <a:cubicBezTo>
                              <a:pt x="546" y="169"/>
                              <a:pt x="545" y="169"/>
                              <a:pt x="545" y="169"/>
                            </a:cubicBezTo>
                            <a:cubicBezTo>
                              <a:pt x="547" y="169"/>
                              <a:pt x="550" y="170"/>
                              <a:pt x="549" y="169"/>
                            </a:cubicBezTo>
                            <a:cubicBezTo>
                              <a:pt x="548" y="169"/>
                              <a:pt x="546" y="168"/>
                              <a:pt x="545" y="168"/>
                            </a:cubicBezTo>
                            <a:cubicBezTo>
                              <a:pt x="546" y="168"/>
                              <a:pt x="546" y="166"/>
                              <a:pt x="543" y="166"/>
                            </a:cubicBezTo>
                            <a:close/>
                            <a:moveTo>
                              <a:pt x="590" y="262"/>
                            </a:moveTo>
                            <a:cubicBezTo>
                              <a:pt x="590" y="263"/>
                              <a:pt x="589" y="263"/>
                              <a:pt x="589" y="264"/>
                            </a:cubicBezTo>
                            <a:cubicBezTo>
                              <a:pt x="590" y="264"/>
                              <a:pt x="590" y="263"/>
                              <a:pt x="590" y="262"/>
                            </a:cubicBezTo>
                            <a:close/>
                            <a:moveTo>
                              <a:pt x="564" y="292"/>
                            </a:moveTo>
                            <a:cubicBezTo>
                              <a:pt x="567" y="293"/>
                              <a:pt x="571" y="294"/>
                              <a:pt x="573" y="294"/>
                            </a:cubicBezTo>
                            <a:cubicBezTo>
                              <a:pt x="575" y="293"/>
                              <a:pt x="571" y="290"/>
                              <a:pt x="570" y="289"/>
                            </a:cubicBezTo>
                            <a:cubicBezTo>
                              <a:pt x="568" y="289"/>
                              <a:pt x="566" y="289"/>
                              <a:pt x="564" y="289"/>
                            </a:cubicBezTo>
                            <a:cubicBezTo>
                              <a:pt x="562" y="289"/>
                              <a:pt x="559" y="291"/>
                              <a:pt x="564" y="292"/>
                            </a:cubicBezTo>
                            <a:close/>
                            <a:moveTo>
                              <a:pt x="548" y="168"/>
                            </a:moveTo>
                            <a:cubicBezTo>
                              <a:pt x="548" y="168"/>
                              <a:pt x="549" y="168"/>
                              <a:pt x="549" y="168"/>
                            </a:cubicBezTo>
                            <a:cubicBezTo>
                              <a:pt x="548" y="167"/>
                              <a:pt x="548" y="168"/>
                              <a:pt x="548" y="168"/>
                            </a:cubicBezTo>
                            <a:close/>
                            <a:moveTo>
                              <a:pt x="485" y="88"/>
                            </a:moveTo>
                            <a:cubicBezTo>
                              <a:pt x="485" y="89"/>
                              <a:pt x="484" y="89"/>
                              <a:pt x="484" y="89"/>
                            </a:cubicBezTo>
                            <a:cubicBezTo>
                              <a:pt x="484" y="89"/>
                              <a:pt x="485" y="89"/>
                              <a:pt x="485" y="89"/>
                            </a:cubicBezTo>
                            <a:cubicBezTo>
                              <a:pt x="485" y="89"/>
                              <a:pt x="485" y="89"/>
                              <a:pt x="485" y="88"/>
                            </a:cubicBezTo>
                            <a:close/>
                            <a:moveTo>
                              <a:pt x="162" y="325"/>
                            </a:moveTo>
                            <a:cubicBezTo>
                              <a:pt x="161" y="325"/>
                              <a:pt x="161" y="325"/>
                              <a:pt x="161" y="325"/>
                            </a:cubicBezTo>
                            <a:cubicBezTo>
                              <a:pt x="161" y="326"/>
                              <a:pt x="161" y="326"/>
                              <a:pt x="162" y="325"/>
                            </a:cubicBezTo>
                            <a:close/>
                            <a:moveTo>
                              <a:pt x="169" y="332"/>
                            </a:moveTo>
                            <a:cubicBezTo>
                              <a:pt x="170" y="332"/>
                              <a:pt x="169" y="331"/>
                              <a:pt x="168" y="330"/>
                            </a:cubicBezTo>
                            <a:cubicBezTo>
                              <a:pt x="167" y="331"/>
                              <a:pt x="168" y="332"/>
                              <a:pt x="169" y="332"/>
                            </a:cubicBezTo>
                            <a:close/>
                            <a:moveTo>
                              <a:pt x="825" y="345"/>
                            </a:moveTo>
                            <a:cubicBezTo>
                              <a:pt x="826" y="345"/>
                              <a:pt x="826" y="344"/>
                              <a:pt x="826" y="343"/>
                            </a:cubicBezTo>
                            <a:cubicBezTo>
                              <a:pt x="825" y="343"/>
                              <a:pt x="825" y="344"/>
                              <a:pt x="825" y="345"/>
                            </a:cubicBezTo>
                            <a:close/>
                            <a:moveTo>
                              <a:pt x="163" y="323"/>
                            </a:moveTo>
                            <a:cubicBezTo>
                              <a:pt x="163" y="323"/>
                              <a:pt x="163" y="323"/>
                              <a:pt x="164" y="322"/>
                            </a:cubicBezTo>
                            <a:cubicBezTo>
                              <a:pt x="163" y="322"/>
                              <a:pt x="162" y="323"/>
                              <a:pt x="163" y="323"/>
                            </a:cubicBezTo>
                            <a:close/>
                            <a:moveTo>
                              <a:pt x="168" y="330"/>
                            </a:moveTo>
                            <a:cubicBezTo>
                              <a:pt x="168" y="330"/>
                              <a:pt x="169" y="331"/>
                              <a:pt x="170" y="331"/>
                            </a:cubicBezTo>
                            <a:cubicBezTo>
                              <a:pt x="169" y="330"/>
                              <a:pt x="168" y="330"/>
                              <a:pt x="168" y="330"/>
                            </a:cubicBezTo>
                            <a:close/>
                            <a:moveTo>
                              <a:pt x="163" y="325"/>
                            </a:moveTo>
                            <a:cubicBezTo>
                              <a:pt x="161" y="324"/>
                              <a:pt x="160" y="323"/>
                              <a:pt x="158" y="322"/>
                            </a:cubicBezTo>
                            <a:cubicBezTo>
                              <a:pt x="158" y="323"/>
                              <a:pt x="161" y="324"/>
                              <a:pt x="163" y="325"/>
                            </a:cubicBezTo>
                            <a:close/>
                            <a:moveTo>
                              <a:pt x="156" y="319"/>
                            </a:moveTo>
                            <a:cubicBezTo>
                              <a:pt x="156" y="318"/>
                              <a:pt x="156" y="318"/>
                              <a:pt x="155" y="317"/>
                            </a:cubicBezTo>
                            <a:cubicBezTo>
                              <a:pt x="155" y="318"/>
                              <a:pt x="155" y="318"/>
                              <a:pt x="156" y="319"/>
                            </a:cubicBezTo>
                            <a:close/>
                            <a:moveTo>
                              <a:pt x="155" y="320"/>
                            </a:moveTo>
                            <a:cubicBezTo>
                              <a:pt x="155" y="319"/>
                              <a:pt x="155" y="319"/>
                              <a:pt x="155" y="318"/>
                            </a:cubicBezTo>
                            <a:cubicBezTo>
                              <a:pt x="154" y="318"/>
                              <a:pt x="154" y="319"/>
                              <a:pt x="155" y="320"/>
                            </a:cubicBezTo>
                            <a:close/>
                            <a:moveTo>
                              <a:pt x="169" y="325"/>
                            </a:moveTo>
                            <a:cubicBezTo>
                              <a:pt x="170" y="325"/>
                              <a:pt x="170" y="325"/>
                              <a:pt x="170" y="325"/>
                            </a:cubicBezTo>
                            <a:cubicBezTo>
                              <a:pt x="169" y="325"/>
                              <a:pt x="169" y="325"/>
                              <a:pt x="169" y="325"/>
                            </a:cubicBezTo>
                            <a:close/>
                            <a:moveTo>
                              <a:pt x="548" y="360"/>
                            </a:moveTo>
                            <a:cubicBezTo>
                              <a:pt x="549" y="360"/>
                              <a:pt x="550" y="360"/>
                              <a:pt x="549" y="359"/>
                            </a:cubicBezTo>
                            <a:cubicBezTo>
                              <a:pt x="548" y="359"/>
                              <a:pt x="548" y="359"/>
                              <a:pt x="548" y="360"/>
                            </a:cubicBezTo>
                            <a:close/>
                            <a:moveTo>
                              <a:pt x="564" y="361"/>
                            </a:moveTo>
                            <a:cubicBezTo>
                              <a:pt x="564" y="359"/>
                              <a:pt x="561" y="358"/>
                              <a:pt x="561" y="360"/>
                            </a:cubicBezTo>
                            <a:cubicBezTo>
                              <a:pt x="559" y="358"/>
                              <a:pt x="558" y="360"/>
                              <a:pt x="557" y="360"/>
                            </a:cubicBezTo>
                            <a:cubicBezTo>
                              <a:pt x="555" y="361"/>
                              <a:pt x="550" y="357"/>
                              <a:pt x="550" y="360"/>
                            </a:cubicBezTo>
                            <a:cubicBezTo>
                              <a:pt x="553" y="360"/>
                              <a:pt x="556" y="361"/>
                              <a:pt x="558" y="362"/>
                            </a:cubicBezTo>
                            <a:cubicBezTo>
                              <a:pt x="559" y="362"/>
                              <a:pt x="560" y="363"/>
                              <a:pt x="561" y="363"/>
                            </a:cubicBezTo>
                            <a:cubicBezTo>
                              <a:pt x="563" y="363"/>
                              <a:pt x="563" y="362"/>
                              <a:pt x="564" y="362"/>
                            </a:cubicBezTo>
                            <a:cubicBezTo>
                              <a:pt x="564" y="362"/>
                              <a:pt x="563" y="363"/>
                              <a:pt x="562" y="363"/>
                            </a:cubicBezTo>
                            <a:cubicBezTo>
                              <a:pt x="563" y="363"/>
                              <a:pt x="563" y="363"/>
                              <a:pt x="563" y="363"/>
                            </a:cubicBezTo>
                            <a:cubicBezTo>
                              <a:pt x="565" y="362"/>
                              <a:pt x="565" y="361"/>
                              <a:pt x="566" y="360"/>
                            </a:cubicBezTo>
                            <a:cubicBezTo>
                              <a:pt x="564" y="361"/>
                              <a:pt x="565" y="360"/>
                              <a:pt x="565" y="360"/>
                            </a:cubicBezTo>
                            <a:cubicBezTo>
                              <a:pt x="565" y="360"/>
                              <a:pt x="564" y="360"/>
                              <a:pt x="564" y="361"/>
                            </a:cubicBezTo>
                            <a:close/>
                            <a:moveTo>
                              <a:pt x="544" y="356"/>
                            </a:moveTo>
                            <a:cubicBezTo>
                              <a:pt x="542" y="355"/>
                              <a:pt x="542" y="357"/>
                              <a:pt x="544" y="358"/>
                            </a:cubicBezTo>
                            <a:cubicBezTo>
                              <a:pt x="544" y="357"/>
                              <a:pt x="546" y="356"/>
                              <a:pt x="544" y="356"/>
                            </a:cubicBezTo>
                            <a:close/>
                            <a:moveTo>
                              <a:pt x="508" y="332"/>
                            </a:moveTo>
                            <a:cubicBezTo>
                              <a:pt x="508" y="332"/>
                              <a:pt x="508" y="332"/>
                              <a:pt x="508" y="331"/>
                            </a:cubicBezTo>
                            <a:cubicBezTo>
                              <a:pt x="507" y="331"/>
                              <a:pt x="507" y="331"/>
                              <a:pt x="508" y="332"/>
                            </a:cubicBezTo>
                            <a:close/>
                            <a:moveTo>
                              <a:pt x="505" y="332"/>
                            </a:moveTo>
                            <a:cubicBezTo>
                              <a:pt x="506" y="332"/>
                              <a:pt x="507" y="332"/>
                              <a:pt x="507" y="331"/>
                            </a:cubicBezTo>
                            <a:cubicBezTo>
                              <a:pt x="506" y="331"/>
                              <a:pt x="503" y="331"/>
                              <a:pt x="505" y="332"/>
                            </a:cubicBezTo>
                            <a:close/>
                            <a:moveTo>
                              <a:pt x="525" y="342"/>
                            </a:moveTo>
                            <a:cubicBezTo>
                              <a:pt x="526" y="342"/>
                              <a:pt x="526" y="342"/>
                              <a:pt x="527" y="341"/>
                            </a:cubicBezTo>
                            <a:cubicBezTo>
                              <a:pt x="526" y="341"/>
                              <a:pt x="525" y="341"/>
                              <a:pt x="525" y="342"/>
                            </a:cubicBezTo>
                            <a:close/>
                            <a:moveTo>
                              <a:pt x="157" y="317"/>
                            </a:moveTo>
                            <a:cubicBezTo>
                              <a:pt x="157" y="317"/>
                              <a:pt x="156" y="318"/>
                              <a:pt x="157" y="318"/>
                            </a:cubicBezTo>
                            <a:cubicBezTo>
                              <a:pt x="158" y="318"/>
                              <a:pt x="158" y="318"/>
                              <a:pt x="157" y="317"/>
                            </a:cubicBezTo>
                            <a:close/>
                            <a:moveTo>
                              <a:pt x="706" y="371"/>
                            </a:moveTo>
                            <a:cubicBezTo>
                              <a:pt x="707" y="371"/>
                              <a:pt x="707" y="371"/>
                              <a:pt x="707" y="370"/>
                            </a:cubicBezTo>
                            <a:cubicBezTo>
                              <a:pt x="706" y="370"/>
                              <a:pt x="706" y="371"/>
                              <a:pt x="706" y="371"/>
                            </a:cubicBezTo>
                            <a:close/>
                            <a:moveTo>
                              <a:pt x="129" y="299"/>
                            </a:moveTo>
                            <a:cubicBezTo>
                              <a:pt x="130" y="299"/>
                              <a:pt x="133" y="299"/>
                              <a:pt x="132" y="297"/>
                            </a:cubicBezTo>
                            <a:cubicBezTo>
                              <a:pt x="128" y="297"/>
                              <a:pt x="127" y="299"/>
                              <a:pt x="126" y="301"/>
                            </a:cubicBezTo>
                            <a:cubicBezTo>
                              <a:pt x="128" y="301"/>
                              <a:pt x="128" y="300"/>
                              <a:pt x="129" y="299"/>
                            </a:cubicBezTo>
                            <a:close/>
                            <a:moveTo>
                              <a:pt x="125" y="299"/>
                            </a:moveTo>
                            <a:cubicBezTo>
                              <a:pt x="126" y="299"/>
                              <a:pt x="126" y="299"/>
                              <a:pt x="125" y="298"/>
                            </a:cubicBezTo>
                            <a:cubicBezTo>
                              <a:pt x="124" y="298"/>
                              <a:pt x="124" y="298"/>
                              <a:pt x="125" y="299"/>
                            </a:cubicBezTo>
                            <a:close/>
                            <a:moveTo>
                              <a:pt x="157" y="325"/>
                            </a:moveTo>
                            <a:cubicBezTo>
                              <a:pt x="157" y="325"/>
                              <a:pt x="156" y="324"/>
                              <a:pt x="156" y="324"/>
                            </a:cubicBezTo>
                            <a:cubicBezTo>
                              <a:pt x="156" y="324"/>
                              <a:pt x="156" y="325"/>
                              <a:pt x="157" y="325"/>
                            </a:cubicBezTo>
                            <a:close/>
                            <a:moveTo>
                              <a:pt x="124" y="303"/>
                            </a:moveTo>
                            <a:cubicBezTo>
                              <a:pt x="126" y="303"/>
                              <a:pt x="125" y="301"/>
                              <a:pt x="126" y="300"/>
                            </a:cubicBezTo>
                            <a:cubicBezTo>
                              <a:pt x="122" y="300"/>
                              <a:pt x="124" y="302"/>
                              <a:pt x="124" y="303"/>
                            </a:cubicBezTo>
                            <a:close/>
                            <a:moveTo>
                              <a:pt x="143" y="327"/>
                            </a:moveTo>
                            <a:cubicBezTo>
                              <a:pt x="144" y="327"/>
                              <a:pt x="144" y="327"/>
                              <a:pt x="144" y="326"/>
                            </a:cubicBezTo>
                            <a:cubicBezTo>
                              <a:pt x="143" y="326"/>
                              <a:pt x="143" y="326"/>
                              <a:pt x="143" y="327"/>
                            </a:cubicBezTo>
                            <a:close/>
                            <a:moveTo>
                              <a:pt x="123" y="300"/>
                            </a:moveTo>
                            <a:cubicBezTo>
                              <a:pt x="124" y="300"/>
                              <a:pt x="124" y="300"/>
                              <a:pt x="124" y="299"/>
                            </a:cubicBezTo>
                            <a:cubicBezTo>
                              <a:pt x="123" y="299"/>
                              <a:pt x="122" y="300"/>
                              <a:pt x="123" y="300"/>
                            </a:cubicBezTo>
                            <a:close/>
                            <a:moveTo>
                              <a:pt x="168" y="334"/>
                            </a:moveTo>
                            <a:cubicBezTo>
                              <a:pt x="168" y="333"/>
                              <a:pt x="168" y="331"/>
                              <a:pt x="165" y="330"/>
                            </a:cubicBezTo>
                            <a:cubicBezTo>
                              <a:pt x="168" y="329"/>
                              <a:pt x="163" y="327"/>
                              <a:pt x="161" y="327"/>
                            </a:cubicBezTo>
                            <a:cubicBezTo>
                              <a:pt x="159" y="326"/>
                              <a:pt x="156" y="326"/>
                              <a:pt x="156" y="323"/>
                            </a:cubicBezTo>
                            <a:cubicBezTo>
                              <a:pt x="156" y="323"/>
                              <a:pt x="154" y="322"/>
                              <a:pt x="153" y="321"/>
                            </a:cubicBezTo>
                            <a:cubicBezTo>
                              <a:pt x="152" y="320"/>
                              <a:pt x="151" y="318"/>
                              <a:pt x="150" y="317"/>
                            </a:cubicBezTo>
                            <a:cubicBezTo>
                              <a:pt x="150" y="317"/>
                              <a:pt x="148" y="317"/>
                              <a:pt x="147" y="316"/>
                            </a:cubicBezTo>
                            <a:cubicBezTo>
                              <a:pt x="148" y="316"/>
                              <a:pt x="148" y="316"/>
                              <a:pt x="148" y="316"/>
                            </a:cubicBezTo>
                            <a:cubicBezTo>
                              <a:pt x="148" y="316"/>
                              <a:pt x="149" y="316"/>
                              <a:pt x="149" y="316"/>
                            </a:cubicBezTo>
                            <a:cubicBezTo>
                              <a:pt x="148" y="316"/>
                              <a:pt x="148" y="316"/>
                              <a:pt x="147" y="316"/>
                            </a:cubicBezTo>
                            <a:cubicBezTo>
                              <a:pt x="145" y="316"/>
                              <a:pt x="142" y="316"/>
                              <a:pt x="141" y="316"/>
                            </a:cubicBezTo>
                            <a:cubicBezTo>
                              <a:pt x="139" y="315"/>
                              <a:pt x="135" y="315"/>
                              <a:pt x="132" y="314"/>
                            </a:cubicBezTo>
                            <a:cubicBezTo>
                              <a:pt x="128" y="312"/>
                              <a:pt x="126" y="311"/>
                              <a:pt x="123" y="312"/>
                            </a:cubicBezTo>
                            <a:cubicBezTo>
                              <a:pt x="122" y="312"/>
                              <a:pt x="121" y="314"/>
                              <a:pt x="125" y="315"/>
                            </a:cubicBezTo>
                            <a:cubicBezTo>
                              <a:pt x="126" y="316"/>
                              <a:pt x="127" y="316"/>
                              <a:pt x="128" y="316"/>
                            </a:cubicBezTo>
                            <a:cubicBezTo>
                              <a:pt x="128" y="315"/>
                              <a:pt x="131" y="315"/>
                              <a:pt x="128" y="314"/>
                            </a:cubicBezTo>
                            <a:cubicBezTo>
                              <a:pt x="129" y="314"/>
                              <a:pt x="130" y="315"/>
                              <a:pt x="131" y="315"/>
                            </a:cubicBezTo>
                            <a:cubicBezTo>
                              <a:pt x="130" y="315"/>
                              <a:pt x="130" y="315"/>
                              <a:pt x="131" y="316"/>
                            </a:cubicBezTo>
                            <a:cubicBezTo>
                              <a:pt x="129" y="314"/>
                              <a:pt x="125" y="318"/>
                              <a:pt x="128" y="317"/>
                            </a:cubicBezTo>
                            <a:cubicBezTo>
                              <a:pt x="128" y="318"/>
                              <a:pt x="128" y="318"/>
                              <a:pt x="127" y="319"/>
                            </a:cubicBezTo>
                            <a:cubicBezTo>
                              <a:pt x="129" y="319"/>
                              <a:pt x="130" y="318"/>
                              <a:pt x="132" y="320"/>
                            </a:cubicBezTo>
                            <a:cubicBezTo>
                              <a:pt x="133" y="319"/>
                              <a:pt x="134" y="319"/>
                              <a:pt x="135" y="319"/>
                            </a:cubicBezTo>
                            <a:cubicBezTo>
                              <a:pt x="134" y="319"/>
                              <a:pt x="134" y="320"/>
                              <a:pt x="134" y="320"/>
                            </a:cubicBezTo>
                            <a:cubicBezTo>
                              <a:pt x="134" y="320"/>
                              <a:pt x="134" y="321"/>
                              <a:pt x="134" y="321"/>
                            </a:cubicBezTo>
                            <a:cubicBezTo>
                              <a:pt x="135" y="322"/>
                              <a:pt x="137" y="322"/>
                              <a:pt x="136" y="321"/>
                            </a:cubicBezTo>
                            <a:cubicBezTo>
                              <a:pt x="137" y="322"/>
                              <a:pt x="137" y="321"/>
                              <a:pt x="139" y="321"/>
                            </a:cubicBezTo>
                            <a:cubicBezTo>
                              <a:pt x="139" y="322"/>
                              <a:pt x="139" y="322"/>
                              <a:pt x="139" y="323"/>
                            </a:cubicBezTo>
                            <a:cubicBezTo>
                              <a:pt x="140" y="323"/>
                              <a:pt x="142" y="323"/>
                              <a:pt x="144" y="323"/>
                            </a:cubicBezTo>
                            <a:cubicBezTo>
                              <a:pt x="142" y="324"/>
                              <a:pt x="140" y="324"/>
                              <a:pt x="139" y="326"/>
                            </a:cubicBezTo>
                            <a:cubicBezTo>
                              <a:pt x="141" y="326"/>
                              <a:pt x="143" y="326"/>
                              <a:pt x="144" y="325"/>
                            </a:cubicBezTo>
                            <a:cubicBezTo>
                              <a:pt x="144" y="326"/>
                              <a:pt x="144" y="326"/>
                              <a:pt x="144" y="326"/>
                            </a:cubicBezTo>
                            <a:cubicBezTo>
                              <a:pt x="145" y="326"/>
                              <a:pt x="146" y="326"/>
                              <a:pt x="146" y="326"/>
                            </a:cubicBezTo>
                            <a:cubicBezTo>
                              <a:pt x="146" y="326"/>
                              <a:pt x="145" y="327"/>
                              <a:pt x="145" y="327"/>
                            </a:cubicBezTo>
                            <a:cubicBezTo>
                              <a:pt x="146" y="327"/>
                              <a:pt x="146" y="327"/>
                              <a:pt x="147" y="327"/>
                            </a:cubicBezTo>
                            <a:cubicBezTo>
                              <a:pt x="147" y="327"/>
                              <a:pt x="147" y="328"/>
                              <a:pt x="148" y="328"/>
                            </a:cubicBezTo>
                            <a:cubicBezTo>
                              <a:pt x="148" y="328"/>
                              <a:pt x="147" y="329"/>
                              <a:pt x="146" y="329"/>
                            </a:cubicBezTo>
                            <a:cubicBezTo>
                              <a:pt x="150" y="331"/>
                              <a:pt x="149" y="330"/>
                              <a:pt x="152" y="329"/>
                            </a:cubicBezTo>
                            <a:cubicBezTo>
                              <a:pt x="150" y="330"/>
                              <a:pt x="154" y="330"/>
                              <a:pt x="154" y="330"/>
                            </a:cubicBezTo>
                            <a:cubicBezTo>
                              <a:pt x="156" y="330"/>
                              <a:pt x="156" y="329"/>
                              <a:pt x="156" y="327"/>
                            </a:cubicBezTo>
                            <a:cubicBezTo>
                              <a:pt x="157" y="330"/>
                              <a:pt x="154" y="330"/>
                              <a:pt x="153" y="331"/>
                            </a:cubicBezTo>
                            <a:cubicBezTo>
                              <a:pt x="153" y="332"/>
                              <a:pt x="152" y="332"/>
                              <a:pt x="154" y="333"/>
                            </a:cubicBezTo>
                            <a:cubicBezTo>
                              <a:pt x="155" y="333"/>
                              <a:pt x="159" y="334"/>
                              <a:pt x="159" y="334"/>
                            </a:cubicBezTo>
                            <a:cubicBezTo>
                              <a:pt x="160" y="334"/>
                              <a:pt x="166" y="336"/>
                              <a:pt x="167" y="336"/>
                            </a:cubicBezTo>
                            <a:cubicBezTo>
                              <a:pt x="168" y="336"/>
                              <a:pt x="169" y="336"/>
                              <a:pt x="170" y="335"/>
                            </a:cubicBezTo>
                            <a:cubicBezTo>
                              <a:pt x="171" y="335"/>
                              <a:pt x="169" y="334"/>
                              <a:pt x="169" y="333"/>
                            </a:cubicBezTo>
                            <a:cubicBezTo>
                              <a:pt x="169" y="333"/>
                              <a:pt x="168" y="334"/>
                              <a:pt x="168" y="334"/>
                            </a:cubicBezTo>
                            <a:close/>
                            <a:moveTo>
                              <a:pt x="126" y="306"/>
                            </a:moveTo>
                            <a:cubicBezTo>
                              <a:pt x="127" y="306"/>
                              <a:pt x="126" y="304"/>
                              <a:pt x="125" y="304"/>
                            </a:cubicBezTo>
                            <a:cubicBezTo>
                              <a:pt x="123" y="304"/>
                              <a:pt x="125" y="306"/>
                              <a:pt x="126" y="306"/>
                            </a:cubicBezTo>
                            <a:close/>
                            <a:moveTo>
                              <a:pt x="125" y="300"/>
                            </a:moveTo>
                            <a:cubicBezTo>
                              <a:pt x="126" y="300"/>
                              <a:pt x="126" y="300"/>
                              <a:pt x="126" y="299"/>
                            </a:cubicBezTo>
                            <a:cubicBezTo>
                              <a:pt x="126" y="299"/>
                              <a:pt x="125" y="299"/>
                              <a:pt x="125" y="299"/>
                            </a:cubicBezTo>
                            <a:cubicBezTo>
                              <a:pt x="125" y="299"/>
                              <a:pt x="125" y="300"/>
                              <a:pt x="125" y="300"/>
                            </a:cubicBezTo>
                            <a:close/>
                            <a:moveTo>
                              <a:pt x="152" y="316"/>
                            </a:moveTo>
                            <a:cubicBezTo>
                              <a:pt x="152" y="317"/>
                              <a:pt x="151" y="317"/>
                              <a:pt x="151" y="317"/>
                            </a:cubicBezTo>
                            <a:cubicBezTo>
                              <a:pt x="152" y="317"/>
                              <a:pt x="153" y="318"/>
                              <a:pt x="153" y="319"/>
                            </a:cubicBezTo>
                            <a:cubicBezTo>
                              <a:pt x="154" y="318"/>
                              <a:pt x="154" y="317"/>
                              <a:pt x="152" y="316"/>
                            </a:cubicBezTo>
                            <a:close/>
                            <a:moveTo>
                              <a:pt x="152" y="317"/>
                            </a:moveTo>
                            <a:cubicBezTo>
                              <a:pt x="150" y="318"/>
                              <a:pt x="153" y="319"/>
                              <a:pt x="153" y="320"/>
                            </a:cubicBezTo>
                            <a:cubicBezTo>
                              <a:pt x="153" y="320"/>
                              <a:pt x="153" y="318"/>
                              <a:pt x="152" y="317"/>
                            </a:cubicBezTo>
                            <a:close/>
                            <a:moveTo>
                              <a:pt x="137" y="313"/>
                            </a:moveTo>
                            <a:cubicBezTo>
                              <a:pt x="138" y="313"/>
                              <a:pt x="138" y="312"/>
                              <a:pt x="138" y="312"/>
                            </a:cubicBezTo>
                            <a:cubicBezTo>
                              <a:pt x="138" y="312"/>
                              <a:pt x="137" y="312"/>
                              <a:pt x="137" y="313"/>
                            </a:cubicBezTo>
                            <a:close/>
                            <a:moveTo>
                              <a:pt x="142" y="314"/>
                            </a:moveTo>
                            <a:cubicBezTo>
                              <a:pt x="141" y="314"/>
                              <a:pt x="140" y="315"/>
                              <a:pt x="139" y="315"/>
                            </a:cubicBezTo>
                            <a:cubicBezTo>
                              <a:pt x="141" y="315"/>
                              <a:pt x="142" y="315"/>
                              <a:pt x="142" y="314"/>
                            </a:cubicBezTo>
                            <a:close/>
                            <a:moveTo>
                              <a:pt x="142" y="312"/>
                            </a:moveTo>
                            <a:cubicBezTo>
                              <a:pt x="140" y="312"/>
                              <a:pt x="139" y="313"/>
                              <a:pt x="139" y="314"/>
                            </a:cubicBezTo>
                            <a:cubicBezTo>
                              <a:pt x="141" y="314"/>
                              <a:pt x="143" y="314"/>
                              <a:pt x="142" y="312"/>
                            </a:cubicBezTo>
                            <a:close/>
                            <a:moveTo>
                              <a:pt x="135" y="314"/>
                            </a:moveTo>
                            <a:cubicBezTo>
                              <a:pt x="135" y="314"/>
                              <a:pt x="136" y="314"/>
                              <a:pt x="136" y="314"/>
                            </a:cubicBezTo>
                            <a:cubicBezTo>
                              <a:pt x="135" y="314"/>
                              <a:pt x="135" y="314"/>
                              <a:pt x="135" y="314"/>
                            </a:cubicBezTo>
                            <a:close/>
                            <a:moveTo>
                              <a:pt x="139" y="313"/>
                            </a:moveTo>
                            <a:cubicBezTo>
                              <a:pt x="139" y="313"/>
                              <a:pt x="139" y="313"/>
                              <a:pt x="139" y="313"/>
                            </a:cubicBezTo>
                            <a:cubicBezTo>
                              <a:pt x="139" y="313"/>
                              <a:pt x="139" y="313"/>
                              <a:pt x="138" y="313"/>
                            </a:cubicBezTo>
                            <a:cubicBezTo>
                              <a:pt x="138" y="313"/>
                              <a:pt x="138" y="313"/>
                              <a:pt x="139" y="313"/>
                            </a:cubicBezTo>
                            <a:close/>
                            <a:moveTo>
                              <a:pt x="727" y="342"/>
                            </a:moveTo>
                            <a:cubicBezTo>
                              <a:pt x="727" y="341"/>
                              <a:pt x="728" y="341"/>
                              <a:pt x="728" y="340"/>
                            </a:cubicBezTo>
                            <a:cubicBezTo>
                              <a:pt x="727" y="340"/>
                              <a:pt x="725" y="341"/>
                              <a:pt x="727" y="342"/>
                            </a:cubicBezTo>
                            <a:close/>
                            <a:moveTo>
                              <a:pt x="315" y="153"/>
                            </a:moveTo>
                            <a:cubicBezTo>
                              <a:pt x="316" y="153"/>
                              <a:pt x="316" y="153"/>
                              <a:pt x="316" y="152"/>
                            </a:cubicBezTo>
                            <a:cubicBezTo>
                              <a:pt x="315" y="152"/>
                              <a:pt x="315" y="153"/>
                              <a:pt x="315" y="153"/>
                            </a:cubicBezTo>
                            <a:close/>
                            <a:moveTo>
                              <a:pt x="313" y="151"/>
                            </a:moveTo>
                            <a:cubicBezTo>
                              <a:pt x="313" y="151"/>
                              <a:pt x="313" y="152"/>
                              <a:pt x="312" y="152"/>
                            </a:cubicBezTo>
                            <a:cubicBezTo>
                              <a:pt x="313" y="152"/>
                              <a:pt x="314" y="152"/>
                              <a:pt x="313" y="151"/>
                            </a:cubicBezTo>
                            <a:close/>
                            <a:moveTo>
                              <a:pt x="317" y="157"/>
                            </a:moveTo>
                            <a:cubicBezTo>
                              <a:pt x="316" y="157"/>
                              <a:pt x="316" y="157"/>
                              <a:pt x="316" y="158"/>
                            </a:cubicBezTo>
                            <a:cubicBezTo>
                              <a:pt x="316" y="157"/>
                              <a:pt x="317" y="157"/>
                              <a:pt x="317" y="157"/>
                            </a:cubicBezTo>
                            <a:close/>
                            <a:moveTo>
                              <a:pt x="313" y="148"/>
                            </a:moveTo>
                            <a:cubicBezTo>
                              <a:pt x="314" y="148"/>
                              <a:pt x="314" y="148"/>
                              <a:pt x="314" y="147"/>
                            </a:cubicBezTo>
                            <a:cubicBezTo>
                              <a:pt x="313" y="147"/>
                              <a:pt x="313" y="148"/>
                              <a:pt x="313" y="148"/>
                            </a:cubicBezTo>
                            <a:close/>
                            <a:moveTo>
                              <a:pt x="314" y="152"/>
                            </a:moveTo>
                            <a:cubicBezTo>
                              <a:pt x="314" y="151"/>
                              <a:pt x="316" y="151"/>
                              <a:pt x="315" y="150"/>
                            </a:cubicBezTo>
                            <a:cubicBezTo>
                              <a:pt x="313" y="150"/>
                              <a:pt x="314" y="151"/>
                              <a:pt x="314" y="152"/>
                            </a:cubicBezTo>
                            <a:close/>
                            <a:moveTo>
                              <a:pt x="760" y="363"/>
                            </a:moveTo>
                            <a:cubicBezTo>
                              <a:pt x="761" y="364"/>
                              <a:pt x="762" y="364"/>
                              <a:pt x="762" y="363"/>
                            </a:cubicBezTo>
                            <a:cubicBezTo>
                              <a:pt x="761" y="363"/>
                              <a:pt x="761" y="363"/>
                              <a:pt x="760" y="363"/>
                            </a:cubicBezTo>
                            <a:close/>
                            <a:moveTo>
                              <a:pt x="309" y="148"/>
                            </a:moveTo>
                            <a:cubicBezTo>
                              <a:pt x="310" y="148"/>
                              <a:pt x="311" y="148"/>
                              <a:pt x="311" y="148"/>
                            </a:cubicBezTo>
                            <a:cubicBezTo>
                              <a:pt x="310" y="147"/>
                              <a:pt x="309" y="148"/>
                              <a:pt x="309" y="148"/>
                            </a:cubicBezTo>
                            <a:close/>
                            <a:moveTo>
                              <a:pt x="312" y="151"/>
                            </a:moveTo>
                            <a:cubicBezTo>
                              <a:pt x="311" y="151"/>
                              <a:pt x="311" y="151"/>
                              <a:pt x="311" y="152"/>
                            </a:cubicBezTo>
                            <a:cubicBezTo>
                              <a:pt x="312" y="152"/>
                              <a:pt x="312" y="151"/>
                              <a:pt x="312" y="151"/>
                            </a:cubicBezTo>
                            <a:close/>
                            <a:moveTo>
                              <a:pt x="105" y="282"/>
                            </a:moveTo>
                            <a:cubicBezTo>
                              <a:pt x="105" y="281"/>
                              <a:pt x="105" y="281"/>
                              <a:pt x="105" y="281"/>
                            </a:cubicBezTo>
                            <a:cubicBezTo>
                              <a:pt x="105" y="281"/>
                              <a:pt x="105" y="281"/>
                              <a:pt x="105" y="282"/>
                            </a:cubicBezTo>
                            <a:close/>
                            <a:moveTo>
                              <a:pt x="456" y="206"/>
                            </a:moveTo>
                            <a:cubicBezTo>
                              <a:pt x="457" y="206"/>
                              <a:pt x="457" y="206"/>
                              <a:pt x="457" y="206"/>
                            </a:cubicBezTo>
                            <a:cubicBezTo>
                              <a:pt x="456" y="205"/>
                              <a:pt x="456" y="205"/>
                              <a:pt x="456" y="206"/>
                            </a:cubicBezTo>
                            <a:close/>
                            <a:moveTo>
                              <a:pt x="559" y="143"/>
                            </a:moveTo>
                            <a:cubicBezTo>
                              <a:pt x="560" y="144"/>
                              <a:pt x="561" y="144"/>
                              <a:pt x="561" y="144"/>
                            </a:cubicBezTo>
                            <a:cubicBezTo>
                              <a:pt x="560" y="143"/>
                              <a:pt x="559" y="143"/>
                              <a:pt x="559" y="143"/>
                            </a:cubicBezTo>
                            <a:close/>
                            <a:moveTo>
                              <a:pt x="587" y="300"/>
                            </a:moveTo>
                            <a:cubicBezTo>
                              <a:pt x="586" y="300"/>
                              <a:pt x="583" y="300"/>
                              <a:pt x="584" y="302"/>
                            </a:cubicBezTo>
                            <a:cubicBezTo>
                              <a:pt x="585" y="301"/>
                              <a:pt x="587" y="301"/>
                              <a:pt x="587" y="300"/>
                            </a:cubicBezTo>
                            <a:close/>
                            <a:moveTo>
                              <a:pt x="471" y="130"/>
                            </a:moveTo>
                            <a:cubicBezTo>
                              <a:pt x="472" y="130"/>
                              <a:pt x="472" y="130"/>
                              <a:pt x="472" y="129"/>
                            </a:cubicBezTo>
                            <a:cubicBezTo>
                              <a:pt x="471" y="129"/>
                              <a:pt x="471" y="130"/>
                              <a:pt x="471" y="130"/>
                            </a:cubicBezTo>
                            <a:close/>
                            <a:moveTo>
                              <a:pt x="321" y="155"/>
                            </a:moveTo>
                            <a:cubicBezTo>
                              <a:pt x="320" y="155"/>
                              <a:pt x="319" y="155"/>
                              <a:pt x="319" y="154"/>
                            </a:cubicBezTo>
                            <a:cubicBezTo>
                              <a:pt x="319" y="155"/>
                              <a:pt x="318" y="155"/>
                              <a:pt x="318" y="155"/>
                            </a:cubicBezTo>
                            <a:cubicBezTo>
                              <a:pt x="320" y="155"/>
                              <a:pt x="321" y="156"/>
                              <a:pt x="321" y="155"/>
                            </a:cubicBezTo>
                            <a:close/>
                            <a:moveTo>
                              <a:pt x="477" y="131"/>
                            </a:moveTo>
                            <a:cubicBezTo>
                              <a:pt x="476" y="131"/>
                              <a:pt x="476" y="131"/>
                              <a:pt x="476" y="132"/>
                            </a:cubicBezTo>
                            <a:cubicBezTo>
                              <a:pt x="476" y="132"/>
                              <a:pt x="477" y="132"/>
                              <a:pt x="477" y="131"/>
                            </a:cubicBezTo>
                            <a:close/>
                            <a:moveTo>
                              <a:pt x="314" y="157"/>
                            </a:moveTo>
                            <a:cubicBezTo>
                              <a:pt x="316" y="157"/>
                              <a:pt x="316" y="157"/>
                              <a:pt x="314" y="156"/>
                            </a:cubicBezTo>
                            <a:cubicBezTo>
                              <a:pt x="314" y="156"/>
                              <a:pt x="314" y="157"/>
                              <a:pt x="314" y="157"/>
                            </a:cubicBezTo>
                            <a:close/>
                            <a:moveTo>
                              <a:pt x="103" y="275"/>
                            </a:moveTo>
                            <a:cubicBezTo>
                              <a:pt x="104" y="275"/>
                              <a:pt x="105" y="275"/>
                              <a:pt x="105" y="274"/>
                            </a:cubicBezTo>
                            <a:cubicBezTo>
                              <a:pt x="104" y="274"/>
                              <a:pt x="103" y="275"/>
                              <a:pt x="103" y="275"/>
                            </a:cubicBezTo>
                            <a:close/>
                            <a:moveTo>
                              <a:pt x="828" y="338"/>
                            </a:moveTo>
                            <a:cubicBezTo>
                              <a:pt x="829" y="338"/>
                              <a:pt x="832" y="339"/>
                              <a:pt x="832" y="338"/>
                            </a:cubicBezTo>
                            <a:cubicBezTo>
                              <a:pt x="831" y="338"/>
                              <a:pt x="829" y="337"/>
                              <a:pt x="828" y="338"/>
                            </a:cubicBezTo>
                            <a:close/>
                            <a:moveTo>
                              <a:pt x="84" y="130"/>
                            </a:moveTo>
                            <a:cubicBezTo>
                              <a:pt x="84" y="130"/>
                              <a:pt x="85" y="130"/>
                              <a:pt x="85" y="130"/>
                            </a:cubicBezTo>
                            <a:cubicBezTo>
                              <a:pt x="84" y="130"/>
                              <a:pt x="84" y="130"/>
                              <a:pt x="84" y="130"/>
                            </a:cubicBezTo>
                            <a:close/>
                            <a:moveTo>
                              <a:pt x="752" y="354"/>
                            </a:moveTo>
                            <a:cubicBezTo>
                              <a:pt x="748" y="354"/>
                              <a:pt x="743" y="356"/>
                              <a:pt x="739" y="354"/>
                            </a:cubicBezTo>
                            <a:cubicBezTo>
                              <a:pt x="739" y="354"/>
                              <a:pt x="736" y="353"/>
                              <a:pt x="736" y="353"/>
                            </a:cubicBezTo>
                            <a:cubicBezTo>
                              <a:pt x="735" y="353"/>
                              <a:pt x="735" y="354"/>
                              <a:pt x="733" y="354"/>
                            </a:cubicBezTo>
                            <a:cubicBezTo>
                              <a:pt x="735" y="353"/>
                              <a:pt x="732" y="352"/>
                              <a:pt x="732" y="351"/>
                            </a:cubicBezTo>
                            <a:cubicBezTo>
                              <a:pt x="732" y="350"/>
                              <a:pt x="733" y="349"/>
                              <a:pt x="733" y="348"/>
                            </a:cubicBezTo>
                            <a:cubicBezTo>
                              <a:pt x="731" y="349"/>
                              <a:pt x="729" y="350"/>
                              <a:pt x="729" y="352"/>
                            </a:cubicBezTo>
                            <a:cubicBezTo>
                              <a:pt x="730" y="353"/>
                              <a:pt x="731" y="353"/>
                              <a:pt x="732" y="352"/>
                            </a:cubicBezTo>
                            <a:cubicBezTo>
                              <a:pt x="732" y="355"/>
                              <a:pt x="732" y="354"/>
                              <a:pt x="735" y="355"/>
                            </a:cubicBezTo>
                            <a:cubicBezTo>
                              <a:pt x="735" y="355"/>
                              <a:pt x="735" y="355"/>
                              <a:pt x="735" y="356"/>
                            </a:cubicBezTo>
                            <a:cubicBezTo>
                              <a:pt x="739" y="357"/>
                              <a:pt x="740" y="357"/>
                              <a:pt x="742" y="356"/>
                            </a:cubicBezTo>
                            <a:cubicBezTo>
                              <a:pt x="741" y="357"/>
                              <a:pt x="742" y="356"/>
                              <a:pt x="743" y="357"/>
                            </a:cubicBezTo>
                            <a:cubicBezTo>
                              <a:pt x="743" y="357"/>
                              <a:pt x="743" y="358"/>
                              <a:pt x="742" y="358"/>
                            </a:cubicBezTo>
                            <a:cubicBezTo>
                              <a:pt x="743" y="358"/>
                              <a:pt x="744" y="359"/>
                              <a:pt x="746" y="359"/>
                            </a:cubicBezTo>
                            <a:cubicBezTo>
                              <a:pt x="747" y="359"/>
                              <a:pt x="749" y="357"/>
                              <a:pt x="746" y="357"/>
                            </a:cubicBezTo>
                            <a:cubicBezTo>
                              <a:pt x="747" y="356"/>
                              <a:pt x="748" y="355"/>
                              <a:pt x="749" y="355"/>
                            </a:cubicBezTo>
                            <a:cubicBezTo>
                              <a:pt x="750" y="355"/>
                              <a:pt x="751" y="355"/>
                              <a:pt x="752" y="354"/>
                            </a:cubicBezTo>
                            <a:close/>
                            <a:moveTo>
                              <a:pt x="739" y="326"/>
                            </a:moveTo>
                            <a:cubicBezTo>
                              <a:pt x="743" y="328"/>
                              <a:pt x="747" y="329"/>
                              <a:pt x="751" y="329"/>
                            </a:cubicBezTo>
                            <a:cubicBezTo>
                              <a:pt x="755" y="329"/>
                              <a:pt x="755" y="327"/>
                              <a:pt x="751" y="326"/>
                            </a:cubicBezTo>
                            <a:cubicBezTo>
                              <a:pt x="746" y="325"/>
                              <a:pt x="742" y="322"/>
                              <a:pt x="738" y="322"/>
                            </a:cubicBezTo>
                            <a:cubicBezTo>
                              <a:pt x="734" y="322"/>
                              <a:pt x="730" y="320"/>
                              <a:pt x="728" y="321"/>
                            </a:cubicBezTo>
                            <a:cubicBezTo>
                              <a:pt x="730" y="322"/>
                              <a:pt x="732" y="322"/>
                              <a:pt x="733" y="323"/>
                            </a:cubicBezTo>
                            <a:cubicBezTo>
                              <a:pt x="735" y="324"/>
                              <a:pt x="737" y="326"/>
                              <a:pt x="739" y="326"/>
                            </a:cubicBezTo>
                            <a:close/>
                            <a:moveTo>
                              <a:pt x="769" y="378"/>
                            </a:moveTo>
                            <a:cubicBezTo>
                              <a:pt x="770" y="379"/>
                              <a:pt x="770" y="379"/>
                              <a:pt x="771" y="379"/>
                            </a:cubicBezTo>
                            <a:cubicBezTo>
                              <a:pt x="771" y="379"/>
                              <a:pt x="772" y="379"/>
                              <a:pt x="772" y="378"/>
                            </a:cubicBezTo>
                            <a:cubicBezTo>
                              <a:pt x="772" y="379"/>
                              <a:pt x="771" y="379"/>
                              <a:pt x="769" y="378"/>
                            </a:cubicBezTo>
                            <a:close/>
                            <a:moveTo>
                              <a:pt x="757" y="343"/>
                            </a:moveTo>
                            <a:cubicBezTo>
                              <a:pt x="755" y="343"/>
                              <a:pt x="752" y="344"/>
                              <a:pt x="752" y="346"/>
                            </a:cubicBezTo>
                            <a:cubicBezTo>
                              <a:pt x="752" y="346"/>
                              <a:pt x="752" y="347"/>
                              <a:pt x="751" y="347"/>
                            </a:cubicBezTo>
                            <a:cubicBezTo>
                              <a:pt x="752" y="347"/>
                              <a:pt x="753" y="347"/>
                              <a:pt x="753" y="347"/>
                            </a:cubicBezTo>
                            <a:cubicBezTo>
                              <a:pt x="753" y="346"/>
                              <a:pt x="752" y="346"/>
                              <a:pt x="752" y="346"/>
                            </a:cubicBezTo>
                            <a:cubicBezTo>
                              <a:pt x="753" y="345"/>
                              <a:pt x="754" y="345"/>
                              <a:pt x="755" y="344"/>
                            </a:cubicBezTo>
                            <a:cubicBezTo>
                              <a:pt x="754" y="344"/>
                              <a:pt x="754" y="345"/>
                              <a:pt x="753" y="345"/>
                            </a:cubicBezTo>
                            <a:cubicBezTo>
                              <a:pt x="754" y="344"/>
                              <a:pt x="754" y="344"/>
                              <a:pt x="755" y="344"/>
                            </a:cubicBezTo>
                            <a:cubicBezTo>
                              <a:pt x="756" y="343"/>
                              <a:pt x="757" y="344"/>
                              <a:pt x="757" y="343"/>
                            </a:cubicBezTo>
                            <a:close/>
                            <a:moveTo>
                              <a:pt x="772" y="357"/>
                            </a:moveTo>
                            <a:cubicBezTo>
                              <a:pt x="771" y="357"/>
                              <a:pt x="769" y="355"/>
                              <a:pt x="769" y="357"/>
                            </a:cubicBezTo>
                            <a:cubicBezTo>
                              <a:pt x="769" y="355"/>
                              <a:pt x="766" y="357"/>
                              <a:pt x="765" y="357"/>
                            </a:cubicBezTo>
                            <a:cubicBezTo>
                              <a:pt x="766" y="357"/>
                              <a:pt x="766" y="357"/>
                              <a:pt x="767" y="356"/>
                            </a:cubicBezTo>
                            <a:cubicBezTo>
                              <a:pt x="766" y="357"/>
                              <a:pt x="765" y="358"/>
                              <a:pt x="763" y="359"/>
                            </a:cubicBezTo>
                            <a:cubicBezTo>
                              <a:pt x="764" y="360"/>
                              <a:pt x="765" y="359"/>
                              <a:pt x="766" y="359"/>
                            </a:cubicBezTo>
                            <a:cubicBezTo>
                              <a:pt x="765" y="360"/>
                              <a:pt x="764" y="362"/>
                              <a:pt x="763" y="362"/>
                            </a:cubicBezTo>
                            <a:cubicBezTo>
                              <a:pt x="762" y="361"/>
                              <a:pt x="761" y="361"/>
                              <a:pt x="761" y="361"/>
                            </a:cubicBezTo>
                            <a:cubicBezTo>
                              <a:pt x="760" y="360"/>
                              <a:pt x="763" y="360"/>
                              <a:pt x="763" y="358"/>
                            </a:cubicBezTo>
                            <a:cubicBezTo>
                              <a:pt x="763" y="358"/>
                              <a:pt x="763" y="358"/>
                              <a:pt x="763" y="358"/>
                            </a:cubicBezTo>
                            <a:cubicBezTo>
                              <a:pt x="763" y="358"/>
                              <a:pt x="764" y="358"/>
                              <a:pt x="764" y="358"/>
                            </a:cubicBezTo>
                            <a:cubicBezTo>
                              <a:pt x="765" y="357"/>
                              <a:pt x="766" y="356"/>
                              <a:pt x="767" y="356"/>
                            </a:cubicBezTo>
                            <a:cubicBezTo>
                              <a:pt x="766" y="356"/>
                              <a:pt x="765" y="356"/>
                              <a:pt x="765" y="357"/>
                            </a:cubicBezTo>
                            <a:cubicBezTo>
                              <a:pt x="766" y="355"/>
                              <a:pt x="767" y="353"/>
                              <a:pt x="768" y="351"/>
                            </a:cubicBezTo>
                            <a:cubicBezTo>
                              <a:pt x="765" y="350"/>
                              <a:pt x="765" y="347"/>
                              <a:pt x="764" y="350"/>
                            </a:cubicBezTo>
                            <a:cubicBezTo>
                              <a:pt x="763" y="351"/>
                              <a:pt x="761" y="353"/>
                              <a:pt x="760" y="355"/>
                            </a:cubicBezTo>
                            <a:cubicBezTo>
                              <a:pt x="758" y="357"/>
                              <a:pt x="753" y="359"/>
                              <a:pt x="758" y="362"/>
                            </a:cubicBezTo>
                            <a:cubicBezTo>
                              <a:pt x="760" y="363"/>
                              <a:pt x="762" y="362"/>
                              <a:pt x="764" y="363"/>
                            </a:cubicBezTo>
                            <a:cubicBezTo>
                              <a:pt x="765" y="363"/>
                              <a:pt x="767" y="362"/>
                              <a:pt x="768" y="362"/>
                            </a:cubicBezTo>
                            <a:cubicBezTo>
                              <a:pt x="769" y="361"/>
                              <a:pt x="770" y="359"/>
                              <a:pt x="772" y="359"/>
                            </a:cubicBezTo>
                            <a:cubicBezTo>
                              <a:pt x="772" y="359"/>
                              <a:pt x="772" y="359"/>
                              <a:pt x="771" y="359"/>
                            </a:cubicBezTo>
                            <a:cubicBezTo>
                              <a:pt x="772" y="358"/>
                              <a:pt x="772" y="358"/>
                              <a:pt x="772" y="357"/>
                            </a:cubicBezTo>
                            <a:close/>
                            <a:moveTo>
                              <a:pt x="813" y="313"/>
                            </a:moveTo>
                            <a:cubicBezTo>
                              <a:pt x="813" y="313"/>
                              <a:pt x="813" y="313"/>
                              <a:pt x="813" y="313"/>
                            </a:cubicBezTo>
                            <a:cubicBezTo>
                              <a:pt x="813" y="313"/>
                              <a:pt x="813" y="313"/>
                              <a:pt x="813" y="313"/>
                            </a:cubicBezTo>
                            <a:close/>
                            <a:moveTo>
                              <a:pt x="728" y="340"/>
                            </a:moveTo>
                            <a:cubicBezTo>
                              <a:pt x="728" y="340"/>
                              <a:pt x="728" y="339"/>
                              <a:pt x="728" y="339"/>
                            </a:cubicBezTo>
                            <a:cubicBezTo>
                              <a:pt x="728" y="340"/>
                              <a:pt x="727" y="339"/>
                              <a:pt x="728" y="340"/>
                            </a:cubicBezTo>
                            <a:close/>
                            <a:moveTo>
                              <a:pt x="116" y="286"/>
                            </a:moveTo>
                            <a:cubicBezTo>
                              <a:pt x="115" y="287"/>
                              <a:pt x="114" y="287"/>
                              <a:pt x="115" y="288"/>
                            </a:cubicBezTo>
                            <a:cubicBezTo>
                              <a:pt x="116" y="288"/>
                              <a:pt x="117" y="288"/>
                              <a:pt x="116" y="286"/>
                            </a:cubicBezTo>
                            <a:close/>
                            <a:moveTo>
                              <a:pt x="123" y="293"/>
                            </a:moveTo>
                            <a:cubicBezTo>
                              <a:pt x="123" y="293"/>
                              <a:pt x="123" y="293"/>
                              <a:pt x="122" y="293"/>
                            </a:cubicBezTo>
                            <a:cubicBezTo>
                              <a:pt x="122" y="294"/>
                              <a:pt x="122" y="295"/>
                              <a:pt x="122" y="295"/>
                            </a:cubicBezTo>
                            <a:cubicBezTo>
                              <a:pt x="123" y="294"/>
                              <a:pt x="123" y="294"/>
                              <a:pt x="123" y="293"/>
                            </a:cubicBezTo>
                            <a:close/>
                            <a:moveTo>
                              <a:pt x="138" y="321"/>
                            </a:moveTo>
                            <a:cubicBezTo>
                              <a:pt x="137" y="321"/>
                              <a:pt x="136" y="323"/>
                              <a:pt x="137" y="324"/>
                            </a:cubicBezTo>
                            <a:cubicBezTo>
                              <a:pt x="140" y="325"/>
                              <a:pt x="139" y="322"/>
                              <a:pt x="138" y="321"/>
                            </a:cubicBezTo>
                            <a:close/>
                            <a:moveTo>
                              <a:pt x="840" y="342"/>
                            </a:moveTo>
                            <a:cubicBezTo>
                              <a:pt x="837" y="342"/>
                              <a:pt x="838" y="345"/>
                              <a:pt x="835" y="345"/>
                            </a:cubicBezTo>
                            <a:cubicBezTo>
                              <a:pt x="835" y="344"/>
                              <a:pt x="834" y="344"/>
                              <a:pt x="835" y="343"/>
                            </a:cubicBezTo>
                            <a:cubicBezTo>
                              <a:pt x="835" y="342"/>
                              <a:pt x="835" y="342"/>
                              <a:pt x="835" y="342"/>
                            </a:cubicBezTo>
                            <a:cubicBezTo>
                              <a:pt x="836" y="340"/>
                              <a:pt x="837" y="339"/>
                              <a:pt x="838" y="338"/>
                            </a:cubicBezTo>
                            <a:cubicBezTo>
                              <a:pt x="836" y="337"/>
                              <a:pt x="833" y="340"/>
                              <a:pt x="833" y="341"/>
                            </a:cubicBezTo>
                            <a:cubicBezTo>
                              <a:pt x="832" y="342"/>
                              <a:pt x="832" y="344"/>
                              <a:pt x="831" y="344"/>
                            </a:cubicBezTo>
                            <a:cubicBezTo>
                              <a:pt x="830" y="344"/>
                              <a:pt x="830" y="343"/>
                              <a:pt x="830" y="342"/>
                            </a:cubicBezTo>
                            <a:cubicBezTo>
                              <a:pt x="829" y="343"/>
                              <a:pt x="829" y="342"/>
                              <a:pt x="829" y="341"/>
                            </a:cubicBezTo>
                            <a:cubicBezTo>
                              <a:pt x="830" y="341"/>
                              <a:pt x="831" y="340"/>
                              <a:pt x="831" y="339"/>
                            </a:cubicBezTo>
                            <a:cubicBezTo>
                              <a:pt x="830" y="339"/>
                              <a:pt x="829" y="339"/>
                              <a:pt x="829" y="339"/>
                            </a:cubicBezTo>
                            <a:cubicBezTo>
                              <a:pt x="829" y="339"/>
                              <a:pt x="830" y="339"/>
                              <a:pt x="830" y="339"/>
                            </a:cubicBezTo>
                            <a:cubicBezTo>
                              <a:pt x="828" y="339"/>
                              <a:pt x="827" y="337"/>
                              <a:pt x="829" y="337"/>
                            </a:cubicBezTo>
                            <a:cubicBezTo>
                              <a:pt x="831" y="338"/>
                              <a:pt x="831" y="338"/>
                              <a:pt x="832" y="337"/>
                            </a:cubicBezTo>
                            <a:cubicBezTo>
                              <a:pt x="833" y="336"/>
                              <a:pt x="835" y="336"/>
                              <a:pt x="836" y="335"/>
                            </a:cubicBezTo>
                            <a:cubicBezTo>
                              <a:pt x="837" y="335"/>
                              <a:pt x="837" y="334"/>
                              <a:pt x="837" y="334"/>
                            </a:cubicBezTo>
                            <a:cubicBezTo>
                              <a:pt x="835" y="332"/>
                              <a:pt x="836" y="335"/>
                              <a:pt x="834" y="334"/>
                            </a:cubicBezTo>
                            <a:cubicBezTo>
                              <a:pt x="833" y="334"/>
                              <a:pt x="833" y="333"/>
                              <a:pt x="833" y="334"/>
                            </a:cubicBezTo>
                            <a:cubicBezTo>
                              <a:pt x="832" y="335"/>
                              <a:pt x="830" y="336"/>
                              <a:pt x="830" y="334"/>
                            </a:cubicBezTo>
                            <a:cubicBezTo>
                              <a:pt x="830" y="335"/>
                              <a:pt x="829" y="335"/>
                              <a:pt x="829" y="336"/>
                            </a:cubicBezTo>
                            <a:cubicBezTo>
                              <a:pt x="830" y="334"/>
                              <a:pt x="827" y="336"/>
                              <a:pt x="826" y="336"/>
                            </a:cubicBezTo>
                            <a:cubicBezTo>
                              <a:pt x="826" y="335"/>
                              <a:pt x="831" y="334"/>
                              <a:pt x="828" y="334"/>
                            </a:cubicBezTo>
                            <a:cubicBezTo>
                              <a:pt x="829" y="334"/>
                              <a:pt x="830" y="333"/>
                              <a:pt x="831" y="333"/>
                            </a:cubicBezTo>
                            <a:cubicBezTo>
                              <a:pt x="830" y="333"/>
                              <a:pt x="830" y="333"/>
                              <a:pt x="829" y="332"/>
                            </a:cubicBezTo>
                            <a:cubicBezTo>
                              <a:pt x="829" y="333"/>
                              <a:pt x="829" y="333"/>
                              <a:pt x="828" y="333"/>
                            </a:cubicBezTo>
                            <a:cubicBezTo>
                              <a:pt x="828" y="333"/>
                              <a:pt x="828" y="333"/>
                              <a:pt x="828" y="332"/>
                            </a:cubicBezTo>
                            <a:cubicBezTo>
                              <a:pt x="828" y="332"/>
                              <a:pt x="829" y="332"/>
                              <a:pt x="829" y="331"/>
                            </a:cubicBezTo>
                            <a:cubicBezTo>
                              <a:pt x="828" y="331"/>
                              <a:pt x="827" y="332"/>
                              <a:pt x="826" y="332"/>
                            </a:cubicBezTo>
                            <a:cubicBezTo>
                              <a:pt x="828" y="331"/>
                              <a:pt x="831" y="329"/>
                              <a:pt x="833" y="327"/>
                            </a:cubicBezTo>
                            <a:cubicBezTo>
                              <a:pt x="831" y="327"/>
                              <a:pt x="828" y="325"/>
                              <a:pt x="827" y="325"/>
                            </a:cubicBezTo>
                            <a:cubicBezTo>
                              <a:pt x="826" y="326"/>
                              <a:pt x="825" y="326"/>
                              <a:pt x="824" y="326"/>
                            </a:cubicBezTo>
                            <a:cubicBezTo>
                              <a:pt x="824" y="326"/>
                              <a:pt x="824" y="327"/>
                              <a:pt x="823" y="327"/>
                            </a:cubicBezTo>
                            <a:cubicBezTo>
                              <a:pt x="823" y="326"/>
                              <a:pt x="823" y="326"/>
                              <a:pt x="823" y="325"/>
                            </a:cubicBezTo>
                            <a:cubicBezTo>
                              <a:pt x="822" y="325"/>
                              <a:pt x="820" y="328"/>
                              <a:pt x="819" y="326"/>
                            </a:cubicBezTo>
                            <a:cubicBezTo>
                              <a:pt x="820" y="327"/>
                              <a:pt x="817" y="327"/>
                              <a:pt x="816" y="328"/>
                            </a:cubicBezTo>
                            <a:cubicBezTo>
                              <a:pt x="816" y="327"/>
                              <a:pt x="817" y="325"/>
                              <a:pt x="816" y="324"/>
                            </a:cubicBezTo>
                            <a:cubicBezTo>
                              <a:pt x="815" y="325"/>
                              <a:pt x="816" y="326"/>
                              <a:pt x="815" y="327"/>
                            </a:cubicBezTo>
                            <a:cubicBezTo>
                              <a:pt x="815" y="326"/>
                              <a:pt x="814" y="326"/>
                              <a:pt x="814" y="325"/>
                            </a:cubicBezTo>
                            <a:cubicBezTo>
                              <a:pt x="814" y="325"/>
                              <a:pt x="813" y="326"/>
                              <a:pt x="813" y="326"/>
                            </a:cubicBezTo>
                            <a:cubicBezTo>
                              <a:pt x="813" y="326"/>
                              <a:pt x="813" y="326"/>
                              <a:pt x="813" y="325"/>
                            </a:cubicBezTo>
                            <a:cubicBezTo>
                              <a:pt x="812" y="325"/>
                              <a:pt x="811" y="325"/>
                              <a:pt x="810" y="325"/>
                            </a:cubicBezTo>
                            <a:cubicBezTo>
                              <a:pt x="809" y="325"/>
                              <a:pt x="808" y="325"/>
                              <a:pt x="807" y="326"/>
                            </a:cubicBezTo>
                            <a:cubicBezTo>
                              <a:pt x="808" y="325"/>
                              <a:pt x="809" y="325"/>
                              <a:pt x="809" y="325"/>
                            </a:cubicBezTo>
                            <a:cubicBezTo>
                              <a:pt x="810" y="324"/>
                              <a:pt x="809" y="324"/>
                              <a:pt x="810" y="323"/>
                            </a:cubicBezTo>
                            <a:cubicBezTo>
                              <a:pt x="810" y="323"/>
                              <a:pt x="809" y="323"/>
                              <a:pt x="809" y="323"/>
                            </a:cubicBezTo>
                            <a:cubicBezTo>
                              <a:pt x="811" y="322"/>
                              <a:pt x="814" y="321"/>
                              <a:pt x="813" y="320"/>
                            </a:cubicBezTo>
                            <a:cubicBezTo>
                              <a:pt x="812" y="321"/>
                              <a:pt x="810" y="320"/>
                              <a:pt x="808" y="320"/>
                            </a:cubicBezTo>
                            <a:cubicBezTo>
                              <a:pt x="808" y="320"/>
                              <a:pt x="808" y="319"/>
                              <a:pt x="807" y="319"/>
                            </a:cubicBezTo>
                            <a:cubicBezTo>
                              <a:pt x="805" y="320"/>
                              <a:pt x="803" y="322"/>
                              <a:pt x="801" y="324"/>
                            </a:cubicBezTo>
                            <a:cubicBezTo>
                              <a:pt x="802" y="323"/>
                              <a:pt x="800" y="323"/>
                              <a:pt x="800" y="322"/>
                            </a:cubicBezTo>
                            <a:cubicBezTo>
                              <a:pt x="801" y="322"/>
                              <a:pt x="802" y="322"/>
                              <a:pt x="802" y="321"/>
                            </a:cubicBezTo>
                            <a:cubicBezTo>
                              <a:pt x="802" y="320"/>
                              <a:pt x="803" y="319"/>
                              <a:pt x="804" y="318"/>
                            </a:cubicBezTo>
                            <a:cubicBezTo>
                              <a:pt x="805" y="317"/>
                              <a:pt x="805" y="316"/>
                              <a:pt x="806" y="315"/>
                            </a:cubicBezTo>
                            <a:cubicBezTo>
                              <a:pt x="807" y="314"/>
                              <a:pt x="807" y="313"/>
                              <a:pt x="807" y="312"/>
                            </a:cubicBezTo>
                            <a:cubicBezTo>
                              <a:pt x="808" y="314"/>
                              <a:pt x="809" y="311"/>
                              <a:pt x="810" y="311"/>
                            </a:cubicBezTo>
                            <a:cubicBezTo>
                              <a:pt x="810" y="310"/>
                              <a:pt x="810" y="310"/>
                              <a:pt x="811" y="309"/>
                            </a:cubicBezTo>
                            <a:cubicBezTo>
                              <a:pt x="812" y="308"/>
                              <a:pt x="808" y="309"/>
                              <a:pt x="808" y="309"/>
                            </a:cubicBezTo>
                            <a:cubicBezTo>
                              <a:pt x="807" y="306"/>
                              <a:pt x="811" y="308"/>
                              <a:pt x="813" y="306"/>
                            </a:cubicBezTo>
                            <a:cubicBezTo>
                              <a:pt x="814" y="305"/>
                              <a:pt x="810" y="304"/>
                              <a:pt x="811" y="306"/>
                            </a:cubicBezTo>
                            <a:cubicBezTo>
                              <a:pt x="810" y="306"/>
                              <a:pt x="809" y="305"/>
                              <a:pt x="809" y="304"/>
                            </a:cubicBezTo>
                            <a:cubicBezTo>
                              <a:pt x="807" y="306"/>
                              <a:pt x="802" y="306"/>
                              <a:pt x="801" y="308"/>
                            </a:cubicBezTo>
                            <a:cubicBezTo>
                              <a:pt x="800" y="309"/>
                              <a:pt x="800" y="311"/>
                              <a:pt x="799" y="312"/>
                            </a:cubicBezTo>
                            <a:cubicBezTo>
                              <a:pt x="798" y="313"/>
                              <a:pt x="797" y="313"/>
                              <a:pt x="796" y="313"/>
                            </a:cubicBezTo>
                            <a:cubicBezTo>
                              <a:pt x="796" y="314"/>
                              <a:pt x="797" y="314"/>
                              <a:pt x="797" y="314"/>
                            </a:cubicBezTo>
                            <a:cubicBezTo>
                              <a:pt x="794" y="314"/>
                              <a:pt x="794" y="318"/>
                              <a:pt x="793" y="319"/>
                            </a:cubicBezTo>
                            <a:cubicBezTo>
                              <a:pt x="792" y="320"/>
                              <a:pt x="791" y="321"/>
                              <a:pt x="790" y="323"/>
                            </a:cubicBezTo>
                            <a:cubicBezTo>
                              <a:pt x="790" y="324"/>
                              <a:pt x="792" y="325"/>
                              <a:pt x="791" y="325"/>
                            </a:cubicBezTo>
                            <a:cubicBezTo>
                              <a:pt x="790" y="323"/>
                              <a:pt x="785" y="328"/>
                              <a:pt x="790" y="328"/>
                            </a:cubicBezTo>
                            <a:cubicBezTo>
                              <a:pt x="789" y="328"/>
                              <a:pt x="788" y="328"/>
                              <a:pt x="790" y="328"/>
                            </a:cubicBezTo>
                            <a:cubicBezTo>
                              <a:pt x="788" y="328"/>
                              <a:pt x="789" y="330"/>
                              <a:pt x="791" y="330"/>
                            </a:cubicBezTo>
                            <a:cubicBezTo>
                              <a:pt x="789" y="331"/>
                              <a:pt x="788" y="329"/>
                              <a:pt x="787" y="329"/>
                            </a:cubicBezTo>
                            <a:cubicBezTo>
                              <a:pt x="785" y="329"/>
                              <a:pt x="785" y="330"/>
                              <a:pt x="785" y="331"/>
                            </a:cubicBezTo>
                            <a:cubicBezTo>
                              <a:pt x="784" y="331"/>
                              <a:pt x="783" y="332"/>
                              <a:pt x="783" y="333"/>
                            </a:cubicBezTo>
                            <a:cubicBezTo>
                              <a:pt x="783" y="334"/>
                              <a:pt x="781" y="333"/>
                              <a:pt x="780" y="333"/>
                            </a:cubicBezTo>
                            <a:cubicBezTo>
                              <a:pt x="781" y="333"/>
                              <a:pt x="781" y="332"/>
                              <a:pt x="782" y="332"/>
                            </a:cubicBezTo>
                            <a:cubicBezTo>
                              <a:pt x="781" y="333"/>
                              <a:pt x="778" y="333"/>
                              <a:pt x="778" y="335"/>
                            </a:cubicBezTo>
                            <a:cubicBezTo>
                              <a:pt x="781" y="334"/>
                              <a:pt x="784" y="335"/>
                              <a:pt x="786" y="334"/>
                            </a:cubicBezTo>
                            <a:cubicBezTo>
                              <a:pt x="784" y="335"/>
                              <a:pt x="782" y="337"/>
                              <a:pt x="780" y="338"/>
                            </a:cubicBezTo>
                            <a:cubicBezTo>
                              <a:pt x="779" y="338"/>
                              <a:pt x="777" y="339"/>
                              <a:pt x="777" y="340"/>
                            </a:cubicBezTo>
                            <a:cubicBezTo>
                              <a:pt x="775" y="345"/>
                              <a:pt x="783" y="343"/>
                              <a:pt x="785" y="343"/>
                            </a:cubicBezTo>
                            <a:cubicBezTo>
                              <a:pt x="786" y="342"/>
                              <a:pt x="786" y="342"/>
                              <a:pt x="787" y="342"/>
                            </a:cubicBezTo>
                            <a:cubicBezTo>
                              <a:pt x="785" y="343"/>
                              <a:pt x="789" y="342"/>
                              <a:pt x="791" y="343"/>
                            </a:cubicBezTo>
                            <a:cubicBezTo>
                              <a:pt x="793" y="343"/>
                              <a:pt x="794" y="343"/>
                              <a:pt x="796" y="343"/>
                            </a:cubicBezTo>
                            <a:cubicBezTo>
                              <a:pt x="796" y="344"/>
                              <a:pt x="797" y="343"/>
                              <a:pt x="798" y="343"/>
                            </a:cubicBezTo>
                            <a:cubicBezTo>
                              <a:pt x="799" y="344"/>
                              <a:pt x="801" y="344"/>
                              <a:pt x="801" y="344"/>
                            </a:cubicBezTo>
                            <a:cubicBezTo>
                              <a:pt x="803" y="343"/>
                              <a:pt x="806" y="343"/>
                              <a:pt x="806" y="342"/>
                            </a:cubicBezTo>
                            <a:cubicBezTo>
                              <a:pt x="805" y="344"/>
                              <a:pt x="807" y="342"/>
                              <a:pt x="807" y="341"/>
                            </a:cubicBezTo>
                            <a:cubicBezTo>
                              <a:pt x="807" y="341"/>
                              <a:pt x="808" y="342"/>
                              <a:pt x="808" y="342"/>
                            </a:cubicBezTo>
                            <a:cubicBezTo>
                              <a:pt x="809" y="341"/>
                              <a:pt x="810" y="341"/>
                              <a:pt x="810" y="340"/>
                            </a:cubicBezTo>
                            <a:cubicBezTo>
                              <a:pt x="810" y="341"/>
                              <a:pt x="810" y="343"/>
                              <a:pt x="811" y="343"/>
                            </a:cubicBezTo>
                            <a:cubicBezTo>
                              <a:pt x="809" y="343"/>
                              <a:pt x="808" y="343"/>
                              <a:pt x="807" y="344"/>
                            </a:cubicBezTo>
                            <a:cubicBezTo>
                              <a:pt x="808" y="344"/>
                              <a:pt x="809" y="344"/>
                              <a:pt x="810" y="344"/>
                            </a:cubicBezTo>
                            <a:cubicBezTo>
                              <a:pt x="810" y="344"/>
                              <a:pt x="810" y="344"/>
                              <a:pt x="810" y="344"/>
                            </a:cubicBezTo>
                            <a:cubicBezTo>
                              <a:pt x="811" y="344"/>
                              <a:pt x="812" y="344"/>
                              <a:pt x="812" y="345"/>
                            </a:cubicBezTo>
                            <a:cubicBezTo>
                              <a:pt x="813" y="344"/>
                              <a:pt x="815" y="344"/>
                              <a:pt x="814" y="343"/>
                            </a:cubicBezTo>
                            <a:cubicBezTo>
                              <a:pt x="817" y="343"/>
                              <a:pt x="817" y="343"/>
                              <a:pt x="818" y="342"/>
                            </a:cubicBezTo>
                            <a:cubicBezTo>
                              <a:pt x="818" y="342"/>
                              <a:pt x="818" y="343"/>
                              <a:pt x="818" y="343"/>
                            </a:cubicBezTo>
                            <a:cubicBezTo>
                              <a:pt x="819" y="343"/>
                              <a:pt x="819" y="343"/>
                              <a:pt x="820" y="343"/>
                            </a:cubicBezTo>
                            <a:cubicBezTo>
                              <a:pt x="820" y="343"/>
                              <a:pt x="820" y="344"/>
                              <a:pt x="819" y="344"/>
                            </a:cubicBezTo>
                            <a:cubicBezTo>
                              <a:pt x="818" y="344"/>
                              <a:pt x="817" y="344"/>
                              <a:pt x="816" y="345"/>
                            </a:cubicBezTo>
                            <a:cubicBezTo>
                              <a:pt x="815" y="346"/>
                              <a:pt x="815" y="347"/>
                              <a:pt x="813" y="347"/>
                            </a:cubicBezTo>
                            <a:cubicBezTo>
                              <a:pt x="812" y="348"/>
                              <a:pt x="810" y="348"/>
                              <a:pt x="809" y="349"/>
                            </a:cubicBezTo>
                            <a:cubicBezTo>
                              <a:pt x="808" y="350"/>
                              <a:pt x="810" y="350"/>
                              <a:pt x="811" y="350"/>
                            </a:cubicBezTo>
                            <a:cubicBezTo>
                              <a:pt x="814" y="350"/>
                              <a:pt x="816" y="349"/>
                              <a:pt x="818" y="347"/>
                            </a:cubicBezTo>
                            <a:cubicBezTo>
                              <a:pt x="819" y="345"/>
                              <a:pt x="821" y="345"/>
                              <a:pt x="823" y="344"/>
                            </a:cubicBezTo>
                            <a:cubicBezTo>
                              <a:pt x="823" y="344"/>
                              <a:pt x="822" y="345"/>
                              <a:pt x="822" y="346"/>
                            </a:cubicBezTo>
                            <a:cubicBezTo>
                              <a:pt x="824" y="344"/>
                              <a:pt x="824" y="342"/>
                              <a:pt x="826" y="341"/>
                            </a:cubicBezTo>
                            <a:cubicBezTo>
                              <a:pt x="827" y="340"/>
                              <a:pt x="828" y="342"/>
                              <a:pt x="828" y="343"/>
                            </a:cubicBezTo>
                            <a:cubicBezTo>
                              <a:pt x="830" y="346"/>
                              <a:pt x="825" y="347"/>
                              <a:pt x="826" y="351"/>
                            </a:cubicBezTo>
                            <a:cubicBezTo>
                              <a:pt x="829" y="351"/>
                              <a:pt x="830" y="348"/>
                              <a:pt x="832" y="347"/>
                            </a:cubicBezTo>
                            <a:cubicBezTo>
                              <a:pt x="832" y="348"/>
                              <a:pt x="830" y="349"/>
                              <a:pt x="832" y="349"/>
                            </a:cubicBezTo>
                            <a:cubicBezTo>
                              <a:pt x="831" y="350"/>
                              <a:pt x="831" y="351"/>
                              <a:pt x="831" y="351"/>
                            </a:cubicBezTo>
                            <a:cubicBezTo>
                              <a:pt x="831" y="351"/>
                              <a:pt x="831" y="352"/>
                              <a:pt x="832" y="353"/>
                            </a:cubicBezTo>
                            <a:cubicBezTo>
                              <a:pt x="833" y="352"/>
                              <a:pt x="834" y="351"/>
                              <a:pt x="835" y="352"/>
                            </a:cubicBezTo>
                            <a:cubicBezTo>
                              <a:pt x="837" y="353"/>
                              <a:pt x="838" y="350"/>
                              <a:pt x="838" y="350"/>
                            </a:cubicBezTo>
                            <a:cubicBezTo>
                              <a:pt x="839" y="348"/>
                              <a:pt x="839" y="346"/>
                              <a:pt x="840" y="345"/>
                            </a:cubicBezTo>
                            <a:cubicBezTo>
                              <a:pt x="840" y="344"/>
                              <a:pt x="840" y="343"/>
                              <a:pt x="840" y="342"/>
                            </a:cubicBezTo>
                            <a:close/>
                            <a:moveTo>
                              <a:pt x="814" y="329"/>
                            </a:moveTo>
                            <a:cubicBezTo>
                              <a:pt x="815" y="329"/>
                              <a:pt x="815" y="328"/>
                              <a:pt x="816" y="328"/>
                            </a:cubicBezTo>
                            <a:cubicBezTo>
                              <a:pt x="816" y="328"/>
                              <a:pt x="816" y="328"/>
                              <a:pt x="816" y="329"/>
                            </a:cubicBezTo>
                            <a:cubicBezTo>
                              <a:pt x="816" y="329"/>
                              <a:pt x="815" y="329"/>
                              <a:pt x="814" y="329"/>
                            </a:cubicBezTo>
                            <a:close/>
                            <a:moveTo>
                              <a:pt x="566" y="68"/>
                            </a:moveTo>
                            <a:cubicBezTo>
                              <a:pt x="567" y="68"/>
                              <a:pt x="567" y="68"/>
                              <a:pt x="567" y="68"/>
                            </a:cubicBezTo>
                            <a:cubicBezTo>
                              <a:pt x="567" y="68"/>
                              <a:pt x="567" y="68"/>
                              <a:pt x="566" y="68"/>
                            </a:cubicBezTo>
                            <a:close/>
                            <a:moveTo>
                              <a:pt x="780" y="312"/>
                            </a:moveTo>
                            <a:cubicBezTo>
                              <a:pt x="780" y="310"/>
                              <a:pt x="780" y="311"/>
                              <a:pt x="781" y="310"/>
                            </a:cubicBezTo>
                            <a:cubicBezTo>
                              <a:pt x="782" y="310"/>
                              <a:pt x="783" y="309"/>
                              <a:pt x="783" y="309"/>
                            </a:cubicBezTo>
                            <a:cubicBezTo>
                              <a:pt x="784" y="309"/>
                              <a:pt x="783" y="308"/>
                              <a:pt x="783" y="308"/>
                            </a:cubicBezTo>
                            <a:cubicBezTo>
                              <a:pt x="784" y="307"/>
                              <a:pt x="787" y="308"/>
                              <a:pt x="788" y="308"/>
                            </a:cubicBezTo>
                            <a:cubicBezTo>
                              <a:pt x="790" y="307"/>
                              <a:pt x="792" y="306"/>
                              <a:pt x="793" y="306"/>
                            </a:cubicBezTo>
                            <a:cubicBezTo>
                              <a:pt x="795" y="306"/>
                              <a:pt x="798" y="307"/>
                              <a:pt x="799" y="306"/>
                            </a:cubicBezTo>
                            <a:cubicBezTo>
                              <a:pt x="801" y="306"/>
                              <a:pt x="802" y="304"/>
                              <a:pt x="804" y="304"/>
                            </a:cubicBezTo>
                            <a:cubicBezTo>
                              <a:pt x="806" y="303"/>
                              <a:pt x="808" y="302"/>
                              <a:pt x="809" y="301"/>
                            </a:cubicBezTo>
                            <a:cubicBezTo>
                              <a:pt x="810" y="300"/>
                              <a:pt x="810" y="300"/>
                              <a:pt x="811" y="300"/>
                            </a:cubicBezTo>
                            <a:cubicBezTo>
                              <a:pt x="810" y="299"/>
                              <a:pt x="810" y="299"/>
                              <a:pt x="811" y="298"/>
                            </a:cubicBezTo>
                            <a:cubicBezTo>
                              <a:pt x="809" y="298"/>
                              <a:pt x="808" y="297"/>
                              <a:pt x="807" y="297"/>
                            </a:cubicBezTo>
                            <a:cubicBezTo>
                              <a:pt x="808" y="297"/>
                              <a:pt x="810" y="297"/>
                              <a:pt x="812" y="297"/>
                            </a:cubicBezTo>
                            <a:cubicBezTo>
                              <a:pt x="811" y="295"/>
                              <a:pt x="805" y="295"/>
                              <a:pt x="804" y="295"/>
                            </a:cubicBezTo>
                            <a:cubicBezTo>
                              <a:pt x="805" y="295"/>
                              <a:pt x="809" y="296"/>
                              <a:pt x="808" y="295"/>
                            </a:cubicBezTo>
                            <a:cubicBezTo>
                              <a:pt x="809" y="295"/>
                              <a:pt x="811" y="296"/>
                              <a:pt x="810" y="294"/>
                            </a:cubicBezTo>
                            <a:cubicBezTo>
                              <a:pt x="809" y="294"/>
                              <a:pt x="808" y="294"/>
                              <a:pt x="807" y="293"/>
                            </a:cubicBezTo>
                            <a:cubicBezTo>
                              <a:pt x="811" y="293"/>
                              <a:pt x="810" y="292"/>
                              <a:pt x="807" y="291"/>
                            </a:cubicBezTo>
                            <a:cubicBezTo>
                              <a:pt x="808" y="291"/>
                              <a:pt x="810" y="291"/>
                              <a:pt x="811" y="290"/>
                            </a:cubicBezTo>
                            <a:cubicBezTo>
                              <a:pt x="811" y="289"/>
                              <a:pt x="809" y="287"/>
                              <a:pt x="808" y="288"/>
                            </a:cubicBezTo>
                            <a:cubicBezTo>
                              <a:pt x="808" y="286"/>
                              <a:pt x="805" y="286"/>
                              <a:pt x="807" y="286"/>
                            </a:cubicBezTo>
                            <a:cubicBezTo>
                              <a:pt x="806" y="286"/>
                              <a:pt x="803" y="285"/>
                              <a:pt x="802" y="285"/>
                            </a:cubicBezTo>
                            <a:cubicBezTo>
                              <a:pt x="803" y="285"/>
                              <a:pt x="803" y="285"/>
                              <a:pt x="803" y="284"/>
                            </a:cubicBezTo>
                            <a:cubicBezTo>
                              <a:pt x="802" y="285"/>
                              <a:pt x="800" y="284"/>
                              <a:pt x="799" y="284"/>
                            </a:cubicBezTo>
                            <a:cubicBezTo>
                              <a:pt x="798" y="285"/>
                              <a:pt x="798" y="287"/>
                              <a:pt x="796" y="286"/>
                            </a:cubicBezTo>
                            <a:cubicBezTo>
                              <a:pt x="796" y="285"/>
                              <a:pt x="795" y="285"/>
                              <a:pt x="794" y="285"/>
                            </a:cubicBezTo>
                            <a:cubicBezTo>
                              <a:pt x="795" y="285"/>
                              <a:pt x="797" y="284"/>
                              <a:pt x="798" y="283"/>
                            </a:cubicBezTo>
                            <a:cubicBezTo>
                              <a:pt x="796" y="283"/>
                              <a:pt x="796" y="280"/>
                              <a:pt x="795" y="280"/>
                            </a:cubicBezTo>
                            <a:cubicBezTo>
                              <a:pt x="794" y="280"/>
                              <a:pt x="793" y="280"/>
                              <a:pt x="792" y="280"/>
                            </a:cubicBezTo>
                            <a:cubicBezTo>
                              <a:pt x="790" y="280"/>
                              <a:pt x="785" y="279"/>
                              <a:pt x="786" y="281"/>
                            </a:cubicBezTo>
                            <a:cubicBezTo>
                              <a:pt x="788" y="280"/>
                              <a:pt x="789" y="280"/>
                              <a:pt x="790" y="281"/>
                            </a:cubicBezTo>
                            <a:cubicBezTo>
                              <a:pt x="789" y="281"/>
                              <a:pt x="788" y="281"/>
                              <a:pt x="786" y="281"/>
                            </a:cubicBezTo>
                            <a:cubicBezTo>
                              <a:pt x="785" y="281"/>
                              <a:pt x="784" y="282"/>
                              <a:pt x="782" y="282"/>
                            </a:cubicBezTo>
                            <a:cubicBezTo>
                              <a:pt x="781" y="283"/>
                              <a:pt x="780" y="285"/>
                              <a:pt x="778" y="285"/>
                            </a:cubicBezTo>
                            <a:cubicBezTo>
                              <a:pt x="777" y="285"/>
                              <a:pt x="776" y="285"/>
                              <a:pt x="775" y="286"/>
                            </a:cubicBezTo>
                            <a:cubicBezTo>
                              <a:pt x="774" y="286"/>
                              <a:pt x="772" y="286"/>
                              <a:pt x="772" y="287"/>
                            </a:cubicBezTo>
                            <a:cubicBezTo>
                              <a:pt x="771" y="288"/>
                              <a:pt x="768" y="289"/>
                              <a:pt x="766" y="289"/>
                            </a:cubicBezTo>
                            <a:cubicBezTo>
                              <a:pt x="767" y="288"/>
                              <a:pt x="768" y="288"/>
                              <a:pt x="768" y="288"/>
                            </a:cubicBezTo>
                            <a:cubicBezTo>
                              <a:pt x="765" y="288"/>
                              <a:pt x="769" y="287"/>
                              <a:pt x="770" y="287"/>
                            </a:cubicBezTo>
                            <a:cubicBezTo>
                              <a:pt x="769" y="286"/>
                              <a:pt x="767" y="285"/>
                              <a:pt x="765" y="285"/>
                            </a:cubicBezTo>
                            <a:cubicBezTo>
                              <a:pt x="764" y="285"/>
                              <a:pt x="762" y="285"/>
                              <a:pt x="762" y="283"/>
                            </a:cubicBezTo>
                            <a:cubicBezTo>
                              <a:pt x="763" y="284"/>
                              <a:pt x="768" y="286"/>
                              <a:pt x="769" y="286"/>
                            </a:cubicBezTo>
                            <a:cubicBezTo>
                              <a:pt x="771" y="285"/>
                              <a:pt x="770" y="283"/>
                              <a:pt x="773" y="283"/>
                            </a:cubicBezTo>
                            <a:cubicBezTo>
                              <a:pt x="778" y="284"/>
                              <a:pt x="784" y="282"/>
                              <a:pt x="786" y="280"/>
                            </a:cubicBezTo>
                            <a:cubicBezTo>
                              <a:pt x="785" y="280"/>
                              <a:pt x="776" y="283"/>
                              <a:pt x="775" y="281"/>
                            </a:cubicBezTo>
                            <a:cubicBezTo>
                              <a:pt x="779" y="282"/>
                              <a:pt x="782" y="280"/>
                              <a:pt x="786" y="279"/>
                            </a:cubicBezTo>
                            <a:cubicBezTo>
                              <a:pt x="787" y="279"/>
                              <a:pt x="788" y="278"/>
                              <a:pt x="790" y="278"/>
                            </a:cubicBezTo>
                            <a:cubicBezTo>
                              <a:pt x="791" y="278"/>
                              <a:pt x="793" y="278"/>
                              <a:pt x="795" y="277"/>
                            </a:cubicBezTo>
                            <a:cubicBezTo>
                              <a:pt x="794" y="277"/>
                              <a:pt x="793" y="277"/>
                              <a:pt x="793" y="277"/>
                            </a:cubicBezTo>
                            <a:cubicBezTo>
                              <a:pt x="794" y="277"/>
                              <a:pt x="796" y="277"/>
                              <a:pt x="796" y="276"/>
                            </a:cubicBezTo>
                            <a:cubicBezTo>
                              <a:pt x="794" y="275"/>
                              <a:pt x="793" y="276"/>
                              <a:pt x="791" y="275"/>
                            </a:cubicBezTo>
                            <a:cubicBezTo>
                              <a:pt x="790" y="274"/>
                              <a:pt x="786" y="274"/>
                              <a:pt x="785" y="274"/>
                            </a:cubicBezTo>
                            <a:cubicBezTo>
                              <a:pt x="784" y="274"/>
                              <a:pt x="781" y="273"/>
                              <a:pt x="780" y="273"/>
                            </a:cubicBezTo>
                            <a:cubicBezTo>
                              <a:pt x="782" y="273"/>
                              <a:pt x="780" y="272"/>
                              <a:pt x="780" y="271"/>
                            </a:cubicBezTo>
                            <a:cubicBezTo>
                              <a:pt x="779" y="271"/>
                              <a:pt x="778" y="272"/>
                              <a:pt x="777" y="272"/>
                            </a:cubicBezTo>
                            <a:cubicBezTo>
                              <a:pt x="778" y="272"/>
                              <a:pt x="778" y="271"/>
                              <a:pt x="779" y="270"/>
                            </a:cubicBezTo>
                            <a:cubicBezTo>
                              <a:pt x="775" y="270"/>
                              <a:pt x="775" y="275"/>
                              <a:pt x="771" y="274"/>
                            </a:cubicBezTo>
                            <a:cubicBezTo>
                              <a:pt x="773" y="274"/>
                              <a:pt x="773" y="273"/>
                              <a:pt x="774" y="272"/>
                            </a:cubicBezTo>
                            <a:cubicBezTo>
                              <a:pt x="775" y="272"/>
                              <a:pt x="777" y="271"/>
                              <a:pt x="775" y="270"/>
                            </a:cubicBezTo>
                            <a:cubicBezTo>
                              <a:pt x="775" y="271"/>
                              <a:pt x="773" y="271"/>
                              <a:pt x="771" y="270"/>
                            </a:cubicBezTo>
                            <a:cubicBezTo>
                              <a:pt x="773" y="271"/>
                              <a:pt x="774" y="270"/>
                              <a:pt x="772" y="269"/>
                            </a:cubicBezTo>
                            <a:cubicBezTo>
                              <a:pt x="771" y="270"/>
                              <a:pt x="770" y="271"/>
                              <a:pt x="768" y="272"/>
                            </a:cubicBezTo>
                            <a:cubicBezTo>
                              <a:pt x="768" y="271"/>
                              <a:pt x="770" y="271"/>
                              <a:pt x="770" y="270"/>
                            </a:cubicBezTo>
                            <a:cubicBezTo>
                              <a:pt x="767" y="269"/>
                              <a:pt x="765" y="271"/>
                              <a:pt x="764" y="272"/>
                            </a:cubicBezTo>
                            <a:cubicBezTo>
                              <a:pt x="765" y="271"/>
                              <a:pt x="766" y="270"/>
                              <a:pt x="767" y="270"/>
                            </a:cubicBezTo>
                            <a:cubicBezTo>
                              <a:pt x="766" y="270"/>
                              <a:pt x="766" y="270"/>
                              <a:pt x="765" y="270"/>
                            </a:cubicBezTo>
                            <a:cubicBezTo>
                              <a:pt x="766" y="269"/>
                              <a:pt x="769" y="269"/>
                              <a:pt x="768" y="267"/>
                            </a:cubicBezTo>
                            <a:cubicBezTo>
                              <a:pt x="767" y="267"/>
                              <a:pt x="767" y="268"/>
                              <a:pt x="766" y="268"/>
                            </a:cubicBezTo>
                            <a:cubicBezTo>
                              <a:pt x="767" y="268"/>
                              <a:pt x="767" y="267"/>
                              <a:pt x="766" y="266"/>
                            </a:cubicBezTo>
                            <a:cubicBezTo>
                              <a:pt x="766" y="266"/>
                              <a:pt x="767" y="265"/>
                              <a:pt x="767" y="264"/>
                            </a:cubicBezTo>
                            <a:cubicBezTo>
                              <a:pt x="765" y="264"/>
                              <a:pt x="765" y="265"/>
                              <a:pt x="765" y="266"/>
                            </a:cubicBezTo>
                            <a:cubicBezTo>
                              <a:pt x="765" y="265"/>
                              <a:pt x="765" y="265"/>
                              <a:pt x="764" y="264"/>
                            </a:cubicBezTo>
                            <a:cubicBezTo>
                              <a:pt x="764" y="265"/>
                              <a:pt x="763" y="265"/>
                              <a:pt x="762" y="265"/>
                            </a:cubicBezTo>
                            <a:cubicBezTo>
                              <a:pt x="763" y="265"/>
                              <a:pt x="763" y="264"/>
                              <a:pt x="762" y="264"/>
                            </a:cubicBezTo>
                            <a:cubicBezTo>
                              <a:pt x="761" y="264"/>
                              <a:pt x="760" y="264"/>
                              <a:pt x="759" y="263"/>
                            </a:cubicBezTo>
                            <a:cubicBezTo>
                              <a:pt x="759" y="263"/>
                              <a:pt x="759" y="263"/>
                              <a:pt x="760" y="263"/>
                            </a:cubicBezTo>
                            <a:cubicBezTo>
                              <a:pt x="759" y="263"/>
                              <a:pt x="756" y="262"/>
                              <a:pt x="757" y="262"/>
                            </a:cubicBezTo>
                            <a:cubicBezTo>
                              <a:pt x="756" y="262"/>
                              <a:pt x="757" y="261"/>
                              <a:pt x="757" y="260"/>
                            </a:cubicBezTo>
                            <a:cubicBezTo>
                              <a:pt x="756" y="261"/>
                              <a:pt x="753" y="261"/>
                              <a:pt x="751" y="259"/>
                            </a:cubicBezTo>
                            <a:cubicBezTo>
                              <a:pt x="751" y="259"/>
                              <a:pt x="757" y="260"/>
                              <a:pt x="753" y="259"/>
                            </a:cubicBezTo>
                            <a:cubicBezTo>
                              <a:pt x="757" y="260"/>
                              <a:pt x="751" y="258"/>
                              <a:pt x="750" y="258"/>
                            </a:cubicBezTo>
                            <a:cubicBezTo>
                              <a:pt x="751" y="257"/>
                              <a:pt x="754" y="258"/>
                              <a:pt x="754" y="257"/>
                            </a:cubicBezTo>
                            <a:cubicBezTo>
                              <a:pt x="752" y="256"/>
                              <a:pt x="751" y="257"/>
                              <a:pt x="749" y="256"/>
                            </a:cubicBezTo>
                            <a:cubicBezTo>
                              <a:pt x="750" y="256"/>
                              <a:pt x="751" y="256"/>
                              <a:pt x="752" y="256"/>
                            </a:cubicBezTo>
                            <a:cubicBezTo>
                              <a:pt x="750" y="256"/>
                              <a:pt x="748" y="255"/>
                              <a:pt x="746" y="254"/>
                            </a:cubicBezTo>
                            <a:cubicBezTo>
                              <a:pt x="748" y="254"/>
                              <a:pt x="749" y="254"/>
                              <a:pt x="751" y="254"/>
                            </a:cubicBezTo>
                            <a:cubicBezTo>
                              <a:pt x="750" y="255"/>
                              <a:pt x="748" y="254"/>
                              <a:pt x="748" y="255"/>
                            </a:cubicBezTo>
                            <a:cubicBezTo>
                              <a:pt x="749" y="255"/>
                              <a:pt x="756" y="257"/>
                              <a:pt x="753" y="255"/>
                            </a:cubicBezTo>
                            <a:cubicBezTo>
                              <a:pt x="753" y="255"/>
                              <a:pt x="753" y="255"/>
                              <a:pt x="752" y="256"/>
                            </a:cubicBezTo>
                            <a:cubicBezTo>
                              <a:pt x="753" y="254"/>
                              <a:pt x="755" y="253"/>
                              <a:pt x="757" y="253"/>
                            </a:cubicBezTo>
                            <a:cubicBezTo>
                              <a:pt x="759" y="253"/>
                              <a:pt x="756" y="252"/>
                              <a:pt x="756" y="251"/>
                            </a:cubicBezTo>
                            <a:cubicBezTo>
                              <a:pt x="755" y="250"/>
                              <a:pt x="753" y="251"/>
                              <a:pt x="752" y="250"/>
                            </a:cubicBezTo>
                            <a:cubicBezTo>
                              <a:pt x="755" y="249"/>
                              <a:pt x="748" y="249"/>
                              <a:pt x="747" y="248"/>
                            </a:cubicBezTo>
                            <a:cubicBezTo>
                              <a:pt x="748" y="248"/>
                              <a:pt x="752" y="247"/>
                              <a:pt x="752" y="247"/>
                            </a:cubicBezTo>
                            <a:cubicBezTo>
                              <a:pt x="752" y="246"/>
                              <a:pt x="750" y="246"/>
                              <a:pt x="750" y="245"/>
                            </a:cubicBezTo>
                            <a:cubicBezTo>
                              <a:pt x="750" y="244"/>
                              <a:pt x="751" y="244"/>
                              <a:pt x="750" y="243"/>
                            </a:cubicBezTo>
                            <a:cubicBezTo>
                              <a:pt x="749" y="244"/>
                              <a:pt x="747" y="243"/>
                              <a:pt x="747" y="244"/>
                            </a:cubicBezTo>
                            <a:cubicBezTo>
                              <a:pt x="748" y="243"/>
                              <a:pt x="746" y="243"/>
                              <a:pt x="745" y="243"/>
                            </a:cubicBezTo>
                            <a:cubicBezTo>
                              <a:pt x="746" y="243"/>
                              <a:pt x="747" y="243"/>
                              <a:pt x="748" y="243"/>
                            </a:cubicBezTo>
                            <a:cubicBezTo>
                              <a:pt x="748" y="242"/>
                              <a:pt x="747" y="242"/>
                              <a:pt x="746" y="242"/>
                            </a:cubicBezTo>
                            <a:cubicBezTo>
                              <a:pt x="747" y="242"/>
                              <a:pt x="747" y="242"/>
                              <a:pt x="747" y="241"/>
                            </a:cubicBezTo>
                            <a:cubicBezTo>
                              <a:pt x="746" y="241"/>
                              <a:pt x="743" y="241"/>
                              <a:pt x="743" y="242"/>
                            </a:cubicBezTo>
                            <a:cubicBezTo>
                              <a:pt x="742" y="242"/>
                              <a:pt x="741" y="243"/>
                              <a:pt x="739" y="243"/>
                            </a:cubicBezTo>
                            <a:cubicBezTo>
                              <a:pt x="740" y="242"/>
                              <a:pt x="741" y="242"/>
                              <a:pt x="742" y="242"/>
                            </a:cubicBezTo>
                            <a:cubicBezTo>
                              <a:pt x="743" y="242"/>
                              <a:pt x="746" y="241"/>
                              <a:pt x="743" y="240"/>
                            </a:cubicBezTo>
                            <a:cubicBezTo>
                              <a:pt x="746" y="241"/>
                              <a:pt x="745" y="239"/>
                              <a:pt x="745" y="238"/>
                            </a:cubicBezTo>
                            <a:cubicBezTo>
                              <a:pt x="743" y="238"/>
                              <a:pt x="741" y="239"/>
                              <a:pt x="740" y="239"/>
                            </a:cubicBezTo>
                            <a:cubicBezTo>
                              <a:pt x="743" y="238"/>
                              <a:pt x="738" y="240"/>
                              <a:pt x="737" y="240"/>
                            </a:cubicBezTo>
                            <a:cubicBezTo>
                              <a:pt x="738" y="240"/>
                              <a:pt x="740" y="238"/>
                              <a:pt x="737" y="238"/>
                            </a:cubicBezTo>
                            <a:cubicBezTo>
                              <a:pt x="738" y="238"/>
                              <a:pt x="744" y="238"/>
                              <a:pt x="743" y="236"/>
                            </a:cubicBezTo>
                            <a:cubicBezTo>
                              <a:pt x="742" y="236"/>
                              <a:pt x="743" y="235"/>
                              <a:pt x="741" y="235"/>
                            </a:cubicBezTo>
                            <a:cubicBezTo>
                              <a:pt x="740" y="235"/>
                              <a:pt x="740" y="235"/>
                              <a:pt x="739" y="235"/>
                            </a:cubicBezTo>
                            <a:cubicBezTo>
                              <a:pt x="740" y="235"/>
                              <a:pt x="741" y="233"/>
                              <a:pt x="739" y="234"/>
                            </a:cubicBezTo>
                            <a:cubicBezTo>
                              <a:pt x="739" y="233"/>
                              <a:pt x="740" y="233"/>
                              <a:pt x="741" y="233"/>
                            </a:cubicBezTo>
                            <a:cubicBezTo>
                              <a:pt x="738" y="233"/>
                              <a:pt x="734" y="232"/>
                              <a:pt x="733" y="234"/>
                            </a:cubicBezTo>
                            <a:cubicBezTo>
                              <a:pt x="733" y="233"/>
                              <a:pt x="733" y="233"/>
                              <a:pt x="733" y="233"/>
                            </a:cubicBezTo>
                            <a:cubicBezTo>
                              <a:pt x="735" y="233"/>
                              <a:pt x="737" y="233"/>
                              <a:pt x="738" y="231"/>
                            </a:cubicBezTo>
                            <a:cubicBezTo>
                              <a:pt x="738" y="231"/>
                              <a:pt x="737" y="231"/>
                              <a:pt x="736" y="231"/>
                            </a:cubicBezTo>
                            <a:cubicBezTo>
                              <a:pt x="737" y="231"/>
                              <a:pt x="737" y="231"/>
                              <a:pt x="737" y="230"/>
                            </a:cubicBezTo>
                            <a:cubicBezTo>
                              <a:pt x="736" y="230"/>
                              <a:pt x="735" y="230"/>
                              <a:pt x="735" y="231"/>
                            </a:cubicBezTo>
                            <a:cubicBezTo>
                              <a:pt x="735" y="230"/>
                              <a:pt x="734" y="230"/>
                              <a:pt x="732" y="230"/>
                            </a:cubicBezTo>
                            <a:cubicBezTo>
                              <a:pt x="734" y="229"/>
                              <a:pt x="735" y="230"/>
                              <a:pt x="735" y="229"/>
                            </a:cubicBezTo>
                            <a:cubicBezTo>
                              <a:pt x="734" y="228"/>
                              <a:pt x="733" y="228"/>
                              <a:pt x="733" y="229"/>
                            </a:cubicBezTo>
                            <a:cubicBezTo>
                              <a:pt x="733" y="227"/>
                              <a:pt x="733" y="227"/>
                              <a:pt x="732" y="228"/>
                            </a:cubicBezTo>
                            <a:cubicBezTo>
                              <a:pt x="732" y="228"/>
                              <a:pt x="732" y="227"/>
                              <a:pt x="732" y="227"/>
                            </a:cubicBezTo>
                            <a:cubicBezTo>
                              <a:pt x="732" y="227"/>
                              <a:pt x="731" y="227"/>
                              <a:pt x="731" y="227"/>
                            </a:cubicBezTo>
                            <a:cubicBezTo>
                              <a:pt x="732" y="227"/>
                              <a:pt x="734" y="227"/>
                              <a:pt x="732" y="225"/>
                            </a:cubicBezTo>
                            <a:cubicBezTo>
                              <a:pt x="732" y="226"/>
                              <a:pt x="731" y="226"/>
                              <a:pt x="731" y="226"/>
                            </a:cubicBezTo>
                            <a:cubicBezTo>
                              <a:pt x="730" y="226"/>
                              <a:pt x="731" y="224"/>
                              <a:pt x="731" y="224"/>
                            </a:cubicBezTo>
                            <a:cubicBezTo>
                              <a:pt x="730" y="224"/>
                              <a:pt x="729" y="225"/>
                              <a:pt x="728" y="225"/>
                            </a:cubicBezTo>
                            <a:cubicBezTo>
                              <a:pt x="728" y="224"/>
                              <a:pt x="728" y="224"/>
                              <a:pt x="729" y="223"/>
                            </a:cubicBezTo>
                            <a:cubicBezTo>
                              <a:pt x="728" y="224"/>
                              <a:pt x="726" y="224"/>
                              <a:pt x="725" y="224"/>
                            </a:cubicBezTo>
                            <a:cubicBezTo>
                              <a:pt x="726" y="224"/>
                              <a:pt x="730" y="222"/>
                              <a:pt x="727" y="222"/>
                            </a:cubicBezTo>
                            <a:cubicBezTo>
                              <a:pt x="729" y="221"/>
                              <a:pt x="726" y="221"/>
                              <a:pt x="726" y="222"/>
                            </a:cubicBezTo>
                            <a:cubicBezTo>
                              <a:pt x="726" y="221"/>
                              <a:pt x="727" y="221"/>
                              <a:pt x="728" y="221"/>
                            </a:cubicBezTo>
                            <a:cubicBezTo>
                              <a:pt x="724" y="219"/>
                              <a:pt x="724" y="222"/>
                              <a:pt x="723" y="223"/>
                            </a:cubicBezTo>
                            <a:cubicBezTo>
                              <a:pt x="722" y="224"/>
                              <a:pt x="720" y="226"/>
                              <a:pt x="723" y="226"/>
                            </a:cubicBezTo>
                            <a:cubicBezTo>
                              <a:pt x="721" y="226"/>
                              <a:pt x="717" y="225"/>
                              <a:pt x="718" y="227"/>
                            </a:cubicBezTo>
                            <a:cubicBezTo>
                              <a:pt x="719" y="229"/>
                              <a:pt x="722" y="229"/>
                              <a:pt x="723" y="230"/>
                            </a:cubicBezTo>
                            <a:cubicBezTo>
                              <a:pt x="721" y="229"/>
                              <a:pt x="720" y="229"/>
                              <a:pt x="718" y="229"/>
                            </a:cubicBezTo>
                            <a:cubicBezTo>
                              <a:pt x="719" y="230"/>
                              <a:pt x="720" y="231"/>
                              <a:pt x="718" y="230"/>
                            </a:cubicBezTo>
                            <a:cubicBezTo>
                              <a:pt x="719" y="231"/>
                              <a:pt x="718" y="232"/>
                              <a:pt x="716" y="231"/>
                            </a:cubicBezTo>
                            <a:cubicBezTo>
                              <a:pt x="716" y="233"/>
                              <a:pt x="718" y="233"/>
                              <a:pt x="720" y="233"/>
                            </a:cubicBezTo>
                            <a:cubicBezTo>
                              <a:pt x="719" y="233"/>
                              <a:pt x="717" y="233"/>
                              <a:pt x="716" y="233"/>
                            </a:cubicBezTo>
                            <a:cubicBezTo>
                              <a:pt x="716" y="233"/>
                              <a:pt x="712" y="235"/>
                              <a:pt x="715" y="235"/>
                            </a:cubicBezTo>
                            <a:cubicBezTo>
                              <a:pt x="715" y="235"/>
                              <a:pt x="713" y="235"/>
                              <a:pt x="713" y="235"/>
                            </a:cubicBezTo>
                            <a:cubicBezTo>
                              <a:pt x="712" y="236"/>
                              <a:pt x="714" y="236"/>
                              <a:pt x="715" y="237"/>
                            </a:cubicBezTo>
                            <a:cubicBezTo>
                              <a:pt x="715" y="238"/>
                              <a:pt x="714" y="240"/>
                              <a:pt x="713" y="240"/>
                            </a:cubicBezTo>
                            <a:cubicBezTo>
                              <a:pt x="713" y="239"/>
                              <a:pt x="714" y="235"/>
                              <a:pt x="710" y="235"/>
                            </a:cubicBezTo>
                            <a:cubicBezTo>
                              <a:pt x="708" y="235"/>
                              <a:pt x="708" y="237"/>
                              <a:pt x="708" y="238"/>
                            </a:cubicBezTo>
                            <a:cubicBezTo>
                              <a:pt x="707" y="239"/>
                              <a:pt x="706" y="238"/>
                              <a:pt x="705" y="238"/>
                            </a:cubicBezTo>
                            <a:cubicBezTo>
                              <a:pt x="704" y="239"/>
                              <a:pt x="703" y="239"/>
                              <a:pt x="702" y="240"/>
                            </a:cubicBezTo>
                            <a:cubicBezTo>
                              <a:pt x="699" y="241"/>
                              <a:pt x="698" y="242"/>
                              <a:pt x="697" y="244"/>
                            </a:cubicBezTo>
                            <a:cubicBezTo>
                              <a:pt x="697" y="242"/>
                              <a:pt x="699" y="241"/>
                              <a:pt x="696" y="239"/>
                            </a:cubicBezTo>
                            <a:cubicBezTo>
                              <a:pt x="696" y="240"/>
                              <a:pt x="696" y="242"/>
                              <a:pt x="693" y="242"/>
                            </a:cubicBezTo>
                            <a:cubicBezTo>
                              <a:pt x="694" y="241"/>
                              <a:pt x="696" y="240"/>
                              <a:pt x="696" y="239"/>
                            </a:cubicBezTo>
                            <a:cubicBezTo>
                              <a:pt x="695" y="236"/>
                              <a:pt x="693" y="239"/>
                              <a:pt x="692" y="240"/>
                            </a:cubicBezTo>
                            <a:cubicBezTo>
                              <a:pt x="692" y="241"/>
                              <a:pt x="691" y="243"/>
                              <a:pt x="689" y="243"/>
                            </a:cubicBezTo>
                            <a:cubicBezTo>
                              <a:pt x="686" y="244"/>
                              <a:pt x="684" y="244"/>
                              <a:pt x="681" y="245"/>
                            </a:cubicBezTo>
                            <a:cubicBezTo>
                              <a:pt x="685" y="243"/>
                              <a:pt x="695" y="243"/>
                              <a:pt x="691" y="237"/>
                            </a:cubicBezTo>
                            <a:cubicBezTo>
                              <a:pt x="690" y="234"/>
                              <a:pt x="688" y="234"/>
                              <a:pt x="684" y="234"/>
                            </a:cubicBezTo>
                            <a:cubicBezTo>
                              <a:pt x="681" y="235"/>
                              <a:pt x="680" y="237"/>
                              <a:pt x="677" y="237"/>
                            </a:cubicBezTo>
                            <a:cubicBezTo>
                              <a:pt x="677" y="237"/>
                              <a:pt x="677" y="237"/>
                              <a:pt x="677" y="236"/>
                            </a:cubicBezTo>
                            <a:cubicBezTo>
                              <a:pt x="676" y="237"/>
                              <a:pt x="675" y="236"/>
                              <a:pt x="673" y="236"/>
                            </a:cubicBezTo>
                            <a:cubicBezTo>
                              <a:pt x="675" y="236"/>
                              <a:pt x="679" y="235"/>
                              <a:pt x="677" y="233"/>
                            </a:cubicBezTo>
                            <a:cubicBezTo>
                              <a:pt x="679" y="234"/>
                              <a:pt x="678" y="235"/>
                              <a:pt x="679" y="235"/>
                            </a:cubicBezTo>
                            <a:cubicBezTo>
                              <a:pt x="680" y="235"/>
                              <a:pt x="683" y="232"/>
                              <a:pt x="680" y="232"/>
                            </a:cubicBezTo>
                            <a:cubicBezTo>
                              <a:pt x="681" y="231"/>
                              <a:pt x="681" y="231"/>
                              <a:pt x="683" y="231"/>
                            </a:cubicBezTo>
                            <a:cubicBezTo>
                              <a:pt x="682" y="230"/>
                              <a:pt x="680" y="230"/>
                              <a:pt x="678" y="230"/>
                            </a:cubicBezTo>
                            <a:cubicBezTo>
                              <a:pt x="679" y="230"/>
                              <a:pt x="679" y="229"/>
                              <a:pt x="678" y="229"/>
                            </a:cubicBezTo>
                            <a:cubicBezTo>
                              <a:pt x="678" y="228"/>
                              <a:pt x="679" y="228"/>
                              <a:pt x="680" y="228"/>
                            </a:cubicBezTo>
                            <a:cubicBezTo>
                              <a:pt x="680" y="228"/>
                              <a:pt x="679" y="225"/>
                              <a:pt x="679" y="225"/>
                            </a:cubicBezTo>
                            <a:cubicBezTo>
                              <a:pt x="678" y="224"/>
                              <a:pt x="674" y="224"/>
                              <a:pt x="674" y="224"/>
                            </a:cubicBezTo>
                            <a:cubicBezTo>
                              <a:pt x="671" y="224"/>
                              <a:pt x="669" y="224"/>
                              <a:pt x="666" y="223"/>
                            </a:cubicBezTo>
                            <a:cubicBezTo>
                              <a:pt x="668" y="223"/>
                              <a:pt x="670" y="224"/>
                              <a:pt x="672" y="224"/>
                            </a:cubicBezTo>
                            <a:cubicBezTo>
                              <a:pt x="673" y="224"/>
                              <a:pt x="679" y="224"/>
                              <a:pt x="677" y="224"/>
                            </a:cubicBezTo>
                            <a:cubicBezTo>
                              <a:pt x="682" y="224"/>
                              <a:pt x="677" y="218"/>
                              <a:pt x="679" y="217"/>
                            </a:cubicBezTo>
                            <a:cubicBezTo>
                              <a:pt x="680" y="217"/>
                              <a:pt x="682" y="217"/>
                              <a:pt x="681" y="216"/>
                            </a:cubicBezTo>
                            <a:cubicBezTo>
                              <a:pt x="681" y="215"/>
                              <a:pt x="679" y="213"/>
                              <a:pt x="679" y="214"/>
                            </a:cubicBezTo>
                            <a:cubicBezTo>
                              <a:pt x="678" y="215"/>
                              <a:pt x="677" y="216"/>
                              <a:pt x="674" y="215"/>
                            </a:cubicBezTo>
                            <a:cubicBezTo>
                              <a:pt x="677" y="213"/>
                              <a:pt x="670" y="214"/>
                              <a:pt x="669" y="214"/>
                            </a:cubicBezTo>
                            <a:cubicBezTo>
                              <a:pt x="668" y="213"/>
                              <a:pt x="666" y="213"/>
                              <a:pt x="665" y="213"/>
                            </a:cubicBezTo>
                            <a:cubicBezTo>
                              <a:pt x="663" y="213"/>
                              <a:pt x="663" y="214"/>
                              <a:pt x="662" y="212"/>
                            </a:cubicBezTo>
                            <a:cubicBezTo>
                              <a:pt x="661" y="213"/>
                              <a:pt x="659" y="212"/>
                              <a:pt x="658" y="211"/>
                            </a:cubicBezTo>
                            <a:cubicBezTo>
                              <a:pt x="659" y="211"/>
                              <a:pt x="660" y="211"/>
                              <a:pt x="660" y="210"/>
                            </a:cubicBezTo>
                            <a:cubicBezTo>
                              <a:pt x="660" y="210"/>
                              <a:pt x="659" y="210"/>
                              <a:pt x="658" y="210"/>
                            </a:cubicBezTo>
                            <a:cubicBezTo>
                              <a:pt x="659" y="209"/>
                              <a:pt x="660" y="209"/>
                              <a:pt x="661" y="209"/>
                            </a:cubicBezTo>
                            <a:cubicBezTo>
                              <a:pt x="658" y="206"/>
                              <a:pt x="657" y="208"/>
                              <a:pt x="655" y="208"/>
                            </a:cubicBezTo>
                            <a:cubicBezTo>
                              <a:pt x="656" y="208"/>
                              <a:pt x="656" y="207"/>
                              <a:pt x="654" y="207"/>
                            </a:cubicBezTo>
                            <a:cubicBezTo>
                              <a:pt x="654" y="206"/>
                              <a:pt x="655" y="206"/>
                              <a:pt x="655" y="206"/>
                            </a:cubicBezTo>
                            <a:cubicBezTo>
                              <a:pt x="652" y="206"/>
                              <a:pt x="651" y="205"/>
                              <a:pt x="649" y="206"/>
                            </a:cubicBezTo>
                            <a:cubicBezTo>
                              <a:pt x="650" y="206"/>
                              <a:pt x="651" y="205"/>
                              <a:pt x="650" y="203"/>
                            </a:cubicBezTo>
                            <a:cubicBezTo>
                              <a:pt x="648" y="204"/>
                              <a:pt x="646" y="202"/>
                              <a:pt x="644" y="201"/>
                            </a:cubicBezTo>
                            <a:cubicBezTo>
                              <a:pt x="641" y="201"/>
                              <a:pt x="639" y="200"/>
                              <a:pt x="637" y="201"/>
                            </a:cubicBezTo>
                            <a:cubicBezTo>
                              <a:pt x="636" y="201"/>
                              <a:pt x="629" y="202"/>
                              <a:pt x="632" y="204"/>
                            </a:cubicBezTo>
                            <a:cubicBezTo>
                              <a:pt x="626" y="201"/>
                              <a:pt x="623" y="202"/>
                              <a:pt x="620" y="203"/>
                            </a:cubicBezTo>
                            <a:cubicBezTo>
                              <a:pt x="620" y="202"/>
                              <a:pt x="621" y="202"/>
                              <a:pt x="622" y="202"/>
                            </a:cubicBezTo>
                            <a:cubicBezTo>
                              <a:pt x="618" y="202"/>
                              <a:pt x="613" y="200"/>
                              <a:pt x="609" y="199"/>
                            </a:cubicBezTo>
                            <a:cubicBezTo>
                              <a:pt x="605" y="199"/>
                              <a:pt x="604" y="200"/>
                              <a:pt x="601" y="201"/>
                            </a:cubicBezTo>
                            <a:cubicBezTo>
                              <a:pt x="599" y="201"/>
                              <a:pt x="598" y="202"/>
                              <a:pt x="598" y="204"/>
                            </a:cubicBezTo>
                            <a:cubicBezTo>
                              <a:pt x="599" y="206"/>
                              <a:pt x="601" y="208"/>
                              <a:pt x="604" y="209"/>
                            </a:cubicBezTo>
                            <a:cubicBezTo>
                              <a:pt x="603" y="208"/>
                              <a:pt x="602" y="211"/>
                              <a:pt x="602" y="212"/>
                            </a:cubicBezTo>
                            <a:cubicBezTo>
                              <a:pt x="602" y="214"/>
                              <a:pt x="598" y="214"/>
                              <a:pt x="599" y="216"/>
                            </a:cubicBezTo>
                            <a:cubicBezTo>
                              <a:pt x="599" y="216"/>
                              <a:pt x="600" y="216"/>
                              <a:pt x="601" y="216"/>
                            </a:cubicBezTo>
                            <a:cubicBezTo>
                              <a:pt x="599" y="217"/>
                              <a:pt x="603" y="216"/>
                              <a:pt x="604" y="216"/>
                            </a:cubicBezTo>
                            <a:cubicBezTo>
                              <a:pt x="603" y="217"/>
                              <a:pt x="602" y="217"/>
                              <a:pt x="602" y="218"/>
                            </a:cubicBezTo>
                            <a:cubicBezTo>
                              <a:pt x="603" y="218"/>
                              <a:pt x="604" y="219"/>
                              <a:pt x="605" y="219"/>
                            </a:cubicBezTo>
                            <a:cubicBezTo>
                              <a:pt x="604" y="219"/>
                              <a:pt x="602" y="219"/>
                              <a:pt x="602" y="220"/>
                            </a:cubicBezTo>
                            <a:cubicBezTo>
                              <a:pt x="602" y="220"/>
                              <a:pt x="604" y="221"/>
                              <a:pt x="605" y="222"/>
                            </a:cubicBezTo>
                            <a:cubicBezTo>
                              <a:pt x="605" y="223"/>
                              <a:pt x="605" y="223"/>
                              <a:pt x="605" y="224"/>
                            </a:cubicBezTo>
                            <a:cubicBezTo>
                              <a:pt x="605" y="223"/>
                              <a:pt x="606" y="223"/>
                              <a:pt x="607" y="224"/>
                            </a:cubicBezTo>
                            <a:cubicBezTo>
                              <a:pt x="606" y="224"/>
                              <a:pt x="607" y="226"/>
                              <a:pt x="606" y="226"/>
                            </a:cubicBezTo>
                            <a:cubicBezTo>
                              <a:pt x="605" y="226"/>
                              <a:pt x="604" y="226"/>
                              <a:pt x="605" y="227"/>
                            </a:cubicBezTo>
                            <a:cubicBezTo>
                              <a:pt x="604" y="227"/>
                              <a:pt x="603" y="227"/>
                              <a:pt x="602" y="227"/>
                            </a:cubicBezTo>
                            <a:cubicBezTo>
                              <a:pt x="603" y="228"/>
                              <a:pt x="600" y="230"/>
                              <a:pt x="603" y="230"/>
                            </a:cubicBezTo>
                            <a:cubicBezTo>
                              <a:pt x="599" y="230"/>
                              <a:pt x="599" y="233"/>
                              <a:pt x="596" y="234"/>
                            </a:cubicBezTo>
                            <a:cubicBezTo>
                              <a:pt x="594" y="235"/>
                              <a:pt x="596" y="235"/>
                              <a:pt x="595" y="237"/>
                            </a:cubicBezTo>
                            <a:cubicBezTo>
                              <a:pt x="596" y="237"/>
                              <a:pt x="598" y="238"/>
                              <a:pt x="599" y="239"/>
                            </a:cubicBezTo>
                            <a:cubicBezTo>
                              <a:pt x="601" y="240"/>
                              <a:pt x="602" y="240"/>
                              <a:pt x="604" y="241"/>
                            </a:cubicBezTo>
                            <a:cubicBezTo>
                              <a:pt x="607" y="242"/>
                              <a:pt x="610" y="245"/>
                              <a:pt x="611" y="247"/>
                            </a:cubicBezTo>
                            <a:cubicBezTo>
                              <a:pt x="615" y="252"/>
                              <a:pt x="615" y="258"/>
                              <a:pt x="612" y="262"/>
                            </a:cubicBezTo>
                            <a:cubicBezTo>
                              <a:pt x="609" y="266"/>
                              <a:pt x="604" y="268"/>
                              <a:pt x="599" y="271"/>
                            </a:cubicBezTo>
                            <a:cubicBezTo>
                              <a:pt x="596" y="272"/>
                              <a:pt x="593" y="273"/>
                              <a:pt x="590" y="274"/>
                            </a:cubicBezTo>
                            <a:cubicBezTo>
                              <a:pt x="588" y="274"/>
                              <a:pt x="584" y="274"/>
                              <a:pt x="584" y="276"/>
                            </a:cubicBezTo>
                            <a:cubicBezTo>
                              <a:pt x="586" y="276"/>
                              <a:pt x="586" y="277"/>
                              <a:pt x="586" y="278"/>
                            </a:cubicBezTo>
                            <a:cubicBezTo>
                              <a:pt x="586" y="279"/>
                              <a:pt x="588" y="279"/>
                              <a:pt x="587" y="280"/>
                            </a:cubicBezTo>
                            <a:cubicBezTo>
                              <a:pt x="588" y="280"/>
                              <a:pt x="588" y="280"/>
                              <a:pt x="589" y="280"/>
                            </a:cubicBezTo>
                            <a:cubicBezTo>
                              <a:pt x="588" y="281"/>
                              <a:pt x="589" y="281"/>
                              <a:pt x="590" y="282"/>
                            </a:cubicBezTo>
                            <a:cubicBezTo>
                              <a:pt x="589" y="282"/>
                              <a:pt x="589" y="283"/>
                              <a:pt x="591" y="283"/>
                            </a:cubicBezTo>
                            <a:cubicBezTo>
                              <a:pt x="589" y="283"/>
                              <a:pt x="590" y="284"/>
                              <a:pt x="589" y="284"/>
                            </a:cubicBezTo>
                            <a:cubicBezTo>
                              <a:pt x="591" y="285"/>
                              <a:pt x="590" y="285"/>
                              <a:pt x="589" y="285"/>
                            </a:cubicBezTo>
                            <a:cubicBezTo>
                              <a:pt x="592" y="285"/>
                              <a:pt x="589" y="286"/>
                              <a:pt x="590" y="287"/>
                            </a:cubicBezTo>
                            <a:cubicBezTo>
                              <a:pt x="591" y="288"/>
                              <a:pt x="590" y="290"/>
                              <a:pt x="590" y="291"/>
                            </a:cubicBezTo>
                            <a:cubicBezTo>
                              <a:pt x="591" y="291"/>
                              <a:pt x="591" y="291"/>
                              <a:pt x="592" y="291"/>
                            </a:cubicBezTo>
                            <a:cubicBezTo>
                              <a:pt x="591" y="292"/>
                              <a:pt x="592" y="292"/>
                              <a:pt x="593" y="292"/>
                            </a:cubicBezTo>
                            <a:cubicBezTo>
                              <a:pt x="593" y="293"/>
                              <a:pt x="592" y="293"/>
                              <a:pt x="591" y="293"/>
                            </a:cubicBezTo>
                            <a:cubicBezTo>
                              <a:pt x="592" y="294"/>
                              <a:pt x="593" y="295"/>
                              <a:pt x="593" y="296"/>
                            </a:cubicBezTo>
                            <a:cubicBezTo>
                              <a:pt x="594" y="295"/>
                              <a:pt x="594" y="296"/>
                              <a:pt x="595" y="297"/>
                            </a:cubicBezTo>
                            <a:cubicBezTo>
                              <a:pt x="595" y="298"/>
                              <a:pt x="594" y="298"/>
                              <a:pt x="595" y="298"/>
                            </a:cubicBezTo>
                            <a:cubicBezTo>
                              <a:pt x="593" y="299"/>
                              <a:pt x="593" y="301"/>
                              <a:pt x="592" y="301"/>
                            </a:cubicBezTo>
                            <a:cubicBezTo>
                              <a:pt x="591" y="301"/>
                              <a:pt x="591" y="301"/>
                              <a:pt x="591" y="302"/>
                            </a:cubicBezTo>
                            <a:cubicBezTo>
                              <a:pt x="592" y="303"/>
                              <a:pt x="590" y="303"/>
                              <a:pt x="590" y="303"/>
                            </a:cubicBezTo>
                            <a:cubicBezTo>
                              <a:pt x="592" y="304"/>
                              <a:pt x="591" y="306"/>
                              <a:pt x="593" y="306"/>
                            </a:cubicBezTo>
                            <a:cubicBezTo>
                              <a:pt x="592" y="306"/>
                              <a:pt x="590" y="308"/>
                              <a:pt x="592" y="309"/>
                            </a:cubicBezTo>
                            <a:cubicBezTo>
                              <a:pt x="591" y="309"/>
                              <a:pt x="590" y="307"/>
                              <a:pt x="590" y="307"/>
                            </a:cubicBezTo>
                            <a:cubicBezTo>
                              <a:pt x="589" y="305"/>
                              <a:pt x="587" y="306"/>
                              <a:pt x="587" y="304"/>
                            </a:cubicBezTo>
                            <a:cubicBezTo>
                              <a:pt x="585" y="304"/>
                              <a:pt x="584" y="306"/>
                              <a:pt x="583" y="308"/>
                            </a:cubicBezTo>
                            <a:cubicBezTo>
                              <a:pt x="583" y="310"/>
                              <a:pt x="587" y="311"/>
                              <a:pt x="587" y="313"/>
                            </a:cubicBezTo>
                            <a:cubicBezTo>
                              <a:pt x="586" y="311"/>
                              <a:pt x="580" y="307"/>
                              <a:pt x="577" y="307"/>
                            </a:cubicBezTo>
                            <a:cubicBezTo>
                              <a:pt x="574" y="308"/>
                              <a:pt x="574" y="310"/>
                              <a:pt x="571" y="310"/>
                            </a:cubicBezTo>
                            <a:cubicBezTo>
                              <a:pt x="573" y="308"/>
                              <a:pt x="579" y="307"/>
                              <a:pt x="574" y="303"/>
                            </a:cubicBezTo>
                            <a:cubicBezTo>
                              <a:pt x="573" y="301"/>
                              <a:pt x="570" y="301"/>
                              <a:pt x="568" y="300"/>
                            </a:cubicBezTo>
                            <a:cubicBezTo>
                              <a:pt x="565" y="299"/>
                              <a:pt x="565" y="298"/>
                              <a:pt x="563" y="299"/>
                            </a:cubicBezTo>
                            <a:cubicBezTo>
                              <a:pt x="563" y="298"/>
                              <a:pt x="565" y="298"/>
                              <a:pt x="565" y="298"/>
                            </a:cubicBezTo>
                            <a:cubicBezTo>
                              <a:pt x="567" y="297"/>
                              <a:pt x="564" y="295"/>
                              <a:pt x="563" y="294"/>
                            </a:cubicBezTo>
                            <a:cubicBezTo>
                              <a:pt x="561" y="293"/>
                              <a:pt x="560" y="293"/>
                              <a:pt x="559" y="292"/>
                            </a:cubicBezTo>
                            <a:cubicBezTo>
                              <a:pt x="559" y="290"/>
                              <a:pt x="560" y="289"/>
                              <a:pt x="560" y="288"/>
                            </a:cubicBezTo>
                            <a:cubicBezTo>
                              <a:pt x="560" y="287"/>
                              <a:pt x="560" y="285"/>
                              <a:pt x="560" y="284"/>
                            </a:cubicBezTo>
                            <a:cubicBezTo>
                              <a:pt x="561" y="282"/>
                              <a:pt x="558" y="281"/>
                              <a:pt x="558" y="279"/>
                            </a:cubicBezTo>
                            <a:cubicBezTo>
                              <a:pt x="558" y="277"/>
                              <a:pt x="559" y="276"/>
                              <a:pt x="560" y="275"/>
                            </a:cubicBezTo>
                            <a:cubicBezTo>
                              <a:pt x="560" y="274"/>
                              <a:pt x="559" y="272"/>
                              <a:pt x="560" y="271"/>
                            </a:cubicBezTo>
                            <a:cubicBezTo>
                              <a:pt x="559" y="272"/>
                              <a:pt x="558" y="271"/>
                              <a:pt x="556" y="270"/>
                            </a:cubicBezTo>
                            <a:cubicBezTo>
                              <a:pt x="555" y="270"/>
                              <a:pt x="553" y="271"/>
                              <a:pt x="553" y="271"/>
                            </a:cubicBezTo>
                            <a:cubicBezTo>
                              <a:pt x="553" y="271"/>
                              <a:pt x="553" y="270"/>
                              <a:pt x="553" y="270"/>
                            </a:cubicBezTo>
                            <a:cubicBezTo>
                              <a:pt x="552" y="270"/>
                              <a:pt x="550" y="270"/>
                              <a:pt x="549" y="270"/>
                            </a:cubicBezTo>
                            <a:cubicBezTo>
                              <a:pt x="548" y="270"/>
                              <a:pt x="545" y="269"/>
                              <a:pt x="547" y="270"/>
                            </a:cubicBezTo>
                            <a:cubicBezTo>
                              <a:pt x="545" y="270"/>
                              <a:pt x="544" y="269"/>
                              <a:pt x="542" y="269"/>
                            </a:cubicBezTo>
                            <a:cubicBezTo>
                              <a:pt x="541" y="270"/>
                              <a:pt x="539" y="270"/>
                              <a:pt x="538" y="270"/>
                            </a:cubicBezTo>
                            <a:cubicBezTo>
                              <a:pt x="536" y="270"/>
                              <a:pt x="534" y="269"/>
                              <a:pt x="532" y="270"/>
                            </a:cubicBezTo>
                            <a:cubicBezTo>
                              <a:pt x="531" y="270"/>
                              <a:pt x="531" y="271"/>
                              <a:pt x="530" y="272"/>
                            </a:cubicBezTo>
                            <a:cubicBezTo>
                              <a:pt x="530" y="271"/>
                              <a:pt x="532" y="270"/>
                              <a:pt x="532" y="268"/>
                            </a:cubicBezTo>
                            <a:cubicBezTo>
                              <a:pt x="530" y="268"/>
                              <a:pt x="529" y="267"/>
                              <a:pt x="527" y="266"/>
                            </a:cubicBezTo>
                            <a:cubicBezTo>
                              <a:pt x="525" y="265"/>
                              <a:pt x="522" y="265"/>
                              <a:pt x="520" y="264"/>
                            </a:cubicBezTo>
                            <a:cubicBezTo>
                              <a:pt x="518" y="264"/>
                              <a:pt x="510" y="261"/>
                              <a:pt x="509" y="262"/>
                            </a:cubicBezTo>
                            <a:cubicBezTo>
                              <a:pt x="509" y="260"/>
                              <a:pt x="503" y="258"/>
                              <a:pt x="500" y="256"/>
                            </a:cubicBezTo>
                            <a:cubicBezTo>
                              <a:pt x="498" y="255"/>
                              <a:pt x="497" y="254"/>
                              <a:pt x="495" y="254"/>
                            </a:cubicBezTo>
                            <a:cubicBezTo>
                              <a:pt x="493" y="254"/>
                              <a:pt x="491" y="254"/>
                              <a:pt x="489" y="253"/>
                            </a:cubicBezTo>
                            <a:cubicBezTo>
                              <a:pt x="484" y="252"/>
                              <a:pt x="478" y="250"/>
                              <a:pt x="473" y="251"/>
                            </a:cubicBezTo>
                            <a:cubicBezTo>
                              <a:pt x="469" y="251"/>
                              <a:pt x="467" y="253"/>
                              <a:pt x="462" y="253"/>
                            </a:cubicBezTo>
                            <a:cubicBezTo>
                              <a:pt x="463" y="253"/>
                              <a:pt x="464" y="253"/>
                              <a:pt x="465" y="252"/>
                            </a:cubicBezTo>
                            <a:cubicBezTo>
                              <a:pt x="462" y="252"/>
                              <a:pt x="461" y="254"/>
                              <a:pt x="458" y="254"/>
                            </a:cubicBezTo>
                            <a:cubicBezTo>
                              <a:pt x="462" y="253"/>
                              <a:pt x="464" y="251"/>
                              <a:pt x="461" y="247"/>
                            </a:cubicBezTo>
                            <a:cubicBezTo>
                              <a:pt x="460" y="244"/>
                              <a:pt x="457" y="240"/>
                              <a:pt x="456" y="237"/>
                            </a:cubicBezTo>
                            <a:cubicBezTo>
                              <a:pt x="456" y="235"/>
                              <a:pt x="454" y="237"/>
                              <a:pt x="452" y="236"/>
                            </a:cubicBezTo>
                            <a:cubicBezTo>
                              <a:pt x="450" y="235"/>
                              <a:pt x="448" y="235"/>
                              <a:pt x="447" y="236"/>
                            </a:cubicBezTo>
                            <a:cubicBezTo>
                              <a:pt x="446" y="236"/>
                              <a:pt x="446" y="236"/>
                              <a:pt x="446" y="236"/>
                            </a:cubicBezTo>
                            <a:cubicBezTo>
                              <a:pt x="446" y="236"/>
                              <a:pt x="446" y="236"/>
                              <a:pt x="446" y="236"/>
                            </a:cubicBezTo>
                            <a:cubicBezTo>
                              <a:pt x="445" y="237"/>
                              <a:pt x="441" y="234"/>
                              <a:pt x="441" y="235"/>
                            </a:cubicBezTo>
                            <a:cubicBezTo>
                              <a:pt x="441" y="235"/>
                              <a:pt x="441" y="234"/>
                              <a:pt x="441" y="234"/>
                            </a:cubicBezTo>
                            <a:cubicBezTo>
                              <a:pt x="440" y="233"/>
                              <a:pt x="439" y="233"/>
                              <a:pt x="439" y="233"/>
                            </a:cubicBezTo>
                            <a:cubicBezTo>
                              <a:pt x="439" y="233"/>
                              <a:pt x="441" y="233"/>
                              <a:pt x="441" y="232"/>
                            </a:cubicBezTo>
                            <a:cubicBezTo>
                              <a:pt x="441" y="232"/>
                              <a:pt x="441" y="231"/>
                              <a:pt x="441" y="230"/>
                            </a:cubicBezTo>
                            <a:cubicBezTo>
                              <a:pt x="442" y="230"/>
                              <a:pt x="440" y="228"/>
                              <a:pt x="441" y="227"/>
                            </a:cubicBezTo>
                            <a:cubicBezTo>
                              <a:pt x="441" y="226"/>
                              <a:pt x="443" y="220"/>
                              <a:pt x="441" y="219"/>
                            </a:cubicBezTo>
                            <a:cubicBezTo>
                              <a:pt x="442" y="220"/>
                              <a:pt x="442" y="219"/>
                              <a:pt x="441" y="219"/>
                            </a:cubicBezTo>
                            <a:cubicBezTo>
                              <a:pt x="446" y="220"/>
                              <a:pt x="444" y="214"/>
                              <a:pt x="447" y="214"/>
                            </a:cubicBezTo>
                            <a:cubicBezTo>
                              <a:pt x="447" y="214"/>
                              <a:pt x="448" y="212"/>
                              <a:pt x="448" y="212"/>
                            </a:cubicBezTo>
                            <a:cubicBezTo>
                              <a:pt x="446" y="211"/>
                              <a:pt x="449" y="211"/>
                              <a:pt x="449" y="211"/>
                            </a:cubicBezTo>
                            <a:cubicBezTo>
                              <a:pt x="445" y="208"/>
                              <a:pt x="455" y="208"/>
                              <a:pt x="454" y="206"/>
                            </a:cubicBezTo>
                            <a:cubicBezTo>
                              <a:pt x="453" y="206"/>
                              <a:pt x="452" y="206"/>
                              <a:pt x="451" y="205"/>
                            </a:cubicBezTo>
                            <a:cubicBezTo>
                              <a:pt x="453" y="205"/>
                              <a:pt x="456" y="206"/>
                              <a:pt x="454" y="204"/>
                            </a:cubicBezTo>
                            <a:cubicBezTo>
                              <a:pt x="458" y="205"/>
                              <a:pt x="456" y="203"/>
                              <a:pt x="457" y="203"/>
                            </a:cubicBezTo>
                            <a:cubicBezTo>
                              <a:pt x="458" y="203"/>
                              <a:pt x="459" y="202"/>
                              <a:pt x="456" y="201"/>
                            </a:cubicBezTo>
                            <a:cubicBezTo>
                              <a:pt x="457" y="201"/>
                              <a:pt x="459" y="201"/>
                              <a:pt x="461" y="203"/>
                            </a:cubicBezTo>
                            <a:cubicBezTo>
                              <a:pt x="461" y="202"/>
                              <a:pt x="461" y="202"/>
                              <a:pt x="461" y="202"/>
                            </a:cubicBezTo>
                            <a:cubicBezTo>
                              <a:pt x="460" y="202"/>
                              <a:pt x="460" y="201"/>
                              <a:pt x="459" y="201"/>
                            </a:cubicBezTo>
                            <a:cubicBezTo>
                              <a:pt x="461" y="201"/>
                              <a:pt x="461" y="199"/>
                              <a:pt x="462" y="199"/>
                            </a:cubicBezTo>
                            <a:cubicBezTo>
                              <a:pt x="464" y="200"/>
                              <a:pt x="464" y="198"/>
                              <a:pt x="466" y="199"/>
                            </a:cubicBezTo>
                            <a:cubicBezTo>
                              <a:pt x="467" y="200"/>
                              <a:pt x="468" y="199"/>
                              <a:pt x="468" y="199"/>
                            </a:cubicBezTo>
                            <a:cubicBezTo>
                              <a:pt x="466" y="198"/>
                              <a:pt x="460" y="197"/>
                              <a:pt x="464" y="197"/>
                            </a:cubicBezTo>
                            <a:cubicBezTo>
                              <a:pt x="466" y="196"/>
                              <a:pt x="468" y="197"/>
                              <a:pt x="471" y="197"/>
                            </a:cubicBezTo>
                            <a:cubicBezTo>
                              <a:pt x="473" y="197"/>
                              <a:pt x="474" y="196"/>
                              <a:pt x="475" y="196"/>
                            </a:cubicBezTo>
                            <a:cubicBezTo>
                              <a:pt x="476" y="195"/>
                              <a:pt x="478" y="196"/>
                              <a:pt x="479" y="195"/>
                            </a:cubicBezTo>
                            <a:cubicBezTo>
                              <a:pt x="479" y="195"/>
                              <a:pt x="480" y="194"/>
                              <a:pt x="479" y="193"/>
                            </a:cubicBezTo>
                            <a:cubicBezTo>
                              <a:pt x="479" y="192"/>
                              <a:pt x="476" y="191"/>
                              <a:pt x="478" y="191"/>
                            </a:cubicBezTo>
                            <a:cubicBezTo>
                              <a:pt x="476" y="190"/>
                              <a:pt x="475" y="191"/>
                              <a:pt x="473" y="190"/>
                            </a:cubicBezTo>
                            <a:cubicBezTo>
                              <a:pt x="472" y="190"/>
                              <a:pt x="471" y="189"/>
                              <a:pt x="470" y="189"/>
                            </a:cubicBezTo>
                            <a:cubicBezTo>
                              <a:pt x="467" y="187"/>
                              <a:pt x="464" y="190"/>
                              <a:pt x="462" y="190"/>
                            </a:cubicBezTo>
                            <a:cubicBezTo>
                              <a:pt x="463" y="189"/>
                              <a:pt x="465" y="189"/>
                              <a:pt x="465" y="188"/>
                            </a:cubicBezTo>
                            <a:cubicBezTo>
                              <a:pt x="462" y="188"/>
                              <a:pt x="457" y="187"/>
                              <a:pt x="453" y="186"/>
                            </a:cubicBezTo>
                            <a:cubicBezTo>
                              <a:pt x="456" y="188"/>
                              <a:pt x="450" y="186"/>
                              <a:pt x="450" y="185"/>
                            </a:cubicBezTo>
                            <a:cubicBezTo>
                              <a:pt x="450" y="185"/>
                              <a:pt x="454" y="186"/>
                              <a:pt x="450" y="184"/>
                            </a:cubicBezTo>
                            <a:cubicBezTo>
                              <a:pt x="455" y="187"/>
                              <a:pt x="465" y="187"/>
                              <a:pt x="469" y="188"/>
                            </a:cubicBezTo>
                            <a:cubicBezTo>
                              <a:pt x="471" y="188"/>
                              <a:pt x="483" y="191"/>
                              <a:pt x="480" y="188"/>
                            </a:cubicBezTo>
                            <a:cubicBezTo>
                              <a:pt x="481" y="188"/>
                              <a:pt x="483" y="189"/>
                              <a:pt x="484" y="189"/>
                            </a:cubicBezTo>
                            <a:cubicBezTo>
                              <a:pt x="485" y="189"/>
                              <a:pt x="485" y="188"/>
                              <a:pt x="485" y="188"/>
                            </a:cubicBezTo>
                            <a:cubicBezTo>
                              <a:pt x="486" y="187"/>
                              <a:pt x="484" y="184"/>
                              <a:pt x="488" y="186"/>
                            </a:cubicBezTo>
                            <a:cubicBezTo>
                              <a:pt x="488" y="185"/>
                              <a:pt x="487" y="185"/>
                              <a:pt x="486" y="184"/>
                            </a:cubicBezTo>
                            <a:cubicBezTo>
                              <a:pt x="486" y="184"/>
                              <a:pt x="488" y="184"/>
                              <a:pt x="488" y="183"/>
                            </a:cubicBezTo>
                            <a:cubicBezTo>
                              <a:pt x="488" y="184"/>
                              <a:pt x="488" y="184"/>
                              <a:pt x="488" y="184"/>
                            </a:cubicBezTo>
                            <a:cubicBezTo>
                              <a:pt x="489" y="185"/>
                              <a:pt x="490" y="185"/>
                              <a:pt x="491" y="186"/>
                            </a:cubicBezTo>
                            <a:cubicBezTo>
                              <a:pt x="489" y="184"/>
                              <a:pt x="493" y="186"/>
                              <a:pt x="495" y="186"/>
                            </a:cubicBezTo>
                            <a:cubicBezTo>
                              <a:pt x="494" y="185"/>
                              <a:pt x="493" y="185"/>
                              <a:pt x="493" y="184"/>
                            </a:cubicBezTo>
                            <a:cubicBezTo>
                              <a:pt x="498" y="188"/>
                              <a:pt x="504" y="184"/>
                              <a:pt x="506" y="183"/>
                            </a:cubicBezTo>
                            <a:cubicBezTo>
                              <a:pt x="507" y="181"/>
                              <a:pt x="508" y="179"/>
                              <a:pt x="511" y="178"/>
                            </a:cubicBezTo>
                            <a:cubicBezTo>
                              <a:pt x="513" y="178"/>
                              <a:pt x="515" y="177"/>
                              <a:pt x="515" y="175"/>
                            </a:cubicBezTo>
                            <a:cubicBezTo>
                              <a:pt x="514" y="173"/>
                              <a:pt x="508" y="173"/>
                              <a:pt x="507" y="173"/>
                            </a:cubicBezTo>
                            <a:cubicBezTo>
                              <a:pt x="504" y="173"/>
                              <a:pt x="500" y="173"/>
                              <a:pt x="496" y="173"/>
                            </a:cubicBezTo>
                            <a:cubicBezTo>
                              <a:pt x="495" y="173"/>
                              <a:pt x="492" y="171"/>
                              <a:pt x="491" y="170"/>
                            </a:cubicBezTo>
                            <a:cubicBezTo>
                              <a:pt x="488" y="169"/>
                              <a:pt x="486" y="168"/>
                              <a:pt x="483" y="168"/>
                            </a:cubicBezTo>
                            <a:cubicBezTo>
                              <a:pt x="481" y="167"/>
                              <a:pt x="478" y="167"/>
                              <a:pt x="476" y="167"/>
                            </a:cubicBezTo>
                            <a:cubicBezTo>
                              <a:pt x="474" y="167"/>
                              <a:pt x="477" y="168"/>
                              <a:pt x="473" y="167"/>
                            </a:cubicBezTo>
                            <a:cubicBezTo>
                              <a:pt x="473" y="165"/>
                              <a:pt x="480" y="167"/>
                              <a:pt x="483" y="167"/>
                            </a:cubicBezTo>
                            <a:cubicBezTo>
                              <a:pt x="480" y="167"/>
                              <a:pt x="485" y="168"/>
                              <a:pt x="486" y="168"/>
                            </a:cubicBezTo>
                            <a:cubicBezTo>
                              <a:pt x="486" y="168"/>
                              <a:pt x="488" y="168"/>
                              <a:pt x="488" y="167"/>
                            </a:cubicBezTo>
                            <a:cubicBezTo>
                              <a:pt x="488" y="167"/>
                              <a:pt x="487" y="167"/>
                              <a:pt x="486" y="167"/>
                            </a:cubicBezTo>
                            <a:cubicBezTo>
                              <a:pt x="490" y="167"/>
                              <a:pt x="496" y="169"/>
                              <a:pt x="501" y="170"/>
                            </a:cubicBezTo>
                            <a:cubicBezTo>
                              <a:pt x="500" y="170"/>
                              <a:pt x="499" y="170"/>
                              <a:pt x="497" y="170"/>
                            </a:cubicBezTo>
                            <a:cubicBezTo>
                              <a:pt x="501" y="171"/>
                              <a:pt x="504" y="173"/>
                              <a:pt x="507" y="173"/>
                            </a:cubicBezTo>
                            <a:cubicBezTo>
                              <a:pt x="510" y="173"/>
                              <a:pt x="513" y="172"/>
                              <a:pt x="514" y="171"/>
                            </a:cubicBezTo>
                            <a:cubicBezTo>
                              <a:pt x="516" y="170"/>
                              <a:pt x="518" y="169"/>
                              <a:pt x="519" y="168"/>
                            </a:cubicBezTo>
                            <a:cubicBezTo>
                              <a:pt x="520" y="166"/>
                              <a:pt x="523" y="166"/>
                              <a:pt x="524" y="165"/>
                            </a:cubicBezTo>
                            <a:cubicBezTo>
                              <a:pt x="522" y="163"/>
                              <a:pt x="519" y="164"/>
                              <a:pt x="516" y="162"/>
                            </a:cubicBezTo>
                            <a:cubicBezTo>
                              <a:pt x="517" y="162"/>
                              <a:pt x="517" y="162"/>
                              <a:pt x="516" y="161"/>
                            </a:cubicBezTo>
                            <a:cubicBezTo>
                              <a:pt x="519" y="161"/>
                              <a:pt x="524" y="162"/>
                              <a:pt x="526" y="161"/>
                            </a:cubicBezTo>
                            <a:cubicBezTo>
                              <a:pt x="529" y="160"/>
                              <a:pt x="529" y="161"/>
                              <a:pt x="531" y="163"/>
                            </a:cubicBezTo>
                            <a:cubicBezTo>
                              <a:pt x="533" y="163"/>
                              <a:pt x="536" y="164"/>
                              <a:pt x="539" y="164"/>
                            </a:cubicBezTo>
                            <a:cubicBezTo>
                              <a:pt x="538" y="164"/>
                              <a:pt x="536" y="162"/>
                              <a:pt x="538" y="162"/>
                            </a:cubicBezTo>
                            <a:cubicBezTo>
                              <a:pt x="540" y="164"/>
                              <a:pt x="539" y="163"/>
                              <a:pt x="541" y="163"/>
                            </a:cubicBezTo>
                            <a:cubicBezTo>
                              <a:pt x="542" y="164"/>
                              <a:pt x="544" y="164"/>
                              <a:pt x="544" y="164"/>
                            </a:cubicBezTo>
                            <a:cubicBezTo>
                              <a:pt x="546" y="164"/>
                              <a:pt x="543" y="161"/>
                              <a:pt x="541" y="160"/>
                            </a:cubicBezTo>
                            <a:cubicBezTo>
                              <a:pt x="541" y="160"/>
                              <a:pt x="541" y="160"/>
                              <a:pt x="541" y="160"/>
                            </a:cubicBezTo>
                            <a:cubicBezTo>
                              <a:pt x="539" y="160"/>
                              <a:pt x="539" y="159"/>
                              <a:pt x="539" y="159"/>
                            </a:cubicBezTo>
                            <a:cubicBezTo>
                              <a:pt x="538" y="158"/>
                              <a:pt x="537" y="158"/>
                              <a:pt x="536" y="158"/>
                            </a:cubicBezTo>
                            <a:cubicBezTo>
                              <a:pt x="541" y="159"/>
                              <a:pt x="533" y="157"/>
                              <a:pt x="537" y="157"/>
                            </a:cubicBezTo>
                            <a:cubicBezTo>
                              <a:pt x="534" y="156"/>
                              <a:pt x="534" y="158"/>
                              <a:pt x="531" y="158"/>
                            </a:cubicBezTo>
                            <a:cubicBezTo>
                              <a:pt x="532" y="157"/>
                              <a:pt x="534" y="156"/>
                              <a:pt x="536" y="157"/>
                            </a:cubicBezTo>
                            <a:cubicBezTo>
                              <a:pt x="532" y="156"/>
                              <a:pt x="538" y="157"/>
                              <a:pt x="539" y="157"/>
                            </a:cubicBezTo>
                            <a:cubicBezTo>
                              <a:pt x="538" y="157"/>
                              <a:pt x="538" y="157"/>
                              <a:pt x="537" y="157"/>
                            </a:cubicBezTo>
                            <a:cubicBezTo>
                              <a:pt x="538" y="157"/>
                              <a:pt x="539" y="157"/>
                              <a:pt x="540" y="158"/>
                            </a:cubicBezTo>
                            <a:cubicBezTo>
                              <a:pt x="538" y="158"/>
                              <a:pt x="540" y="159"/>
                              <a:pt x="541" y="159"/>
                            </a:cubicBezTo>
                            <a:cubicBezTo>
                              <a:pt x="542" y="159"/>
                              <a:pt x="543" y="158"/>
                              <a:pt x="543" y="158"/>
                            </a:cubicBezTo>
                            <a:cubicBezTo>
                              <a:pt x="543" y="158"/>
                              <a:pt x="543" y="160"/>
                              <a:pt x="543" y="160"/>
                            </a:cubicBezTo>
                            <a:cubicBezTo>
                              <a:pt x="544" y="161"/>
                              <a:pt x="547" y="161"/>
                              <a:pt x="547" y="163"/>
                            </a:cubicBezTo>
                            <a:cubicBezTo>
                              <a:pt x="551" y="163"/>
                              <a:pt x="555" y="161"/>
                              <a:pt x="558" y="159"/>
                            </a:cubicBezTo>
                            <a:cubicBezTo>
                              <a:pt x="559" y="159"/>
                              <a:pt x="560" y="159"/>
                              <a:pt x="561" y="158"/>
                            </a:cubicBezTo>
                            <a:cubicBezTo>
                              <a:pt x="562" y="157"/>
                              <a:pt x="562" y="156"/>
                              <a:pt x="564" y="156"/>
                            </a:cubicBezTo>
                            <a:cubicBezTo>
                              <a:pt x="567" y="156"/>
                              <a:pt x="571" y="153"/>
                              <a:pt x="566" y="150"/>
                            </a:cubicBezTo>
                            <a:cubicBezTo>
                              <a:pt x="563" y="148"/>
                              <a:pt x="558" y="147"/>
                              <a:pt x="561" y="146"/>
                            </a:cubicBezTo>
                            <a:cubicBezTo>
                              <a:pt x="561" y="146"/>
                              <a:pt x="560" y="146"/>
                              <a:pt x="558" y="145"/>
                            </a:cubicBezTo>
                            <a:cubicBezTo>
                              <a:pt x="559" y="145"/>
                              <a:pt x="559" y="144"/>
                              <a:pt x="557" y="144"/>
                            </a:cubicBezTo>
                            <a:cubicBezTo>
                              <a:pt x="559" y="144"/>
                              <a:pt x="557" y="143"/>
                              <a:pt x="556" y="143"/>
                            </a:cubicBezTo>
                            <a:cubicBezTo>
                              <a:pt x="556" y="143"/>
                              <a:pt x="560" y="142"/>
                              <a:pt x="560" y="142"/>
                            </a:cubicBezTo>
                            <a:cubicBezTo>
                              <a:pt x="563" y="143"/>
                              <a:pt x="562" y="142"/>
                              <a:pt x="563" y="142"/>
                            </a:cubicBezTo>
                            <a:cubicBezTo>
                              <a:pt x="566" y="141"/>
                              <a:pt x="570" y="142"/>
                              <a:pt x="568" y="139"/>
                            </a:cubicBezTo>
                            <a:cubicBezTo>
                              <a:pt x="565" y="139"/>
                              <a:pt x="563" y="138"/>
                              <a:pt x="561" y="138"/>
                            </a:cubicBezTo>
                            <a:cubicBezTo>
                              <a:pt x="563" y="138"/>
                              <a:pt x="570" y="138"/>
                              <a:pt x="568" y="135"/>
                            </a:cubicBezTo>
                            <a:cubicBezTo>
                              <a:pt x="566" y="136"/>
                              <a:pt x="564" y="135"/>
                              <a:pt x="563" y="135"/>
                            </a:cubicBezTo>
                            <a:cubicBezTo>
                              <a:pt x="562" y="135"/>
                              <a:pt x="561" y="135"/>
                              <a:pt x="560" y="135"/>
                            </a:cubicBezTo>
                            <a:cubicBezTo>
                              <a:pt x="562" y="134"/>
                              <a:pt x="556" y="133"/>
                              <a:pt x="560" y="134"/>
                            </a:cubicBezTo>
                            <a:cubicBezTo>
                              <a:pt x="556" y="133"/>
                              <a:pt x="553" y="133"/>
                              <a:pt x="550" y="132"/>
                            </a:cubicBezTo>
                            <a:cubicBezTo>
                              <a:pt x="552" y="132"/>
                              <a:pt x="555" y="133"/>
                              <a:pt x="556" y="132"/>
                            </a:cubicBezTo>
                            <a:cubicBezTo>
                              <a:pt x="557" y="132"/>
                              <a:pt x="557" y="131"/>
                              <a:pt x="559" y="131"/>
                            </a:cubicBezTo>
                            <a:cubicBezTo>
                              <a:pt x="554" y="131"/>
                              <a:pt x="550" y="131"/>
                              <a:pt x="546" y="130"/>
                            </a:cubicBezTo>
                            <a:cubicBezTo>
                              <a:pt x="546" y="130"/>
                              <a:pt x="546" y="130"/>
                              <a:pt x="547" y="130"/>
                            </a:cubicBezTo>
                            <a:cubicBezTo>
                              <a:pt x="546" y="129"/>
                              <a:pt x="545" y="130"/>
                              <a:pt x="545" y="130"/>
                            </a:cubicBezTo>
                            <a:cubicBezTo>
                              <a:pt x="543" y="130"/>
                              <a:pt x="542" y="130"/>
                              <a:pt x="540" y="129"/>
                            </a:cubicBezTo>
                            <a:cubicBezTo>
                              <a:pt x="537" y="129"/>
                              <a:pt x="535" y="130"/>
                              <a:pt x="533" y="130"/>
                            </a:cubicBezTo>
                            <a:cubicBezTo>
                              <a:pt x="532" y="130"/>
                              <a:pt x="529" y="129"/>
                              <a:pt x="528" y="129"/>
                            </a:cubicBezTo>
                            <a:cubicBezTo>
                              <a:pt x="531" y="130"/>
                              <a:pt x="526" y="130"/>
                              <a:pt x="530" y="132"/>
                            </a:cubicBezTo>
                            <a:cubicBezTo>
                              <a:pt x="529" y="132"/>
                              <a:pt x="528" y="133"/>
                              <a:pt x="529" y="133"/>
                            </a:cubicBezTo>
                            <a:cubicBezTo>
                              <a:pt x="529" y="133"/>
                              <a:pt x="529" y="134"/>
                              <a:pt x="530" y="134"/>
                            </a:cubicBezTo>
                            <a:cubicBezTo>
                              <a:pt x="530" y="134"/>
                              <a:pt x="529" y="134"/>
                              <a:pt x="529" y="134"/>
                            </a:cubicBezTo>
                            <a:cubicBezTo>
                              <a:pt x="530" y="135"/>
                              <a:pt x="532" y="136"/>
                              <a:pt x="533" y="136"/>
                            </a:cubicBezTo>
                            <a:cubicBezTo>
                              <a:pt x="531" y="136"/>
                              <a:pt x="534" y="136"/>
                              <a:pt x="537" y="137"/>
                            </a:cubicBezTo>
                            <a:cubicBezTo>
                              <a:pt x="536" y="137"/>
                              <a:pt x="531" y="137"/>
                              <a:pt x="535" y="138"/>
                            </a:cubicBezTo>
                            <a:cubicBezTo>
                              <a:pt x="534" y="138"/>
                              <a:pt x="532" y="137"/>
                              <a:pt x="532" y="138"/>
                            </a:cubicBezTo>
                            <a:cubicBezTo>
                              <a:pt x="532" y="138"/>
                              <a:pt x="533" y="139"/>
                              <a:pt x="531" y="138"/>
                            </a:cubicBezTo>
                            <a:cubicBezTo>
                              <a:pt x="533" y="139"/>
                              <a:pt x="534" y="139"/>
                              <a:pt x="534" y="139"/>
                            </a:cubicBezTo>
                            <a:cubicBezTo>
                              <a:pt x="534" y="141"/>
                              <a:pt x="525" y="138"/>
                              <a:pt x="526" y="142"/>
                            </a:cubicBezTo>
                            <a:cubicBezTo>
                              <a:pt x="527" y="145"/>
                              <a:pt x="523" y="147"/>
                              <a:pt x="520" y="148"/>
                            </a:cubicBezTo>
                            <a:cubicBezTo>
                              <a:pt x="519" y="149"/>
                              <a:pt x="519" y="153"/>
                              <a:pt x="518" y="153"/>
                            </a:cubicBezTo>
                            <a:cubicBezTo>
                              <a:pt x="514" y="152"/>
                              <a:pt x="515" y="154"/>
                              <a:pt x="514" y="154"/>
                            </a:cubicBezTo>
                            <a:cubicBezTo>
                              <a:pt x="513" y="155"/>
                              <a:pt x="511" y="156"/>
                              <a:pt x="510" y="155"/>
                            </a:cubicBezTo>
                            <a:cubicBezTo>
                              <a:pt x="512" y="153"/>
                              <a:pt x="506" y="152"/>
                              <a:pt x="503" y="150"/>
                            </a:cubicBezTo>
                            <a:cubicBezTo>
                              <a:pt x="499" y="147"/>
                              <a:pt x="501" y="144"/>
                              <a:pt x="503" y="143"/>
                            </a:cubicBezTo>
                            <a:cubicBezTo>
                              <a:pt x="503" y="144"/>
                              <a:pt x="503" y="144"/>
                              <a:pt x="503" y="144"/>
                            </a:cubicBezTo>
                            <a:cubicBezTo>
                              <a:pt x="507" y="145"/>
                              <a:pt x="506" y="143"/>
                              <a:pt x="505" y="140"/>
                            </a:cubicBezTo>
                            <a:cubicBezTo>
                              <a:pt x="505" y="139"/>
                              <a:pt x="498" y="136"/>
                              <a:pt x="495" y="135"/>
                            </a:cubicBezTo>
                            <a:cubicBezTo>
                              <a:pt x="491" y="134"/>
                              <a:pt x="490" y="136"/>
                              <a:pt x="489" y="137"/>
                            </a:cubicBezTo>
                            <a:cubicBezTo>
                              <a:pt x="488" y="137"/>
                              <a:pt x="488" y="139"/>
                              <a:pt x="489" y="139"/>
                            </a:cubicBezTo>
                            <a:cubicBezTo>
                              <a:pt x="489" y="141"/>
                              <a:pt x="487" y="140"/>
                              <a:pt x="486" y="141"/>
                            </a:cubicBezTo>
                            <a:cubicBezTo>
                              <a:pt x="488" y="142"/>
                              <a:pt x="487" y="143"/>
                              <a:pt x="486" y="143"/>
                            </a:cubicBezTo>
                            <a:cubicBezTo>
                              <a:pt x="485" y="144"/>
                              <a:pt x="485" y="145"/>
                              <a:pt x="483" y="145"/>
                            </a:cubicBezTo>
                            <a:cubicBezTo>
                              <a:pt x="483" y="144"/>
                              <a:pt x="483" y="143"/>
                              <a:pt x="481" y="144"/>
                            </a:cubicBezTo>
                            <a:cubicBezTo>
                              <a:pt x="483" y="143"/>
                              <a:pt x="483" y="143"/>
                              <a:pt x="480" y="143"/>
                            </a:cubicBezTo>
                            <a:cubicBezTo>
                              <a:pt x="481" y="142"/>
                              <a:pt x="481" y="142"/>
                              <a:pt x="481" y="141"/>
                            </a:cubicBezTo>
                            <a:cubicBezTo>
                              <a:pt x="481" y="141"/>
                              <a:pt x="483" y="139"/>
                              <a:pt x="480" y="139"/>
                            </a:cubicBezTo>
                            <a:cubicBezTo>
                              <a:pt x="483" y="139"/>
                              <a:pt x="476" y="135"/>
                              <a:pt x="474" y="135"/>
                            </a:cubicBezTo>
                            <a:cubicBezTo>
                              <a:pt x="475" y="135"/>
                              <a:pt x="475" y="134"/>
                              <a:pt x="476" y="134"/>
                            </a:cubicBezTo>
                            <a:cubicBezTo>
                              <a:pt x="475" y="136"/>
                              <a:pt x="478" y="134"/>
                              <a:pt x="479" y="134"/>
                            </a:cubicBezTo>
                            <a:cubicBezTo>
                              <a:pt x="479" y="133"/>
                              <a:pt x="481" y="133"/>
                              <a:pt x="483" y="133"/>
                            </a:cubicBezTo>
                            <a:cubicBezTo>
                              <a:pt x="479" y="132"/>
                              <a:pt x="475" y="132"/>
                              <a:pt x="472" y="132"/>
                            </a:cubicBezTo>
                            <a:cubicBezTo>
                              <a:pt x="473" y="132"/>
                              <a:pt x="474" y="132"/>
                              <a:pt x="475" y="131"/>
                            </a:cubicBezTo>
                            <a:cubicBezTo>
                              <a:pt x="470" y="130"/>
                              <a:pt x="471" y="133"/>
                              <a:pt x="468" y="132"/>
                            </a:cubicBezTo>
                            <a:cubicBezTo>
                              <a:pt x="466" y="132"/>
                              <a:pt x="465" y="131"/>
                              <a:pt x="464" y="131"/>
                            </a:cubicBezTo>
                            <a:cubicBezTo>
                              <a:pt x="462" y="131"/>
                              <a:pt x="461" y="131"/>
                              <a:pt x="460" y="131"/>
                            </a:cubicBezTo>
                            <a:cubicBezTo>
                              <a:pt x="460" y="131"/>
                              <a:pt x="461" y="131"/>
                              <a:pt x="462" y="131"/>
                            </a:cubicBezTo>
                            <a:cubicBezTo>
                              <a:pt x="461" y="131"/>
                              <a:pt x="460" y="131"/>
                              <a:pt x="459" y="131"/>
                            </a:cubicBezTo>
                            <a:cubicBezTo>
                              <a:pt x="462" y="130"/>
                              <a:pt x="464" y="128"/>
                              <a:pt x="467" y="128"/>
                            </a:cubicBezTo>
                            <a:cubicBezTo>
                              <a:pt x="465" y="127"/>
                              <a:pt x="463" y="127"/>
                              <a:pt x="463" y="127"/>
                            </a:cubicBezTo>
                            <a:cubicBezTo>
                              <a:pt x="463" y="125"/>
                              <a:pt x="469" y="127"/>
                              <a:pt x="472" y="126"/>
                            </a:cubicBezTo>
                            <a:cubicBezTo>
                              <a:pt x="470" y="126"/>
                              <a:pt x="469" y="125"/>
                              <a:pt x="470" y="124"/>
                            </a:cubicBezTo>
                            <a:cubicBezTo>
                              <a:pt x="468" y="124"/>
                              <a:pt x="468" y="125"/>
                              <a:pt x="466" y="125"/>
                            </a:cubicBezTo>
                            <a:cubicBezTo>
                              <a:pt x="467" y="125"/>
                              <a:pt x="466" y="123"/>
                              <a:pt x="464" y="123"/>
                            </a:cubicBezTo>
                            <a:cubicBezTo>
                              <a:pt x="465" y="122"/>
                              <a:pt x="462" y="121"/>
                              <a:pt x="460" y="121"/>
                            </a:cubicBezTo>
                            <a:cubicBezTo>
                              <a:pt x="460" y="121"/>
                              <a:pt x="460" y="120"/>
                              <a:pt x="460" y="120"/>
                            </a:cubicBezTo>
                            <a:cubicBezTo>
                              <a:pt x="459" y="120"/>
                              <a:pt x="458" y="120"/>
                              <a:pt x="457" y="120"/>
                            </a:cubicBezTo>
                            <a:cubicBezTo>
                              <a:pt x="459" y="120"/>
                              <a:pt x="459" y="117"/>
                              <a:pt x="458" y="116"/>
                            </a:cubicBezTo>
                            <a:cubicBezTo>
                              <a:pt x="456" y="114"/>
                              <a:pt x="453" y="113"/>
                              <a:pt x="450" y="112"/>
                            </a:cubicBezTo>
                            <a:cubicBezTo>
                              <a:pt x="450" y="112"/>
                              <a:pt x="450" y="111"/>
                              <a:pt x="450" y="111"/>
                            </a:cubicBezTo>
                            <a:cubicBezTo>
                              <a:pt x="447" y="110"/>
                              <a:pt x="445" y="111"/>
                              <a:pt x="444" y="111"/>
                            </a:cubicBezTo>
                            <a:cubicBezTo>
                              <a:pt x="444" y="111"/>
                              <a:pt x="444" y="110"/>
                              <a:pt x="442" y="110"/>
                            </a:cubicBezTo>
                            <a:cubicBezTo>
                              <a:pt x="442" y="110"/>
                              <a:pt x="442" y="109"/>
                              <a:pt x="443" y="109"/>
                            </a:cubicBezTo>
                            <a:cubicBezTo>
                              <a:pt x="442" y="109"/>
                              <a:pt x="441" y="109"/>
                              <a:pt x="441" y="108"/>
                            </a:cubicBezTo>
                            <a:cubicBezTo>
                              <a:pt x="442" y="108"/>
                              <a:pt x="442" y="108"/>
                              <a:pt x="443" y="108"/>
                            </a:cubicBezTo>
                            <a:cubicBezTo>
                              <a:pt x="444" y="108"/>
                              <a:pt x="445" y="108"/>
                              <a:pt x="446" y="108"/>
                            </a:cubicBezTo>
                            <a:cubicBezTo>
                              <a:pt x="446" y="108"/>
                              <a:pt x="448" y="107"/>
                              <a:pt x="446" y="108"/>
                            </a:cubicBezTo>
                            <a:cubicBezTo>
                              <a:pt x="447" y="107"/>
                              <a:pt x="449" y="106"/>
                              <a:pt x="451" y="104"/>
                            </a:cubicBezTo>
                            <a:cubicBezTo>
                              <a:pt x="454" y="103"/>
                              <a:pt x="447" y="101"/>
                              <a:pt x="444" y="101"/>
                            </a:cubicBezTo>
                            <a:cubicBezTo>
                              <a:pt x="448" y="99"/>
                              <a:pt x="457" y="101"/>
                              <a:pt x="464" y="101"/>
                            </a:cubicBezTo>
                            <a:cubicBezTo>
                              <a:pt x="466" y="102"/>
                              <a:pt x="467" y="101"/>
                              <a:pt x="469" y="100"/>
                            </a:cubicBezTo>
                            <a:cubicBezTo>
                              <a:pt x="469" y="99"/>
                              <a:pt x="470" y="99"/>
                              <a:pt x="470" y="98"/>
                            </a:cubicBezTo>
                            <a:cubicBezTo>
                              <a:pt x="471" y="98"/>
                              <a:pt x="474" y="97"/>
                              <a:pt x="470" y="96"/>
                            </a:cubicBezTo>
                            <a:cubicBezTo>
                              <a:pt x="474" y="96"/>
                              <a:pt x="473" y="93"/>
                              <a:pt x="476" y="93"/>
                            </a:cubicBezTo>
                            <a:cubicBezTo>
                              <a:pt x="480" y="93"/>
                              <a:pt x="478" y="90"/>
                              <a:pt x="483" y="90"/>
                            </a:cubicBezTo>
                            <a:cubicBezTo>
                              <a:pt x="477" y="89"/>
                              <a:pt x="471" y="88"/>
                              <a:pt x="468" y="89"/>
                            </a:cubicBezTo>
                            <a:cubicBezTo>
                              <a:pt x="467" y="89"/>
                              <a:pt x="465" y="90"/>
                              <a:pt x="463" y="89"/>
                            </a:cubicBezTo>
                            <a:cubicBezTo>
                              <a:pt x="460" y="88"/>
                              <a:pt x="460" y="88"/>
                              <a:pt x="457" y="88"/>
                            </a:cubicBezTo>
                            <a:cubicBezTo>
                              <a:pt x="455" y="87"/>
                              <a:pt x="452" y="87"/>
                              <a:pt x="451" y="87"/>
                            </a:cubicBezTo>
                            <a:cubicBezTo>
                              <a:pt x="449" y="88"/>
                              <a:pt x="446" y="88"/>
                              <a:pt x="444" y="88"/>
                            </a:cubicBezTo>
                            <a:cubicBezTo>
                              <a:pt x="441" y="88"/>
                              <a:pt x="435" y="88"/>
                              <a:pt x="435" y="90"/>
                            </a:cubicBezTo>
                            <a:cubicBezTo>
                              <a:pt x="435" y="90"/>
                              <a:pt x="436" y="90"/>
                              <a:pt x="437" y="90"/>
                            </a:cubicBezTo>
                            <a:cubicBezTo>
                              <a:pt x="437" y="91"/>
                              <a:pt x="438" y="92"/>
                              <a:pt x="440" y="92"/>
                            </a:cubicBezTo>
                            <a:cubicBezTo>
                              <a:pt x="439" y="93"/>
                              <a:pt x="437" y="92"/>
                              <a:pt x="435" y="92"/>
                            </a:cubicBezTo>
                            <a:cubicBezTo>
                              <a:pt x="433" y="91"/>
                              <a:pt x="432" y="92"/>
                              <a:pt x="432" y="92"/>
                            </a:cubicBezTo>
                            <a:cubicBezTo>
                              <a:pt x="430" y="93"/>
                              <a:pt x="433" y="96"/>
                              <a:pt x="432" y="97"/>
                            </a:cubicBezTo>
                            <a:cubicBezTo>
                              <a:pt x="432" y="98"/>
                              <a:pt x="429" y="100"/>
                              <a:pt x="433" y="102"/>
                            </a:cubicBezTo>
                            <a:cubicBezTo>
                              <a:pt x="437" y="104"/>
                              <a:pt x="435" y="105"/>
                              <a:pt x="436" y="107"/>
                            </a:cubicBezTo>
                            <a:cubicBezTo>
                              <a:pt x="437" y="107"/>
                              <a:pt x="438" y="107"/>
                              <a:pt x="440" y="107"/>
                            </a:cubicBezTo>
                            <a:cubicBezTo>
                              <a:pt x="439" y="107"/>
                              <a:pt x="439" y="107"/>
                              <a:pt x="438" y="107"/>
                            </a:cubicBezTo>
                            <a:cubicBezTo>
                              <a:pt x="437" y="107"/>
                              <a:pt x="436" y="107"/>
                              <a:pt x="436" y="108"/>
                            </a:cubicBezTo>
                            <a:cubicBezTo>
                              <a:pt x="436" y="108"/>
                              <a:pt x="437" y="108"/>
                              <a:pt x="438" y="108"/>
                            </a:cubicBezTo>
                            <a:cubicBezTo>
                              <a:pt x="436" y="108"/>
                              <a:pt x="435" y="109"/>
                              <a:pt x="435" y="109"/>
                            </a:cubicBezTo>
                            <a:cubicBezTo>
                              <a:pt x="438" y="110"/>
                              <a:pt x="440" y="110"/>
                              <a:pt x="441" y="109"/>
                            </a:cubicBezTo>
                            <a:cubicBezTo>
                              <a:pt x="440" y="110"/>
                              <a:pt x="438" y="110"/>
                              <a:pt x="437" y="110"/>
                            </a:cubicBezTo>
                            <a:cubicBezTo>
                              <a:pt x="435" y="110"/>
                              <a:pt x="435" y="111"/>
                              <a:pt x="434" y="111"/>
                            </a:cubicBezTo>
                            <a:cubicBezTo>
                              <a:pt x="433" y="112"/>
                              <a:pt x="429" y="111"/>
                              <a:pt x="429" y="112"/>
                            </a:cubicBezTo>
                            <a:cubicBezTo>
                              <a:pt x="431" y="113"/>
                              <a:pt x="433" y="113"/>
                              <a:pt x="434" y="113"/>
                            </a:cubicBezTo>
                            <a:cubicBezTo>
                              <a:pt x="433" y="113"/>
                              <a:pt x="434" y="115"/>
                              <a:pt x="432" y="115"/>
                            </a:cubicBezTo>
                            <a:cubicBezTo>
                              <a:pt x="430" y="115"/>
                              <a:pt x="429" y="114"/>
                              <a:pt x="427" y="114"/>
                            </a:cubicBezTo>
                            <a:cubicBezTo>
                              <a:pt x="425" y="114"/>
                              <a:pt x="424" y="115"/>
                              <a:pt x="424" y="117"/>
                            </a:cubicBezTo>
                            <a:cubicBezTo>
                              <a:pt x="424" y="118"/>
                              <a:pt x="421" y="119"/>
                              <a:pt x="424" y="120"/>
                            </a:cubicBezTo>
                            <a:cubicBezTo>
                              <a:pt x="426" y="122"/>
                              <a:pt x="429" y="121"/>
                              <a:pt x="429" y="121"/>
                            </a:cubicBezTo>
                            <a:cubicBezTo>
                              <a:pt x="429" y="121"/>
                              <a:pt x="429" y="121"/>
                              <a:pt x="428" y="122"/>
                            </a:cubicBezTo>
                            <a:cubicBezTo>
                              <a:pt x="429" y="122"/>
                              <a:pt x="430" y="122"/>
                              <a:pt x="430" y="122"/>
                            </a:cubicBezTo>
                            <a:cubicBezTo>
                              <a:pt x="427" y="122"/>
                              <a:pt x="425" y="123"/>
                              <a:pt x="424" y="125"/>
                            </a:cubicBezTo>
                            <a:cubicBezTo>
                              <a:pt x="424" y="125"/>
                              <a:pt x="424" y="128"/>
                              <a:pt x="428" y="128"/>
                            </a:cubicBezTo>
                            <a:cubicBezTo>
                              <a:pt x="428" y="128"/>
                              <a:pt x="428" y="129"/>
                              <a:pt x="428" y="129"/>
                            </a:cubicBezTo>
                            <a:cubicBezTo>
                              <a:pt x="430" y="130"/>
                              <a:pt x="431" y="130"/>
                              <a:pt x="432" y="130"/>
                            </a:cubicBezTo>
                            <a:cubicBezTo>
                              <a:pt x="433" y="130"/>
                              <a:pt x="435" y="131"/>
                              <a:pt x="436" y="131"/>
                            </a:cubicBezTo>
                            <a:cubicBezTo>
                              <a:pt x="438" y="131"/>
                              <a:pt x="442" y="132"/>
                              <a:pt x="441" y="131"/>
                            </a:cubicBezTo>
                            <a:cubicBezTo>
                              <a:pt x="443" y="132"/>
                              <a:pt x="445" y="133"/>
                              <a:pt x="447" y="133"/>
                            </a:cubicBezTo>
                            <a:cubicBezTo>
                              <a:pt x="449" y="133"/>
                              <a:pt x="450" y="132"/>
                              <a:pt x="452" y="132"/>
                            </a:cubicBezTo>
                            <a:cubicBezTo>
                              <a:pt x="453" y="133"/>
                              <a:pt x="453" y="134"/>
                              <a:pt x="452" y="134"/>
                            </a:cubicBezTo>
                            <a:cubicBezTo>
                              <a:pt x="453" y="134"/>
                              <a:pt x="453" y="134"/>
                              <a:pt x="454" y="134"/>
                            </a:cubicBezTo>
                            <a:cubicBezTo>
                              <a:pt x="453" y="134"/>
                              <a:pt x="451" y="135"/>
                              <a:pt x="450" y="136"/>
                            </a:cubicBezTo>
                            <a:cubicBezTo>
                              <a:pt x="449" y="134"/>
                              <a:pt x="451" y="134"/>
                              <a:pt x="452" y="133"/>
                            </a:cubicBezTo>
                            <a:cubicBezTo>
                              <a:pt x="449" y="133"/>
                              <a:pt x="444" y="133"/>
                              <a:pt x="445" y="135"/>
                            </a:cubicBezTo>
                            <a:cubicBezTo>
                              <a:pt x="446" y="135"/>
                              <a:pt x="447" y="136"/>
                              <a:pt x="447" y="136"/>
                            </a:cubicBezTo>
                            <a:cubicBezTo>
                              <a:pt x="446" y="136"/>
                              <a:pt x="445" y="137"/>
                              <a:pt x="443" y="137"/>
                            </a:cubicBezTo>
                            <a:cubicBezTo>
                              <a:pt x="443" y="137"/>
                              <a:pt x="441" y="139"/>
                              <a:pt x="443" y="139"/>
                            </a:cubicBezTo>
                            <a:cubicBezTo>
                              <a:pt x="446" y="141"/>
                              <a:pt x="448" y="139"/>
                              <a:pt x="450" y="138"/>
                            </a:cubicBezTo>
                            <a:cubicBezTo>
                              <a:pt x="449" y="138"/>
                              <a:pt x="448" y="139"/>
                              <a:pt x="448" y="139"/>
                            </a:cubicBezTo>
                            <a:cubicBezTo>
                              <a:pt x="448" y="138"/>
                              <a:pt x="448" y="136"/>
                              <a:pt x="450" y="137"/>
                            </a:cubicBezTo>
                            <a:cubicBezTo>
                              <a:pt x="453" y="139"/>
                              <a:pt x="451" y="140"/>
                              <a:pt x="450" y="141"/>
                            </a:cubicBezTo>
                            <a:cubicBezTo>
                              <a:pt x="452" y="141"/>
                              <a:pt x="452" y="141"/>
                              <a:pt x="453" y="141"/>
                            </a:cubicBezTo>
                            <a:cubicBezTo>
                              <a:pt x="449" y="141"/>
                              <a:pt x="447" y="143"/>
                              <a:pt x="445" y="145"/>
                            </a:cubicBezTo>
                            <a:cubicBezTo>
                              <a:pt x="442" y="146"/>
                              <a:pt x="439" y="146"/>
                              <a:pt x="435" y="146"/>
                            </a:cubicBezTo>
                            <a:cubicBezTo>
                              <a:pt x="434" y="146"/>
                              <a:pt x="431" y="149"/>
                              <a:pt x="432" y="150"/>
                            </a:cubicBezTo>
                            <a:cubicBezTo>
                              <a:pt x="434" y="151"/>
                              <a:pt x="435" y="151"/>
                              <a:pt x="435" y="152"/>
                            </a:cubicBezTo>
                            <a:cubicBezTo>
                              <a:pt x="435" y="152"/>
                              <a:pt x="435" y="153"/>
                              <a:pt x="437" y="154"/>
                            </a:cubicBezTo>
                            <a:cubicBezTo>
                              <a:pt x="434" y="154"/>
                              <a:pt x="437" y="157"/>
                              <a:pt x="434" y="157"/>
                            </a:cubicBezTo>
                            <a:cubicBezTo>
                              <a:pt x="433" y="157"/>
                              <a:pt x="427" y="156"/>
                              <a:pt x="428" y="158"/>
                            </a:cubicBezTo>
                            <a:cubicBezTo>
                              <a:pt x="429" y="158"/>
                              <a:pt x="431" y="159"/>
                              <a:pt x="432" y="159"/>
                            </a:cubicBezTo>
                            <a:cubicBezTo>
                              <a:pt x="432" y="160"/>
                              <a:pt x="431" y="160"/>
                              <a:pt x="430" y="160"/>
                            </a:cubicBezTo>
                            <a:cubicBezTo>
                              <a:pt x="432" y="159"/>
                              <a:pt x="427" y="158"/>
                              <a:pt x="425" y="156"/>
                            </a:cubicBezTo>
                            <a:cubicBezTo>
                              <a:pt x="425" y="155"/>
                              <a:pt x="429" y="157"/>
                              <a:pt x="429" y="156"/>
                            </a:cubicBezTo>
                            <a:cubicBezTo>
                              <a:pt x="429" y="158"/>
                              <a:pt x="433" y="157"/>
                              <a:pt x="434" y="157"/>
                            </a:cubicBezTo>
                            <a:cubicBezTo>
                              <a:pt x="435" y="157"/>
                              <a:pt x="434" y="156"/>
                              <a:pt x="434" y="155"/>
                            </a:cubicBezTo>
                            <a:cubicBezTo>
                              <a:pt x="432" y="154"/>
                              <a:pt x="431" y="154"/>
                              <a:pt x="431" y="155"/>
                            </a:cubicBezTo>
                            <a:cubicBezTo>
                              <a:pt x="431" y="154"/>
                              <a:pt x="432" y="154"/>
                              <a:pt x="433" y="153"/>
                            </a:cubicBezTo>
                            <a:cubicBezTo>
                              <a:pt x="430" y="152"/>
                              <a:pt x="429" y="154"/>
                              <a:pt x="427" y="154"/>
                            </a:cubicBezTo>
                            <a:cubicBezTo>
                              <a:pt x="426" y="153"/>
                              <a:pt x="428" y="153"/>
                              <a:pt x="428" y="152"/>
                            </a:cubicBezTo>
                            <a:cubicBezTo>
                              <a:pt x="427" y="152"/>
                              <a:pt x="426" y="152"/>
                              <a:pt x="425" y="152"/>
                            </a:cubicBezTo>
                            <a:cubicBezTo>
                              <a:pt x="425" y="150"/>
                              <a:pt x="427" y="150"/>
                              <a:pt x="427" y="149"/>
                            </a:cubicBezTo>
                            <a:cubicBezTo>
                              <a:pt x="427" y="147"/>
                              <a:pt x="428" y="145"/>
                              <a:pt x="430" y="144"/>
                            </a:cubicBezTo>
                            <a:cubicBezTo>
                              <a:pt x="428" y="145"/>
                              <a:pt x="425" y="145"/>
                              <a:pt x="424" y="145"/>
                            </a:cubicBezTo>
                            <a:cubicBezTo>
                              <a:pt x="424" y="146"/>
                              <a:pt x="424" y="147"/>
                              <a:pt x="422" y="147"/>
                            </a:cubicBezTo>
                            <a:cubicBezTo>
                              <a:pt x="422" y="145"/>
                              <a:pt x="424" y="145"/>
                              <a:pt x="424" y="144"/>
                            </a:cubicBezTo>
                            <a:cubicBezTo>
                              <a:pt x="422" y="144"/>
                              <a:pt x="421" y="145"/>
                              <a:pt x="418" y="144"/>
                            </a:cubicBezTo>
                            <a:cubicBezTo>
                              <a:pt x="421" y="144"/>
                              <a:pt x="417" y="143"/>
                              <a:pt x="415" y="142"/>
                            </a:cubicBezTo>
                            <a:cubicBezTo>
                              <a:pt x="414" y="142"/>
                              <a:pt x="412" y="142"/>
                              <a:pt x="411" y="142"/>
                            </a:cubicBezTo>
                            <a:cubicBezTo>
                              <a:pt x="409" y="142"/>
                              <a:pt x="411" y="144"/>
                              <a:pt x="409" y="144"/>
                            </a:cubicBezTo>
                            <a:cubicBezTo>
                              <a:pt x="408" y="144"/>
                              <a:pt x="405" y="143"/>
                              <a:pt x="403" y="143"/>
                            </a:cubicBezTo>
                            <a:cubicBezTo>
                              <a:pt x="404" y="144"/>
                              <a:pt x="407" y="145"/>
                              <a:pt x="406" y="146"/>
                            </a:cubicBezTo>
                            <a:cubicBezTo>
                              <a:pt x="405" y="144"/>
                              <a:pt x="404" y="145"/>
                              <a:pt x="406" y="146"/>
                            </a:cubicBezTo>
                            <a:cubicBezTo>
                              <a:pt x="407" y="147"/>
                              <a:pt x="408" y="148"/>
                              <a:pt x="409" y="148"/>
                            </a:cubicBezTo>
                            <a:cubicBezTo>
                              <a:pt x="409" y="147"/>
                              <a:pt x="412" y="146"/>
                              <a:pt x="415" y="147"/>
                            </a:cubicBezTo>
                            <a:cubicBezTo>
                              <a:pt x="419" y="149"/>
                              <a:pt x="417" y="149"/>
                              <a:pt x="418" y="150"/>
                            </a:cubicBezTo>
                            <a:cubicBezTo>
                              <a:pt x="415" y="150"/>
                              <a:pt x="413" y="152"/>
                              <a:pt x="408" y="148"/>
                            </a:cubicBezTo>
                            <a:cubicBezTo>
                              <a:pt x="403" y="145"/>
                              <a:pt x="401" y="147"/>
                              <a:pt x="406" y="149"/>
                            </a:cubicBezTo>
                            <a:cubicBezTo>
                              <a:pt x="404" y="149"/>
                              <a:pt x="402" y="150"/>
                              <a:pt x="399" y="150"/>
                            </a:cubicBezTo>
                            <a:cubicBezTo>
                              <a:pt x="397" y="149"/>
                              <a:pt x="394" y="149"/>
                              <a:pt x="392" y="148"/>
                            </a:cubicBezTo>
                            <a:cubicBezTo>
                              <a:pt x="386" y="148"/>
                              <a:pt x="383" y="149"/>
                              <a:pt x="378" y="149"/>
                            </a:cubicBezTo>
                            <a:cubicBezTo>
                              <a:pt x="376" y="149"/>
                              <a:pt x="372" y="149"/>
                              <a:pt x="370" y="149"/>
                            </a:cubicBezTo>
                            <a:cubicBezTo>
                              <a:pt x="369" y="150"/>
                              <a:pt x="367" y="149"/>
                              <a:pt x="366" y="149"/>
                            </a:cubicBezTo>
                            <a:cubicBezTo>
                              <a:pt x="364" y="149"/>
                              <a:pt x="358" y="147"/>
                              <a:pt x="359" y="146"/>
                            </a:cubicBezTo>
                            <a:cubicBezTo>
                              <a:pt x="359" y="146"/>
                              <a:pt x="345" y="147"/>
                              <a:pt x="347" y="145"/>
                            </a:cubicBezTo>
                            <a:cubicBezTo>
                              <a:pt x="346" y="144"/>
                              <a:pt x="345" y="144"/>
                              <a:pt x="345" y="145"/>
                            </a:cubicBezTo>
                            <a:cubicBezTo>
                              <a:pt x="345" y="144"/>
                              <a:pt x="345" y="144"/>
                              <a:pt x="345" y="144"/>
                            </a:cubicBezTo>
                            <a:cubicBezTo>
                              <a:pt x="342" y="144"/>
                              <a:pt x="343" y="144"/>
                              <a:pt x="339" y="143"/>
                            </a:cubicBezTo>
                            <a:cubicBezTo>
                              <a:pt x="339" y="142"/>
                              <a:pt x="341" y="143"/>
                              <a:pt x="339" y="141"/>
                            </a:cubicBezTo>
                            <a:cubicBezTo>
                              <a:pt x="338" y="140"/>
                              <a:pt x="338" y="139"/>
                              <a:pt x="335" y="138"/>
                            </a:cubicBezTo>
                            <a:cubicBezTo>
                              <a:pt x="331" y="137"/>
                              <a:pt x="328" y="138"/>
                              <a:pt x="326" y="139"/>
                            </a:cubicBezTo>
                            <a:cubicBezTo>
                              <a:pt x="319" y="141"/>
                              <a:pt x="310" y="140"/>
                              <a:pt x="307" y="144"/>
                            </a:cubicBezTo>
                            <a:cubicBezTo>
                              <a:pt x="309" y="144"/>
                              <a:pt x="309" y="144"/>
                              <a:pt x="310" y="144"/>
                            </a:cubicBezTo>
                            <a:cubicBezTo>
                              <a:pt x="310" y="145"/>
                              <a:pt x="311" y="145"/>
                              <a:pt x="311" y="145"/>
                            </a:cubicBezTo>
                            <a:cubicBezTo>
                              <a:pt x="309" y="146"/>
                              <a:pt x="314" y="145"/>
                              <a:pt x="315" y="145"/>
                            </a:cubicBezTo>
                            <a:cubicBezTo>
                              <a:pt x="316" y="145"/>
                              <a:pt x="317" y="145"/>
                              <a:pt x="318" y="145"/>
                            </a:cubicBezTo>
                            <a:cubicBezTo>
                              <a:pt x="317" y="145"/>
                              <a:pt x="317" y="145"/>
                              <a:pt x="316" y="144"/>
                            </a:cubicBezTo>
                            <a:cubicBezTo>
                              <a:pt x="316" y="143"/>
                              <a:pt x="321" y="145"/>
                              <a:pt x="323" y="144"/>
                            </a:cubicBezTo>
                            <a:cubicBezTo>
                              <a:pt x="323" y="144"/>
                              <a:pt x="324" y="143"/>
                              <a:pt x="326" y="143"/>
                            </a:cubicBezTo>
                            <a:cubicBezTo>
                              <a:pt x="326" y="143"/>
                              <a:pt x="329" y="144"/>
                              <a:pt x="328" y="143"/>
                            </a:cubicBezTo>
                            <a:cubicBezTo>
                              <a:pt x="327" y="141"/>
                              <a:pt x="335" y="141"/>
                              <a:pt x="337" y="141"/>
                            </a:cubicBezTo>
                            <a:cubicBezTo>
                              <a:pt x="336" y="142"/>
                              <a:pt x="337" y="143"/>
                              <a:pt x="334" y="143"/>
                            </a:cubicBezTo>
                            <a:cubicBezTo>
                              <a:pt x="332" y="143"/>
                              <a:pt x="329" y="143"/>
                              <a:pt x="328" y="145"/>
                            </a:cubicBezTo>
                            <a:cubicBezTo>
                              <a:pt x="327" y="146"/>
                              <a:pt x="324" y="145"/>
                              <a:pt x="322" y="146"/>
                            </a:cubicBezTo>
                            <a:cubicBezTo>
                              <a:pt x="321" y="146"/>
                              <a:pt x="318" y="146"/>
                              <a:pt x="316" y="147"/>
                            </a:cubicBezTo>
                            <a:cubicBezTo>
                              <a:pt x="318" y="146"/>
                              <a:pt x="316" y="146"/>
                              <a:pt x="316" y="147"/>
                            </a:cubicBezTo>
                            <a:cubicBezTo>
                              <a:pt x="316" y="147"/>
                              <a:pt x="317" y="148"/>
                              <a:pt x="318" y="147"/>
                            </a:cubicBezTo>
                            <a:cubicBezTo>
                              <a:pt x="318" y="148"/>
                              <a:pt x="314" y="148"/>
                              <a:pt x="315" y="149"/>
                            </a:cubicBezTo>
                            <a:cubicBezTo>
                              <a:pt x="316" y="151"/>
                              <a:pt x="318" y="151"/>
                              <a:pt x="318" y="153"/>
                            </a:cubicBezTo>
                            <a:cubicBezTo>
                              <a:pt x="318" y="154"/>
                              <a:pt x="322" y="155"/>
                              <a:pt x="321" y="155"/>
                            </a:cubicBezTo>
                            <a:cubicBezTo>
                              <a:pt x="321" y="156"/>
                              <a:pt x="322" y="157"/>
                              <a:pt x="323" y="158"/>
                            </a:cubicBezTo>
                            <a:cubicBezTo>
                              <a:pt x="318" y="155"/>
                              <a:pt x="322" y="160"/>
                              <a:pt x="318" y="157"/>
                            </a:cubicBezTo>
                            <a:cubicBezTo>
                              <a:pt x="319" y="157"/>
                              <a:pt x="320" y="157"/>
                              <a:pt x="319" y="156"/>
                            </a:cubicBezTo>
                            <a:cubicBezTo>
                              <a:pt x="319" y="157"/>
                              <a:pt x="317" y="156"/>
                              <a:pt x="317" y="157"/>
                            </a:cubicBezTo>
                            <a:cubicBezTo>
                              <a:pt x="317" y="157"/>
                              <a:pt x="318" y="158"/>
                              <a:pt x="318" y="158"/>
                            </a:cubicBezTo>
                            <a:cubicBezTo>
                              <a:pt x="316" y="159"/>
                              <a:pt x="321" y="162"/>
                              <a:pt x="323" y="163"/>
                            </a:cubicBezTo>
                            <a:cubicBezTo>
                              <a:pt x="320" y="162"/>
                              <a:pt x="318" y="160"/>
                              <a:pt x="316" y="159"/>
                            </a:cubicBezTo>
                            <a:cubicBezTo>
                              <a:pt x="316" y="159"/>
                              <a:pt x="316" y="159"/>
                              <a:pt x="316" y="160"/>
                            </a:cubicBezTo>
                            <a:cubicBezTo>
                              <a:pt x="316" y="159"/>
                              <a:pt x="314" y="158"/>
                              <a:pt x="313" y="158"/>
                            </a:cubicBezTo>
                            <a:cubicBezTo>
                              <a:pt x="314" y="158"/>
                              <a:pt x="314" y="158"/>
                              <a:pt x="313" y="157"/>
                            </a:cubicBezTo>
                            <a:cubicBezTo>
                              <a:pt x="312" y="157"/>
                              <a:pt x="309" y="156"/>
                              <a:pt x="309" y="155"/>
                            </a:cubicBezTo>
                            <a:cubicBezTo>
                              <a:pt x="312" y="156"/>
                              <a:pt x="316" y="157"/>
                              <a:pt x="316" y="155"/>
                            </a:cubicBezTo>
                            <a:cubicBezTo>
                              <a:pt x="315" y="154"/>
                              <a:pt x="310" y="151"/>
                              <a:pt x="310" y="153"/>
                            </a:cubicBezTo>
                            <a:cubicBezTo>
                              <a:pt x="310" y="152"/>
                              <a:pt x="310" y="152"/>
                              <a:pt x="309" y="151"/>
                            </a:cubicBezTo>
                            <a:cubicBezTo>
                              <a:pt x="307" y="150"/>
                              <a:pt x="308" y="153"/>
                              <a:pt x="307" y="153"/>
                            </a:cubicBezTo>
                            <a:cubicBezTo>
                              <a:pt x="304" y="152"/>
                              <a:pt x="306" y="151"/>
                              <a:pt x="304" y="149"/>
                            </a:cubicBezTo>
                            <a:cubicBezTo>
                              <a:pt x="302" y="149"/>
                              <a:pt x="301" y="149"/>
                              <a:pt x="299" y="150"/>
                            </a:cubicBezTo>
                            <a:cubicBezTo>
                              <a:pt x="299" y="149"/>
                              <a:pt x="296" y="148"/>
                              <a:pt x="296" y="148"/>
                            </a:cubicBezTo>
                            <a:cubicBezTo>
                              <a:pt x="296" y="148"/>
                              <a:pt x="296" y="147"/>
                              <a:pt x="296" y="147"/>
                            </a:cubicBezTo>
                            <a:cubicBezTo>
                              <a:pt x="294" y="147"/>
                              <a:pt x="291" y="148"/>
                              <a:pt x="290" y="148"/>
                            </a:cubicBezTo>
                            <a:cubicBezTo>
                              <a:pt x="289" y="148"/>
                              <a:pt x="286" y="148"/>
                              <a:pt x="285" y="149"/>
                            </a:cubicBezTo>
                            <a:cubicBezTo>
                              <a:pt x="286" y="148"/>
                              <a:pt x="282" y="149"/>
                              <a:pt x="281" y="149"/>
                            </a:cubicBezTo>
                            <a:cubicBezTo>
                              <a:pt x="279" y="149"/>
                              <a:pt x="278" y="149"/>
                              <a:pt x="278" y="150"/>
                            </a:cubicBezTo>
                            <a:cubicBezTo>
                              <a:pt x="278" y="150"/>
                              <a:pt x="274" y="149"/>
                              <a:pt x="273" y="149"/>
                            </a:cubicBezTo>
                            <a:cubicBezTo>
                              <a:pt x="272" y="149"/>
                              <a:pt x="270" y="150"/>
                              <a:pt x="269" y="150"/>
                            </a:cubicBezTo>
                            <a:cubicBezTo>
                              <a:pt x="266" y="150"/>
                              <a:pt x="261" y="150"/>
                              <a:pt x="257" y="150"/>
                            </a:cubicBezTo>
                            <a:cubicBezTo>
                              <a:pt x="253" y="149"/>
                              <a:pt x="247" y="148"/>
                              <a:pt x="244" y="148"/>
                            </a:cubicBezTo>
                            <a:cubicBezTo>
                              <a:pt x="244" y="147"/>
                              <a:pt x="247" y="148"/>
                              <a:pt x="247" y="147"/>
                            </a:cubicBezTo>
                            <a:cubicBezTo>
                              <a:pt x="248" y="146"/>
                              <a:pt x="246" y="145"/>
                              <a:pt x="249" y="145"/>
                            </a:cubicBezTo>
                            <a:cubicBezTo>
                              <a:pt x="251" y="145"/>
                              <a:pt x="251" y="144"/>
                              <a:pt x="255" y="144"/>
                            </a:cubicBezTo>
                            <a:cubicBezTo>
                              <a:pt x="257" y="145"/>
                              <a:pt x="258" y="144"/>
                              <a:pt x="258" y="143"/>
                            </a:cubicBezTo>
                            <a:cubicBezTo>
                              <a:pt x="258" y="142"/>
                              <a:pt x="251" y="139"/>
                              <a:pt x="249" y="139"/>
                            </a:cubicBezTo>
                            <a:cubicBezTo>
                              <a:pt x="246" y="139"/>
                              <a:pt x="241" y="137"/>
                              <a:pt x="240" y="137"/>
                            </a:cubicBezTo>
                            <a:cubicBezTo>
                              <a:pt x="239" y="138"/>
                              <a:pt x="237" y="137"/>
                              <a:pt x="236" y="138"/>
                            </a:cubicBezTo>
                            <a:cubicBezTo>
                              <a:pt x="237" y="138"/>
                              <a:pt x="237" y="138"/>
                              <a:pt x="238" y="139"/>
                            </a:cubicBezTo>
                            <a:cubicBezTo>
                              <a:pt x="238" y="140"/>
                              <a:pt x="230" y="138"/>
                              <a:pt x="227" y="138"/>
                            </a:cubicBezTo>
                            <a:cubicBezTo>
                              <a:pt x="224" y="138"/>
                              <a:pt x="221" y="138"/>
                              <a:pt x="218" y="137"/>
                            </a:cubicBezTo>
                            <a:cubicBezTo>
                              <a:pt x="213" y="135"/>
                              <a:pt x="210" y="135"/>
                              <a:pt x="206" y="134"/>
                            </a:cubicBezTo>
                            <a:cubicBezTo>
                              <a:pt x="203" y="134"/>
                              <a:pt x="200" y="134"/>
                              <a:pt x="196" y="132"/>
                            </a:cubicBezTo>
                            <a:cubicBezTo>
                              <a:pt x="190" y="130"/>
                              <a:pt x="187" y="130"/>
                              <a:pt x="184" y="130"/>
                            </a:cubicBezTo>
                            <a:cubicBezTo>
                              <a:pt x="180" y="130"/>
                              <a:pt x="176" y="129"/>
                              <a:pt x="173" y="130"/>
                            </a:cubicBezTo>
                            <a:cubicBezTo>
                              <a:pt x="171" y="130"/>
                              <a:pt x="171" y="132"/>
                              <a:pt x="169" y="133"/>
                            </a:cubicBezTo>
                            <a:cubicBezTo>
                              <a:pt x="167" y="134"/>
                              <a:pt x="164" y="134"/>
                              <a:pt x="159" y="134"/>
                            </a:cubicBezTo>
                            <a:cubicBezTo>
                              <a:pt x="159" y="132"/>
                              <a:pt x="161" y="131"/>
                              <a:pt x="163" y="131"/>
                            </a:cubicBezTo>
                            <a:cubicBezTo>
                              <a:pt x="162" y="131"/>
                              <a:pt x="161" y="131"/>
                              <a:pt x="160" y="131"/>
                            </a:cubicBezTo>
                            <a:cubicBezTo>
                              <a:pt x="159" y="129"/>
                              <a:pt x="159" y="128"/>
                              <a:pt x="160" y="127"/>
                            </a:cubicBezTo>
                            <a:cubicBezTo>
                              <a:pt x="158" y="128"/>
                              <a:pt x="151" y="126"/>
                              <a:pt x="153" y="128"/>
                            </a:cubicBezTo>
                            <a:cubicBezTo>
                              <a:pt x="154" y="128"/>
                              <a:pt x="156" y="128"/>
                              <a:pt x="158" y="128"/>
                            </a:cubicBezTo>
                            <a:cubicBezTo>
                              <a:pt x="156" y="128"/>
                              <a:pt x="151" y="129"/>
                              <a:pt x="152" y="130"/>
                            </a:cubicBezTo>
                            <a:cubicBezTo>
                              <a:pt x="153" y="130"/>
                              <a:pt x="154" y="130"/>
                              <a:pt x="155" y="131"/>
                            </a:cubicBezTo>
                            <a:cubicBezTo>
                              <a:pt x="153" y="130"/>
                              <a:pt x="150" y="130"/>
                              <a:pt x="150" y="132"/>
                            </a:cubicBezTo>
                            <a:cubicBezTo>
                              <a:pt x="155" y="132"/>
                              <a:pt x="149" y="133"/>
                              <a:pt x="149" y="133"/>
                            </a:cubicBezTo>
                            <a:cubicBezTo>
                              <a:pt x="150" y="133"/>
                              <a:pt x="151" y="133"/>
                              <a:pt x="153" y="133"/>
                            </a:cubicBezTo>
                            <a:cubicBezTo>
                              <a:pt x="151" y="134"/>
                              <a:pt x="148" y="135"/>
                              <a:pt x="142" y="132"/>
                            </a:cubicBezTo>
                            <a:cubicBezTo>
                              <a:pt x="137" y="130"/>
                              <a:pt x="138" y="129"/>
                              <a:pt x="136" y="127"/>
                            </a:cubicBezTo>
                            <a:cubicBezTo>
                              <a:pt x="134" y="125"/>
                              <a:pt x="129" y="123"/>
                              <a:pt x="126" y="123"/>
                            </a:cubicBezTo>
                            <a:cubicBezTo>
                              <a:pt x="123" y="122"/>
                              <a:pt x="123" y="124"/>
                              <a:pt x="126" y="124"/>
                            </a:cubicBezTo>
                            <a:cubicBezTo>
                              <a:pt x="126" y="125"/>
                              <a:pt x="126" y="125"/>
                              <a:pt x="126" y="125"/>
                            </a:cubicBezTo>
                            <a:cubicBezTo>
                              <a:pt x="127" y="125"/>
                              <a:pt x="128" y="125"/>
                              <a:pt x="129" y="126"/>
                            </a:cubicBezTo>
                            <a:cubicBezTo>
                              <a:pt x="128" y="126"/>
                              <a:pt x="124" y="126"/>
                              <a:pt x="123" y="127"/>
                            </a:cubicBezTo>
                            <a:cubicBezTo>
                              <a:pt x="123" y="127"/>
                              <a:pt x="123" y="128"/>
                              <a:pt x="122" y="129"/>
                            </a:cubicBezTo>
                            <a:cubicBezTo>
                              <a:pt x="121" y="129"/>
                              <a:pt x="119" y="132"/>
                              <a:pt x="115" y="130"/>
                            </a:cubicBezTo>
                            <a:cubicBezTo>
                              <a:pt x="114" y="129"/>
                              <a:pt x="117" y="129"/>
                              <a:pt x="117" y="128"/>
                            </a:cubicBezTo>
                            <a:cubicBezTo>
                              <a:pt x="114" y="130"/>
                              <a:pt x="107" y="129"/>
                              <a:pt x="104" y="131"/>
                            </a:cubicBezTo>
                            <a:cubicBezTo>
                              <a:pt x="101" y="132"/>
                              <a:pt x="101" y="135"/>
                              <a:pt x="97" y="136"/>
                            </a:cubicBezTo>
                            <a:cubicBezTo>
                              <a:pt x="97" y="135"/>
                              <a:pt x="98" y="133"/>
                              <a:pt x="97" y="134"/>
                            </a:cubicBezTo>
                            <a:cubicBezTo>
                              <a:pt x="97" y="134"/>
                              <a:pt x="98" y="133"/>
                              <a:pt x="97" y="133"/>
                            </a:cubicBezTo>
                            <a:cubicBezTo>
                              <a:pt x="97" y="133"/>
                              <a:pt x="97" y="133"/>
                              <a:pt x="96" y="134"/>
                            </a:cubicBezTo>
                            <a:cubicBezTo>
                              <a:pt x="97" y="133"/>
                              <a:pt x="96" y="132"/>
                              <a:pt x="97" y="132"/>
                            </a:cubicBezTo>
                            <a:cubicBezTo>
                              <a:pt x="97" y="131"/>
                              <a:pt x="98" y="132"/>
                              <a:pt x="99" y="131"/>
                            </a:cubicBezTo>
                            <a:cubicBezTo>
                              <a:pt x="100" y="130"/>
                              <a:pt x="102" y="130"/>
                              <a:pt x="104" y="130"/>
                            </a:cubicBezTo>
                            <a:cubicBezTo>
                              <a:pt x="107" y="129"/>
                              <a:pt x="113" y="129"/>
                              <a:pt x="112" y="126"/>
                            </a:cubicBezTo>
                            <a:cubicBezTo>
                              <a:pt x="110" y="126"/>
                              <a:pt x="110" y="126"/>
                              <a:pt x="110" y="125"/>
                            </a:cubicBezTo>
                            <a:cubicBezTo>
                              <a:pt x="109" y="126"/>
                              <a:pt x="109" y="127"/>
                              <a:pt x="106" y="127"/>
                            </a:cubicBezTo>
                            <a:cubicBezTo>
                              <a:pt x="105" y="127"/>
                              <a:pt x="101" y="127"/>
                              <a:pt x="102" y="126"/>
                            </a:cubicBezTo>
                            <a:cubicBezTo>
                              <a:pt x="101" y="127"/>
                              <a:pt x="99" y="127"/>
                              <a:pt x="97" y="128"/>
                            </a:cubicBezTo>
                            <a:cubicBezTo>
                              <a:pt x="97" y="128"/>
                              <a:pt x="96" y="130"/>
                              <a:pt x="94" y="128"/>
                            </a:cubicBezTo>
                            <a:cubicBezTo>
                              <a:pt x="93" y="129"/>
                              <a:pt x="91" y="130"/>
                              <a:pt x="89" y="130"/>
                            </a:cubicBezTo>
                            <a:cubicBezTo>
                              <a:pt x="88" y="130"/>
                              <a:pt x="87" y="131"/>
                              <a:pt x="86" y="131"/>
                            </a:cubicBezTo>
                            <a:cubicBezTo>
                              <a:pt x="86" y="131"/>
                              <a:pt x="84" y="130"/>
                              <a:pt x="84" y="130"/>
                            </a:cubicBezTo>
                            <a:cubicBezTo>
                              <a:pt x="83" y="131"/>
                              <a:pt x="81" y="131"/>
                              <a:pt x="84" y="131"/>
                            </a:cubicBezTo>
                            <a:cubicBezTo>
                              <a:pt x="82" y="132"/>
                              <a:pt x="79" y="131"/>
                              <a:pt x="78" y="132"/>
                            </a:cubicBezTo>
                            <a:cubicBezTo>
                              <a:pt x="78" y="132"/>
                              <a:pt x="77" y="133"/>
                              <a:pt x="76" y="133"/>
                            </a:cubicBezTo>
                            <a:cubicBezTo>
                              <a:pt x="73" y="134"/>
                              <a:pt x="69" y="134"/>
                              <a:pt x="66" y="135"/>
                            </a:cubicBezTo>
                            <a:cubicBezTo>
                              <a:pt x="65" y="136"/>
                              <a:pt x="63" y="136"/>
                              <a:pt x="63" y="137"/>
                            </a:cubicBezTo>
                            <a:cubicBezTo>
                              <a:pt x="63" y="138"/>
                              <a:pt x="65" y="139"/>
                              <a:pt x="66" y="140"/>
                            </a:cubicBezTo>
                            <a:cubicBezTo>
                              <a:pt x="68" y="142"/>
                              <a:pt x="62" y="139"/>
                              <a:pt x="61" y="138"/>
                            </a:cubicBezTo>
                            <a:cubicBezTo>
                              <a:pt x="60" y="138"/>
                              <a:pt x="60" y="138"/>
                              <a:pt x="59" y="138"/>
                            </a:cubicBezTo>
                            <a:cubicBezTo>
                              <a:pt x="59" y="138"/>
                              <a:pt x="59" y="138"/>
                              <a:pt x="59" y="138"/>
                            </a:cubicBezTo>
                            <a:cubicBezTo>
                              <a:pt x="61" y="136"/>
                              <a:pt x="62" y="139"/>
                              <a:pt x="66" y="140"/>
                            </a:cubicBezTo>
                            <a:cubicBezTo>
                              <a:pt x="56" y="136"/>
                              <a:pt x="72" y="134"/>
                              <a:pt x="71" y="132"/>
                            </a:cubicBezTo>
                            <a:cubicBezTo>
                              <a:pt x="70" y="132"/>
                              <a:pt x="70" y="133"/>
                              <a:pt x="68" y="132"/>
                            </a:cubicBezTo>
                            <a:cubicBezTo>
                              <a:pt x="66" y="132"/>
                              <a:pt x="66" y="131"/>
                              <a:pt x="67" y="131"/>
                            </a:cubicBezTo>
                            <a:cubicBezTo>
                              <a:pt x="63" y="130"/>
                              <a:pt x="65" y="133"/>
                              <a:pt x="63" y="133"/>
                            </a:cubicBezTo>
                            <a:cubicBezTo>
                              <a:pt x="61" y="133"/>
                              <a:pt x="57" y="132"/>
                              <a:pt x="57" y="133"/>
                            </a:cubicBezTo>
                            <a:cubicBezTo>
                              <a:pt x="57" y="134"/>
                              <a:pt x="58" y="135"/>
                              <a:pt x="56" y="135"/>
                            </a:cubicBezTo>
                            <a:cubicBezTo>
                              <a:pt x="54" y="134"/>
                              <a:pt x="54" y="134"/>
                              <a:pt x="54" y="135"/>
                            </a:cubicBezTo>
                            <a:cubicBezTo>
                              <a:pt x="53" y="135"/>
                              <a:pt x="50" y="134"/>
                              <a:pt x="51" y="135"/>
                            </a:cubicBezTo>
                            <a:cubicBezTo>
                              <a:pt x="52" y="136"/>
                              <a:pt x="54" y="136"/>
                              <a:pt x="55" y="136"/>
                            </a:cubicBezTo>
                            <a:cubicBezTo>
                              <a:pt x="54" y="136"/>
                              <a:pt x="51" y="135"/>
                              <a:pt x="50" y="135"/>
                            </a:cubicBezTo>
                            <a:cubicBezTo>
                              <a:pt x="49" y="135"/>
                              <a:pt x="51" y="137"/>
                              <a:pt x="53" y="137"/>
                            </a:cubicBezTo>
                            <a:cubicBezTo>
                              <a:pt x="51" y="137"/>
                              <a:pt x="49" y="137"/>
                              <a:pt x="50" y="138"/>
                            </a:cubicBezTo>
                            <a:cubicBezTo>
                              <a:pt x="53" y="139"/>
                              <a:pt x="54" y="138"/>
                              <a:pt x="54" y="138"/>
                            </a:cubicBezTo>
                            <a:cubicBezTo>
                              <a:pt x="55" y="137"/>
                              <a:pt x="56" y="138"/>
                              <a:pt x="57" y="138"/>
                            </a:cubicBezTo>
                            <a:cubicBezTo>
                              <a:pt x="55" y="138"/>
                              <a:pt x="54" y="138"/>
                              <a:pt x="54" y="139"/>
                            </a:cubicBezTo>
                            <a:cubicBezTo>
                              <a:pt x="57" y="139"/>
                              <a:pt x="54" y="139"/>
                              <a:pt x="57" y="140"/>
                            </a:cubicBezTo>
                            <a:cubicBezTo>
                              <a:pt x="56" y="141"/>
                              <a:pt x="52" y="139"/>
                              <a:pt x="50" y="139"/>
                            </a:cubicBezTo>
                            <a:cubicBezTo>
                              <a:pt x="46" y="138"/>
                              <a:pt x="45" y="139"/>
                              <a:pt x="42" y="138"/>
                            </a:cubicBezTo>
                            <a:cubicBezTo>
                              <a:pt x="40" y="138"/>
                              <a:pt x="29" y="137"/>
                              <a:pt x="27" y="135"/>
                            </a:cubicBezTo>
                            <a:cubicBezTo>
                              <a:pt x="27" y="136"/>
                              <a:pt x="23" y="134"/>
                              <a:pt x="21" y="133"/>
                            </a:cubicBezTo>
                            <a:cubicBezTo>
                              <a:pt x="19" y="132"/>
                              <a:pt x="15" y="132"/>
                              <a:pt x="15" y="132"/>
                            </a:cubicBezTo>
                            <a:cubicBezTo>
                              <a:pt x="11" y="131"/>
                              <a:pt x="6" y="131"/>
                              <a:pt x="3" y="131"/>
                            </a:cubicBezTo>
                            <a:cubicBezTo>
                              <a:pt x="0" y="131"/>
                              <a:pt x="2" y="134"/>
                              <a:pt x="2" y="136"/>
                            </a:cubicBezTo>
                            <a:cubicBezTo>
                              <a:pt x="2" y="138"/>
                              <a:pt x="2" y="140"/>
                              <a:pt x="2" y="142"/>
                            </a:cubicBezTo>
                            <a:cubicBezTo>
                              <a:pt x="2" y="151"/>
                              <a:pt x="1" y="160"/>
                              <a:pt x="2" y="170"/>
                            </a:cubicBezTo>
                            <a:cubicBezTo>
                              <a:pt x="3" y="179"/>
                              <a:pt x="2" y="188"/>
                              <a:pt x="2" y="197"/>
                            </a:cubicBezTo>
                            <a:cubicBezTo>
                              <a:pt x="1" y="201"/>
                              <a:pt x="2" y="206"/>
                              <a:pt x="2" y="210"/>
                            </a:cubicBezTo>
                            <a:cubicBezTo>
                              <a:pt x="2" y="212"/>
                              <a:pt x="2" y="214"/>
                              <a:pt x="2" y="216"/>
                            </a:cubicBezTo>
                            <a:cubicBezTo>
                              <a:pt x="2" y="217"/>
                              <a:pt x="1" y="219"/>
                              <a:pt x="4" y="221"/>
                            </a:cubicBezTo>
                            <a:cubicBezTo>
                              <a:pt x="7" y="222"/>
                              <a:pt x="8" y="221"/>
                              <a:pt x="12" y="222"/>
                            </a:cubicBezTo>
                            <a:cubicBezTo>
                              <a:pt x="15" y="222"/>
                              <a:pt x="16" y="220"/>
                              <a:pt x="21" y="221"/>
                            </a:cubicBezTo>
                            <a:cubicBezTo>
                              <a:pt x="21" y="222"/>
                              <a:pt x="19" y="222"/>
                              <a:pt x="20" y="223"/>
                            </a:cubicBezTo>
                            <a:cubicBezTo>
                              <a:pt x="21" y="224"/>
                              <a:pt x="24" y="224"/>
                              <a:pt x="25" y="226"/>
                            </a:cubicBezTo>
                            <a:cubicBezTo>
                              <a:pt x="27" y="227"/>
                              <a:pt x="30" y="229"/>
                              <a:pt x="33" y="230"/>
                            </a:cubicBezTo>
                            <a:cubicBezTo>
                              <a:pt x="36" y="232"/>
                              <a:pt x="35" y="233"/>
                              <a:pt x="36" y="234"/>
                            </a:cubicBezTo>
                            <a:cubicBezTo>
                              <a:pt x="38" y="234"/>
                              <a:pt x="39" y="233"/>
                              <a:pt x="41" y="233"/>
                            </a:cubicBezTo>
                            <a:cubicBezTo>
                              <a:pt x="42" y="232"/>
                              <a:pt x="44" y="232"/>
                              <a:pt x="45" y="231"/>
                            </a:cubicBezTo>
                            <a:cubicBezTo>
                              <a:pt x="46" y="231"/>
                              <a:pt x="44" y="229"/>
                              <a:pt x="46" y="229"/>
                            </a:cubicBezTo>
                            <a:cubicBezTo>
                              <a:pt x="48" y="229"/>
                              <a:pt x="46" y="228"/>
                              <a:pt x="47" y="228"/>
                            </a:cubicBezTo>
                            <a:cubicBezTo>
                              <a:pt x="49" y="227"/>
                              <a:pt x="51" y="227"/>
                              <a:pt x="52" y="227"/>
                            </a:cubicBezTo>
                            <a:cubicBezTo>
                              <a:pt x="52" y="226"/>
                              <a:pt x="53" y="226"/>
                              <a:pt x="55" y="226"/>
                            </a:cubicBezTo>
                            <a:cubicBezTo>
                              <a:pt x="61" y="228"/>
                              <a:pt x="58" y="229"/>
                              <a:pt x="59" y="230"/>
                            </a:cubicBezTo>
                            <a:cubicBezTo>
                              <a:pt x="60" y="231"/>
                              <a:pt x="63" y="231"/>
                              <a:pt x="64" y="233"/>
                            </a:cubicBezTo>
                            <a:cubicBezTo>
                              <a:pt x="65" y="233"/>
                              <a:pt x="65" y="234"/>
                              <a:pt x="67" y="235"/>
                            </a:cubicBezTo>
                            <a:cubicBezTo>
                              <a:pt x="69" y="236"/>
                              <a:pt x="75" y="238"/>
                              <a:pt x="74" y="239"/>
                            </a:cubicBezTo>
                            <a:cubicBezTo>
                              <a:pt x="74" y="240"/>
                              <a:pt x="77" y="243"/>
                              <a:pt x="77" y="243"/>
                            </a:cubicBezTo>
                            <a:cubicBezTo>
                              <a:pt x="79" y="245"/>
                              <a:pt x="80" y="246"/>
                              <a:pt x="82" y="248"/>
                            </a:cubicBezTo>
                            <a:cubicBezTo>
                              <a:pt x="83" y="249"/>
                              <a:pt x="85" y="250"/>
                              <a:pt x="85" y="251"/>
                            </a:cubicBezTo>
                            <a:cubicBezTo>
                              <a:pt x="85" y="251"/>
                              <a:pt x="85" y="252"/>
                              <a:pt x="87" y="253"/>
                            </a:cubicBezTo>
                            <a:cubicBezTo>
                              <a:pt x="86" y="253"/>
                              <a:pt x="88" y="255"/>
                              <a:pt x="90" y="257"/>
                            </a:cubicBezTo>
                            <a:cubicBezTo>
                              <a:pt x="91" y="256"/>
                              <a:pt x="98" y="259"/>
                              <a:pt x="100" y="260"/>
                            </a:cubicBezTo>
                            <a:cubicBezTo>
                              <a:pt x="101" y="260"/>
                              <a:pt x="102" y="260"/>
                              <a:pt x="103" y="261"/>
                            </a:cubicBezTo>
                            <a:cubicBezTo>
                              <a:pt x="104" y="262"/>
                              <a:pt x="105" y="261"/>
                              <a:pt x="106" y="261"/>
                            </a:cubicBezTo>
                            <a:cubicBezTo>
                              <a:pt x="108" y="264"/>
                              <a:pt x="104" y="264"/>
                              <a:pt x="106" y="267"/>
                            </a:cubicBezTo>
                            <a:cubicBezTo>
                              <a:pt x="107" y="268"/>
                              <a:pt x="107" y="269"/>
                              <a:pt x="107" y="270"/>
                            </a:cubicBezTo>
                            <a:cubicBezTo>
                              <a:pt x="106" y="270"/>
                              <a:pt x="105" y="271"/>
                              <a:pt x="107" y="272"/>
                            </a:cubicBezTo>
                            <a:cubicBezTo>
                              <a:pt x="107" y="271"/>
                              <a:pt x="107" y="271"/>
                              <a:pt x="107" y="271"/>
                            </a:cubicBezTo>
                            <a:cubicBezTo>
                              <a:pt x="107" y="271"/>
                              <a:pt x="107" y="272"/>
                              <a:pt x="107" y="272"/>
                            </a:cubicBezTo>
                            <a:cubicBezTo>
                              <a:pt x="108" y="272"/>
                              <a:pt x="110" y="272"/>
                              <a:pt x="111" y="272"/>
                            </a:cubicBezTo>
                            <a:cubicBezTo>
                              <a:pt x="110" y="273"/>
                              <a:pt x="107" y="272"/>
                              <a:pt x="106" y="274"/>
                            </a:cubicBezTo>
                            <a:cubicBezTo>
                              <a:pt x="106" y="274"/>
                              <a:pt x="105" y="276"/>
                              <a:pt x="108" y="276"/>
                            </a:cubicBezTo>
                            <a:cubicBezTo>
                              <a:pt x="107" y="276"/>
                              <a:pt x="105" y="275"/>
                              <a:pt x="104" y="275"/>
                            </a:cubicBezTo>
                            <a:cubicBezTo>
                              <a:pt x="103" y="276"/>
                              <a:pt x="106" y="277"/>
                              <a:pt x="107" y="277"/>
                            </a:cubicBezTo>
                            <a:cubicBezTo>
                              <a:pt x="106" y="277"/>
                              <a:pt x="106" y="278"/>
                              <a:pt x="107" y="279"/>
                            </a:cubicBezTo>
                            <a:cubicBezTo>
                              <a:pt x="105" y="278"/>
                              <a:pt x="104" y="277"/>
                              <a:pt x="103" y="276"/>
                            </a:cubicBezTo>
                            <a:cubicBezTo>
                              <a:pt x="102" y="276"/>
                              <a:pt x="102" y="279"/>
                              <a:pt x="104" y="278"/>
                            </a:cubicBezTo>
                            <a:cubicBezTo>
                              <a:pt x="104" y="279"/>
                              <a:pt x="104" y="279"/>
                              <a:pt x="104" y="280"/>
                            </a:cubicBezTo>
                            <a:cubicBezTo>
                              <a:pt x="105" y="280"/>
                              <a:pt x="107" y="280"/>
                              <a:pt x="109" y="280"/>
                            </a:cubicBezTo>
                            <a:cubicBezTo>
                              <a:pt x="108" y="280"/>
                              <a:pt x="107" y="280"/>
                              <a:pt x="109" y="282"/>
                            </a:cubicBezTo>
                            <a:cubicBezTo>
                              <a:pt x="107" y="280"/>
                              <a:pt x="105" y="280"/>
                              <a:pt x="106" y="282"/>
                            </a:cubicBezTo>
                            <a:cubicBezTo>
                              <a:pt x="106" y="282"/>
                              <a:pt x="107" y="283"/>
                              <a:pt x="108" y="284"/>
                            </a:cubicBezTo>
                            <a:cubicBezTo>
                              <a:pt x="107" y="284"/>
                              <a:pt x="106" y="283"/>
                              <a:pt x="106" y="283"/>
                            </a:cubicBezTo>
                            <a:cubicBezTo>
                              <a:pt x="102" y="281"/>
                              <a:pt x="106" y="285"/>
                              <a:pt x="106" y="286"/>
                            </a:cubicBezTo>
                            <a:cubicBezTo>
                              <a:pt x="106" y="286"/>
                              <a:pt x="107" y="285"/>
                              <a:pt x="107" y="285"/>
                            </a:cubicBezTo>
                            <a:cubicBezTo>
                              <a:pt x="109" y="288"/>
                              <a:pt x="111" y="290"/>
                              <a:pt x="112" y="287"/>
                            </a:cubicBezTo>
                            <a:cubicBezTo>
                              <a:pt x="111" y="287"/>
                              <a:pt x="110" y="287"/>
                              <a:pt x="110" y="287"/>
                            </a:cubicBezTo>
                            <a:cubicBezTo>
                              <a:pt x="111" y="287"/>
                              <a:pt x="110" y="286"/>
                              <a:pt x="109" y="285"/>
                            </a:cubicBezTo>
                            <a:cubicBezTo>
                              <a:pt x="111" y="286"/>
                              <a:pt x="112" y="287"/>
                              <a:pt x="113" y="288"/>
                            </a:cubicBezTo>
                            <a:cubicBezTo>
                              <a:pt x="114" y="287"/>
                              <a:pt x="114" y="285"/>
                              <a:pt x="115" y="284"/>
                            </a:cubicBezTo>
                            <a:cubicBezTo>
                              <a:pt x="115" y="284"/>
                              <a:pt x="117" y="284"/>
                              <a:pt x="116" y="283"/>
                            </a:cubicBezTo>
                            <a:cubicBezTo>
                              <a:pt x="117" y="285"/>
                              <a:pt x="119" y="282"/>
                              <a:pt x="119" y="282"/>
                            </a:cubicBezTo>
                            <a:cubicBezTo>
                              <a:pt x="120" y="283"/>
                              <a:pt x="118" y="283"/>
                              <a:pt x="121" y="283"/>
                            </a:cubicBezTo>
                            <a:cubicBezTo>
                              <a:pt x="118" y="283"/>
                              <a:pt x="116" y="285"/>
                              <a:pt x="119" y="286"/>
                            </a:cubicBezTo>
                            <a:cubicBezTo>
                              <a:pt x="120" y="287"/>
                              <a:pt x="122" y="287"/>
                              <a:pt x="123" y="287"/>
                            </a:cubicBezTo>
                            <a:cubicBezTo>
                              <a:pt x="122" y="287"/>
                              <a:pt x="121" y="287"/>
                              <a:pt x="120" y="288"/>
                            </a:cubicBezTo>
                            <a:cubicBezTo>
                              <a:pt x="120" y="287"/>
                              <a:pt x="117" y="286"/>
                              <a:pt x="117" y="286"/>
                            </a:cubicBezTo>
                            <a:cubicBezTo>
                              <a:pt x="116" y="286"/>
                              <a:pt x="117" y="287"/>
                              <a:pt x="117" y="287"/>
                            </a:cubicBezTo>
                            <a:cubicBezTo>
                              <a:pt x="117" y="287"/>
                              <a:pt x="118" y="288"/>
                              <a:pt x="118" y="289"/>
                            </a:cubicBezTo>
                            <a:cubicBezTo>
                              <a:pt x="115" y="287"/>
                              <a:pt x="114" y="291"/>
                              <a:pt x="114" y="292"/>
                            </a:cubicBezTo>
                            <a:cubicBezTo>
                              <a:pt x="114" y="292"/>
                              <a:pt x="115" y="292"/>
                              <a:pt x="115" y="292"/>
                            </a:cubicBezTo>
                            <a:cubicBezTo>
                              <a:pt x="114" y="292"/>
                              <a:pt x="114" y="293"/>
                              <a:pt x="116" y="294"/>
                            </a:cubicBezTo>
                            <a:cubicBezTo>
                              <a:pt x="119" y="294"/>
                              <a:pt x="117" y="292"/>
                              <a:pt x="119" y="292"/>
                            </a:cubicBezTo>
                            <a:cubicBezTo>
                              <a:pt x="119" y="293"/>
                              <a:pt x="118" y="293"/>
                              <a:pt x="118" y="295"/>
                            </a:cubicBezTo>
                            <a:cubicBezTo>
                              <a:pt x="120" y="295"/>
                              <a:pt x="121" y="294"/>
                              <a:pt x="121" y="292"/>
                            </a:cubicBezTo>
                            <a:cubicBezTo>
                              <a:pt x="123" y="294"/>
                              <a:pt x="123" y="292"/>
                              <a:pt x="124" y="292"/>
                            </a:cubicBezTo>
                            <a:cubicBezTo>
                              <a:pt x="123" y="293"/>
                              <a:pt x="124" y="294"/>
                              <a:pt x="123" y="295"/>
                            </a:cubicBezTo>
                            <a:cubicBezTo>
                              <a:pt x="123" y="296"/>
                              <a:pt x="122" y="296"/>
                              <a:pt x="122" y="296"/>
                            </a:cubicBezTo>
                            <a:cubicBezTo>
                              <a:pt x="122" y="295"/>
                              <a:pt x="122" y="294"/>
                              <a:pt x="121" y="293"/>
                            </a:cubicBezTo>
                            <a:cubicBezTo>
                              <a:pt x="120" y="293"/>
                              <a:pt x="121" y="296"/>
                              <a:pt x="122" y="297"/>
                            </a:cubicBezTo>
                            <a:cubicBezTo>
                              <a:pt x="122" y="297"/>
                              <a:pt x="122" y="297"/>
                              <a:pt x="122" y="297"/>
                            </a:cubicBezTo>
                            <a:cubicBezTo>
                              <a:pt x="122" y="297"/>
                              <a:pt x="122" y="298"/>
                              <a:pt x="122" y="298"/>
                            </a:cubicBezTo>
                            <a:cubicBezTo>
                              <a:pt x="123" y="298"/>
                              <a:pt x="123" y="298"/>
                              <a:pt x="124" y="298"/>
                            </a:cubicBezTo>
                            <a:cubicBezTo>
                              <a:pt x="124" y="298"/>
                              <a:pt x="124" y="298"/>
                              <a:pt x="124" y="298"/>
                            </a:cubicBezTo>
                            <a:cubicBezTo>
                              <a:pt x="124" y="298"/>
                              <a:pt x="124" y="298"/>
                              <a:pt x="124" y="297"/>
                            </a:cubicBezTo>
                            <a:cubicBezTo>
                              <a:pt x="124" y="297"/>
                              <a:pt x="125" y="297"/>
                              <a:pt x="125" y="297"/>
                            </a:cubicBezTo>
                            <a:cubicBezTo>
                              <a:pt x="125" y="297"/>
                              <a:pt x="125" y="297"/>
                              <a:pt x="125" y="298"/>
                            </a:cubicBezTo>
                            <a:cubicBezTo>
                              <a:pt x="125" y="298"/>
                              <a:pt x="126" y="297"/>
                              <a:pt x="126" y="297"/>
                            </a:cubicBezTo>
                            <a:cubicBezTo>
                              <a:pt x="126" y="298"/>
                              <a:pt x="126" y="298"/>
                              <a:pt x="126" y="299"/>
                            </a:cubicBezTo>
                            <a:cubicBezTo>
                              <a:pt x="127" y="298"/>
                              <a:pt x="130" y="297"/>
                              <a:pt x="133" y="296"/>
                            </a:cubicBezTo>
                            <a:cubicBezTo>
                              <a:pt x="133" y="296"/>
                              <a:pt x="133" y="297"/>
                              <a:pt x="134" y="297"/>
                            </a:cubicBezTo>
                            <a:cubicBezTo>
                              <a:pt x="135" y="298"/>
                              <a:pt x="136" y="297"/>
                              <a:pt x="137" y="297"/>
                            </a:cubicBezTo>
                            <a:cubicBezTo>
                              <a:pt x="134" y="298"/>
                              <a:pt x="137" y="299"/>
                              <a:pt x="137" y="300"/>
                            </a:cubicBezTo>
                            <a:cubicBezTo>
                              <a:pt x="136" y="299"/>
                              <a:pt x="135" y="298"/>
                              <a:pt x="133" y="298"/>
                            </a:cubicBezTo>
                            <a:cubicBezTo>
                              <a:pt x="132" y="298"/>
                              <a:pt x="132" y="298"/>
                              <a:pt x="132" y="299"/>
                            </a:cubicBezTo>
                            <a:cubicBezTo>
                              <a:pt x="131" y="299"/>
                              <a:pt x="128" y="301"/>
                              <a:pt x="129" y="299"/>
                            </a:cubicBezTo>
                            <a:cubicBezTo>
                              <a:pt x="129" y="300"/>
                              <a:pt x="128" y="300"/>
                              <a:pt x="128" y="301"/>
                            </a:cubicBezTo>
                            <a:cubicBezTo>
                              <a:pt x="128" y="302"/>
                              <a:pt x="127" y="301"/>
                              <a:pt x="126" y="302"/>
                            </a:cubicBezTo>
                            <a:cubicBezTo>
                              <a:pt x="126" y="303"/>
                              <a:pt x="126" y="305"/>
                              <a:pt x="128" y="306"/>
                            </a:cubicBezTo>
                            <a:cubicBezTo>
                              <a:pt x="130" y="306"/>
                              <a:pt x="129" y="303"/>
                              <a:pt x="131" y="303"/>
                            </a:cubicBezTo>
                            <a:cubicBezTo>
                              <a:pt x="131" y="303"/>
                              <a:pt x="130" y="303"/>
                              <a:pt x="131" y="304"/>
                            </a:cubicBezTo>
                            <a:cubicBezTo>
                              <a:pt x="132" y="303"/>
                              <a:pt x="139" y="305"/>
                              <a:pt x="138" y="303"/>
                            </a:cubicBezTo>
                            <a:cubicBezTo>
                              <a:pt x="140" y="305"/>
                              <a:pt x="135" y="304"/>
                              <a:pt x="133" y="304"/>
                            </a:cubicBezTo>
                            <a:cubicBezTo>
                              <a:pt x="130" y="304"/>
                              <a:pt x="129" y="306"/>
                              <a:pt x="128" y="307"/>
                            </a:cubicBezTo>
                            <a:cubicBezTo>
                              <a:pt x="130" y="307"/>
                              <a:pt x="132" y="308"/>
                              <a:pt x="133" y="307"/>
                            </a:cubicBezTo>
                            <a:cubicBezTo>
                              <a:pt x="133" y="307"/>
                              <a:pt x="125" y="308"/>
                              <a:pt x="129" y="309"/>
                            </a:cubicBezTo>
                            <a:cubicBezTo>
                              <a:pt x="129" y="310"/>
                              <a:pt x="130" y="310"/>
                              <a:pt x="130" y="310"/>
                            </a:cubicBezTo>
                            <a:cubicBezTo>
                              <a:pt x="130" y="310"/>
                              <a:pt x="130" y="310"/>
                              <a:pt x="130" y="310"/>
                            </a:cubicBezTo>
                            <a:cubicBezTo>
                              <a:pt x="128" y="311"/>
                              <a:pt x="138" y="312"/>
                              <a:pt x="133" y="311"/>
                            </a:cubicBezTo>
                            <a:cubicBezTo>
                              <a:pt x="137" y="312"/>
                              <a:pt x="140" y="312"/>
                              <a:pt x="140" y="310"/>
                            </a:cubicBezTo>
                            <a:cubicBezTo>
                              <a:pt x="140" y="311"/>
                              <a:pt x="142" y="311"/>
                              <a:pt x="143" y="311"/>
                            </a:cubicBezTo>
                            <a:cubicBezTo>
                              <a:pt x="142" y="311"/>
                              <a:pt x="139" y="311"/>
                              <a:pt x="140" y="312"/>
                            </a:cubicBezTo>
                            <a:cubicBezTo>
                              <a:pt x="140" y="312"/>
                              <a:pt x="142" y="311"/>
                              <a:pt x="143" y="312"/>
                            </a:cubicBezTo>
                            <a:cubicBezTo>
                              <a:pt x="145" y="313"/>
                              <a:pt x="143" y="313"/>
                              <a:pt x="143" y="314"/>
                            </a:cubicBezTo>
                            <a:cubicBezTo>
                              <a:pt x="146" y="313"/>
                              <a:pt x="149" y="313"/>
                              <a:pt x="149" y="310"/>
                            </a:cubicBezTo>
                            <a:cubicBezTo>
                              <a:pt x="151" y="313"/>
                              <a:pt x="145" y="314"/>
                              <a:pt x="142" y="314"/>
                            </a:cubicBezTo>
                            <a:cubicBezTo>
                              <a:pt x="143" y="315"/>
                              <a:pt x="144" y="314"/>
                              <a:pt x="145" y="314"/>
                            </a:cubicBezTo>
                            <a:cubicBezTo>
                              <a:pt x="144" y="314"/>
                              <a:pt x="143" y="314"/>
                              <a:pt x="143" y="315"/>
                            </a:cubicBezTo>
                            <a:cubicBezTo>
                              <a:pt x="144" y="315"/>
                              <a:pt x="147" y="315"/>
                              <a:pt x="148" y="316"/>
                            </a:cubicBezTo>
                            <a:cubicBezTo>
                              <a:pt x="148" y="315"/>
                              <a:pt x="148" y="313"/>
                              <a:pt x="150" y="314"/>
                            </a:cubicBezTo>
                            <a:cubicBezTo>
                              <a:pt x="149" y="314"/>
                              <a:pt x="149" y="315"/>
                              <a:pt x="149" y="316"/>
                            </a:cubicBezTo>
                            <a:cubicBezTo>
                              <a:pt x="150" y="316"/>
                              <a:pt x="150" y="316"/>
                              <a:pt x="151" y="316"/>
                            </a:cubicBezTo>
                            <a:cubicBezTo>
                              <a:pt x="150" y="316"/>
                              <a:pt x="150" y="316"/>
                              <a:pt x="149" y="316"/>
                            </a:cubicBezTo>
                            <a:cubicBezTo>
                              <a:pt x="150" y="317"/>
                              <a:pt x="151" y="317"/>
                              <a:pt x="151" y="316"/>
                            </a:cubicBezTo>
                            <a:cubicBezTo>
                              <a:pt x="152" y="316"/>
                              <a:pt x="153" y="316"/>
                              <a:pt x="153" y="316"/>
                            </a:cubicBezTo>
                            <a:cubicBezTo>
                              <a:pt x="154" y="315"/>
                              <a:pt x="154" y="315"/>
                              <a:pt x="155" y="314"/>
                            </a:cubicBezTo>
                            <a:cubicBezTo>
                              <a:pt x="155" y="314"/>
                              <a:pt x="155" y="313"/>
                              <a:pt x="155" y="312"/>
                            </a:cubicBezTo>
                            <a:cubicBezTo>
                              <a:pt x="155" y="312"/>
                              <a:pt x="155" y="312"/>
                              <a:pt x="155" y="311"/>
                            </a:cubicBezTo>
                            <a:cubicBezTo>
                              <a:pt x="156" y="312"/>
                              <a:pt x="156" y="315"/>
                              <a:pt x="155" y="315"/>
                            </a:cubicBezTo>
                            <a:cubicBezTo>
                              <a:pt x="155" y="315"/>
                              <a:pt x="154" y="315"/>
                              <a:pt x="154" y="316"/>
                            </a:cubicBezTo>
                            <a:cubicBezTo>
                              <a:pt x="154" y="316"/>
                              <a:pt x="154" y="318"/>
                              <a:pt x="154" y="316"/>
                            </a:cubicBezTo>
                            <a:cubicBezTo>
                              <a:pt x="155" y="318"/>
                              <a:pt x="157" y="317"/>
                              <a:pt x="157" y="316"/>
                            </a:cubicBezTo>
                            <a:cubicBezTo>
                              <a:pt x="157" y="316"/>
                              <a:pt x="159" y="316"/>
                              <a:pt x="160" y="316"/>
                            </a:cubicBezTo>
                            <a:cubicBezTo>
                              <a:pt x="160" y="316"/>
                              <a:pt x="156" y="316"/>
                              <a:pt x="157" y="317"/>
                            </a:cubicBezTo>
                            <a:cubicBezTo>
                              <a:pt x="158" y="318"/>
                              <a:pt x="158" y="320"/>
                              <a:pt x="157" y="320"/>
                            </a:cubicBezTo>
                            <a:cubicBezTo>
                              <a:pt x="157" y="321"/>
                              <a:pt x="160" y="322"/>
                              <a:pt x="160" y="322"/>
                            </a:cubicBezTo>
                            <a:cubicBezTo>
                              <a:pt x="162" y="322"/>
                              <a:pt x="162" y="322"/>
                              <a:pt x="163" y="322"/>
                            </a:cubicBezTo>
                            <a:cubicBezTo>
                              <a:pt x="164" y="322"/>
                              <a:pt x="163" y="320"/>
                              <a:pt x="165" y="322"/>
                            </a:cubicBezTo>
                            <a:cubicBezTo>
                              <a:pt x="164" y="321"/>
                              <a:pt x="164" y="320"/>
                              <a:pt x="164" y="320"/>
                            </a:cubicBezTo>
                            <a:cubicBezTo>
                              <a:pt x="165" y="320"/>
                              <a:pt x="166" y="319"/>
                              <a:pt x="164" y="318"/>
                            </a:cubicBezTo>
                            <a:cubicBezTo>
                              <a:pt x="167" y="319"/>
                              <a:pt x="164" y="320"/>
                              <a:pt x="165" y="321"/>
                            </a:cubicBezTo>
                            <a:cubicBezTo>
                              <a:pt x="166" y="322"/>
                              <a:pt x="164" y="322"/>
                              <a:pt x="166" y="323"/>
                            </a:cubicBezTo>
                            <a:cubicBezTo>
                              <a:pt x="167" y="324"/>
                              <a:pt x="168" y="323"/>
                              <a:pt x="168" y="323"/>
                            </a:cubicBezTo>
                            <a:cubicBezTo>
                              <a:pt x="168" y="324"/>
                              <a:pt x="166" y="324"/>
                              <a:pt x="166" y="325"/>
                            </a:cubicBezTo>
                            <a:cubicBezTo>
                              <a:pt x="165" y="322"/>
                              <a:pt x="163" y="323"/>
                              <a:pt x="164" y="325"/>
                            </a:cubicBezTo>
                            <a:cubicBezTo>
                              <a:pt x="166" y="326"/>
                              <a:pt x="168" y="326"/>
                              <a:pt x="169" y="325"/>
                            </a:cubicBezTo>
                            <a:cubicBezTo>
                              <a:pt x="169" y="324"/>
                              <a:pt x="171" y="324"/>
                              <a:pt x="172" y="323"/>
                            </a:cubicBezTo>
                            <a:cubicBezTo>
                              <a:pt x="170" y="325"/>
                              <a:pt x="172" y="328"/>
                              <a:pt x="175" y="326"/>
                            </a:cubicBezTo>
                            <a:cubicBezTo>
                              <a:pt x="174" y="327"/>
                              <a:pt x="170" y="327"/>
                              <a:pt x="172" y="329"/>
                            </a:cubicBezTo>
                            <a:cubicBezTo>
                              <a:pt x="172" y="329"/>
                              <a:pt x="173" y="328"/>
                              <a:pt x="173" y="328"/>
                            </a:cubicBezTo>
                            <a:cubicBezTo>
                              <a:pt x="172" y="329"/>
                              <a:pt x="172" y="329"/>
                              <a:pt x="172" y="330"/>
                            </a:cubicBezTo>
                            <a:cubicBezTo>
                              <a:pt x="173" y="330"/>
                              <a:pt x="173" y="328"/>
                              <a:pt x="175" y="330"/>
                            </a:cubicBezTo>
                            <a:cubicBezTo>
                              <a:pt x="176" y="330"/>
                              <a:pt x="177" y="330"/>
                              <a:pt x="178" y="330"/>
                            </a:cubicBezTo>
                            <a:cubicBezTo>
                              <a:pt x="432" y="330"/>
                              <a:pt x="432" y="330"/>
                              <a:pt x="432" y="330"/>
                            </a:cubicBezTo>
                            <a:cubicBezTo>
                              <a:pt x="434" y="330"/>
                              <a:pt x="437" y="330"/>
                              <a:pt x="437" y="329"/>
                            </a:cubicBezTo>
                            <a:cubicBezTo>
                              <a:pt x="437" y="328"/>
                              <a:pt x="437" y="327"/>
                              <a:pt x="438" y="327"/>
                            </a:cubicBezTo>
                            <a:cubicBezTo>
                              <a:pt x="438" y="325"/>
                              <a:pt x="440" y="326"/>
                              <a:pt x="441" y="328"/>
                            </a:cubicBezTo>
                            <a:cubicBezTo>
                              <a:pt x="441" y="329"/>
                              <a:pt x="441" y="331"/>
                              <a:pt x="442" y="332"/>
                            </a:cubicBezTo>
                            <a:cubicBezTo>
                              <a:pt x="443" y="333"/>
                              <a:pt x="450" y="332"/>
                              <a:pt x="450" y="334"/>
                            </a:cubicBezTo>
                            <a:cubicBezTo>
                              <a:pt x="453" y="335"/>
                              <a:pt x="453" y="333"/>
                              <a:pt x="456" y="333"/>
                            </a:cubicBezTo>
                            <a:cubicBezTo>
                              <a:pt x="457" y="333"/>
                              <a:pt x="459" y="334"/>
                              <a:pt x="461" y="334"/>
                            </a:cubicBezTo>
                            <a:cubicBezTo>
                              <a:pt x="461" y="335"/>
                              <a:pt x="462" y="335"/>
                              <a:pt x="463" y="335"/>
                            </a:cubicBezTo>
                            <a:cubicBezTo>
                              <a:pt x="462" y="336"/>
                              <a:pt x="464" y="338"/>
                              <a:pt x="464" y="337"/>
                            </a:cubicBezTo>
                            <a:cubicBezTo>
                              <a:pt x="465" y="336"/>
                              <a:pt x="465" y="336"/>
                              <a:pt x="466" y="336"/>
                            </a:cubicBezTo>
                            <a:cubicBezTo>
                              <a:pt x="467" y="337"/>
                              <a:pt x="468" y="338"/>
                              <a:pt x="470" y="338"/>
                            </a:cubicBezTo>
                            <a:cubicBezTo>
                              <a:pt x="470" y="338"/>
                              <a:pt x="470" y="338"/>
                              <a:pt x="471" y="339"/>
                            </a:cubicBezTo>
                            <a:cubicBezTo>
                              <a:pt x="474" y="339"/>
                              <a:pt x="475" y="337"/>
                              <a:pt x="478" y="337"/>
                            </a:cubicBezTo>
                            <a:cubicBezTo>
                              <a:pt x="478" y="339"/>
                              <a:pt x="481" y="338"/>
                              <a:pt x="482" y="338"/>
                            </a:cubicBezTo>
                            <a:cubicBezTo>
                              <a:pt x="484" y="338"/>
                              <a:pt x="487" y="339"/>
                              <a:pt x="489" y="339"/>
                            </a:cubicBezTo>
                            <a:cubicBezTo>
                              <a:pt x="494" y="339"/>
                              <a:pt x="492" y="334"/>
                              <a:pt x="498" y="334"/>
                            </a:cubicBezTo>
                            <a:cubicBezTo>
                              <a:pt x="497" y="335"/>
                              <a:pt x="497" y="336"/>
                              <a:pt x="496" y="336"/>
                            </a:cubicBezTo>
                            <a:cubicBezTo>
                              <a:pt x="499" y="336"/>
                              <a:pt x="498" y="333"/>
                              <a:pt x="500" y="332"/>
                            </a:cubicBezTo>
                            <a:cubicBezTo>
                              <a:pt x="501" y="331"/>
                              <a:pt x="502" y="332"/>
                              <a:pt x="501" y="333"/>
                            </a:cubicBezTo>
                            <a:cubicBezTo>
                              <a:pt x="501" y="334"/>
                              <a:pt x="499" y="334"/>
                              <a:pt x="500" y="335"/>
                            </a:cubicBezTo>
                            <a:cubicBezTo>
                              <a:pt x="501" y="335"/>
                              <a:pt x="501" y="334"/>
                              <a:pt x="502" y="334"/>
                            </a:cubicBezTo>
                            <a:cubicBezTo>
                              <a:pt x="503" y="334"/>
                              <a:pt x="504" y="333"/>
                              <a:pt x="504" y="332"/>
                            </a:cubicBezTo>
                            <a:cubicBezTo>
                              <a:pt x="504" y="331"/>
                              <a:pt x="502" y="329"/>
                              <a:pt x="505" y="330"/>
                            </a:cubicBezTo>
                            <a:cubicBezTo>
                              <a:pt x="506" y="330"/>
                              <a:pt x="510" y="331"/>
                              <a:pt x="511" y="332"/>
                            </a:cubicBezTo>
                            <a:cubicBezTo>
                              <a:pt x="512" y="332"/>
                              <a:pt x="513" y="332"/>
                              <a:pt x="514" y="332"/>
                            </a:cubicBezTo>
                            <a:cubicBezTo>
                              <a:pt x="515" y="332"/>
                              <a:pt x="516" y="332"/>
                              <a:pt x="517" y="332"/>
                            </a:cubicBezTo>
                            <a:cubicBezTo>
                              <a:pt x="519" y="332"/>
                              <a:pt x="521" y="332"/>
                              <a:pt x="522" y="335"/>
                            </a:cubicBezTo>
                            <a:cubicBezTo>
                              <a:pt x="523" y="336"/>
                              <a:pt x="523" y="338"/>
                              <a:pt x="525" y="339"/>
                            </a:cubicBezTo>
                            <a:cubicBezTo>
                              <a:pt x="528" y="341"/>
                              <a:pt x="532" y="339"/>
                              <a:pt x="534" y="340"/>
                            </a:cubicBezTo>
                            <a:cubicBezTo>
                              <a:pt x="534" y="341"/>
                              <a:pt x="532" y="343"/>
                              <a:pt x="534" y="344"/>
                            </a:cubicBezTo>
                            <a:cubicBezTo>
                              <a:pt x="536" y="345"/>
                              <a:pt x="537" y="345"/>
                              <a:pt x="537" y="347"/>
                            </a:cubicBezTo>
                            <a:cubicBezTo>
                              <a:pt x="537" y="347"/>
                              <a:pt x="535" y="349"/>
                              <a:pt x="536" y="349"/>
                            </a:cubicBezTo>
                            <a:cubicBezTo>
                              <a:pt x="537" y="349"/>
                              <a:pt x="539" y="350"/>
                              <a:pt x="539" y="350"/>
                            </a:cubicBezTo>
                            <a:cubicBezTo>
                              <a:pt x="538" y="350"/>
                              <a:pt x="537" y="353"/>
                              <a:pt x="538" y="351"/>
                            </a:cubicBezTo>
                            <a:cubicBezTo>
                              <a:pt x="539" y="352"/>
                              <a:pt x="537" y="353"/>
                              <a:pt x="538" y="354"/>
                            </a:cubicBezTo>
                            <a:cubicBezTo>
                              <a:pt x="539" y="354"/>
                              <a:pt x="544" y="353"/>
                              <a:pt x="542" y="355"/>
                            </a:cubicBezTo>
                            <a:cubicBezTo>
                              <a:pt x="544" y="356"/>
                              <a:pt x="545" y="355"/>
                              <a:pt x="547" y="356"/>
                            </a:cubicBezTo>
                            <a:cubicBezTo>
                              <a:pt x="549" y="357"/>
                              <a:pt x="551" y="357"/>
                              <a:pt x="553" y="357"/>
                            </a:cubicBezTo>
                            <a:cubicBezTo>
                              <a:pt x="556" y="357"/>
                              <a:pt x="558" y="356"/>
                              <a:pt x="560" y="357"/>
                            </a:cubicBezTo>
                            <a:cubicBezTo>
                              <a:pt x="561" y="357"/>
                              <a:pt x="565" y="357"/>
                              <a:pt x="564" y="358"/>
                            </a:cubicBezTo>
                            <a:cubicBezTo>
                              <a:pt x="565" y="358"/>
                              <a:pt x="565" y="358"/>
                              <a:pt x="566" y="358"/>
                            </a:cubicBezTo>
                            <a:cubicBezTo>
                              <a:pt x="566" y="358"/>
                              <a:pt x="565" y="358"/>
                              <a:pt x="565" y="358"/>
                            </a:cubicBezTo>
                            <a:cubicBezTo>
                              <a:pt x="567" y="358"/>
                              <a:pt x="566" y="359"/>
                              <a:pt x="565" y="359"/>
                            </a:cubicBezTo>
                            <a:cubicBezTo>
                              <a:pt x="566" y="358"/>
                              <a:pt x="569" y="360"/>
                              <a:pt x="570" y="358"/>
                            </a:cubicBezTo>
                            <a:cubicBezTo>
                              <a:pt x="570" y="360"/>
                              <a:pt x="571" y="359"/>
                              <a:pt x="572" y="359"/>
                            </a:cubicBezTo>
                            <a:cubicBezTo>
                              <a:pt x="573" y="359"/>
                              <a:pt x="574" y="360"/>
                              <a:pt x="575" y="360"/>
                            </a:cubicBezTo>
                            <a:cubicBezTo>
                              <a:pt x="575" y="361"/>
                              <a:pt x="576" y="363"/>
                              <a:pt x="577" y="362"/>
                            </a:cubicBezTo>
                            <a:cubicBezTo>
                              <a:pt x="577" y="363"/>
                              <a:pt x="577" y="365"/>
                              <a:pt x="579" y="365"/>
                            </a:cubicBezTo>
                            <a:cubicBezTo>
                              <a:pt x="579" y="365"/>
                              <a:pt x="580" y="365"/>
                              <a:pt x="580" y="364"/>
                            </a:cubicBezTo>
                            <a:cubicBezTo>
                              <a:pt x="581" y="365"/>
                              <a:pt x="580" y="365"/>
                              <a:pt x="580" y="366"/>
                            </a:cubicBezTo>
                            <a:cubicBezTo>
                              <a:pt x="581" y="367"/>
                              <a:pt x="582" y="367"/>
                              <a:pt x="580" y="367"/>
                            </a:cubicBezTo>
                            <a:cubicBezTo>
                              <a:pt x="581" y="368"/>
                              <a:pt x="583" y="369"/>
                              <a:pt x="583" y="370"/>
                            </a:cubicBezTo>
                            <a:cubicBezTo>
                              <a:pt x="583" y="370"/>
                              <a:pt x="584" y="370"/>
                              <a:pt x="584" y="369"/>
                            </a:cubicBezTo>
                            <a:cubicBezTo>
                              <a:pt x="584" y="371"/>
                              <a:pt x="580" y="369"/>
                              <a:pt x="580" y="370"/>
                            </a:cubicBezTo>
                            <a:cubicBezTo>
                              <a:pt x="581" y="371"/>
                              <a:pt x="582" y="373"/>
                              <a:pt x="580" y="373"/>
                            </a:cubicBezTo>
                            <a:cubicBezTo>
                              <a:pt x="577" y="374"/>
                              <a:pt x="574" y="370"/>
                              <a:pt x="572" y="372"/>
                            </a:cubicBezTo>
                            <a:cubicBezTo>
                              <a:pt x="572" y="371"/>
                              <a:pt x="573" y="371"/>
                              <a:pt x="573" y="370"/>
                            </a:cubicBezTo>
                            <a:cubicBezTo>
                              <a:pt x="572" y="370"/>
                              <a:pt x="571" y="370"/>
                              <a:pt x="571" y="370"/>
                            </a:cubicBezTo>
                            <a:cubicBezTo>
                              <a:pt x="571" y="370"/>
                              <a:pt x="572" y="370"/>
                              <a:pt x="572" y="369"/>
                            </a:cubicBezTo>
                            <a:cubicBezTo>
                              <a:pt x="570" y="370"/>
                              <a:pt x="570" y="368"/>
                              <a:pt x="569" y="367"/>
                            </a:cubicBezTo>
                            <a:cubicBezTo>
                              <a:pt x="568" y="366"/>
                              <a:pt x="566" y="366"/>
                              <a:pt x="565" y="366"/>
                            </a:cubicBezTo>
                            <a:cubicBezTo>
                              <a:pt x="569" y="368"/>
                              <a:pt x="569" y="372"/>
                              <a:pt x="567" y="374"/>
                            </a:cubicBezTo>
                            <a:cubicBezTo>
                              <a:pt x="565" y="376"/>
                              <a:pt x="564" y="378"/>
                              <a:pt x="564" y="381"/>
                            </a:cubicBezTo>
                            <a:cubicBezTo>
                              <a:pt x="565" y="384"/>
                              <a:pt x="563" y="386"/>
                              <a:pt x="559" y="387"/>
                            </a:cubicBezTo>
                            <a:cubicBezTo>
                              <a:pt x="557" y="388"/>
                              <a:pt x="558" y="391"/>
                              <a:pt x="556" y="392"/>
                            </a:cubicBezTo>
                            <a:cubicBezTo>
                              <a:pt x="561" y="395"/>
                              <a:pt x="555" y="394"/>
                              <a:pt x="552" y="394"/>
                            </a:cubicBezTo>
                            <a:cubicBezTo>
                              <a:pt x="551" y="394"/>
                              <a:pt x="550" y="396"/>
                              <a:pt x="553" y="397"/>
                            </a:cubicBezTo>
                            <a:cubicBezTo>
                              <a:pt x="554" y="397"/>
                              <a:pt x="555" y="396"/>
                              <a:pt x="557" y="397"/>
                            </a:cubicBezTo>
                            <a:cubicBezTo>
                              <a:pt x="557" y="396"/>
                              <a:pt x="559" y="395"/>
                              <a:pt x="562" y="395"/>
                            </a:cubicBezTo>
                            <a:cubicBezTo>
                              <a:pt x="564" y="394"/>
                              <a:pt x="564" y="393"/>
                              <a:pt x="566" y="392"/>
                            </a:cubicBezTo>
                            <a:cubicBezTo>
                              <a:pt x="569" y="389"/>
                              <a:pt x="576" y="392"/>
                              <a:pt x="580" y="392"/>
                            </a:cubicBezTo>
                            <a:cubicBezTo>
                              <a:pt x="579" y="392"/>
                              <a:pt x="578" y="392"/>
                              <a:pt x="577" y="391"/>
                            </a:cubicBezTo>
                            <a:cubicBezTo>
                              <a:pt x="578" y="390"/>
                              <a:pt x="581" y="389"/>
                              <a:pt x="584" y="389"/>
                            </a:cubicBezTo>
                            <a:cubicBezTo>
                              <a:pt x="586" y="388"/>
                              <a:pt x="589" y="389"/>
                              <a:pt x="591" y="388"/>
                            </a:cubicBezTo>
                            <a:cubicBezTo>
                              <a:pt x="589" y="387"/>
                              <a:pt x="590" y="386"/>
                              <a:pt x="590" y="385"/>
                            </a:cubicBezTo>
                            <a:cubicBezTo>
                              <a:pt x="588" y="385"/>
                              <a:pt x="582" y="386"/>
                              <a:pt x="584" y="383"/>
                            </a:cubicBezTo>
                            <a:cubicBezTo>
                              <a:pt x="585" y="382"/>
                              <a:pt x="587" y="380"/>
                              <a:pt x="590" y="379"/>
                            </a:cubicBezTo>
                            <a:cubicBezTo>
                              <a:pt x="594" y="378"/>
                              <a:pt x="598" y="378"/>
                              <a:pt x="602" y="378"/>
                            </a:cubicBezTo>
                            <a:cubicBezTo>
                              <a:pt x="602" y="378"/>
                              <a:pt x="608" y="378"/>
                              <a:pt x="608" y="379"/>
                            </a:cubicBezTo>
                            <a:cubicBezTo>
                              <a:pt x="609" y="379"/>
                              <a:pt x="610" y="379"/>
                              <a:pt x="611" y="378"/>
                            </a:cubicBezTo>
                            <a:cubicBezTo>
                              <a:pt x="608" y="378"/>
                              <a:pt x="610" y="377"/>
                              <a:pt x="611" y="377"/>
                            </a:cubicBezTo>
                            <a:cubicBezTo>
                              <a:pt x="610" y="377"/>
                              <a:pt x="610" y="377"/>
                              <a:pt x="609" y="377"/>
                            </a:cubicBezTo>
                            <a:cubicBezTo>
                              <a:pt x="609" y="376"/>
                              <a:pt x="605" y="377"/>
                              <a:pt x="604" y="377"/>
                            </a:cubicBezTo>
                            <a:cubicBezTo>
                              <a:pt x="605" y="376"/>
                              <a:pt x="606" y="376"/>
                              <a:pt x="607" y="376"/>
                            </a:cubicBezTo>
                            <a:cubicBezTo>
                              <a:pt x="608" y="376"/>
                              <a:pt x="611" y="376"/>
                              <a:pt x="609" y="377"/>
                            </a:cubicBezTo>
                            <a:cubicBezTo>
                              <a:pt x="611" y="377"/>
                              <a:pt x="611" y="376"/>
                              <a:pt x="613" y="376"/>
                            </a:cubicBezTo>
                            <a:cubicBezTo>
                              <a:pt x="614" y="375"/>
                              <a:pt x="615" y="375"/>
                              <a:pt x="616" y="375"/>
                            </a:cubicBezTo>
                            <a:cubicBezTo>
                              <a:pt x="618" y="374"/>
                              <a:pt x="621" y="373"/>
                              <a:pt x="622" y="372"/>
                            </a:cubicBezTo>
                            <a:cubicBezTo>
                              <a:pt x="624" y="371"/>
                              <a:pt x="626" y="369"/>
                              <a:pt x="629" y="369"/>
                            </a:cubicBezTo>
                            <a:cubicBezTo>
                              <a:pt x="632" y="368"/>
                              <a:pt x="635" y="368"/>
                              <a:pt x="638" y="368"/>
                            </a:cubicBezTo>
                            <a:cubicBezTo>
                              <a:pt x="645" y="368"/>
                              <a:pt x="652" y="368"/>
                              <a:pt x="658" y="368"/>
                            </a:cubicBezTo>
                            <a:cubicBezTo>
                              <a:pt x="661" y="368"/>
                              <a:pt x="662" y="368"/>
                              <a:pt x="663" y="367"/>
                            </a:cubicBezTo>
                            <a:cubicBezTo>
                              <a:pt x="663" y="365"/>
                              <a:pt x="665" y="366"/>
                              <a:pt x="666" y="365"/>
                            </a:cubicBezTo>
                            <a:cubicBezTo>
                              <a:pt x="667" y="365"/>
                              <a:pt x="667" y="365"/>
                              <a:pt x="667" y="366"/>
                            </a:cubicBezTo>
                            <a:cubicBezTo>
                              <a:pt x="668" y="366"/>
                              <a:pt x="668" y="365"/>
                              <a:pt x="668" y="365"/>
                            </a:cubicBezTo>
                            <a:cubicBezTo>
                              <a:pt x="668" y="364"/>
                              <a:pt x="669" y="365"/>
                              <a:pt x="669" y="364"/>
                            </a:cubicBezTo>
                            <a:cubicBezTo>
                              <a:pt x="669" y="363"/>
                              <a:pt x="669" y="362"/>
                              <a:pt x="671" y="362"/>
                            </a:cubicBezTo>
                            <a:cubicBezTo>
                              <a:pt x="672" y="360"/>
                              <a:pt x="673" y="359"/>
                              <a:pt x="673" y="357"/>
                            </a:cubicBezTo>
                            <a:cubicBezTo>
                              <a:pt x="673" y="356"/>
                              <a:pt x="674" y="356"/>
                              <a:pt x="675" y="355"/>
                            </a:cubicBezTo>
                            <a:cubicBezTo>
                              <a:pt x="676" y="353"/>
                              <a:pt x="676" y="352"/>
                              <a:pt x="677" y="350"/>
                            </a:cubicBezTo>
                            <a:cubicBezTo>
                              <a:pt x="678" y="349"/>
                              <a:pt x="679" y="348"/>
                              <a:pt x="680" y="347"/>
                            </a:cubicBezTo>
                            <a:cubicBezTo>
                              <a:pt x="681" y="347"/>
                              <a:pt x="683" y="344"/>
                              <a:pt x="684" y="345"/>
                            </a:cubicBezTo>
                            <a:cubicBezTo>
                              <a:pt x="685" y="345"/>
                              <a:pt x="685" y="346"/>
                              <a:pt x="685" y="347"/>
                            </a:cubicBezTo>
                            <a:cubicBezTo>
                              <a:pt x="687" y="348"/>
                              <a:pt x="691" y="345"/>
                              <a:pt x="693" y="346"/>
                            </a:cubicBezTo>
                            <a:cubicBezTo>
                              <a:pt x="698" y="348"/>
                              <a:pt x="697" y="353"/>
                              <a:pt x="697" y="356"/>
                            </a:cubicBezTo>
                            <a:cubicBezTo>
                              <a:pt x="697" y="357"/>
                              <a:pt x="695" y="361"/>
                              <a:pt x="698" y="362"/>
                            </a:cubicBezTo>
                            <a:cubicBezTo>
                              <a:pt x="700" y="363"/>
                              <a:pt x="700" y="362"/>
                              <a:pt x="700" y="363"/>
                            </a:cubicBezTo>
                            <a:cubicBezTo>
                              <a:pt x="700" y="364"/>
                              <a:pt x="700" y="366"/>
                              <a:pt x="701" y="367"/>
                            </a:cubicBezTo>
                            <a:cubicBezTo>
                              <a:pt x="702" y="366"/>
                              <a:pt x="703" y="366"/>
                              <a:pt x="704" y="367"/>
                            </a:cubicBezTo>
                            <a:cubicBezTo>
                              <a:pt x="705" y="366"/>
                              <a:pt x="705" y="367"/>
                              <a:pt x="706" y="368"/>
                            </a:cubicBezTo>
                            <a:cubicBezTo>
                              <a:pt x="708" y="368"/>
                              <a:pt x="708" y="366"/>
                              <a:pt x="710" y="367"/>
                            </a:cubicBezTo>
                            <a:cubicBezTo>
                              <a:pt x="711" y="367"/>
                              <a:pt x="711" y="366"/>
                              <a:pt x="712" y="366"/>
                            </a:cubicBezTo>
                            <a:cubicBezTo>
                              <a:pt x="713" y="366"/>
                              <a:pt x="713" y="366"/>
                              <a:pt x="712" y="365"/>
                            </a:cubicBezTo>
                            <a:cubicBezTo>
                              <a:pt x="713" y="365"/>
                              <a:pt x="713" y="364"/>
                              <a:pt x="714" y="364"/>
                            </a:cubicBezTo>
                            <a:cubicBezTo>
                              <a:pt x="714" y="364"/>
                              <a:pt x="714" y="365"/>
                              <a:pt x="713" y="365"/>
                            </a:cubicBezTo>
                            <a:cubicBezTo>
                              <a:pt x="716" y="367"/>
                              <a:pt x="719" y="364"/>
                              <a:pt x="721" y="364"/>
                            </a:cubicBezTo>
                            <a:cubicBezTo>
                              <a:pt x="722" y="363"/>
                              <a:pt x="725" y="363"/>
                              <a:pt x="725" y="362"/>
                            </a:cubicBezTo>
                            <a:cubicBezTo>
                              <a:pt x="727" y="361"/>
                              <a:pt x="727" y="360"/>
                              <a:pt x="726" y="358"/>
                            </a:cubicBezTo>
                            <a:cubicBezTo>
                              <a:pt x="727" y="359"/>
                              <a:pt x="728" y="360"/>
                              <a:pt x="728" y="361"/>
                            </a:cubicBezTo>
                            <a:cubicBezTo>
                              <a:pt x="729" y="360"/>
                              <a:pt x="729" y="360"/>
                              <a:pt x="730" y="360"/>
                            </a:cubicBezTo>
                            <a:cubicBezTo>
                              <a:pt x="728" y="361"/>
                              <a:pt x="727" y="362"/>
                              <a:pt x="726" y="363"/>
                            </a:cubicBezTo>
                            <a:cubicBezTo>
                              <a:pt x="725" y="364"/>
                              <a:pt x="724" y="364"/>
                              <a:pt x="724" y="364"/>
                            </a:cubicBezTo>
                            <a:cubicBezTo>
                              <a:pt x="724" y="365"/>
                              <a:pt x="725" y="366"/>
                              <a:pt x="726" y="365"/>
                            </a:cubicBezTo>
                            <a:cubicBezTo>
                              <a:pt x="727" y="364"/>
                              <a:pt x="730" y="364"/>
                              <a:pt x="732" y="364"/>
                            </a:cubicBezTo>
                            <a:cubicBezTo>
                              <a:pt x="734" y="365"/>
                              <a:pt x="736" y="364"/>
                              <a:pt x="739" y="365"/>
                            </a:cubicBezTo>
                            <a:cubicBezTo>
                              <a:pt x="737" y="366"/>
                              <a:pt x="729" y="365"/>
                              <a:pt x="732" y="368"/>
                            </a:cubicBezTo>
                            <a:cubicBezTo>
                              <a:pt x="731" y="368"/>
                              <a:pt x="731" y="366"/>
                              <a:pt x="729" y="367"/>
                            </a:cubicBezTo>
                            <a:cubicBezTo>
                              <a:pt x="730" y="367"/>
                              <a:pt x="729" y="366"/>
                              <a:pt x="729" y="366"/>
                            </a:cubicBezTo>
                            <a:cubicBezTo>
                              <a:pt x="725" y="368"/>
                              <a:pt x="719" y="368"/>
                              <a:pt x="717" y="371"/>
                            </a:cubicBezTo>
                            <a:cubicBezTo>
                              <a:pt x="718" y="371"/>
                              <a:pt x="718" y="371"/>
                              <a:pt x="719" y="371"/>
                            </a:cubicBezTo>
                            <a:cubicBezTo>
                              <a:pt x="718" y="371"/>
                              <a:pt x="717" y="373"/>
                              <a:pt x="716" y="371"/>
                            </a:cubicBezTo>
                            <a:cubicBezTo>
                              <a:pt x="714" y="372"/>
                              <a:pt x="713" y="373"/>
                              <a:pt x="712" y="374"/>
                            </a:cubicBezTo>
                            <a:cubicBezTo>
                              <a:pt x="713" y="374"/>
                              <a:pt x="713" y="372"/>
                              <a:pt x="715" y="372"/>
                            </a:cubicBezTo>
                            <a:cubicBezTo>
                              <a:pt x="713" y="374"/>
                              <a:pt x="709" y="378"/>
                              <a:pt x="713" y="381"/>
                            </a:cubicBezTo>
                            <a:cubicBezTo>
                              <a:pt x="714" y="380"/>
                              <a:pt x="714" y="380"/>
                              <a:pt x="714" y="380"/>
                            </a:cubicBezTo>
                            <a:cubicBezTo>
                              <a:pt x="715" y="380"/>
                              <a:pt x="716" y="382"/>
                              <a:pt x="716" y="382"/>
                            </a:cubicBezTo>
                            <a:cubicBezTo>
                              <a:pt x="717" y="382"/>
                              <a:pt x="718" y="382"/>
                              <a:pt x="719" y="383"/>
                            </a:cubicBezTo>
                            <a:cubicBezTo>
                              <a:pt x="718" y="382"/>
                              <a:pt x="720" y="382"/>
                              <a:pt x="720" y="380"/>
                            </a:cubicBezTo>
                            <a:cubicBezTo>
                              <a:pt x="720" y="380"/>
                              <a:pt x="720" y="381"/>
                              <a:pt x="721" y="381"/>
                            </a:cubicBezTo>
                            <a:cubicBezTo>
                              <a:pt x="721" y="381"/>
                              <a:pt x="721" y="380"/>
                              <a:pt x="721" y="380"/>
                            </a:cubicBezTo>
                            <a:cubicBezTo>
                              <a:pt x="723" y="382"/>
                              <a:pt x="724" y="379"/>
                              <a:pt x="725" y="378"/>
                            </a:cubicBezTo>
                            <a:cubicBezTo>
                              <a:pt x="726" y="378"/>
                              <a:pt x="729" y="376"/>
                              <a:pt x="729" y="375"/>
                            </a:cubicBezTo>
                            <a:cubicBezTo>
                              <a:pt x="729" y="375"/>
                              <a:pt x="730" y="375"/>
                              <a:pt x="730" y="375"/>
                            </a:cubicBezTo>
                            <a:cubicBezTo>
                              <a:pt x="730" y="374"/>
                              <a:pt x="731" y="371"/>
                              <a:pt x="732" y="373"/>
                            </a:cubicBezTo>
                            <a:cubicBezTo>
                              <a:pt x="733" y="373"/>
                              <a:pt x="732" y="373"/>
                              <a:pt x="732" y="372"/>
                            </a:cubicBezTo>
                            <a:cubicBezTo>
                              <a:pt x="732" y="372"/>
                              <a:pt x="733" y="371"/>
                              <a:pt x="734" y="371"/>
                            </a:cubicBezTo>
                            <a:cubicBezTo>
                              <a:pt x="732" y="373"/>
                              <a:pt x="739" y="375"/>
                              <a:pt x="736" y="371"/>
                            </a:cubicBezTo>
                            <a:cubicBezTo>
                              <a:pt x="738" y="373"/>
                              <a:pt x="741" y="371"/>
                              <a:pt x="742" y="371"/>
                            </a:cubicBezTo>
                            <a:cubicBezTo>
                              <a:pt x="745" y="371"/>
                              <a:pt x="747" y="370"/>
                              <a:pt x="749" y="369"/>
                            </a:cubicBezTo>
                            <a:cubicBezTo>
                              <a:pt x="751" y="368"/>
                              <a:pt x="754" y="367"/>
                              <a:pt x="756" y="367"/>
                            </a:cubicBezTo>
                            <a:cubicBezTo>
                              <a:pt x="758" y="367"/>
                              <a:pt x="761" y="367"/>
                              <a:pt x="761" y="365"/>
                            </a:cubicBezTo>
                            <a:cubicBezTo>
                              <a:pt x="760" y="365"/>
                              <a:pt x="759" y="365"/>
                              <a:pt x="757" y="364"/>
                            </a:cubicBezTo>
                            <a:cubicBezTo>
                              <a:pt x="760" y="364"/>
                              <a:pt x="758" y="362"/>
                              <a:pt x="756" y="362"/>
                            </a:cubicBezTo>
                            <a:cubicBezTo>
                              <a:pt x="755" y="362"/>
                              <a:pt x="755" y="363"/>
                              <a:pt x="754" y="362"/>
                            </a:cubicBezTo>
                            <a:cubicBezTo>
                              <a:pt x="753" y="362"/>
                              <a:pt x="752" y="361"/>
                              <a:pt x="752" y="360"/>
                            </a:cubicBezTo>
                            <a:cubicBezTo>
                              <a:pt x="750" y="361"/>
                              <a:pt x="747" y="362"/>
                              <a:pt x="745" y="362"/>
                            </a:cubicBezTo>
                            <a:cubicBezTo>
                              <a:pt x="745" y="362"/>
                              <a:pt x="745" y="361"/>
                              <a:pt x="746" y="361"/>
                            </a:cubicBezTo>
                            <a:cubicBezTo>
                              <a:pt x="744" y="361"/>
                              <a:pt x="743" y="361"/>
                              <a:pt x="741" y="361"/>
                            </a:cubicBezTo>
                            <a:cubicBezTo>
                              <a:pt x="740" y="361"/>
                              <a:pt x="739" y="360"/>
                              <a:pt x="738" y="360"/>
                            </a:cubicBezTo>
                            <a:cubicBezTo>
                              <a:pt x="735" y="360"/>
                              <a:pt x="734" y="360"/>
                              <a:pt x="732" y="358"/>
                            </a:cubicBezTo>
                            <a:cubicBezTo>
                              <a:pt x="733" y="358"/>
                              <a:pt x="734" y="358"/>
                              <a:pt x="735" y="357"/>
                            </a:cubicBezTo>
                            <a:cubicBezTo>
                              <a:pt x="733" y="357"/>
                              <a:pt x="731" y="356"/>
                              <a:pt x="729" y="356"/>
                            </a:cubicBezTo>
                            <a:cubicBezTo>
                              <a:pt x="726" y="356"/>
                              <a:pt x="728" y="355"/>
                              <a:pt x="726" y="355"/>
                            </a:cubicBezTo>
                            <a:cubicBezTo>
                              <a:pt x="728" y="355"/>
                              <a:pt x="724" y="351"/>
                              <a:pt x="724" y="350"/>
                            </a:cubicBezTo>
                            <a:cubicBezTo>
                              <a:pt x="724" y="349"/>
                              <a:pt x="725" y="348"/>
                              <a:pt x="724" y="348"/>
                            </a:cubicBezTo>
                            <a:cubicBezTo>
                              <a:pt x="722" y="348"/>
                              <a:pt x="721" y="348"/>
                              <a:pt x="720" y="348"/>
                            </a:cubicBezTo>
                            <a:cubicBezTo>
                              <a:pt x="723" y="347"/>
                              <a:pt x="723" y="344"/>
                              <a:pt x="726" y="342"/>
                            </a:cubicBezTo>
                            <a:cubicBezTo>
                              <a:pt x="725" y="342"/>
                              <a:pt x="725" y="341"/>
                              <a:pt x="724" y="341"/>
                            </a:cubicBezTo>
                            <a:cubicBezTo>
                              <a:pt x="723" y="341"/>
                              <a:pt x="722" y="341"/>
                              <a:pt x="721" y="341"/>
                            </a:cubicBezTo>
                            <a:cubicBezTo>
                              <a:pt x="720" y="342"/>
                              <a:pt x="718" y="342"/>
                              <a:pt x="717" y="343"/>
                            </a:cubicBezTo>
                            <a:cubicBezTo>
                              <a:pt x="716" y="340"/>
                              <a:pt x="715" y="340"/>
                              <a:pt x="712" y="339"/>
                            </a:cubicBezTo>
                            <a:cubicBezTo>
                              <a:pt x="711" y="339"/>
                              <a:pt x="710" y="339"/>
                              <a:pt x="709" y="339"/>
                            </a:cubicBezTo>
                            <a:cubicBezTo>
                              <a:pt x="708" y="339"/>
                              <a:pt x="707" y="340"/>
                              <a:pt x="706" y="339"/>
                            </a:cubicBezTo>
                            <a:cubicBezTo>
                              <a:pt x="707" y="339"/>
                              <a:pt x="708" y="338"/>
                              <a:pt x="710" y="338"/>
                            </a:cubicBezTo>
                            <a:cubicBezTo>
                              <a:pt x="712" y="338"/>
                              <a:pt x="713" y="338"/>
                              <a:pt x="714" y="338"/>
                            </a:cubicBezTo>
                            <a:cubicBezTo>
                              <a:pt x="717" y="338"/>
                              <a:pt x="719" y="340"/>
                              <a:pt x="721" y="339"/>
                            </a:cubicBezTo>
                            <a:cubicBezTo>
                              <a:pt x="724" y="338"/>
                              <a:pt x="726" y="336"/>
                              <a:pt x="729" y="335"/>
                            </a:cubicBezTo>
                            <a:cubicBezTo>
                              <a:pt x="730" y="335"/>
                              <a:pt x="731" y="334"/>
                              <a:pt x="730" y="333"/>
                            </a:cubicBezTo>
                            <a:cubicBezTo>
                              <a:pt x="730" y="332"/>
                              <a:pt x="729" y="332"/>
                              <a:pt x="729" y="332"/>
                            </a:cubicBezTo>
                            <a:cubicBezTo>
                              <a:pt x="730" y="332"/>
                              <a:pt x="726" y="331"/>
                              <a:pt x="729" y="331"/>
                            </a:cubicBezTo>
                            <a:cubicBezTo>
                              <a:pt x="730" y="331"/>
                              <a:pt x="730" y="331"/>
                              <a:pt x="731" y="332"/>
                            </a:cubicBezTo>
                            <a:cubicBezTo>
                              <a:pt x="731" y="329"/>
                              <a:pt x="723" y="328"/>
                              <a:pt x="721" y="327"/>
                            </a:cubicBezTo>
                            <a:cubicBezTo>
                              <a:pt x="718" y="327"/>
                              <a:pt x="715" y="327"/>
                              <a:pt x="712" y="328"/>
                            </a:cubicBezTo>
                            <a:cubicBezTo>
                              <a:pt x="709" y="328"/>
                              <a:pt x="706" y="329"/>
                              <a:pt x="703" y="330"/>
                            </a:cubicBezTo>
                            <a:cubicBezTo>
                              <a:pt x="700" y="331"/>
                              <a:pt x="697" y="331"/>
                              <a:pt x="694" y="332"/>
                            </a:cubicBezTo>
                            <a:cubicBezTo>
                              <a:pt x="689" y="335"/>
                              <a:pt x="682" y="338"/>
                              <a:pt x="679" y="342"/>
                            </a:cubicBezTo>
                            <a:cubicBezTo>
                              <a:pt x="677" y="344"/>
                              <a:pt x="675" y="346"/>
                              <a:pt x="672" y="348"/>
                            </a:cubicBezTo>
                            <a:cubicBezTo>
                              <a:pt x="670" y="350"/>
                              <a:pt x="666" y="350"/>
                              <a:pt x="663" y="351"/>
                            </a:cubicBezTo>
                            <a:cubicBezTo>
                              <a:pt x="665" y="350"/>
                              <a:pt x="666" y="349"/>
                              <a:pt x="668" y="348"/>
                            </a:cubicBezTo>
                            <a:cubicBezTo>
                              <a:pt x="669" y="347"/>
                              <a:pt x="670" y="345"/>
                              <a:pt x="671" y="345"/>
                            </a:cubicBezTo>
                            <a:cubicBezTo>
                              <a:pt x="675" y="343"/>
                              <a:pt x="677" y="341"/>
                              <a:pt x="678" y="338"/>
                            </a:cubicBezTo>
                            <a:cubicBezTo>
                              <a:pt x="678" y="338"/>
                              <a:pt x="677" y="338"/>
                              <a:pt x="677" y="338"/>
                            </a:cubicBezTo>
                            <a:cubicBezTo>
                              <a:pt x="677" y="338"/>
                              <a:pt x="678" y="338"/>
                              <a:pt x="678" y="338"/>
                            </a:cubicBezTo>
                            <a:cubicBezTo>
                              <a:pt x="679" y="338"/>
                              <a:pt x="680" y="337"/>
                              <a:pt x="681" y="336"/>
                            </a:cubicBezTo>
                            <a:cubicBezTo>
                              <a:pt x="683" y="335"/>
                              <a:pt x="684" y="332"/>
                              <a:pt x="686" y="331"/>
                            </a:cubicBezTo>
                            <a:cubicBezTo>
                              <a:pt x="688" y="331"/>
                              <a:pt x="691" y="330"/>
                              <a:pt x="691" y="328"/>
                            </a:cubicBezTo>
                            <a:cubicBezTo>
                              <a:pt x="691" y="328"/>
                              <a:pt x="691" y="329"/>
                              <a:pt x="691" y="329"/>
                            </a:cubicBezTo>
                            <a:cubicBezTo>
                              <a:pt x="691" y="329"/>
                              <a:pt x="692" y="329"/>
                              <a:pt x="693" y="329"/>
                            </a:cubicBezTo>
                            <a:cubicBezTo>
                              <a:pt x="691" y="327"/>
                              <a:pt x="696" y="327"/>
                              <a:pt x="698" y="327"/>
                            </a:cubicBezTo>
                            <a:cubicBezTo>
                              <a:pt x="700" y="327"/>
                              <a:pt x="701" y="326"/>
                              <a:pt x="702" y="325"/>
                            </a:cubicBezTo>
                            <a:cubicBezTo>
                              <a:pt x="703" y="323"/>
                              <a:pt x="705" y="317"/>
                              <a:pt x="709" y="319"/>
                            </a:cubicBezTo>
                            <a:cubicBezTo>
                              <a:pt x="707" y="317"/>
                              <a:pt x="712" y="318"/>
                              <a:pt x="712" y="318"/>
                            </a:cubicBezTo>
                            <a:cubicBezTo>
                              <a:pt x="714" y="317"/>
                              <a:pt x="717" y="317"/>
                              <a:pt x="719" y="317"/>
                            </a:cubicBezTo>
                            <a:cubicBezTo>
                              <a:pt x="723" y="317"/>
                              <a:pt x="729" y="318"/>
                              <a:pt x="732" y="317"/>
                            </a:cubicBezTo>
                            <a:cubicBezTo>
                              <a:pt x="734" y="317"/>
                              <a:pt x="737" y="319"/>
                              <a:pt x="739" y="318"/>
                            </a:cubicBezTo>
                            <a:cubicBezTo>
                              <a:pt x="741" y="317"/>
                              <a:pt x="743" y="317"/>
                              <a:pt x="745" y="317"/>
                            </a:cubicBezTo>
                            <a:cubicBezTo>
                              <a:pt x="747" y="317"/>
                              <a:pt x="750" y="318"/>
                              <a:pt x="752" y="318"/>
                            </a:cubicBezTo>
                            <a:cubicBezTo>
                              <a:pt x="753" y="318"/>
                              <a:pt x="754" y="319"/>
                              <a:pt x="754" y="319"/>
                            </a:cubicBezTo>
                            <a:cubicBezTo>
                              <a:pt x="755" y="319"/>
                              <a:pt x="755" y="319"/>
                              <a:pt x="756" y="318"/>
                            </a:cubicBezTo>
                            <a:cubicBezTo>
                              <a:pt x="755" y="319"/>
                              <a:pt x="755" y="319"/>
                              <a:pt x="754" y="319"/>
                            </a:cubicBezTo>
                            <a:cubicBezTo>
                              <a:pt x="758" y="319"/>
                              <a:pt x="760" y="318"/>
                              <a:pt x="764" y="318"/>
                            </a:cubicBezTo>
                            <a:cubicBezTo>
                              <a:pt x="765" y="318"/>
                              <a:pt x="766" y="318"/>
                              <a:pt x="768" y="318"/>
                            </a:cubicBezTo>
                            <a:cubicBezTo>
                              <a:pt x="769" y="318"/>
                              <a:pt x="770" y="318"/>
                              <a:pt x="771" y="318"/>
                            </a:cubicBezTo>
                            <a:cubicBezTo>
                              <a:pt x="772" y="317"/>
                              <a:pt x="772" y="316"/>
                              <a:pt x="773" y="316"/>
                            </a:cubicBezTo>
                            <a:cubicBezTo>
                              <a:pt x="774" y="316"/>
                              <a:pt x="775" y="316"/>
                              <a:pt x="775" y="315"/>
                            </a:cubicBezTo>
                            <a:cubicBezTo>
                              <a:pt x="775" y="314"/>
                              <a:pt x="778" y="313"/>
                              <a:pt x="779" y="312"/>
                            </a:cubicBezTo>
                            <a:cubicBezTo>
                              <a:pt x="780" y="313"/>
                              <a:pt x="780" y="312"/>
                              <a:pt x="780" y="312"/>
                            </a:cubicBezTo>
                            <a:close/>
                            <a:moveTo>
                              <a:pt x="109" y="268"/>
                            </a:moveTo>
                            <a:cubicBezTo>
                              <a:pt x="109" y="268"/>
                              <a:pt x="108" y="267"/>
                              <a:pt x="108" y="266"/>
                            </a:cubicBezTo>
                            <a:cubicBezTo>
                              <a:pt x="109" y="267"/>
                              <a:pt x="110" y="268"/>
                              <a:pt x="111" y="268"/>
                            </a:cubicBezTo>
                            <a:cubicBezTo>
                              <a:pt x="110" y="268"/>
                              <a:pt x="109" y="268"/>
                              <a:pt x="109" y="268"/>
                            </a:cubicBezTo>
                            <a:close/>
                            <a:moveTo>
                              <a:pt x="109" y="280"/>
                            </a:moveTo>
                            <a:cubicBezTo>
                              <a:pt x="110" y="280"/>
                              <a:pt x="111" y="279"/>
                              <a:pt x="112" y="279"/>
                            </a:cubicBezTo>
                            <a:cubicBezTo>
                              <a:pt x="111" y="280"/>
                              <a:pt x="110" y="280"/>
                              <a:pt x="109" y="280"/>
                            </a:cubicBezTo>
                            <a:close/>
                            <a:moveTo>
                              <a:pt x="116" y="291"/>
                            </a:moveTo>
                            <a:cubicBezTo>
                              <a:pt x="116" y="291"/>
                              <a:pt x="116" y="290"/>
                              <a:pt x="115" y="290"/>
                            </a:cubicBezTo>
                            <a:cubicBezTo>
                              <a:pt x="116" y="290"/>
                              <a:pt x="117" y="291"/>
                              <a:pt x="117" y="291"/>
                            </a:cubicBezTo>
                            <a:cubicBezTo>
                              <a:pt x="117" y="291"/>
                              <a:pt x="117" y="291"/>
                              <a:pt x="116" y="291"/>
                            </a:cubicBezTo>
                            <a:close/>
                            <a:moveTo>
                              <a:pt x="120" y="291"/>
                            </a:moveTo>
                            <a:cubicBezTo>
                              <a:pt x="120" y="290"/>
                              <a:pt x="120" y="290"/>
                              <a:pt x="119" y="290"/>
                            </a:cubicBezTo>
                            <a:cubicBezTo>
                              <a:pt x="119" y="290"/>
                              <a:pt x="119" y="289"/>
                              <a:pt x="119" y="289"/>
                            </a:cubicBezTo>
                            <a:cubicBezTo>
                              <a:pt x="119" y="289"/>
                              <a:pt x="119" y="289"/>
                              <a:pt x="119" y="289"/>
                            </a:cubicBezTo>
                            <a:cubicBezTo>
                              <a:pt x="121" y="290"/>
                              <a:pt x="120" y="290"/>
                              <a:pt x="120" y="291"/>
                            </a:cubicBezTo>
                            <a:close/>
                            <a:moveTo>
                              <a:pt x="124" y="287"/>
                            </a:moveTo>
                            <a:cubicBezTo>
                              <a:pt x="125" y="287"/>
                              <a:pt x="125" y="287"/>
                              <a:pt x="126" y="289"/>
                            </a:cubicBezTo>
                            <a:cubicBezTo>
                              <a:pt x="124" y="288"/>
                              <a:pt x="124" y="287"/>
                              <a:pt x="124" y="287"/>
                            </a:cubicBezTo>
                            <a:close/>
                            <a:moveTo>
                              <a:pt x="125" y="296"/>
                            </a:moveTo>
                            <a:cubicBezTo>
                              <a:pt x="125" y="296"/>
                              <a:pt x="126" y="295"/>
                              <a:pt x="126" y="295"/>
                            </a:cubicBezTo>
                            <a:cubicBezTo>
                              <a:pt x="126" y="296"/>
                              <a:pt x="125" y="296"/>
                              <a:pt x="125" y="296"/>
                            </a:cubicBezTo>
                            <a:close/>
                            <a:moveTo>
                              <a:pt x="134" y="295"/>
                            </a:moveTo>
                            <a:cubicBezTo>
                              <a:pt x="135" y="294"/>
                              <a:pt x="135" y="294"/>
                              <a:pt x="134" y="292"/>
                            </a:cubicBezTo>
                            <a:cubicBezTo>
                              <a:pt x="136" y="294"/>
                              <a:pt x="135" y="295"/>
                              <a:pt x="134" y="295"/>
                            </a:cubicBezTo>
                            <a:close/>
                            <a:moveTo>
                              <a:pt x="133" y="310"/>
                            </a:moveTo>
                            <a:cubicBezTo>
                              <a:pt x="133" y="310"/>
                              <a:pt x="132" y="310"/>
                              <a:pt x="132" y="310"/>
                            </a:cubicBezTo>
                            <a:cubicBezTo>
                              <a:pt x="134" y="310"/>
                              <a:pt x="137" y="309"/>
                              <a:pt x="138" y="309"/>
                            </a:cubicBezTo>
                            <a:cubicBezTo>
                              <a:pt x="137" y="310"/>
                              <a:pt x="135" y="310"/>
                              <a:pt x="133" y="310"/>
                            </a:cubicBezTo>
                            <a:close/>
                            <a:moveTo>
                              <a:pt x="222" y="166"/>
                            </a:moveTo>
                            <a:cubicBezTo>
                              <a:pt x="220" y="166"/>
                              <a:pt x="220" y="167"/>
                              <a:pt x="218" y="167"/>
                            </a:cubicBezTo>
                            <a:cubicBezTo>
                              <a:pt x="220" y="168"/>
                              <a:pt x="221" y="168"/>
                              <a:pt x="222" y="167"/>
                            </a:cubicBezTo>
                            <a:cubicBezTo>
                              <a:pt x="222" y="168"/>
                              <a:pt x="221" y="168"/>
                              <a:pt x="220" y="168"/>
                            </a:cubicBezTo>
                            <a:cubicBezTo>
                              <a:pt x="224" y="169"/>
                              <a:pt x="220" y="169"/>
                              <a:pt x="219" y="169"/>
                            </a:cubicBezTo>
                            <a:cubicBezTo>
                              <a:pt x="218" y="170"/>
                              <a:pt x="216" y="170"/>
                              <a:pt x="215" y="170"/>
                            </a:cubicBezTo>
                            <a:cubicBezTo>
                              <a:pt x="213" y="169"/>
                              <a:pt x="211" y="168"/>
                              <a:pt x="209" y="168"/>
                            </a:cubicBezTo>
                            <a:cubicBezTo>
                              <a:pt x="208" y="168"/>
                              <a:pt x="207" y="168"/>
                              <a:pt x="206" y="168"/>
                            </a:cubicBezTo>
                            <a:cubicBezTo>
                              <a:pt x="205" y="168"/>
                              <a:pt x="202" y="169"/>
                              <a:pt x="205" y="169"/>
                            </a:cubicBezTo>
                            <a:cubicBezTo>
                              <a:pt x="204" y="169"/>
                              <a:pt x="203" y="170"/>
                              <a:pt x="201" y="170"/>
                            </a:cubicBezTo>
                            <a:cubicBezTo>
                              <a:pt x="201" y="171"/>
                              <a:pt x="204" y="171"/>
                              <a:pt x="205" y="171"/>
                            </a:cubicBezTo>
                            <a:cubicBezTo>
                              <a:pt x="207" y="173"/>
                              <a:pt x="205" y="173"/>
                              <a:pt x="204" y="173"/>
                            </a:cubicBezTo>
                            <a:cubicBezTo>
                              <a:pt x="202" y="173"/>
                              <a:pt x="201" y="174"/>
                              <a:pt x="200" y="174"/>
                            </a:cubicBezTo>
                            <a:cubicBezTo>
                              <a:pt x="198" y="175"/>
                              <a:pt x="196" y="176"/>
                              <a:pt x="194" y="176"/>
                            </a:cubicBezTo>
                            <a:cubicBezTo>
                              <a:pt x="193" y="177"/>
                              <a:pt x="191" y="178"/>
                              <a:pt x="189" y="178"/>
                            </a:cubicBezTo>
                            <a:cubicBezTo>
                              <a:pt x="187" y="177"/>
                              <a:pt x="189" y="176"/>
                              <a:pt x="189" y="176"/>
                            </a:cubicBezTo>
                            <a:cubicBezTo>
                              <a:pt x="191" y="176"/>
                              <a:pt x="192" y="175"/>
                              <a:pt x="193" y="175"/>
                            </a:cubicBezTo>
                            <a:cubicBezTo>
                              <a:pt x="195" y="174"/>
                              <a:pt x="200" y="173"/>
                              <a:pt x="198" y="170"/>
                            </a:cubicBezTo>
                            <a:cubicBezTo>
                              <a:pt x="189" y="169"/>
                              <a:pt x="188" y="173"/>
                              <a:pt x="186" y="175"/>
                            </a:cubicBezTo>
                            <a:cubicBezTo>
                              <a:pt x="184" y="177"/>
                              <a:pt x="175" y="176"/>
                              <a:pt x="169" y="174"/>
                            </a:cubicBezTo>
                            <a:cubicBezTo>
                              <a:pt x="169" y="174"/>
                              <a:pt x="173" y="174"/>
                              <a:pt x="174" y="173"/>
                            </a:cubicBezTo>
                            <a:cubicBezTo>
                              <a:pt x="176" y="173"/>
                              <a:pt x="174" y="172"/>
                              <a:pt x="174" y="171"/>
                            </a:cubicBezTo>
                            <a:cubicBezTo>
                              <a:pt x="174" y="170"/>
                              <a:pt x="176" y="170"/>
                              <a:pt x="177" y="170"/>
                            </a:cubicBezTo>
                            <a:cubicBezTo>
                              <a:pt x="179" y="170"/>
                              <a:pt x="180" y="169"/>
                              <a:pt x="181" y="168"/>
                            </a:cubicBezTo>
                            <a:cubicBezTo>
                              <a:pt x="179" y="167"/>
                              <a:pt x="177" y="167"/>
                              <a:pt x="175" y="167"/>
                            </a:cubicBezTo>
                            <a:cubicBezTo>
                              <a:pt x="179" y="166"/>
                              <a:pt x="188" y="168"/>
                              <a:pt x="189" y="166"/>
                            </a:cubicBezTo>
                            <a:cubicBezTo>
                              <a:pt x="187" y="165"/>
                              <a:pt x="185" y="164"/>
                              <a:pt x="183" y="164"/>
                            </a:cubicBezTo>
                            <a:cubicBezTo>
                              <a:pt x="181" y="163"/>
                              <a:pt x="180" y="164"/>
                              <a:pt x="178" y="164"/>
                            </a:cubicBezTo>
                            <a:cubicBezTo>
                              <a:pt x="174" y="164"/>
                              <a:pt x="173" y="164"/>
                              <a:pt x="172" y="166"/>
                            </a:cubicBezTo>
                            <a:cubicBezTo>
                              <a:pt x="169" y="164"/>
                              <a:pt x="164" y="165"/>
                              <a:pt x="162" y="165"/>
                            </a:cubicBezTo>
                            <a:cubicBezTo>
                              <a:pt x="160" y="164"/>
                              <a:pt x="158" y="164"/>
                              <a:pt x="158" y="165"/>
                            </a:cubicBezTo>
                            <a:cubicBezTo>
                              <a:pt x="158" y="165"/>
                              <a:pt x="158" y="166"/>
                              <a:pt x="158" y="166"/>
                            </a:cubicBezTo>
                            <a:cubicBezTo>
                              <a:pt x="157" y="167"/>
                              <a:pt x="155" y="165"/>
                              <a:pt x="156" y="167"/>
                            </a:cubicBezTo>
                            <a:cubicBezTo>
                              <a:pt x="151" y="165"/>
                              <a:pt x="152" y="163"/>
                              <a:pt x="154" y="163"/>
                            </a:cubicBezTo>
                            <a:cubicBezTo>
                              <a:pt x="157" y="163"/>
                              <a:pt x="161" y="164"/>
                              <a:pt x="163" y="163"/>
                            </a:cubicBezTo>
                            <a:cubicBezTo>
                              <a:pt x="167" y="162"/>
                              <a:pt x="172" y="161"/>
                              <a:pt x="176" y="161"/>
                            </a:cubicBezTo>
                            <a:cubicBezTo>
                              <a:pt x="178" y="161"/>
                              <a:pt x="179" y="160"/>
                              <a:pt x="181" y="160"/>
                            </a:cubicBezTo>
                            <a:cubicBezTo>
                              <a:pt x="184" y="160"/>
                              <a:pt x="186" y="159"/>
                              <a:pt x="188" y="158"/>
                            </a:cubicBezTo>
                            <a:cubicBezTo>
                              <a:pt x="191" y="157"/>
                              <a:pt x="194" y="157"/>
                              <a:pt x="198" y="157"/>
                            </a:cubicBezTo>
                            <a:cubicBezTo>
                              <a:pt x="199" y="157"/>
                              <a:pt x="200" y="156"/>
                              <a:pt x="201" y="156"/>
                            </a:cubicBezTo>
                            <a:cubicBezTo>
                              <a:pt x="202" y="156"/>
                              <a:pt x="205" y="157"/>
                              <a:pt x="206" y="156"/>
                            </a:cubicBezTo>
                            <a:cubicBezTo>
                              <a:pt x="204" y="157"/>
                              <a:pt x="209" y="157"/>
                              <a:pt x="210" y="157"/>
                            </a:cubicBezTo>
                            <a:cubicBezTo>
                              <a:pt x="209" y="159"/>
                              <a:pt x="205" y="159"/>
                              <a:pt x="203" y="159"/>
                            </a:cubicBezTo>
                            <a:cubicBezTo>
                              <a:pt x="201" y="160"/>
                              <a:pt x="199" y="162"/>
                              <a:pt x="196" y="162"/>
                            </a:cubicBezTo>
                            <a:cubicBezTo>
                              <a:pt x="198" y="163"/>
                              <a:pt x="202" y="163"/>
                              <a:pt x="203" y="163"/>
                            </a:cubicBezTo>
                            <a:cubicBezTo>
                              <a:pt x="203" y="163"/>
                              <a:pt x="203" y="163"/>
                              <a:pt x="204" y="163"/>
                            </a:cubicBezTo>
                            <a:cubicBezTo>
                              <a:pt x="204" y="163"/>
                              <a:pt x="203" y="163"/>
                              <a:pt x="203" y="163"/>
                            </a:cubicBezTo>
                            <a:cubicBezTo>
                              <a:pt x="202" y="163"/>
                              <a:pt x="205" y="163"/>
                              <a:pt x="205" y="163"/>
                            </a:cubicBezTo>
                            <a:cubicBezTo>
                              <a:pt x="207" y="163"/>
                              <a:pt x="208" y="163"/>
                              <a:pt x="210" y="163"/>
                            </a:cubicBezTo>
                            <a:cubicBezTo>
                              <a:pt x="214" y="163"/>
                              <a:pt x="216" y="162"/>
                              <a:pt x="219" y="162"/>
                            </a:cubicBezTo>
                            <a:cubicBezTo>
                              <a:pt x="216" y="162"/>
                              <a:pt x="219" y="161"/>
                              <a:pt x="219" y="161"/>
                            </a:cubicBezTo>
                            <a:cubicBezTo>
                              <a:pt x="220" y="160"/>
                              <a:pt x="222" y="160"/>
                              <a:pt x="223" y="160"/>
                            </a:cubicBezTo>
                            <a:cubicBezTo>
                              <a:pt x="222" y="160"/>
                              <a:pt x="222" y="160"/>
                              <a:pt x="224" y="160"/>
                            </a:cubicBezTo>
                            <a:cubicBezTo>
                              <a:pt x="223" y="160"/>
                              <a:pt x="222" y="161"/>
                              <a:pt x="221" y="162"/>
                            </a:cubicBezTo>
                            <a:cubicBezTo>
                              <a:pt x="223" y="162"/>
                              <a:pt x="224" y="161"/>
                              <a:pt x="225" y="162"/>
                            </a:cubicBezTo>
                            <a:cubicBezTo>
                              <a:pt x="223" y="162"/>
                              <a:pt x="224" y="163"/>
                              <a:pt x="223" y="164"/>
                            </a:cubicBezTo>
                            <a:cubicBezTo>
                              <a:pt x="223" y="164"/>
                              <a:pt x="218" y="165"/>
                              <a:pt x="222" y="166"/>
                            </a:cubicBezTo>
                            <a:close/>
                            <a:moveTo>
                              <a:pt x="303" y="199"/>
                            </a:moveTo>
                            <a:cubicBezTo>
                              <a:pt x="303" y="199"/>
                              <a:pt x="304" y="199"/>
                              <a:pt x="304" y="198"/>
                            </a:cubicBezTo>
                            <a:cubicBezTo>
                              <a:pt x="292" y="195"/>
                              <a:pt x="283" y="197"/>
                              <a:pt x="280" y="201"/>
                            </a:cubicBezTo>
                            <a:cubicBezTo>
                              <a:pt x="282" y="200"/>
                              <a:pt x="285" y="199"/>
                              <a:pt x="289" y="199"/>
                            </a:cubicBezTo>
                            <a:cubicBezTo>
                              <a:pt x="292" y="198"/>
                              <a:pt x="293" y="196"/>
                              <a:pt x="298" y="198"/>
                            </a:cubicBezTo>
                            <a:cubicBezTo>
                              <a:pt x="296" y="198"/>
                              <a:pt x="292" y="197"/>
                              <a:pt x="293" y="198"/>
                            </a:cubicBezTo>
                            <a:cubicBezTo>
                              <a:pt x="294" y="198"/>
                              <a:pt x="296" y="198"/>
                              <a:pt x="299" y="199"/>
                            </a:cubicBezTo>
                            <a:cubicBezTo>
                              <a:pt x="297" y="200"/>
                              <a:pt x="292" y="199"/>
                              <a:pt x="289" y="200"/>
                            </a:cubicBezTo>
                            <a:cubicBezTo>
                              <a:pt x="291" y="200"/>
                              <a:pt x="292" y="200"/>
                              <a:pt x="293" y="200"/>
                            </a:cubicBezTo>
                            <a:cubicBezTo>
                              <a:pt x="292" y="200"/>
                              <a:pt x="291" y="200"/>
                              <a:pt x="290" y="201"/>
                            </a:cubicBezTo>
                            <a:cubicBezTo>
                              <a:pt x="292" y="200"/>
                              <a:pt x="295" y="200"/>
                              <a:pt x="297" y="200"/>
                            </a:cubicBezTo>
                            <a:cubicBezTo>
                              <a:pt x="296" y="201"/>
                              <a:pt x="293" y="201"/>
                              <a:pt x="292" y="201"/>
                            </a:cubicBezTo>
                            <a:cubicBezTo>
                              <a:pt x="293" y="201"/>
                              <a:pt x="293" y="201"/>
                              <a:pt x="294" y="201"/>
                            </a:cubicBezTo>
                            <a:cubicBezTo>
                              <a:pt x="293" y="202"/>
                              <a:pt x="289" y="201"/>
                              <a:pt x="287" y="201"/>
                            </a:cubicBezTo>
                            <a:cubicBezTo>
                              <a:pt x="286" y="201"/>
                              <a:pt x="282" y="203"/>
                              <a:pt x="285" y="202"/>
                            </a:cubicBezTo>
                            <a:cubicBezTo>
                              <a:pt x="283" y="203"/>
                              <a:pt x="281" y="204"/>
                              <a:pt x="280" y="205"/>
                            </a:cubicBezTo>
                            <a:cubicBezTo>
                              <a:pt x="281" y="204"/>
                              <a:pt x="282" y="204"/>
                              <a:pt x="282" y="204"/>
                            </a:cubicBezTo>
                            <a:cubicBezTo>
                              <a:pt x="280" y="206"/>
                              <a:pt x="277" y="208"/>
                              <a:pt x="274" y="209"/>
                            </a:cubicBezTo>
                            <a:cubicBezTo>
                              <a:pt x="271" y="211"/>
                              <a:pt x="267" y="210"/>
                              <a:pt x="264" y="211"/>
                            </a:cubicBezTo>
                            <a:cubicBezTo>
                              <a:pt x="262" y="211"/>
                              <a:pt x="262" y="212"/>
                              <a:pt x="262" y="213"/>
                            </a:cubicBezTo>
                            <a:cubicBezTo>
                              <a:pt x="262" y="215"/>
                              <a:pt x="259" y="214"/>
                              <a:pt x="257" y="214"/>
                            </a:cubicBezTo>
                            <a:cubicBezTo>
                              <a:pt x="253" y="215"/>
                              <a:pt x="249" y="217"/>
                              <a:pt x="243" y="216"/>
                            </a:cubicBezTo>
                            <a:cubicBezTo>
                              <a:pt x="240" y="216"/>
                              <a:pt x="236" y="214"/>
                              <a:pt x="233" y="214"/>
                            </a:cubicBezTo>
                            <a:cubicBezTo>
                              <a:pt x="232" y="214"/>
                              <a:pt x="230" y="215"/>
                              <a:pt x="229" y="214"/>
                            </a:cubicBezTo>
                            <a:cubicBezTo>
                              <a:pt x="227" y="213"/>
                              <a:pt x="226" y="212"/>
                              <a:pt x="224" y="212"/>
                            </a:cubicBezTo>
                            <a:cubicBezTo>
                              <a:pt x="225" y="212"/>
                              <a:pt x="228" y="213"/>
                              <a:pt x="229" y="213"/>
                            </a:cubicBezTo>
                            <a:cubicBezTo>
                              <a:pt x="231" y="213"/>
                              <a:pt x="232" y="213"/>
                              <a:pt x="233" y="212"/>
                            </a:cubicBezTo>
                            <a:cubicBezTo>
                              <a:pt x="233" y="212"/>
                              <a:pt x="233" y="211"/>
                              <a:pt x="235" y="212"/>
                            </a:cubicBezTo>
                            <a:cubicBezTo>
                              <a:pt x="238" y="212"/>
                              <a:pt x="240" y="212"/>
                              <a:pt x="241" y="212"/>
                            </a:cubicBezTo>
                            <a:cubicBezTo>
                              <a:pt x="240" y="211"/>
                              <a:pt x="240" y="211"/>
                              <a:pt x="239" y="211"/>
                            </a:cubicBezTo>
                            <a:cubicBezTo>
                              <a:pt x="240" y="210"/>
                              <a:pt x="242" y="211"/>
                              <a:pt x="242" y="210"/>
                            </a:cubicBezTo>
                            <a:cubicBezTo>
                              <a:pt x="243" y="209"/>
                              <a:pt x="243" y="209"/>
                              <a:pt x="243" y="208"/>
                            </a:cubicBezTo>
                            <a:cubicBezTo>
                              <a:pt x="244" y="207"/>
                              <a:pt x="247" y="208"/>
                              <a:pt x="249" y="207"/>
                            </a:cubicBezTo>
                            <a:cubicBezTo>
                              <a:pt x="251" y="207"/>
                              <a:pt x="254" y="207"/>
                              <a:pt x="250" y="205"/>
                            </a:cubicBezTo>
                            <a:cubicBezTo>
                              <a:pt x="249" y="204"/>
                              <a:pt x="248" y="202"/>
                              <a:pt x="246" y="202"/>
                            </a:cubicBezTo>
                            <a:cubicBezTo>
                              <a:pt x="247" y="202"/>
                              <a:pt x="246" y="201"/>
                              <a:pt x="245" y="200"/>
                            </a:cubicBezTo>
                            <a:cubicBezTo>
                              <a:pt x="245" y="201"/>
                              <a:pt x="241" y="200"/>
                              <a:pt x="240" y="199"/>
                            </a:cubicBezTo>
                            <a:cubicBezTo>
                              <a:pt x="238" y="198"/>
                              <a:pt x="239" y="197"/>
                              <a:pt x="240" y="197"/>
                            </a:cubicBezTo>
                            <a:cubicBezTo>
                              <a:pt x="241" y="198"/>
                              <a:pt x="241" y="198"/>
                              <a:pt x="242" y="199"/>
                            </a:cubicBezTo>
                            <a:cubicBezTo>
                              <a:pt x="245" y="199"/>
                              <a:pt x="247" y="199"/>
                              <a:pt x="249" y="200"/>
                            </a:cubicBezTo>
                            <a:cubicBezTo>
                              <a:pt x="254" y="202"/>
                              <a:pt x="253" y="201"/>
                              <a:pt x="256" y="201"/>
                            </a:cubicBezTo>
                            <a:cubicBezTo>
                              <a:pt x="256" y="201"/>
                              <a:pt x="256" y="202"/>
                              <a:pt x="256" y="202"/>
                            </a:cubicBezTo>
                            <a:cubicBezTo>
                              <a:pt x="259" y="202"/>
                              <a:pt x="261" y="205"/>
                              <a:pt x="263" y="205"/>
                            </a:cubicBezTo>
                            <a:cubicBezTo>
                              <a:pt x="265" y="205"/>
                              <a:pt x="267" y="205"/>
                              <a:pt x="269" y="205"/>
                            </a:cubicBezTo>
                            <a:cubicBezTo>
                              <a:pt x="273" y="204"/>
                              <a:pt x="277" y="203"/>
                              <a:pt x="279" y="201"/>
                            </a:cubicBezTo>
                            <a:cubicBezTo>
                              <a:pt x="282" y="199"/>
                              <a:pt x="284" y="197"/>
                              <a:pt x="289" y="196"/>
                            </a:cubicBezTo>
                            <a:cubicBezTo>
                              <a:pt x="293" y="195"/>
                              <a:pt x="300" y="196"/>
                              <a:pt x="306" y="197"/>
                            </a:cubicBezTo>
                            <a:cubicBezTo>
                              <a:pt x="306" y="197"/>
                              <a:pt x="305" y="198"/>
                              <a:pt x="305" y="198"/>
                            </a:cubicBezTo>
                            <a:cubicBezTo>
                              <a:pt x="305" y="198"/>
                              <a:pt x="306" y="198"/>
                              <a:pt x="307" y="198"/>
                            </a:cubicBezTo>
                            <a:cubicBezTo>
                              <a:pt x="306" y="199"/>
                              <a:pt x="304" y="199"/>
                              <a:pt x="303" y="199"/>
                            </a:cubicBezTo>
                            <a:close/>
                            <a:moveTo>
                              <a:pt x="424" y="314"/>
                            </a:moveTo>
                            <a:cubicBezTo>
                              <a:pt x="423" y="314"/>
                              <a:pt x="424" y="315"/>
                              <a:pt x="424" y="315"/>
                            </a:cubicBezTo>
                            <a:cubicBezTo>
                              <a:pt x="424" y="317"/>
                              <a:pt x="422" y="317"/>
                              <a:pt x="420" y="315"/>
                            </a:cubicBezTo>
                            <a:cubicBezTo>
                              <a:pt x="419" y="313"/>
                              <a:pt x="420" y="311"/>
                              <a:pt x="421" y="310"/>
                            </a:cubicBezTo>
                            <a:cubicBezTo>
                              <a:pt x="421" y="309"/>
                              <a:pt x="423" y="308"/>
                              <a:pt x="423" y="307"/>
                            </a:cubicBezTo>
                            <a:cubicBezTo>
                              <a:pt x="421" y="307"/>
                              <a:pt x="421" y="308"/>
                              <a:pt x="420" y="309"/>
                            </a:cubicBezTo>
                            <a:cubicBezTo>
                              <a:pt x="419" y="307"/>
                              <a:pt x="424" y="306"/>
                              <a:pt x="421" y="304"/>
                            </a:cubicBezTo>
                            <a:cubicBezTo>
                              <a:pt x="419" y="303"/>
                              <a:pt x="418" y="306"/>
                              <a:pt x="417" y="306"/>
                            </a:cubicBezTo>
                            <a:cubicBezTo>
                              <a:pt x="416" y="304"/>
                              <a:pt x="419" y="303"/>
                              <a:pt x="415" y="300"/>
                            </a:cubicBezTo>
                            <a:cubicBezTo>
                              <a:pt x="415" y="301"/>
                              <a:pt x="414" y="301"/>
                              <a:pt x="413" y="301"/>
                            </a:cubicBezTo>
                            <a:cubicBezTo>
                              <a:pt x="414" y="301"/>
                              <a:pt x="414" y="300"/>
                              <a:pt x="414" y="300"/>
                            </a:cubicBezTo>
                            <a:cubicBezTo>
                              <a:pt x="412" y="299"/>
                              <a:pt x="412" y="301"/>
                              <a:pt x="412" y="302"/>
                            </a:cubicBezTo>
                            <a:cubicBezTo>
                              <a:pt x="410" y="303"/>
                              <a:pt x="408" y="298"/>
                              <a:pt x="407" y="298"/>
                            </a:cubicBezTo>
                            <a:cubicBezTo>
                              <a:pt x="406" y="298"/>
                              <a:pt x="406" y="297"/>
                              <a:pt x="405" y="297"/>
                            </a:cubicBezTo>
                            <a:cubicBezTo>
                              <a:pt x="406" y="297"/>
                              <a:pt x="406" y="296"/>
                              <a:pt x="405" y="296"/>
                            </a:cubicBezTo>
                            <a:cubicBezTo>
                              <a:pt x="404" y="295"/>
                              <a:pt x="403" y="295"/>
                              <a:pt x="402" y="294"/>
                            </a:cubicBezTo>
                            <a:cubicBezTo>
                              <a:pt x="400" y="291"/>
                              <a:pt x="404" y="292"/>
                              <a:pt x="405" y="291"/>
                            </a:cubicBezTo>
                            <a:cubicBezTo>
                              <a:pt x="402" y="290"/>
                              <a:pt x="401" y="291"/>
                              <a:pt x="398" y="289"/>
                            </a:cubicBezTo>
                            <a:cubicBezTo>
                              <a:pt x="399" y="288"/>
                              <a:pt x="399" y="283"/>
                              <a:pt x="402" y="283"/>
                            </a:cubicBezTo>
                            <a:cubicBezTo>
                              <a:pt x="403" y="283"/>
                              <a:pt x="405" y="283"/>
                              <a:pt x="407" y="283"/>
                            </a:cubicBezTo>
                            <a:cubicBezTo>
                              <a:pt x="408" y="284"/>
                              <a:pt x="411" y="285"/>
                              <a:pt x="411" y="284"/>
                            </a:cubicBezTo>
                            <a:cubicBezTo>
                              <a:pt x="412" y="285"/>
                              <a:pt x="416" y="291"/>
                              <a:pt x="416" y="291"/>
                            </a:cubicBezTo>
                            <a:cubicBezTo>
                              <a:pt x="415" y="291"/>
                              <a:pt x="419" y="299"/>
                              <a:pt x="420" y="300"/>
                            </a:cubicBezTo>
                            <a:cubicBezTo>
                              <a:pt x="421" y="301"/>
                              <a:pt x="422" y="303"/>
                              <a:pt x="422" y="303"/>
                            </a:cubicBezTo>
                            <a:cubicBezTo>
                              <a:pt x="421" y="304"/>
                              <a:pt x="426" y="307"/>
                              <a:pt x="426" y="308"/>
                            </a:cubicBezTo>
                            <a:cubicBezTo>
                              <a:pt x="427" y="310"/>
                              <a:pt x="423" y="312"/>
                              <a:pt x="426" y="314"/>
                            </a:cubicBezTo>
                            <a:cubicBezTo>
                              <a:pt x="426" y="314"/>
                              <a:pt x="424" y="313"/>
                              <a:pt x="424" y="314"/>
                            </a:cubicBezTo>
                            <a:close/>
                            <a:moveTo>
                              <a:pt x="673" y="336"/>
                            </a:moveTo>
                            <a:cubicBezTo>
                              <a:pt x="671" y="336"/>
                              <a:pt x="669" y="336"/>
                              <a:pt x="668" y="336"/>
                            </a:cubicBezTo>
                            <a:cubicBezTo>
                              <a:pt x="668" y="336"/>
                              <a:pt x="668" y="336"/>
                              <a:pt x="668" y="335"/>
                            </a:cubicBezTo>
                            <a:cubicBezTo>
                              <a:pt x="667" y="335"/>
                              <a:pt x="666" y="335"/>
                              <a:pt x="666" y="335"/>
                            </a:cubicBezTo>
                            <a:cubicBezTo>
                              <a:pt x="668" y="334"/>
                              <a:pt x="672" y="336"/>
                              <a:pt x="675" y="337"/>
                            </a:cubicBezTo>
                            <a:cubicBezTo>
                              <a:pt x="675" y="337"/>
                              <a:pt x="675" y="337"/>
                              <a:pt x="675" y="337"/>
                            </a:cubicBezTo>
                            <a:cubicBezTo>
                              <a:pt x="674" y="337"/>
                              <a:pt x="673" y="337"/>
                              <a:pt x="673" y="336"/>
                            </a:cubicBezTo>
                            <a:close/>
                            <a:moveTo>
                              <a:pt x="170" y="327"/>
                            </a:moveTo>
                            <a:cubicBezTo>
                              <a:pt x="170" y="326"/>
                              <a:pt x="170" y="326"/>
                              <a:pt x="170" y="326"/>
                            </a:cubicBezTo>
                            <a:cubicBezTo>
                              <a:pt x="170" y="326"/>
                              <a:pt x="170" y="326"/>
                              <a:pt x="170" y="327"/>
                            </a:cubicBezTo>
                            <a:close/>
                            <a:moveTo>
                              <a:pt x="503" y="46"/>
                            </a:moveTo>
                            <a:cubicBezTo>
                              <a:pt x="501" y="46"/>
                              <a:pt x="499" y="47"/>
                              <a:pt x="500" y="48"/>
                            </a:cubicBezTo>
                            <a:cubicBezTo>
                              <a:pt x="502" y="48"/>
                              <a:pt x="502" y="47"/>
                              <a:pt x="503" y="46"/>
                            </a:cubicBezTo>
                            <a:close/>
                            <a:moveTo>
                              <a:pt x="599" y="52"/>
                            </a:moveTo>
                            <a:cubicBezTo>
                              <a:pt x="600" y="52"/>
                              <a:pt x="601" y="52"/>
                              <a:pt x="601" y="52"/>
                            </a:cubicBezTo>
                            <a:cubicBezTo>
                              <a:pt x="600" y="52"/>
                              <a:pt x="599" y="52"/>
                              <a:pt x="599" y="52"/>
                            </a:cubicBezTo>
                            <a:close/>
                            <a:moveTo>
                              <a:pt x="437" y="24"/>
                            </a:moveTo>
                            <a:cubicBezTo>
                              <a:pt x="433" y="24"/>
                              <a:pt x="430" y="24"/>
                              <a:pt x="427" y="24"/>
                            </a:cubicBezTo>
                            <a:cubicBezTo>
                              <a:pt x="430" y="25"/>
                              <a:pt x="438" y="26"/>
                              <a:pt x="437" y="24"/>
                            </a:cubicBezTo>
                            <a:close/>
                            <a:moveTo>
                              <a:pt x="476" y="15"/>
                            </a:moveTo>
                            <a:cubicBezTo>
                              <a:pt x="479" y="14"/>
                              <a:pt x="484" y="15"/>
                              <a:pt x="488" y="15"/>
                            </a:cubicBezTo>
                            <a:cubicBezTo>
                              <a:pt x="485" y="15"/>
                              <a:pt x="478" y="15"/>
                              <a:pt x="478" y="17"/>
                            </a:cubicBezTo>
                            <a:cubicBezTo>
                              <a:pt x="482" y="18"/>
                              <a:pt x="485" y="18"/>
                              <a:pt x="487" y="17"/>
                            </a:cubicBezTo>
                            <a:cubicBezTo>
                              <a:pt x="486" y="17"/>
                              <a:pt x="486" y="18"/>
                              <a:pt x="485" y="18"/>
                            </a:cubicBezTo>
                            <a:cubicBezTo>
                              <a:pt x="488" y="18"/>
                              <a:pt x="491" y="18"/>
                              <a:pt x="494" y="18"/>
                            </a:cubicBezTo>
                            <a:cubicBezTo>
                              <a:pt x="489" y="18"/>
                              <a:pt x="483" y="18"/>
                              <a:pt x="481" y="19"/>
                            </a:cubicBezTo>
                            <a:cubicBezTo>
                              <a:pt x="487" y="22"/>
                              <a:pt x="490" y="21"/>
                              <a:pt x="492" y="21"/>
                            </a:cubicBezTo>
                            <a:cubicBezTo>
                              <a:pt x="496" y="20"/>
                              <a:pt x="502" y="21"/>
                              <a:pt x="507" y="20"/>
                            </a:cubicBezTo>
                            <a:cubicBezTo>
                              <a:pt x="512" y="20"/>
                              <a:pt x="517" y="20"/>
                              <a:pt x="522" y="19"/>
                            </a:cubicBezTo>
                            <a:cubicBezTo>
                              <a:pt x="525" y="18"/>
                              <a:pt x="528" y="17"/>
                              <a:pt x="534" y="18"/>
                            </a:cubicBezTo>
                            <a:cubicBezTo>
                              <a:pt x="529" y="20"/>
                              <a:pt x="522" y="21"/>
                              <a:pt x="514" y="21"/>
                            </a:cubicBezTo>
                            <a:cubicBezTo>
                              <a:pt x="506" y="21"/>
                              <a:pt x="495" y="20"/>
                              <a:pt x="490" y="22"/>
                            </a:cubicBezTo>
                            <a:cubicBezTo>
                              <a:pt x="509" y="28"/>
                              <a:pt x="514" y="24"/>
                              <a:pt x="520" y="21"/>
                            </a:cubicBezTo>
                            <a:cubicBezTo>
                              <a:pt x="525" y="20"/>
                              <a:pt x="532" y="21"/>
                              <a:pt x="538" y="20"/>
                            </a:cubicBezTo>
                            <a:cubicBezTo>
                              <a:pt x="544" y="20"/>
                              <a:pt x="548" y="18"/>
                              <a:pt x="556" y="19"/>
                            </a:cubicBezTo>
                            <a:cubicBezTo>
                              <a:pt x="547" y="19"/>
                              <a:pt x="540" y="20"/>
                              <a:pt x="532" y="21"/>
                            </a:cubicBezTo>
                            <a:cubicBezTo>
                              <a:pt x="528" y="21"/>
                              <a:pt x="525" y="22"/>
                              <a:pt x="522" y="22"/>
                            </a:cubicBezTo>
                            <a:cubicBezTo>
                              <a:pt x="520" y="23"/>
                              <a:pt x="516" y="23"/>
                              <a:pt x="518" y="25"/>
                            </a:cubicBezTo>
                            <a:cubicBezTo>
                              <a:pt x="520" y="26"/>
                              <a:pt x="521" y="25"/>
                              <a:pt x="523" y="25"/>
                            </a:cubicBezTo>
                            <a:cubicBezTo>
                              <a:pt x="524" y="25"/>
                              <a:pt x="528" y="24"/>
                              <a:pt x="526" y="26"/>
                            </a:cubicBezTo>
                            <a:cubicBezTo>
                              <a:pt x="531" y="26"/>
                              <a:pt x="540" y="27"/>
                              <a:pt x="543" y="26"/>
                            </a:cubicBezTo>
                            <a:cubicBezTo>
                              <a:pt x="545" y="25"/>
                              <a:pt x="543" y="24"/>
                              <a:pt x="545" y="23"/>
                            </a:cubicBezTo>
                            <a:cubicBezTo>
                              <a:pt x="546" y="23"/>
                              <a:pt x="548" y="23"/>
                              <a:pt x="550" y="23"/>
                            </a:cubicBezTo>
                            <a:cubicBezTo>
                              <a:pt x="549" y="23"/>
                              <a:pt x="547" y="23"/>
                              <a:pt x="547" y="24"/>
                            </a:cubicBezTo>
                            <a:cubicBezTo>
                              <a:pt x="553" y="24"/>
                              <a:pt x="555" y="21"/>
                              <a:pt x="563" y="23"/>
                            </a:cubicBezTo>
                            <a:cubicBezTo>
                              <a:pt x="559" y="24"/>
                              <a:pt x="549" y="22"/>
                              <a:pt x="550" y="26"/>
                            </a:cubicBezTo>
                            <a:cubicBezTo>
                              <a:pt x="558" y="26"/>
                              <a:pt x="565" y="25"/>
                              <a:pt x="572" y="24"/>
                            </a:cubicBezTo>
                            <a:cubicBezTo>
                              <a:pt x="579" y="24"/>
                              <a:pt x="583" y="22"/>
                              <a:pt x="588" y="20"/>
                            </a:cubicBezTo>
                            <a:cubicBezTo>
                              <a:pt x="587" y="20"/>
                              <a:pt x="586" y="19"/>
                              <a:pt x="585" y="19"/>
                            </a:cubicBezTo>
                            <a:cubicBezTo>
                              <a:pt x="593" y="21"/>
                              <a:pt x="595" y="18"/>
                              <a:pt x="599" y="18"/>
                            </a:cubicBezTo>
                            <a:cubicBezTo>
                              <a:pt x="597" y="18"/>
                              <a:pt x="597" y="18"/>
                              <a:pt x="597" y="18"/>
                            </a:cubicBezTo>
                            <a:cubicBezTo>
                              <a:pt x="600" y="17"/>
                              <a:pt x="603" y="16"/>
                              <a:pt x="607" y="17"/>
                            </a:cubicBezTo>
                            <a:cubicBezTo>
                              <a:pt x="604" y="17"/>
                              <a:pt x="600" y="18"/>
                              <a:pt x="597" y="18"/>
                            </a:cubicBezTo>
                            <a:cubicBezTo>
                              <a:pt x="601" y="18"/>
                              <a:pt x="598" y="19"/>
                              <a:pt x="597" y="19"/>
                            </a:cubicBezTo>
                            <a:cubicBezTo>
                              <a:pt x="596" y="19"/>
                              <a:pt x="595" y="19"/>
                              <a:pt x="593" y="20"/>
                            </a:cubicBezTo>
                            <a:cubicBezTo>
                              <a:pt x="592" y="20"/>
                              <a:pt x="589" y="20"/>
                              <a:pt x="591" y="23"/>
                            </a:cubicBezTo>
                            <a:cubicBezTo>
                              <a:pt x="596" y="22"/>
                              <a:pt x="602" y="21"/>
                              <a:pt x="611" y="23"/>
                            </a:cubicBezTo>
                            <a:cubicBezTo>
                              <a:pt x="600" y="23"/>
                              <a:pt x="588" y="22"/>
                              <a:pt x="582" y="25"/>
                            </a:cubicBezTo>
                            <a:cubicBezTo>
                              <a:pt x="588" y="26"/>
                              <a:pt x="593" y="25"/>
                              <a:pt x="599" y="25"/>
                            </a:cubicBezTo>
                            <a:cubicBezTo>
                              <a:pt x="591" y="26"/>
                              <a:pt x="582" y="26"/>
                              <a:pt x="574" y="27"/>
                            </a:cubicBezTo>
                            <a:cubicBezTo>
                              <a:pt x="567" y="27"/>
                              <a:pt x="555" y="26"/>
                              <a:pt x="551" y="28"/>
                            </a:cubicBezTo>
                            <a:cubicBezTo>
                              <a:pt x="558" y="31"/>
                              <a:pt x="561" y="31"/>
                              <a:pt x="567" y="32"/>
                            </a:cubicBezTo>
                            <a:cubicBezTo>
                              <a:pt x="565" y="32"/>
                              <a:pt x="566" y="33"/>
                              <a:pt x="565" y="34"/>
                            </a:cubicBezTo>
                            <a:cubicBezTo>
                              <a:pt x="573" y="36"/>
                              <a:pt x="578" y="35"/>
                              <a:pt x="583" y="34"/>
                            </a:cubicBezTo>
                            <a:cubicBezTo>
                              <a:pt x="580" y="35"/>
                              <a:pt x="577" y="36"/>
                              <a:pt x="574" y="36"/>
                            </a:cubicBezTo>
                            <a:cubicBezTo>
                              <a:pt x="572" y="36"/>
                              <a:pt x="570" y="35"/>
                              <a:pt x="568" y="35"/>
                            </a:cubicBezTo>
                            <a:cubicBezTo>
                              <a:pt x="567" y="35"/>
                              <a:pt x="566" y="35"/>
                              <a:pt x="564" y="35"/>
                            </a:cubicBezTo>
                            <a:cubicBezTo>
                              <a:pt x="565" y="34"/>
                              <a:pt x="561" y="34"/>
                              <a:pt x="559" y="33"/>
                            </a:cubicBezTo>
                            <a:cubicBezTo>
                              <a:pt x="555" y="32"/>
                              <a:pt x="551" y="31"/>
                              <a:pt x="548" y="30"/>
                            </a:cubicBezTo>
                            <a:cubicBezTo>
                              <a:pt x="539" y="27"/>
                              <a:pt x="536" y="29"/>
                              <a:pt x="530" y="29"/>
                            </a:cubicBezTo>
                            <a:cubicBezTo>
                              <a:pt x="525" y="28"/>
                              <a:pt x="517" y="27"/>
                              <a:pt x="518" y="30"/>
                            </a:cubicBezTo>
                            <a:cubicBezTo>
                              <a:pt x="518" y="31"/>
                              <a:pt x="521" y="31"/>
                              <a:pt x="523" y="32"/>
                            </a:cubicBezTo>
                            <a:cubicBezTo>
                              <a:pt x="520" y="31"/>
                              <a:pt x="518" y="32"/>
                              <a:pt x="520" y="34"/>
                            </a:cubicBezTo>
                            <a:cubicBezTo>
                              <a:pt x="523" y="34"/>
                              <a:pt x="525" y="34"/>
                              <a:pt x="529" y="35"/>
                            </a:cubicBezTo>
                            <a:cubicBezTo>
                              <a:pt x="531" y="35"/>
                              <a:pt x="535" y="37"/>
                              <a:pt x="537" y="37"/>
                            </a:cubicBezTo>
                            <a:cubicBezTo>
                              <a:pt x="538" y="38"/>
                              <a:pt x="538" y="38"/>
                              <a:pt x="539" y="39"/>
                            </a:cubicBezTo>
                            <a:cubicBezTo>
                              <a:pt x="541" y="39"/>
                              <a:pt x="544" y="40"/>
                              <a:pt x="547" y="41"/>
                            </a:cubicBezTo>
                            <a:cubicBezTo>
                              <a:pt x="544" y="41"/>
                              <a:pt x="535" y="38"/>
                              <a:pt x="535" y="41"/>
                            </a:cubicBezTo>
                            <a:cubicBezTo>
                              <a:pt x="541" y="41"/>
                              <a:pt x="546" y="41"/>
                              <a:pt x="551" y="41"/>
                            </a:cubicBezTo>
                            <a:cubicBezTo>
                              <a:pt x="554" y="42"/>
                              <a:pt x="557" y="42"/>
                              <a:pt x="559" y="42"/>
                            </a:cubicBezTo>
                            <a:cubicBezTo>
                              <a:pt x="561" y="41"/>
                              <a:pt x="562" y="40"/>
                              <a:pt x="565" y="41"/>
                            </a:cubicBezTo>
                            <a:cubicBezTo>
                              <a:pt x="563" y="41"/>
                              <a:pt x="563" y="42"/>
                              <a:pt x="560" y="42"/>
                            </a:cubicBezTo>
                            <a:cubicBezTo>
                              <a:pt x="556" y="42"/>
                              <a:pt x="550" y="42"/>
                              <a:pt x="549" y="43"/>
                            </a:cubicBezTo>
                            <a:cubicBezTo>
                              <a:pt x="552" y="43"/>
                              <a:pt x="554" y="43"/>
                              <a:pt x="558" y="43"/>
                            </a:cubicBezTo>
                            <a:cubicBezTo>
                              <a:pt x="556" y="43"/>
                              <a:pt x="555" y="43"/>
                              <a:pt x="555" y="44"/>
                            </a:cubicBezTo>
                            <a:cubicBezTo>
                              <a:pt x="556" y="44"/>
                              <a:pt x="557" y="44"/>
                              <a:pt x="558" y="45"/>
                            </a:cubicBezTo>
                            <a:cubicBezTo>
                              <a:pt x="556" y="45"/>
                              <a:pt x="548" y="43"/>
                              <a:pt x="545" y="43"/>
                            </a:cubicBezTo>
                            <a:cubicBezTo>
                              <a:pt x="540" y="42"/>
                              <a:pt x="534" y="42"/>
                              <a:pt x="530" y="42"/>
                            </a:cubicBezTo>
                            <a:cubicBezTo>
                              <a:pt x="529" y="42"/>
                              <a:pt x="528" y="42"/>
                              <a:pt x="527" y="42"/>
                            </a:cubicBezTo>
                            <a:cubicBezTo>
                              <a:pt x="529" y="42"/>
                              <a:pt x="530" y="41"/>
                              <a:pt x="530" y="40"/>
                            </a:cubicBezTo>
                            <a:cubicBezTo>
                              <a:pt x="527" y="40"/>
                              <a:pt x="525" y="40"/>
                              <a:pt x="523" y="40"/>
                            </a:cubicBezTo>
                            <a:cubicBezTo>
                              <a:pt x="521" y="41"/>
                              <a:pt x="520" y="42"/>
                              <a:pt x="518" y="42"/>
                            </a:cubicBezTo>
                            <a:cubicBezTo>
                              <a:pt x="519" y="42"/>
                              <a:pt x="520" y="42"/>
                              <a:pt x="521" y="42"/>
                            </a:cubicBezTo>
                            <a:cubicBezTo>
                              <a:pt x="520" y="42"/>
                              <a:pt x="519" y="42"/>
                              <a:pt x="518" y="42"/>
                            </a:cubicBezTo>
                            <a:cubicBezTo>
                              <a:pt x="517" y="43"/>
                              <a:pt x="515" y="43"/>
                              <a:pt x="514" y="44"/>
                            </a:cubicBezTo>
                            <a:cubicBezTo>
                              <a:pt x="514" y="44"/>
                              <a:pt x="510" y="45"/>
                              <a:pt x="514" y="45"/>
                            </a:cubicBezTo>
                            <a:cubicBezTo>
                              <a:pt x="512" y="45"/>
                              <a:pt x="510" y="45"/>
                              <a:pt x="509" y="46"/>
                            </a:cubicBezTo>
                            <a:cubicBezTo>
                              <a:pt x="508" y="46"/>
                              <a:pt x="508" y="48"/>
                              <a:pt x="510" y="48"/>
                            </a:cubicBezTo>
                            <a:cubicBezTo>
                              <a:pt x="509" y="48"/>
                              <a:pt x="508" y="49"/>
                              <a:pt x="508" y="49"/>
                            </a:cubicBezTo>
                            <a:cubicBezTo>
                              <a:pt x="515" y="50"/>
                              <a:pt x="520" y="48"/>
                              <a:pt x="524" y="47"/>
                            </a:cubicBezTo>
                            <a:cubicBezTo>
                              <a:pt x="523" y="48"/>
                              <a:pt x="520" y="48"/>
                              <a:pt x="521" y="50"/>
                            </a:cubicBezTo>
                            <a:cubicBezTo>
                              <a:pt x="524" y="49"/>
                              <a:pt x="528" y="49"/>
                              <a:pt x="530" y="48"/>
                            </a:cubicBezTo>
                            <a:cubicBezTo>
                              <a:pt x="532" y="47"/>
                              <a:pt x="532" y="45"/>
                              <a:pt x="535" y="45"/>
                            </a:cubicBezTo>
                            <a:cubicBezTo>
                              <a:pt x="534" y="45"/>
                              <a:pt x="532" y="47"/>
                              <a:pt x="535" y="47"/>
                            </a:cubicBezTo>
                            <a:cubicBezTo>
                              <a:pt x="534" y="47"/>
                              <a:pt x="533" y="47"/>
                              <a:pt x="533" y="48"/>
                            </a:cubicBezTo>
                            <a:cubicBezTo>
                              <a:pt x="532" y="48"/>
                              <a:pt x="531" y="49"/>
                              <a:pt x="532" y="50"/>
                            </a:cubicBezTo>
                            <a:cubicBezTo>
                              <a:pt x="529" y="50"/>
                              <a:pt x="526" y="50"/>
                              <a:pt x="525" y="51"/>
                            </a:cubicBezTo>
                            <a:cubicBezTo>
                              <a:pt x="527" y="51"/>
                              <a:pt x="528" y="52"/>
                              <a:pt x="529" y="52"/>
                            </a:cubicBezTo>
                            <a:cubicBezTo>
                              <a:pt x="529" y="52"/>
                              <a:pt x="529" y="52"/>
                              <a:pt x="529" y="52"/>
                            </a:cubicBezTo>
                            <a:cubicBezTo>
                              <a:pt x="529" y="52"/>
                              <a:pt x="530" y="52"/>
                              <a:pt x="531" y="52"/>
                            </a:cubicBezTo>
                            <a:cubicBezTo>
                              <a:pt x="530" y="52"/>
                              <a:pt x="529" y="53"/>
                              <a:pt x="529" y="54"/>
                            </a:cubicBezTo>
                            <a:cubicBezTo>
                              <a:pt x="532" y="54"/>
                              <a:pt x="534" y="54"/>
                              <a:pt x="536" y="53"/>
                            </a:cubicBezTo>
                            <a:cubicBezTo>
                              <a:pt x="535" y="54"/>
                              <a:pt x="534" y="54"/>
                              <a:pt x="534" y="55"/>
                            </a:cubicBezTo>
                            <a:cubicBezTo>
                              <a:pt x="540" y="56"/>
                              <a:pt x="544" y="55"/>
                              <a:pt x="547" y="53"/>
                            </a:cubicBezTo>
                            <a:cubicBezTo>
                              <a:pt x="551" y="52"/>
                              <a:pt x="551" y="49"/>
                              <a:pt x="557" y="50"/>
                            </a:cubicBezTo>
                            <a:cubicBezTo>
                              <a:pt x="554" y="51"/>
                              <a:pt x="553" y="52"/>
                              <a:pt x="550" y="54"/>
                            </a:cubicBezTo>
                            <a:cubicBezTo>
                              <a:pt x="549" y="54"/>
                              <a:pt x="547" y="54"/>
                              <a:pt x="546" y="55"/>
                            </a:cubicBezTo>
                            <a:cubicBezTo>
                              <a:pt x="545" y="55"/>
                              <a:pt x="541" y="56"/>
                              <a:pt x="546" y="57"/>
                            </a:cubicBezTo>
                            <a:cubicBezTo>
                              <a:pt x="542" y="56"/>
                              <a:pt x="537" y="55"/>
                              <a:pt x="537" y="57"/>
                            </a:cubicBezTo>
                            <a:cubicBezTo>
                              <a:pt x="536" y="58"/>
                              <a:pt x="526" y="56"/>
                              <a:pt x="524" y="56"/>
                            </a:cubicBezTo>
                            <a:cubicBezTo>
                              <a:pt x="526" y="53"/>
                              <a:pt x="517" y="52"/>
                              <a:pt x="513" y="52"/>
                            </a:cubicBezTo>
                            <a:cubicBezTo>
                              <a:pt x="508" y="51"/>
                              <a:pt x="501" y="51"/>
                              <a:pt x="502" y="54"/>
                            </a:cubicBezTo>
                            <a:cubicBezTo>
                              <a:pt x="504" y="54"/>
                              <a:pt x="507" y="56"/>
                              <a:pt x="506" y="56"/>
                            </a:cubicBezTo>
                            <a:cubicBezTo>
                              <a:pt x="510" y="57"/>
                              <a:pt x="511" y="56"/>
                              <a:pt x="514" y="57"/>
                            </a:cubicBezTo>
                            <a:cubicBezTo>
                              <a:pt x="513" y="57"/>
                              <a:pt x="512" y="57"/>
                              <a:pt x="511" y="57"/>
                            </a:cubicBezTo>
                            <a:cubicBezTo>
                              <a:pt x="508" y="58"/>
                              <a:pt x="515" y="57"/>
                              <a:pt x="512" y="58"/>
                            </a:cubicBezTo>
                            <a:cubicBezTo>
                              <a:pt x="513" y="58"/>
                              <a:pt x="514" y="58"/>
                              <a:pt x="515" y="58"/>
                            </a:cubicBezTo>
                            <a:cubicBezTo>
                              <a:pt x="515" y="59"/>
                              <a:pt x="512" y="58"/>
                              <a:pt x="511" y="58"/>
                            </a:cubicBezTo>
                            <a:cubicBezTo>
                              <a:pt x="509" y="58"/>
                              <a:pt x="509" y="59"/>
                              <a:pt x="507" y="59"/>
                            </a:cubicBezTo>
                            <a:cubicBezTo>
                              <a:pt x="503" y="59"/>
                              <a:pt x="500" y="59"/>
                              <a:pt x="497" y="60"/>
                            </a:cubicBezTo>
                            <a:cubicBezTo>
                              <a:pt x="495" y="60"/>
                              <a:pt x="490" y="60"/>
                              <a:pt x="489" y="61"/>
                            </a:cubicBezTo>
                            <a:cubicBezTo>
                              <a:pt x="489" y="61"/>
                              <a:pt x="490" y="62"/>
                              <a:pt x="490" y="63"/>
                            </a:cubicBezTo>
                            <a:cubicBezTo>
                              <a:pt x="490" y="63"/>
                              <a:pt x="488" y="63"/>
                              <a:pt x="488" y="64"/>
                            </a:cubicBezTo>
                            <a:cubicBezTo>
                              <a:pt x="489" y="64"/>
                              <a:pt x="492" y="66"/>
                              <a:pt x="494" y="66"/>
                            </a:cubicBezTo>
                            <a:cubicBezTo>
                              <a:pt x="496" y="66"/>
                              <a:pt x="495" y="64"/>
                              <a:pt x="496" y="64"/>
                            </a:cubicBezTo>
                            <a:cubicBezTo>
                              <a:pt x="497" y="65"/>
                              <a:pt x="498" y="65"/>
                              <a:pt x="497" y="66"/>
                            </a:cubicBezTo>
                            <a:cubicBezTo>
                              <a:pt x="497" y="65"/>
                              <a:pt x="499" y="65"/>
                              <a:pt x="497" y="64"/>
                            </a:cubicBezTo>
                            <a:cubicBezTo>
                              <a:pt x="496" y="63"/>
                              <a:pt x="497" y="62"/>
                              <a:pt x="498" y="62"/>
                            </a:cubicBezTo>
                            <a:cubicBezTo>
                              <a:pt x="497" y="63"/>
                              <a:pt x="501" y="65"/>
                              <a:pt x="500" y="66"/>
                            </a:cubicBezTo>
                            <a:cubicBezTo>
                              <a:pt x="502" y="66"/>
                              <a:pt x="505" y="67"/>
                              <a:pt x="507" y="66"/>
                            </a:cubicBezTo>
                            <a:cubicBezTo>
                              <a:pt x="509" y="66"/>
                              <a:pt x="506" y="64"/>
                              <a:pt x="508" y="64"/>
                            </a:cubicBezTo>
                            <a:cubicBezTo>
                              <a:pt x="511" y="67"/>
                              <a:pt x="515" y="66"/>
                              <a:pt x="516" y="66"/>
                            </a:cubicBezTo>
                            <a:cubicBezTo>
                              <a:pt x="517" y="65"/>
                              <a:pt x="517" y="63"/>
                              <a:pt x="520" y="65"/>
                            </a:cubicBezTo>
                            <a:cubicBezTo>
                              <a:pt x="519" y="65"/>
                              <a:pt x="519" y="65"/>
                              <a:pt x="519" y="66"/>
                            </a:cubicBezTo>
                            <a:cubicBezTo>
                              <a:pt x="526" y="67"/>
                              <a:pt x="534" y="68"/>
                              <a:pt x="538" y="67"/>
                            </a:cubicBezTo>
                            <a:cubicBezTo>
                              <a:pt x="536" y="66"/>
                              <a:pt x="534" y="66"/>
                              <a:pt x="532" y="66"/>
                            </a:cubicBezTo>
                            <a:cubicBezTo>
                              <a:pt x="531" y="65"/>
                              <a:pt x="531" y="64"/>
                              <a:pt x="532" y="64"/>
                            </a:cubicBezTo>
                            <a:cubicBezTo>
                              <a:pt x="538" y="68"/>
                              <a:pt x="538" y="63"/>
                              <a:pt x="539" y="63"/>
                            </a:cubicBezTo>
                            <a:cubicBezTo>
                              <a:pt x="541" y="63"/>
                              <a:pt x="543" y="66"/>
                              <a:pt x="545" y="66"/>
                            </a:cubicBezTo>
                            <a:cubicBezTo>
                              <a:pt x="547" y="66"/>
                              <a:pt x="551" y="65"/>
                              <a:pt x="547" y="63"/>
                            </a:cubicBezTo>
                            <a:cubicBezTo>
                              <a:pt x="549" y="64"/>
                              <a:pt x="551" y="65"/>
                              <a:pt x="550" y="65"/>
                            </a:cubicBezTo>
                            <a:cubicBezTo>
                              <a:pt x="555" y="66"/>
                              <a:pt x="560" y="66"/>
                              <a:pt x="558" y="64"/>
                            </a:cubicBezTo>
                            <a:cubicBezTo>
                              <a:pt x="556" y="64"/>
                              <a:pt x="555" y="63"/>
                              <a:pt x="555" y="62"/>
                            </a:cubicBezTo>
                            <a:cubicBezTo>
                              <a:pt x="559" y="64"/>
                              <a:pt x="560" y="63"/>
                              <a:pt x="562" y="63"/>
                            </a:cubicBezTo>
                            <a:cubicBezTo>
                              <a:pt x="561" y="63"/>
                              <a:pt x="559" y="63"/>
                              <a:pt x="561" y="65"/>
                            </a:cubicBezTo>
                            <a:cubicBezTo>
                              <a:pt x="563" y="65"/>
                              <a:pt x="568" y="64"/>
                              <a:pt x="572" y="66"/>
                            </a:cubicBezTo>
                            <a:cubicBezTo>
                              <a:pt x="570" y="67"/>
                              <a:pt x="571" y="68"/>
                              <a:pt x="570" y="69"/>
                            </a:cubicBezTo>
                            <a:cubicBezTo>
                              <a:pt x="574" y="68"/>
                              <a:pt x="579" y="67"/>
                              <a:pt x="585" y="67"/>
                            </a:cubicBezTo>
                            <a:cubicBezTo>
                              <a:pt x="587" y="67"/>
                              <a:pt x="589" y="63"/>
                              <a:pt x="592" y="65"/>
                            </a:cubicBezTo>
                            <a:cubicBezTo>
                              <a:pt x="596" y="67"/>
                              <a:pt x="601" y="63"/>
                              <a:pt x="600" y="61"/>
                            </a:cubicBezTo>
                            <a:cubicBezTo>
                              <a:pt x="598" y="59"/>
                              <a:pt x="590" y="62"/>
                              <a:pt x="589" y="61"/>
                            </a:cubicBezTo>
                            <a:cubicBezTo>
                              <a:pt x="589" y="61"/>
                              <a:pt x="589" y="61"/>
                              <a:pt x="590" y="61"/>
                            </a:cubicBezTo>
                            <a:cubicBezTo>
                              <a:pt x="588" y="61"/>
                              <a:pt x="587" y="61"/>
                              <a:pt x="585" y="60"/>
                            </a:cubicBezTo>
                            <a:cubicBezTo>
                              <a:pt x="586" y="60"/>
                              <a:pt x="588" y="59"/>
                              <a:pt x="588" y="58"/>
                            </a:cubicBezTo>
                            <a:cubicBezTo>
                              <a:pt x="580" y="56"/>
                              <a:pt x="581" y="59"/>
                              <a:pt x="576" y="59"/>
                            </a:cubicBezTo>
                            <a:cubicBezTo>
                              <a:pt x="576" y="59"/>
                              <a:pt x="577" y="58"/>
                              <a:pt x="577" y="58"/>
                            </a:cubicBezTo>
                            <a:cubicBezTo>
                              <a:pt x="574" y="58"/>
                              <a:pt x="570" y="57"/>
                              <a:pt x="568" y="57"/>
                            </a:cubicBezTo>
                            <a:cubicBezTo>
                              <a:pt x="564" y="58"/>
                              <a:pt x="563" y="58"/>
                              <a:pt x="558" y="57"/>
                            </a:cubicBezTo>
                            <a:cubicBezTo>
                              <a:pt x="561" y="57"/>
                              <a:pt x="566" y="58"/>
                              <a:pt x="566" y="56"/>
                            </a:cubicBezTo>
                            <a:cubicBezTo>
                              <a:pt x="565" y="57"/>
                              <a:pt x="564" y="56"/>
                              <a:pt x="562" y="56"/>
                            </a:cubicBezTo>
                            <a:cubicBezTo>
                              <a:pt x="563" y="55"/>
                              <a:pt x="562" y="54"/>
                              <a:pt x="561" y="53"/>
                            </a:cubicBezTo>
                            <a:cubicBezTo>
                              <a:pt x="563" y="54"/>
                              <a:pt x="566" y="55"/>
                              <a:pt x="568" y="56"/>
                            </a:cubicBezTo>
                            <a:cubicBezTo>
                              <a:pt x="572" y="57"/>
                              <a:pt x="575" y="57"/>
                              <a:pt x="578" y="57"/>
                            </a:cubicBezTo>
                            <a:cubicBezTo>
                              <a:pt x="580" y="57"/>
                              <a:pt x="582" y="57"/>
                              <a:pt x="584" y="57"/>
                            </a:cubicBezTo>
                            <a:cubicBezTo>
                              <a:pt x="585" y="57"/>
                              <a:pt x="593" y="56"/>
                              <a:pt x="590" y="57"/>
                            </a:cubicBezTo>
                            <a:cubicBezTo>
                              <a:pt x="592" y="57"/>
                              <a:pt x="595" y="57"/>
                              <a:pt x="596" y="56"/>
                            </a:cubicBezTo>
                            <a:cubicBezTo>
                              <a:pt x="597" y="56"/>
                              <a:pt x="602" y="54"/>
                              <a:pt x="597" y="53"/>
                            </a:cubicBezTo>
                            <a:cubicBezTo>
                              <a:pt x="599" y="53"/>
                              <a:pt x="596" y="51"/>
                              <a:pt x="594" y="51"/>
                            </a:cubicBezTo>
                            <a:cubicBezTo>
                              <a:pt x="596" y="51"/>
                              <a:pt x="597" y="51"/>
                              <a:pt x="600" y="51"/>
                            </a:cubicBezTo>
                            <a:cubicBezTo>
                              <a:pt x="603" y="51"/>
                              <a:pt x="606" y="51"/>
                              <a:pt x="609" y="51"/>
                            </a:cubicBezTo>
                            <a:cubicBezTo>
                              <a:pt x="611" y="51"/>
                              <a:pt x="612" y="50"/>
                              <a:pt x="615" y="50"/>
                            </a:cubicBezTo>
                            <a:cubicBezTo>
                              <a:pt x="617" y="51"/>
                              <a:pt x="620" y="51"/>
                              <a:pt x="620" y="49"/>
                            </a:cubicBezTo>
                            <a:cubicBezTo>
                              <a:pt x="617" y="49"/>
                              <a:pt x="614" y="50"/>
                              <a:pt x="609" y="48"/>
                            </a:cubicBezTo>
                            <a:cubicBezTo>
                              <a:pt x="614" y="48"/>
                              <a:pt x="626" y="50"/>
                              <a:pt x="625" y="47"/>
                            </a:cubicBezTo>
                            <a:cubicBezTo>
                              <a:pt x="620" y="46"/>
                              <a:pt x="616" y="46"/>
                              <a:pt x="611" y="45"/>
                            </a:cubicBezTo>
                            <a:cubicBezTo>
                              <a:pt x="615" y="45"/>
                              <a:pt x="620" y="46"/>
                              <a:pt x="624" y="45"/>
                            </a:cubicBezTo>
                            <a:cubicBezTo>
                              <a:pt x="626" y="45"/>
                              <a:pt x="628" y="45"/>
                              <a:pt x="628" y="45"/>
                            </a:cubicBezTo>
                            <a:cubicBezTo>
                              <a:pt x="629" y="44"/>
                              <a:pt x="627" y="43"/>
                              <a:pt x="629" y="43"/>
                            </a:cubicBezTo>
                            <a:cubicBezTo>
                              <a:pt x="623" y="41"/>
                              <a:pt x="618" y="42"/>
                              <a:pt x="614" y="42"/>
                            </a:cubicBezTo>
                            <a:cubicBezTo>
                              <a:pt x="615" y="42"/>
                              <a:pt x="618" y="42"/>
                              <a:pt x="619" y="41"/>
                            </a:cubicBezTo>
                            <a:cubicBezTo>
                              <a:pt x="608" y="40"/>
                              <a:pt x="604" y="42"/>
                              <a:pt x="596" y="43"/>
                            </a:cubicBezTo>
                            <a:cubicBezTo>
                              <a:pt x="598" y="42"/>
                              <a:pt x="600" y="41"/>
                              <a:pt x="601" y="41"/>
                            </a:cubicBezTo>
                            <a:cubicBezTo>
                              <a:pt x="599" y="40"/>
                              <a:pt x="598" y="40"/>
                              <a:pt x="597" y="40"/>
                            </a:cubicBezTo>
                            <a:cubicBezTo>
                              <a:pt x="600" y="40"/>
                              <a:pt x="603" y="40"/>
                              <a:pt x="606" y="40"/>
                            </a:cubicBezTo>
                            <a:cubicBezTo>
                              <a:pt x="610" y="40"/>
                              <a:pt x="615" y="41"/>
                              <a:pt x="617" y="40"/>
                            </a:cubicBezTo>
                            <a:cubicBezTo>
                              <a:pt x="609" y="39"/>
                              <a:pt x="604" y="40"/>
                              <a:pt x="597" y="39"/>
                            </a:cubicBezTo>
                            <a:cubicBezTo>
                              <a:pt x="603" y="39"/>
                              <a:pt x="609" y="39"/>
                              <a:pt x="615" y="39"/>
                            </a:cubicBezTo>
                            <a:cubicBezTo>
                              <a:pt x="621" y="39"/>
                              <a:pt x="630" y="42"/>
                              <a:pt x="632" y="40"/>
                            </a:cubicBezTo>
                            <a:cubicBezTo>
                              <a:pt x="631" y="40"/>
                              <a:pt x="630" y="40"/>
                              <a:pt x="629" y="39"/>
                            </a:cubicBezTo>
                            <a:cubicBezTo>
                              <a:pt x="630" y="39"/>
                              <a:pt x="631" y="39"/>
                              <a:pt x="632" y="39"/>
                            </a:cubicBezTo>
                            <a:cubicBezTo>
                              <a:pt x="622" y="38"/>
                              <a:pt x="612" y="38"/>
                              <a:pt x="604" y="39"/>
                            </a:cubicBezTo>
                            <a:cubicBezTo>
                              <a:pt x="607" y="38"/>
                              <a:pt x="600" y="38"/>
                              <a:pt x="599" y="38"/>
                            </a:cubicBezTo>
                            <a:cubicBezTo>
                              <a:pt x="601" y="38"/>
                              <a:pt x="604" y="38"/>
                              <a:pt x="606" y="38"/>
                            </a:cubicBezTo>
                            <a:cubicBezTo>
                              <a:pt x="607" y="38"/>
                              <a:pt x="605" y="36"/>
                              <a:pt x="606" y="37"/>
                            </a:cubicBezTo>
                            <a:cubicBezTo>
                              <a:pt x="608" y="37"/>
                              <a:pt x="611" y="38"/>
                              <a:pt x="613" y="38"/>
                            </a:cubicBezTo>
                            <a:cubicBezTo>
                              <a:pt x="615" y="38"/>
                              <a:pt x="617" y="38"/>
                              <a:pt x="618" y="38"/>
                            </a:cubicBezTo>
                            <a:cubicBezTo>
                              <a:pt x="618" y="37"/>
                              <a:pt x="617" y="37"/>
                              <a:pt x="617" y="37"/>
                            </a:cubicBezTo>
                            <a:cubicBezTo>
                              <a:pt x="621" y="37"/>
                              <a:pt x="626" y="37"/>
                              <a:pt x="629" y="37"/>
                            </a:cubicBezTo>
                            <a:cubicBezTo>
                              <a:pt x="633" y="36"/>
                              <a:pt x="637" y="36"/>
                              <a:pt x="642" y="36"/>
                            </a:cubicBezTo>
                            <a:cubicBezTo>
                              <a:pt x="644" y="36"/>
                              <a:pt x="648" y="35"/>
                              <a:pt x="641" y="34"/>
                            </a:cubicBezTo>
                            <a:cubicBezTo>
                              <a:pt x="637" y="33"/>
                              <a:pt x="634" y="34"/>
                              <a:pt x="631" y="34"/>
                            </a:cubicBezTo>
                            <a:cubicBezTo>
                              <a:pt x="633" y="31"/>
                              <a:pt x="642" y="34"/>
                              <a:pt x="646" y="33"/>
                            </a:cubicBezTo>
                            <a:cubicBezTo>
                              <a:pt x="647" y="34"/>
                              <a:pt x="647" y="34"/>
                              <a:pt x="647" y="34"/>
                            </a:cubicBezTo>
                            <a:cubicBezTo>
                              <a:pt x="656" y="36"/>
                              <a:pt x="661" y="34"/>
                              <a:pt x="666" y="33"/>
                            </a:cubicBezTo>
                            <a:cubicBezTo>
                              <a:pt x="664" y="33"/>
                              <a:pt x="663" y="32"/>
                              <a:pt x="662" y="33"/>
                            </a:cubicBezTo>
                            <a:cubicBezTo>
                              <a:pt x="664" y="32"/>
                              <a:pt x="669" y="33"/>
                              <a:pt x="670" y="31"/>
                            </a:cubicBezTo>
                            <a:cubicBezTo>
                              <a:pt x="666" y="30"/>
                              <a:pt x="664" y="30"/>
                              <a:pt x="662" y="31"/>
                            </a:cubicBezTo>
                            <a:cubicBezTo>
                              <a:pt x="660" y="31"/>
                              <a:pt x="656" y="31"/>
                              <a:pt x="653" y="31"/>
                            </a:cubicBezTo>
                            <a:cubicBezTo>
                              <a:pt x="654" y="31"/>
                              <a:pt x="655" y="31"/>
                              <a:pt x="657" y="30"/>
                            </a:cubicBezTo>
                            <a:cubicBezTo>
                              <a:pt x="655" y="30"/>
                              <a:pt x="654" y="30"/>
                              <a:pt x="653" y="29"/>
                            </a:cubicBezTo>
                            <a:cubicBezTo>
                              <a:pt x="657" y="30"/>
                              <a:pt x="661" y="30"/>
                              <a:pt x="664" y="30"/>
                            </a:cubicBezTo>
                            <a:cubicBezTo>
                              <a:pt x="667" y="29"/>
                              <a:pt x="673" y="31"/>
                              <a:pt x="674" y="29"/>
                            </a:cubicBezTo>
                            <a:cubicBezTo>
                              <a:pt x="671" y="28"/>
                              <a:pt x="670" y="26"/>
                              <a:pt x="668" y="26"/>
                            </a:cubicBezTo>
                            <a:cubicBezTo>
                              <a:pt x="669" y="26"/>
                              <a:pt x="672" y="27"/>
                              <a:pt x="674" y="28"/>
                            </a:cubicBezTo>
                            <a:cubicBezTo>
                              <a:pt x="677" y="28"/>
                              <a:pt x="679" y="28"/>
                              <a:pt x="681" y="27"/>
                            </a:cubicBezTo>
                            <a:cubicBezTo>
                              <a:pt x="685" y="25"/>
                              <a:pt x="689" y="24"/>
                              <a:pt x="695" y="23"/>
                            </a:cubicBezTo>
                            <a:cubicBezTo>
                              <a:pt x="700" y="22"/>
                              <a:pt x="705" y="20"/>
                              <a:pt x="711" y="19"/>
                            </a:cubicBezTo>
                            <a:cubicBezTo>
                              <a:pt x="716" y="18"/>
                              <a:pt x="723" y="19"/>
                              <a:pt x="727" y="16"/>
                            </a:cubicBezTo>
                            <a:cubicBezTo>
                              <a:pt x="722" y="15"/>
                              <a:pt x="718" y="15"/>
                              <a:pt x="716" y="16"/>
                            </a:cubicBezTo>
                            <a:cubicBezTo>
                              <a:pt x="712" y="16"/>
                              <a:pt x="708" y="17"/>
                              <a:pt x="703" y="17"/>
                            </a:cubicBezTo>
                            <a:cubicBezTo>
                              <a:pt x="693" y="18"/>
                              <a:pt x="685" y="20"/>
                              <a:pt x="674" y="20"/>
                            </a:cubicBezTo>
                            <a:cubicBezTo>
                              <a:pt x="675" y="20"/>
                              <a:pt x="676" y="20"/>
                              <a:pt x="677" y="19"/>
                            </a:cubicBezTo>
                            <a:cubicBezTo>
                              <a:pt x="675" y="19"/>
                              <a:pt x="674" y="19"/>
                              <a:pt x="673" y="19"/>
                            </a:cubicBezTo>
                            <a:cubicBezTo>
                              <a:pt x="685" y="18"/>
                              <a:pt x="695" y="17"/>
                              <a:pt x="706" y="16"/>
                            </a:cubicBezTo>
                            <a:cubicBezTo>
                              <a:pt x="697" y="14"/>
                              <a:pt x="695" y="17"/>
                              <a:pt x="686" y="16"/>
                            </a:cubicBezTo>
                            <a:cubicBezTo>
                              <a:pt x="689" y="16"/>
                              <a:pt x="689" y="16"/>
                              <a:pt x="689" y="16"/>
                            </a:cubicBezTo>
                            <a:cubicBezTo>
                              <a:pt x="686" y="14"/>
                              <a:pt x="683" y="14"/>
                              <a:pt x="681" y="14"/>
                            </a:cubicBezTo>
                            <a:cubicBezTo>
                              <a:pt x="683" y="14"/>
                              <a:pt x="686" y="14"/>
                              <a:pt x="689" y="15"/>
                            </a:cubicBezTo>
                            <a:cubicBezTo>
                              <a:pt x="692" y="16"/>
                              <a:pt x="695" y="15"/>
                              <a:pt x="698" y="15"/>
                            </a:cubicBezTo>
                            <a:cubicBezTo>
                              <a:pt x="704" y="14"/>
                              <a:pt x="711" y="14"/>
                              <a:pt x="718" y="14"/>
                            </a:cubicBezTo>
                            <a:cubicBezTo>
                              <a:pt x="716" y="14"/>
                              <a:pt x="714" y="14"/>
                              <a:pt x="713" y="14"/>
                            </a:cubicBezTo>
                            <a:cubicBezTo>
                              <a:pt x="725" y="13"/>
                              <a:pt x="738" y="13"/>
                              <a:pt x="748" y="11"/>
                            </a:cubicBezTo>
                            <a:cubicBezTo>
                              <a:pt x="750" y="10"/>
                              <a:pt x="761" y="9"/>
                              <a:pt x="758" y="7"/>
                            </a:cubicBezTo>
                            <a:cubicBezTo>
                              <a:pt x="754" y="5"/>
                              <a:pt x="750" y="6"/>
                              <a:pt x="747" y="6"/>
                            </a:cubicBezTo>
                            <a:cubicBezTo>
                              <a:pt x="749" y="5"/>
                              <a:pt x="745" y="6"/>
                              <a:pt x="744" y="6"/>
                            </a:cubicBezTo>
                            <a:cubicBezTo>
                              <a:pt x="742" y="6"/>
                              <a:pt x="740" y="7"/>
                              <a:pt x="737" y="7"/>
                            </a:cubicBezTo>
                            <a:cubicBezTo>
                              <a:pt x="739" y="7"/>
                              <a:pt x="740" y="6"/>
                              <a:pt x="741" y="6"/>
                            </a:cubicBezTo>
                            <a:cubicBezTo>
                              <a:pt x="738" y="5"/>
                              <a:pt x="736" y="4"/>
                              <a:pt x="734" y="4"/>
                            </a:cubicBezTo>
                            <a:cubicBezTo>
                              <a:pt x="735" y="4"/>
                              <a:pt x="736" y="4"/>
                              <a:pt x="737" y="4"/>
                            </a:cubicBezTo>
                            <a:cubicBezTo>
                              <a:pt x="731" y="1"/>
                              <a:pt x="730" y="3"/>
                              <a:pt x="727" y="3"/>
                            </a:cubicBezTo>
                            <a:cubicBezTo>
                              <a:pt x="725" y="3"/>
                              <a:pt x="722" y="2"/>
                              <a:pt x="721" y="2"/>
                            </a:cubicBezTo>
                            <a:cubicBezTo>
                              <a:pt x="719" y="3"/>
                              <a:pt x="719" y="4"/>
                              <a:pt x="717" y="3"/>
                            </a:cubicBezTo>
                            <a:cubicBezTo>
                              <a:pt x="713" y="3"/>
                              <a:pt x="710" y="3"/>
                              <a:pt x="707" y="3"/>
                            </a:cubicBezTo>
                            <a:cubicBezTo>
                              <a:pt x="707" y="3"/>
                              <a:pt x="708" y="3"/>
                              <a:pt x="708" y="2"/>
                            </a:cubicBezTo>
                            <a:cubicBezTo>
                              <a:pt x="703" y="1"/>
                              <a:pt x="699" y="1"/>
                              <a:pt x="695" y="2"/>
                            </a:cubicBezTo>
                            <a:cubicBezTo>
                              <a:pt x="690" y="2"/>
                              <a:pt x="683" y="1"/>
                              <a:pt x="678" y="1"/>
                            </a:cubicBezTo>
                            <a:cubicBezTo>
                              <a:pt x="680" y="1"/>
                              <a:pt x="679" y="1"/>
                              <a:pt x="677" y="1"/>
                            </a:cubicBezTo>
                            <a:cubicBezTo>
                              <a:pt x="675" y="1"/>
                              <a:pt x="672" y="0"/>
                              <a:pt x="670" y="0"/>
                            </a:cubicBezTo>
                            <a:cubicBezTo>
                              <a:pt x="666" y="0"/>
                              <a:pt x="662" y="1"/>
                              <a:pt x="659" y="1"/>
                            </a:cubicBezTo>
                            <a:cubicBezTo>
                              <a:pt x="661" y="1"/>
                              <a:pt x="663" y="2"/>
                              <a:pt x="665" y="2"/>
                            </a:cubicBezTo>
                            <a:cubicBezTo>
                              <a:pt x="663" y="2"/>
                              <a:pt x="661" y="2"/>
                              <a:pt x="658" y="1"/>
                            </a:cubicBezTo>
                            <a:cubicBezTo>
                              <a:pt x="658" y="1"/>
                              <a:pt x="658" y="1"/>
                              <a:pt x="658" y="1"/>
                            </a:cubicBezTo>
                            <a:cubicBezTo>
                              <a:pt x="650" y="0"/>
                              <a:pt x="644" y="1"/>
                              <a:pt x="639" y="2"/>
                            </a:cubicBezTo>
                            <a:cubicBezTo>
                              <a:pt x="642" y="2"/>
                              <a:pt x="646" y="4"/>
                              <a:pt x="649" y="4"/>
                            </a:cubicBezTo>
                            <a:cubicBezTo>
                              <a:pt x="648" y="5"/>
                              <a:pt x="643" y="4"/>
                              <a:pt x="639" y="3"/>
                            </a:cubicBezTo>
                            <a:cubicBezTo>
                              <a:pt x="633" y="2"/>
                              <a:pt x="629" y="0"/>
                              <a:pt x="625" y="1"/>
                            </a:cubicBezTo>
                            <a:cubicBezTo>
                              <a:pt x="621" y="1"/>
                              <a:pt x="617" y="1"/>
                              <a:pt x="613" y="1"/>
                            </a:cubicBezTo>
                            <a:cubicBezTo>
                              <a:pt x="609" y="1"/>
                              <a:pt x="603" y="0"/>
                              <a:pt x="603" y="2"/>
                            </a:cubicBezTo>
                            <a:cubicBezTo>
                              <a:pt x="607" y="2"/>
                              <a:pt x="612" y="3"/>
                              <a:pt x="616" y="3"/>
                            </a:cubicBezTo>
                            <a:cubicBezTo>
                              <a:pt x="614" y="3"/>
                              <a:pt x="614" y="4"/>
                              <a:pt x="613" y="4"/>
                            </a:cubicBezTo>
                            <a:cubicBezTo>
                              <a:pt x="616" y="4"/>
                              <a:pt x="619" y="5"/>
                              <a:pt x="621" y="5"/>
                            </a:cubicBezTo>
                            <a:cubicBezTo>
                              <a:pt x="618" y="5"/>
                              <a:pt x="617" y="7"/>
                              <a:pt x="613" y="6"/>
                            </a:cubicBezTo>
                            <a:cubicBezTo>
                              <a:pt x="614" y="6"/>
                              <a:pt x="615" y="6"/>
                              <a:pt x="615" y="5"/>
                            </a:cubicBezTo>
                            <a:cubicBezTo>
                              <a:pt x="611" y="4"/>
                              <a:pt x="609" y="4"/>
                              <a:pt x="605" y="3"/>
                            </a:cubicBezTo>
                            <a:cubicBezTo>
                              <a:pt x="600" y="2"/>
                              <a:pt x="598" y="4"/>
                              <a:pt x="594" y="2"/>
                            </a:cubicBezTo>
                            <a:cubicBezTo>
                              <a:pt x="595" y="2"/>
                              <a:pt x="596" y="2"/>
                              <a:pt x="597" y="2"/>
                            </a:cubicBezTo>
                            <a:cubicBezTo>
                              <a:pt x="593" y="1"/>
                              <a:pt x="592" y="3"/>
                              <a:pt x="588" y="2"/>
                            </a:cubicBezTo>
                            <a:cubicBezTo>
                              <a:pt x="582" y="1"/>
                              <a:pt x="579" y="2"/>
                              <a:pt x="575" y="2"/>
                            </a:cubicBezTo>
                            <a:cubicBezTo>
                              <a:pt x="578" y="3"/>
                              <a:pt x="579" y="3"/>
                              <a:pt x="581" y="3"/>
                            </a:cubicBezTo>
                            <a:cubicBezTo>
                              <a:pt x="578" y="4"/>
                              <a:pt x="584" y="4"/>
                              <a:pt x="585" y="4"/>
                            </a:cubicBezTo>
                            <a:cubicBezTo>
                              <a:pt x="585" y="4"/>
                              <a:pt x="585" y="4"/>
                              <a:pt x="585" y="4"/>
                            </a:cubicBezTo>
                            <a:cubicBezTo>
                              <a:pt x="583" y="4"/>
                              <a:pt x="582" y="5"/>
                              <a:pt x="579" y="4"/>
                            </a:cubicBezTo>
                            <a:cubicBezTo>
                              <a:pt x="574" y="4"/>
                              <a:pt x="566" y="2"/>
                              <a:pt x="565" y="4"/>
                            </a:cubicBezTo>
                            <a:cubicBezTo>
                              <a:pt x="567" y="4"/>
                              <a:pt x="570" y="5"/>
                              <a:pt x="573" y="6"/>
                            </a:cubicBezTo>
                            <a:cubicBezTo>
                              <a:pt x="569" y="6"/>
                              <a:pt x="557" y="2"/>
                              <a:pt x="558" y="5"/>
                            </a:cubicBezTo>
                            <a:cubicBezTo>
                              <a:pt x="560" y="6"/>
                              <a:pt x="562" y="6"/>
                              <a:pt x="564" y="6"/>
                            </a:cubicBezTo>
                            <a:cubicBezTo>
                              <a:pt x="560" y="6"/>
                              <a:pt x="553" y="5"/>
                              <a:pt x="554" y="7"/>
                            </a:cubicBezTo>
                            <a:cubicBezTo>
                              <a:pt x="565" y="10"/>
                              <a:pt x="573" y="9"/>
                              <a:pt x="586" y="13"/>
                            </a:cubicBezTo>
                            <a:cubicBezTo>
                              <a:pt x="585" y="13"/>
                              <a:pt x="581" y="12"/>
                              <a:pt x="578" y="11"/>
                            </a:cubicBezTo>
                            <a:cubicBezTo>
                              <a:pt x="574" y="11"/>
                              <a:pt x="571" y="11"/>
                              <a:pt x="568" y="10"/>
                            </a:cubicBezTo>
                            <a:cubicBezTo>
                              <a:pt x="564" y="10"/>
                              <a:pt x="551" y="7"/>
                              <a:pt x="551" y="9"/>
                            </a:cubicBezTo>
                            <a:cubicBezTo>
                              <a:pt x="555" y="11"/>
                              <a:pt x="557" y="10"/>
                              <a:pt x="560" y="11"/>
                            </a:cubicBezTo>
                            <a:cubicBezTo>
                              <a:pt x="556" y="10"/>
                              <a:pt x="553" y="10"/>
                              <a:pt x="550" y="10"/>
                            </a:cubicBezTo>
                            <a:cubicBezTo>
                              <a:pt x="550" y="10"/>
                              <a:pt x="550" y="10"/>
                              <a:pt x="550" y="9"/>
                            </a:cubicBezTo>
                            <a:cubicBezTo>
                              <a:pt x="542" y="6"/>
                              <a:pt x="538" y="8"/>
                              <a:pt x="533" y="7"/>
                            </a:cubicBezTo>
                            <a:cubicBezTo>
                              <a:pt x="537" y="6"/>
                              <a:pt x="530" y="6"/>
                              <a:pt x="529" y="6"/>
                            </a:cubicBezTo>
                            <a:cubicBezTo>
                              <a:pt x="527" y="6"/>
                              <a:pt x="525" y="6"/>
                              <a:pt x="523" y="7"/>
                            </a:cubicBezTo>
                            <a:cubicBezTo>
                              <a:pt x="524" y="7"/>
                              <a:pt x="526" y="7"/>
                              <a:pt x="528" y="8"/>
                            </a:cubicBezTo>
                            <a:cubicBezTo>
                              <a:pt x="524" y="8"/>
                              <a:pt x="514" y="7"/>
                              <a:pt x="516" y="10"/>
                            </a:cubicBezTo>
                            <a:cubicBezTo>
                              <a:pt x="521" y="10"/>
                              <a:pt x="525" y="9"/>
                              <a:pt x="533" y="11"/>
                            </a:cubicBezTo>
                            <a:cubicBezTo>
                              <a:pt x="534" y="13"/>
                              <a:pt x="521" y="10"/>
                              <a:pt x="528" y="12"/>
                            </a:cubicBezTo>
                            <a:cubicBezTo>
                              <a:pt x="524" y="11"/>
                              <a:pt x="520" y="10"/>
                              <a:pt x="517" y="10"/>
                            </a:cubicBezTo>
                            <a:cubicBezTo>
                              <a:pt x="516" y="10"/>
                              <a:pt x="509" y="11"/>
                              <a:pt x="514" y="12"/>
                            </a:cubicBezTo>
                            <a:cubicBezTo>
                              <a:pt x="513" y="12"/>
                              <a:pt x="510" y="11"/>
                              <a:pt x="508" y="10"/>
                            </a:cubicBezTo>
                            <a:cubicBezTo>
                              <a:pt x="505" y="10"/>
                              <a:pt x="504" y="10"/>
                              <a:pt x="502" y="10"/>
                            </a:cubicBezTo>
                            <a:cubicBezTo>
                              <a:pt x="499" y="10"/>
                              <a:pt x="497" y="10"/>
                              <a:pt x="495" y="11"/>
                            </a:cubicBezTo>
                            <a:cubicBezTo>
                              <a:pt x="493" y="11"/>
                              <a:pt x="491" y="11"/>
                              <a:pt x="490" y="12"/>
                            </a:cubicBezTo>
                            <a:cubicBezTo>
                              <a:pt x="495" y="12"/>
                              <a:pt x="489" y="12"/>
                              <a:pt x="488" y="12"/>
                            </a:cubicBezTo>
                            <a:cubicBezTo>
                              <a:pt x="484" y="12"/>
                              <a:pt x="482" y="12"/>
                              <a:pt x="479" y="12"/>
                            </a:cubicBezTo>
                            <a:cubicBezTo>
                              <a:pt x="474" y="12"/>
                              <a:pt x="471" y="14"/>
                              <a:pt x="466" y="15"/>
                            </a:cubicBezTo>
                            <a:cubicBezTo>
                              <a:pt x="470" y="15"/>
                              <a:pt x="473" y="15"/>
                              <a:pt x="476" y="15"/>
                            </a:cubicBezTo>
                            <a:close/>
                            <a:moveTo>
                              <a:pt x="528" y="32"/>
                            </a:moveTo>
                            <a:cubicBezTo>
                              <a:pt x="529" y="32"/>
                              <a:pt x="529" y="32"/>
                              <a:pt x="530" y="33"/>
                            </a:cubicBezTo>
                            <a:cubicBezTo>
                              <a:pt x="529" y="32"/>
                              <a:pt x="529" y="32"/>
                              <a:pt x="528" y="32"/>
                            </a:cubicBezTo>
                            <a:close/>
                            <a:moveTo>
                              <a:pt x="534" y="48"/>
                            </a:moveTo>
                            <a:cubicBezTo>
                              <a:pt x="536" y="48"/>
                              <a:pt x="539" y="49"/>
                              <a:pt x="541" y="49"/>
                            </a:cubicBezTo>
                            <a:cubicBezTo>
                              <a:pt x="540" y="49"/>
                              <a:pt x="537" y="48"/>
                              <a:pt x="534" y="48"/>
                            </a:cubicBezTo>
                            <a:close/>
                            <a:moveTo>
                              <a:pt x="591" y="40"/>
                            </a:moveTo>
                            <a:cubicBezTo>
                              <a:pt x="592" y="40"/>
                              <a:pt x="594" y="40"/>
                              <a:pt x="595" y="40"/>
                            </a:cubicBezTo>
                            <a:cubicBezTo>
                              <a:pt x="594" y="40"/>
                              <a:pt x="592" y="40"/>
                              <a:pt x="591" y="40"/>
                            </a:cubicBezTo>
                            <a:close/>
                            <a:moveTo>
                              <a:pt x="607" y="36"/>
                            </a:moveTo>
                            <a:cubicBezTo>
                              <a:pt x="608" y="36"/>
                              <a:pt x="609" y="36"/>
                              <a:pt x="610" y="36"/>
                            </a:cubicBezTo>
                            <a:cubicBezTo>
                              <a:pt x="609" y="36"/>
                              <a:pt x="608" y="36"/>
                              <a:pt x="607" y="36"/>
                            </a:cubicBezTo>
                            <a:close/>
                            <a:moveTo>
                              <a:pt x="694" y="4"/>
                            </a:moveTo>
                            <a:cubicBezTo>
                              <a:pt x="692" y="4"/>
                              <a:pt x="689" y="5"/>
                              <a:pt x="687" y="5"/>
                            </a:cubicBezTo>
                            <a:cubicBezTo>
                              <a:pt x="689" y="4"/>
                              <a:pt x="692" y="4"/>
                              <a:pt x="694" y="4"/>
                            </a:cubicBezTo>
                            <a:close/>
                            <a:moveTo>
                              <a:pt x="593" y="4"/>
                            </a:moveTo>
                            <a:cubicBezTo>
                              <a:pt x="592" y="5"/>
                              <a:pt x="590" y="4"/>
                              <a:pt x="588" y="4"/>
                            </a:cubicBezTo>
                            <a:cubicBezTo>
                              <a:pt x="590" y="4"/>
                              <a:pt x="591" y="4"/>
                              <a:pt x="593" y="4"/>
                            </a:cubicBezTo>
                            <a:close/>
                            <a:moveTo>
                              <a:pt x="509" y="16"/>
                            </a:moveTo>
                            <a:cubicBezTo>
                              <a:pt x="502" y="15"/>
                              <a:pt x="496" y="15"/>
                              <a:pt x="491" y="16"/>
                            </a:cubicBezTo>
                            <a:cubicBezTo>
                              <a:pt x="496" y="15"/>
                              <a:pt x="502" y="15"/>
                              <a:pt x="509" y="16"/>
                            </a:cubicBezTo>
                            <a:close/>
                            <a:moveTo>
                              <a:pt x="533" y="55"/>
                            </a:moveTo>
                            <a:cubicBezTo>
                              <a:pt x="531" y="54"/>
                              <a:pt x="530" y="54"/>
                              <a:pt x="529" y="54"/>
                            </a:cubicBezTo>
                            <a:cubicBezTo>
                              <a:pt x="528" y="54"/>
                              <a:pt x="527" y="54"/>
                              <a:pt x="526" y="55"/>
                            </a:cubicBezTo>
                            <a:cubicBezTo>
                              <a:pt x="528" y="54"/>
                              <a:pt x="532" y="56"/>
                              <a:pt x="533" y="55"/>
                            </a:cubicBezTo>
                            <a:close/>
                            <a:moveTo>
                              <a:pt x="747" y="155"/>
                            </a:moveTo>
                            <a:cubicBezTo>
                              <a:pt x="745" y="155"/>
                              <a:pt x="744" y="155"/>
                              <a:pt x="743" y="156"/>
                            </a:cubicBezTo>
                            <a:cubicBezTo>
                              <a:pt x="745" y="156"/>
                              <a:pt x="746" y="155"/>
                              <a:pt x="747" y="155"/>
                            </a:cubicBezTo>
                            <a:close/>
                            <a:moveTo>
                              <a:pt x="733" y="150"/>
                            </a:moveTo>
                            <a:cubicBezTo>
                              <a:pt x="732" y="151"/>
                              <a:pt x="732" y="151"/>
                              <a:pt x="732" y="152"/>
                            </a:cubicBezTo>
                            <a:cubicBezTo>
                              <a:pt x="733" y="152"/>
                              <a:pt x="734" y="151"/>
                              <a:pt x="734" y="151"/>
                            </a:cubicBezTo>
                            <a:cubicBezTo>
                              <a:pt x="734" y="151"/>
                              <a:pt x="733" y="151"/>
                              <a:pt x="733" y="150"/>
                            </a:cubicBezTo>
                            <a:close/>
                            <a:moveTo>
                              <a:pt x="742" y="156"/>
                            </a:moveTo>
                            <a:cubicBezTo>
                              <a:pt x="742" y="156"/>
                              <a:pt x="741" y="156"/>
                              <a:pt x="741" y="156"/>
                            </a:cubicBezTo>
                            <a:cubicBezTo>
                              <a:pt x="741" y="156"/>
                              <a:pt x="742" y="156"/>
                              <a:pt x="742" y="156"/>
                            </a:cubicBezTo>
                            <a:close/>
                            <a:moveTo>
                              <a:pt x="738" y="154"/>
                            </a:moveTo>
                            <a:cubicBezTo>
                              <a:pt x="737" y="153"/>
                              <a:pt x="735" y="153"/>
                              <a:pt x="735" y="154"/>
                            </a:cubicBezTo>
                            <a:cubicBezTo>
                              <a:pt x="735" y="154"/>
                              <a:pt x="736" y="154"/>
                              <a:pt x="737" y="154"/>
                            </a:cubicBezTo>
                            <a:cubicBezTo>
                              <a:pt x="738" y="154"/>
                              <a:pt x="738" y="154"/>
                              <a:pt x="738" y="154"/>
                            </a:cubicBezTo>
                            <a:close/>
                            <a:moveTo>
                              <a:pt x="387" y="74"/>
                            </a:moveTo>
                            <a:cubicBezTo>
                              <a:pt x="387" y="74"/>
                              <a:pt x="387" y="74"/>
                              <a:pt x="387" y="73"/>
                            </a:cubicBezTo>
                            <a:cubicBezTo>
                              <a:pt x="385" y="74"/>
                              <a:pt x="383" y="74"/>
                              <a:pt x="381" y="74"/>
                            </a:cubicBezTo>
                            <a:cubicBezTo>
                              <a:pt x="383" y="74"/>
                              <a:pt x="384" y="74"/>
                              <a:pt x="387" y="74"/>
                            </a:cubicBezTo>
                            <a:close/>
                            <a:moveTo>
                              <a:pt x="395" y="33"/>
                            </a:moveTo>
                            <a:cubicBezTo>
                              <a:pt x="398" y="34"/>
                              <a:pt x="398" y="34"/>
                              <a:pt x="401" y="34"/>
                            </a:cubicBezTo>
                            <a:cubicBezTo>
                              <a:pt x="402" y="34"/>
                              <a:pt x="404" y="33"/>
                              <a:pt x="402" y="32"/>
                            </a:cubicBezTo>
                            <a:cubicBezTo>
                              <a:pt x="401" y="30"/>
                              <a:pt x="396" y="30"/>
                              <a:pt x="395" y="30"/>
                            </a:cubicBezTo>
                            <a:cubicBezTo>
                              <a:pt x="391" y="30"/>
                              <a:pt x="389" y="30"/>
                              <a:pt x="390" y="33"/>
                            </a:cubicBezTo>
                            <a:cubicBezTo>
                              <a:pt x="392" y="33"/>
                              <a:pt x="393" y="32"/>
                              <a:pt x="395" y="33"/>
                            </a:cubicBezTo>
                            <a:close/>
                            <a:moveTo>
                              <a:pt x="403" y="63"/>
                            </a:moveTo>
                            <a:cubicBezTo>
                              <a:pt x="403" y="63"/>
                              <a:pt x="403" y="63"/>
                              <a:pt x="403" y="63"/>
                            </a:cubicBezTo>
                            <a:cubicBezTo>
                              <a:pt x="403" y="63"/>
                              <a:pt x="403" y="63"/>
                              <a:pt x="403" y="63"/>
                            </a:cubicBezTo>
                            <a:cubicBezTo>
                              <a:pt x="403" y="63"/>
                              <a:pt x="403" y="63"/>
                              <a:pt x="403" y="63"/>
                            </a:cubicBezTo>
                            <a:close/>
                            <a:moveTo>
                              <a:pt x="400" y="63"/>
                            </a:moveTo>
                            <a:cubicBezTo>
                              <a:pt x="401" y="63"/>
                              <a:pt x="402" y="63"/>
                              <a:pt x="403" y="63"/>
                            </a:cubicBezTo>
                            <a:cubicBezTo>
                              <a:pt x="402" y="63"/>
                              <a:pt x="400" y="63"/>
                              <a:pt x="400" y="63"/>
                            </a:cubicBezTo>
                            <a:close/>
                            <a:moveTo>
                              <a:pt x="422" y="30"/>
                            </a:moveTo>
                            <a:cubicBezTo>
                              <a:pt x="426" y="31"/>
                              <a:pt x="424" y="31"/>
                              <a:pt x="423" y="32"/>
                            </a:cubicBezTo>
                            <a:cubicBezTo>
                              <a:pt x="425" y="32"/>
                              <a:pt x="426" y="32"/>
                              <a:pt x="427" y="32"/>
                            </a:cubicBezTo>
                            <a:cubicBezTo>
                              <a:pt x="426" y="33"/>
                              <a:pt x="424" y="33"/>
                              <a:pt x="423" y="33"/>
                            </a:cubicBezTo>
                            <a:cubicBezTo>
                              <a:pt x="426" y="32"/>
                              <a:pt x="425" y="34"/>
                              <a:pt x="428" y="34"/>
                            </a:cubicBezTo>
                            <a:cubicBezTo>
                              <a:pt x="430" y="35"/>
                              <a:pt x="432" y="35"/>
                              <a:pt x="433" y="35"/>
                            </a:cubicBezTo>
                            <a:cubicBezTo>
                              <a:pt x="438" y="35"/>
                              <a:pt x="442" y="35"/>
                              <a:pt x="444" y="34"/>
                            </a:cubicBezTo>
                            <a:cubicBezTo>
                              <a:pt x="446" y="37"/>
                              <a:pt x="432" y="34"/>
                              <a:pt x="430" y="36"/>
                            </a:cubicBezTo>
                            <a:cubicBezTo>
                              <a:pt x="432" y="37"/>
                              <a:pt x="434" y="38"/>
                              <a:pt x="435" y="37"/>
                            </a:cubicBezTo>
                            <a:cubicBezTo>
                              <a:pt x="435" y="37"/>
                              <a:pt x="435" y="38"/>
                              <a:pt x="435" y="38"/>
                            </a:cubicBezTo>
                            <a:cubicBezTo>
                              <a:pt x="440" y="39"/>
                              <a:pt x="445" y="38"/>
                              <a:pt x="448" y="37"/>
                            </a:cubicBezTo>
                            <a:cubicBezTo>
                              <a:pt x="447" y="38"/>
                              <a:pt x="445" y="38"/>
                              <a:pt x="445" y="38"/>
                            </a:cubicBezTo>
                            <a:cubicBezTo>
                              <a:pt x="450" y="39"/>
                              <a:pt x="452" y="38"/>
                              <a:pt x="453" y="37"/>
                            </a:cubicBezTo>
                            <a:cubicBezTo>
                              <a:pt x="452" y="38"/>
                              <a:pt x="453" y="38"/>
                              <a:pt x="454" y="38"/>
                            </a:cubicBezTo>
                            <a:cubicBezTo>
                              <a:pt x="456" y="37"/>
                              <a:pt x="455" y="37"/>
                              <a:pt x="456" y="36"/>
                            </a:cubicBezTo>
                            <a:cubicBezTo>
                              <a:pt x="456" y="36"/>
                              <a:pt x="458" y="37"/>
                              <a:pt x="460" y="37"/>
                            </a:cubicBezTo>
                            <a:cubicBezTo>
                              <a:pt x="461" y="37"/>
                              <a:pt x="462" y="37"/>
                              <a:pt x="464" y="37"/>
                            </a:cubicBezTo>
                            <a:cubicBezTo>
                              <a:pt x="463" y="37"/>
                              <a:pt x="461" y="37"/>
                              <a:pt x="461" y="37"/>
                            </a:cubicBezTo>
                            <a:cubicBezTo>
                              <a:pt x="465" y="38"/>
                              <a:pt x="470" y="38"/>
                              <a:pt x="473" y="37"/>
                            </a:cubicBezTo>
                            <a:cubicBezTo>
                              <a:pt x="470" y="39"/>
                              <a:pt x="462" y="37"/>
                              <a:pt x="460" y="38"/>
                            </a:cubicBezTo>
                            <a:cubicBezTo>
                              <a:pt x="465" y="39"/>
                              <a:pt x="466" y="39"/>
                              <a:pt x="470" y="39"/>
                            </a:cubicBezTo>
                            <a:cubicBezTo>
                              <a:pt x="474" y="39"/>
                              <a:pt x="478" y="39"/>
                              <a:pt x="481" y="39"/>
                            </a:cubicBezTo>
                            <a:cubicBezTo>
                              <a:pt x="479" y="39"/>
                              <a:pt x="475" y="39"/>
                              <a:pt x="472" y="39"/>
                            </a:cubicBezTo>
                            <a:cubicBezTo>
                              <a:pt x="468" y="39"/>
                              <a:pt x="466" y="40"/>
                              <a:pt x="462" y="40"/>
                            </a:cubicBezTo>
                            <a:cubicBezTo>
                              <a:pt x="454" y="39"/>
                              <a:pt x="449" y="40"/>
                              <a:pt x="444" y="41"/>
                            </a:cubicBezTo>
                            <a:cubicBezTo>
                              <a:pt x="449" y="43"/>
                              <a:pt x="451" y="42"/>
                              <a:pt x="454" y="43"/>
                            </a:cubicBezTo>
                            <a:cubicBezTo>
                              <a:pt x="454" y="44"/>
                              <a:pt x="450" y="43"/>
                              <a:pt x="448" y="43"/>
                            </a:cubicBezTo>
                            <a:cubicBezTo>
                              <a:pt x="453" y="44"/>
                              <a:pt x="454" y="45"/>
                              <a:pt x="457" y="44"/>
                            </a:cubicBezTo>
                            <a:cubicBezTo>
                              <a:pt x="460" y="44"/>
                              <a:pt x="465" y="45"/>
                              <a:pt x="468" y="45"/>
                            </a:cubicBezTo>
                            <a:cubicBezTo>
                              <a:pt x="465" y="46"/>
                              <a:pt x="458" y="45"/>
                              <a:pt x="456" y="46"/>
                            </a:cubicBezTo>
                            <a:cubicBezTo>
                              <a:pt x="460" y="48"/>
                              <a:pt x="467" y="48"/>
                              <a:pt x="470" y="49"/>
                            </a:cubicBezTo>
                            <a:cubicBezTo>
                              <a:pt x="472" y="49"/>
                              <a:pt x="475" y="49"/>
                              <a:pt x="477" y="49"/>
                            </a:cubicBezTo>
                            <a:cubicBezTo>
                              <a:pt x="478" y="49"/>
                              <a:pt x="483" y="48"/>
                              <a:pt x="479" y="48"/>
                            </a:cubicBezTo>
                            <a:cubicBezTo>
                              <a:pt x="480" y="47"/>
                              <a:pt x="484" y="48"/>
                              <a:pt x="489" y="49"/>
                            </a:cubicBezTo>
                            <a:cubicBezTo>
                              <a:pt x="488" y="48"/>
                              <a:pt x="481" y="45"/>
                              <a:pt x="484" y="45"/>
                            </a:cubicBezTo>
                            <a:cubicBezTo>
                              <a:pt x="491" y="49"/>
                              <a:pt x="497" y="49"/>
                              <a:pt x="497" y="47"/>
                            </a:cubicBezTo>
                            <a:cubicBezTo>
                              <a:pt x="497" y="47"/>
                              <a:pt x="495" y="44"/>
                              <a:pt x="497" y="45"/>
                            </a:cubicBezTo>
                            <a:cubicBezTo>
                              <a:pt x="501" y="46"/>
                              <a:pt x="503" y="46"/>
                              <a:pt x="504" y="45"/>
                            </a:cubicBezTo>
                            <a:cubicBezTo>
                              <a:pt x="503" y="45"/>
                              <a:pt x="502" y="44"/>
                              <a:pt x="501" y="44"/>
                            </a:cubicBezTo>
                            <a:cubicBezTo>
                              <a:pt x="501" y="42"/>
                              <a:pt x="503" y="41"/>
                              <a:pt x="506" y="40"/>
                            </a:cubicBezTo>
                            <a:cubicBezTo>
                              <a:pt x="505" y="41"/>
                              <a:pt x="502" y="42"/>
                              <a:pt x="504" y="44"/>
                            </a:cubicBezTo>
                            <a:cubicBezTo>
                              <a:pt x="512" y="46"/>
                              <a:pt x="510" y="40"/>
                              <a:pt x="515" y="41"/>
                            </a:cubicBezTo>
                            <a:cubicBezTo>
                              <a:pt x="518" y="41"/>
                              <a:pt x="520" y="40"/>
                              <a:pt x="523" y="40"/>
                            </a:cubicBezTo>
                            <a:cubicBezTo>
                              <a:pt x="527" y="39"/>
                              <a:pt x="530" y="39"/>
                              <a:pt x="533" y="38"/>
                            </a:cubicBezTo>
                            <a:cubicBezTo>
                              <a:pt x="525" y="35"/>
                              <a:pt x="526" y="36"/>
                              <a:pt x="523" y="37"/>
                            </a:cubicBezTo>
                            <a:cubicBezTo>
                              <a:pt x="523" y="36"/>
                              <a:pt x="523" y="36"/>
                              <a:pt x="523" y="36"/>
                            </a:cubicBezTo>
                            <a:cubicBezTo>
                              <a:pt x="514" y="33"/>
                              <a:pt x="515" y="37"/>
                              <a:pt x="509" y="36"/>
                            </a:cubicBezTo>
                            <a:cubicBezTo>
                              <a:pt x="511" y="35"/>
                              <a:pt x="514" y="34"/>
                              <a:pt x="515" y="32"/>
                            </a:cubicBezTo>
                            <a:cubicBezTo>
                              <a:pt x="513" y="33"/>
                              <a:pt x="512" y="33"/>
                              <a:pt x="510" y="33"/>
                            </a:cubicBezTo>
                            <a:cubicBezTo>
                              <a:pt x="511" y="33"/>
                              <a:pt x="512" y="32"/>
                              <a:pt x="514" y="32"/>
                            </a:cubicBezTo>
                            <a:cubicBezTo>
                              <a:pt x="510" y="30"/>
                              <a:pt x="507" y="31"/>
                              <a:pt x="506" y="31"/>
                            </a:cubicBezTo>
                            <a:cubicBezTo>
                              <a:pt x="506" y="30"/>
                              <a:pt x="511" y="29"/>
                              <a:pt x="506" y="27"/>
                            </a:cubicBezTo>
                            <a:cubicBezTo>
                              <a:pt x="501" y="26"/>
                              <a:pt x="497" y="27"/>
                              <a:pt x="498" y="28"/>
                            </a:cubicBezTo>
                            <a:cubicBezTo>
                              <a:pt x="499" y="29"/>
                              <a:pt x="500" y="29"/>
                              <a:pt x="501" y="29"/>
                            </a:cubicBezTo>
                            <a:cubicBezTo>
                              <a:pt x="500" y="30"/>
                              <a:pt x="498" y="31"/>
                              <a:pt x="492" y="29"/>
                            </a:cubicBezTo>
                            <a:cubicBezTo>
                              <a:pt x="493" y="28"/>
                              <a:pt x="497" y="27"/>
                              <a:pt x="493" y="27"/>
                            </a:cubicBezTo>
                            <a:cubicBezTo>
                              <a:pt x="496" y="27"/>
                              <a:pt x="486" y="26"/>
                              <a:pt x="485" y="26"/>
                            </a:cubicBezTo>
                            <a:cubicBezTo>
                              <a:pt x="483" y="25"/>
                              <a:pt x="479" y="25"/>
                              <a:pt x="478" y="26"/>
                            </a:cubicBezTo>
                            <a:cubicBezTo>
                              <a:pt x="481" y="25"/>
                              <a:pt x="478" y="24"/>
                              <a:pt x="475" y="23"/>
                            </a:cubicBezTo>
                            <a:cubicBezTo>
                              <a:pt x="472" y="22"/>
                              <a:pt x="469" y="21"/>
                              <a:pt x="467" y="20"/>
                            </a:cubicBezTo>
                            <a:cubicBezTo>
                              <a:pt x="469" y="20"/>
                              <a:pt x="457" y="17"/>
                              <a:pt x="455" y="17"/>
                            </a:cubicBezTo>
                            <a:cubicBezTo>
                              <a:pt x="451" y="17"/>
                              <a:pt x="444" y="16"/>
                              <a:pt x="443" y="18"/>
                            </a:cubicBezTo>
                            <a:cubicBezTo>
                              <a:pt x="450" y="20"/>
                              <a:pt x="450" y="18"/>
                              <a:pt x="455" y="19"/>
                            </a:cubicBezTo>
                            <a:cubicBezTo>
                              <a:pt x="454" y="21"/>
                              <a:pt x="448" y="20"/>
                              <a:pt x="443" y="20"/>
                            </a:cubicBezTo>
                            <a:cubicBezTo>
                              <a:pt x="445" y="20"/>
                              <a:pt x="446" y="21"/>
                              <a:pt x="447" y="21"/>
                            </a:cubicBezTo>
                            <a:cubicBezTo>
                              <a:pt x="446" y="20"/>
                              <a:pt x="445" y="21"/>
                              <a:pt x="444" y="21"/>
                            </a:cubicBezTo>
                            <a:cubicBezTo>
                              <a:pt x="443" y="21"/>
                              <a:pt x="440" y="21"/>
                              <a:pt x="438" y="20"/>
                            </a:cubicBezTo>
                            <a:cubicBezTo>
                              <a:pt x="437" y="20"/>
                              <a:pt x="431" y="22"/>
                              <a:pt x="436" y="22"/>
                            </a:cubicBezTo>
                            <a:cubicBezTo>
                              <a:pt x="435" y="22"/>
                              <a:pt x="434" y="23"/>
                              <a:pt x="433" y="23"/>
                            </a:cubicBezTo>
                            <a:cubicBezTo>
                              <a:pt x="435" y="23"/>
                              <a:pt x="437" y="23"/>
                              <a:pt x="438" y="23"/>
                            </a:cubicBezTo>
                            <a:cubicBezTo>
                              <a:pt x="437" y="23"/>
                              <a:pt x="445" y="24"/>
                              <a:pt x="446" y="24"/>
                            </a:cubicBezTo>
                            <a:cubicBezTo>
                              <a:pt x="445" y="24"/>
                              <a:pt x="443" y="24"/>
                              <a:pt x="441" y="24"/>
                            </a:cubicBezTo>
                            <a:cubicBezTo>
                              <a:pt x="445" y="25"/>
                              <a:pt x="446" y="25"/>
                              <a:pt x="448" y="26"/>
                            </a:cubicBezTo>
                            <a:cubicBezTo>
                              <a:pt x="445" y="26"/>
                              <a:pt x="440" y="25"/>
                              <a:pt x="436" y="25"/>
                            </a:cubicBezTo>
                            <a:cubicBezTo>
                              <a:pt x="433" y="25"/>
                              <a:pt x="431" y="27"/>
                              <a:pt x="427" y="26"/>
                            </a:cubicBezTo>
                            <a:cubicBezTo>
                              <a:pt x="429" y="26"/>
                              <a:pt x="430" y="27"/>
                              <a:pt x="432" y="27"/>
                            </a:cubicBezTo>
                            <a:cubicBezTo>
                              <a:pt x="430" y="28"/>
                              <a:pt x="426" y="28"/>
                              <a:pt x="422" y="28"/>
                            </a:cubicBezTo>
                            <a:cubicBezTo>
                              <a:pt x="424" y="28"/>
                              <a:pt x="424" y="28"/>
                              <a:pt x="423" y="29"/>
                            </a:cubicBezTo>
                            <a:cubicBezTo>
                              <a:pt x="427" y="29"/>
                              <a:pt x="432" y="30"/>
                              <a:pt x="435" y="29"/>
                            </a:cubicBezTo>
                            <a:cubicBezTo>
                              <a:pt x="434" y="29"/>
                              <a:pt x="434" y="29"/>
                              <a:pt x="433" y="29"/>
                            </a:cubicBezTo>
                            <a:cubicBezTo>
                              <a:pt x="439" y="32"/>
                              <a:pt x="442" y="29"/>
                              <a:pt x="446" y="30"/>
                            </a:cubicBezTo>
                            <a:cubicBezTo>
                              <a:pt x="445" y="30"/>
                              <a:pt x="442" y="30"/>
                              <a:pt x="441" y="30"/>
                            </a:cubicBezTo>
                            <a:cubicBezTo>
                              <a:pt x="442" y="31"/>
                              <a:pt x="443" y="31"/>
                              <a:pt x="444" y="32"/>
                            </a:cubicBezTo>
                            <a:cubicBezTo>
                              <a:pt x="438" y="32"/>
                              <a:pt x="425" y="29"/>
                              <a:pt x="422" y="30"/>
                            </a:cubicBezTo>
                            <a:close/>
                            <a:moveTo>
                              <a:pt x="409" y="48"/>
                            </a:moveTo>
                            <a:cubicBezTo>
                              <a:pt x="412" y="48"/>
                              <a:pt x="414" y="48"/>
                              <a:pt x="418" y="49"/>
                            </a:cubicBezTo>
                            <a:cubicBezTo>
                              <a:pt x="419" y="51"/>
                              <a:pt x="411" y="49"/>
                              <a:pt x="410" y="50"/>
                            </a:cubicBezTo>
                            <a:cubicBezTo>
                              <a:pt x="412" y="50"/>
                              <a:pt x="415" y="51"/>
                              <a:pt x="417" y="51"/>
                            </a:cubicBezTo>
                            <a:cubicBezTo>
                              <a:pt x="415" y="51"/>
                              <a:pt x="416" y="52"/>
                              <a:pt x="419" y="52"/>
                            </a:cubicBezTo>
                            <a:cubicBezTo>
                              <a:pt x="420" y="52"/>
                              <a:pt x="420" y="52"/>
                              <a:pt x="422" y="52"/>
                            </a:cubicBezTo>
                            <a:cubicBezTo>
                              <a:pt x="418" y="52"/>
                              <a:pt x="422" y="51"/>
                              <a:pt x="423" y="51"/>
                            </a:cubicBezTo>
                            <a:cubicBezTo>
                              <a:pt x="425" y="51"/>
                              <a:pt x="427" y="51"/>
                              <a:pt x="429" y="51"/>
                            </a:cubicBezTo>
                            <a:cubicBezTo>
                              <a:pt x="433" y="51"/>
                              <a:pt x="437" y="51"/>
                              <a:pt x="438" y="49"/>
                            </a:cubicBezTo>
                            <a:cubicBezTo>
                              <a:pt x="436" y="49"/>
                              <a:pt x="434" y="48"/>
                              <a:pt x="433" y="48"/>
                            </a:cubicBezTo>
                            <a:cubicBezTo>
                              <a:pt x="434" y="48"/>
                              <a:pt x="437" y="48"/>
                              <a:pt x="438" y="47"/>
                            </a:cubicBezTo>
                            <a:cubicBezTo>
                              <a:pt x="431" y="45"/>
                              <a:pt x="430" y="46"/>
                              <a:pt x="425" y="45"/>
                            </a:cubicBezTo>
                            <a:cubicBezTo>
                              <a:pt x="427" y="45"/>
                              <a:pt x="418" y="43"/>
                              <a:pt x="416" y="43"/>
                            </a:cubicBezTo>
                            <a:cubicBezTo>
                              <a:pt x="414" y="43"/>
                              <a:pt x="412" y="43"/>
                              <a:pt x="410" y="43"/>
                            </a:cubicBezTo>
                            <a:cubicBezTo>
                              <a:pt x="408" y="43"/>
                              <a:pt x="401" y="43"/>
                              <a:pt x="408" y="45"/>
                            </a:cubicBezTo>
                            <a:cubicBezTo>
                              <a:pt x="407" y="45"/>
                              <a:pt x="404" y="45"/>
                              <a:pt x="404" y="46"/>
                            </a:cubicBezTo>
                            <a:cubicBezTo>
                              <a:pt x="405" y="46"/>
                              <a:pt x="406" y="46"/>
                              <a:pt x="407" y="47"/>
                            </a:cubicBezTo>
                            <a:cubicBezTo>
                              <a:pt x="406" y="48"/>
                              <a:pt x="411" y="47"/>
                              <a:pt x="409" y="48"/>
                            </a:cubicBezTo>
                            <a:close/>
                            <a:moveTo>
                              <a:pt x="399" y="64"/>
                            </a:moveTo>
                            <a:cubicBezTo>
                              <a:pt x="400" y="65"/>
                              <a:pt x="398" y="65"/>
                              <a:pt x="398" y="66"/>
                            </a:cubicBezTo>
                            <a:cubicBezTo>
                              <a:pt x="397" y="65"/>
                              <a:pt x="397" y="64"/>
                              <a:pt x="395" y="65"/>
                            </a:cubicBezTo>
                            <a:cubicBezTo>
                              <a:pt x="393" y="64"/>
                              <a:pt x="391" y="64"/>
                              <a:pt x="389" y="64"/>
                            </a:cubicBezTo>
                            <a:cubicBezTo>
                              <a:pt x="386" y="63"/>
                              <a:pt x="385" y="64"/>
                              <a:pt x="383" y="64"/>
                            </a:cubicBezTo>
                            <a:cubicBezTo>
                              <a:pt x="382" y="64"/>
                              <a:pt x="379" y="65"/>
                              <a:pt x="382" y="66"/>
                            </a:cubicBezTo>
                            <a:cubicBezTo>
                              <a:pt x="385" y="67"/>
                              <a:pt x="387" y="66"/>
                              <a:pt x="389" y="67"/>
                            </a:cubicBezTo>
                            <a:cubicBezTo>
                              <a:pt x="389" y="67"/>
                              <a:pt x="387" y="67"/>
                              <a:pt x="385" y="67"/>
                            </a:cubicBezTo>
                            <a:cubicBezTo>
                              <a:pt x="388" y="68"/>
                              <a:pt x="392" y="68"/>
                              <a:pt x="394" y="68"/>
                            </a:cubicBezTo>
                            <a:cubicBezTo>
                              <a:pt x="393" y="69"/>
                              <a:pt x="387" y="67"/>
                              <a:pt x="390" y="70"/>
                            </a:cubicBezTo>
                            <a:cubicBezTo>
                              <a:pt x="392" y="70"/>
                              <a:pt x="393" y="70"/>
                              <a:pt x="394" y="70"/>
                            </a:cubicBezTo>
                            <a:cubicBezTo>
                              <a:pt x="393" y="71"/>
                              <a:pt x="391" y="71"/>
                              <a:pt x="389" y="71"/>
                            </a:cubicBezTo>
                            <a:cubicBezTo>
                              <a:pt x="387" y="69"/>
                              <a:pt x="383" y="69"/>
                              <a:pt x="386" y="69"/>
                            </a:cubicBezTo>
                            <a:cubicBezTo>
                              <a:pt x="385" y="69"/>
                              <a:pt x="384" y="69"/>
                              <a:pt x="383" y="69"/>
                            </a:cubicBezTo>
                            <a:cubicBezTo>
                              <a:pt x="382" y="68"/>
                              <a:pt x="381" y="67"/>
                              <a:pt x="380" y="67"/>
                            </a:cubicBezTo>
                            <a:cubicBezTo>
                              <a:pt x="379" y="66"/>
                              <a:pt x="376" y="65"/>
                              <a:pt x="374" y="65"/>
                            </a:cubicBezTo>
                            <a:cubicBezTo>
                              <a:pt x="370" y="65"/>
                              <a:pt x="369" y="66"/>
                              <a:pt x="369" y="67"/>
                            </a:cubicBezTo>
                            <a:cubicBezTo>
                              <a:pt x="372" y="68"/>
                              <a:pt x="374" y="67"/>
                              <a:pt x="376" y="67"/>
                            </a:cubicBezTo>
                            <a:cubicBezTo>
                              <a:pt x="376" y="67"/>
                              <a:pt x="370" y="68"/>
                              <a:pt x="373" y="69"/>
                            </a:cubicBezTo>
                            <a:cubicBezTo>
                              <a:pt x="374" y="70"/>
                              <a:pt x="376" y="70"/>
                              <a:pt x="376" y="70"/>
                            </a:cubicBezTo>
                            <a:cubicBezTo>
                              <a:pt x="376" y="70"/>
                              <a:pt x="375" y="70"/>
                              <a:pt x="375" y="70"/>
                            </a:cubicBezTo>
                            <a:cubicBezTo>
                              <a:pt x="377" y="72"/>
                              <a:pt x="380" y="72"/>
                              <a:pt x="380" y="72"/>
                            </a:cubicBezTo>
                            <a:cubicBezTo>
                              <a:pt x="378" y="73"/>
                              <a:pt x="369" y="70"/>
                              <a:pt x="367" y="72"/>
                            </a:cubicBezTo>
                            <a:cubicBezTo>
                              <a:pt x="371" y="72"/>
                              <a:pt x="367" y="73"/>
                              <a:pt x="366" y="73"/>
                            </a:cubicBezTo>
                            <a:cubicBezTo>
                              <a:pt x="365" y="73"/>
                              <a:pt x="362" y="73"/>
                              <a:pt x="365" y="75"/>
                            </a:cubicBezTo>
                            <a:cubicBezTo>
                              <a:pt x="371" y="75"/>
                              <a:pt x="376" y="74"/>
                              <a:pt x="381" y="74"/>
                            </a:cubicBezTo>
                            <a:cubicBezTo>
                              <a:pt x="387" y="73"/>
                              <a:pt x="394" y="73"/>
                              <a:pt x="400" y="73"/>
                            </a:cubicBezTo>
                            <a:cubicBezTo>
                              <a:pt x="399" y="73"/>
                              <a:pt x="396" y="73"/>
                              <a:pt x="394" y="73"/>
                            </a:cubicBezTo>
                            <a:cubicBezTo>
                              <a:pt x="393" y="73"/>
                              <a:pt x="388" y="74"/>
                              <a:pt x="392" y="74"/>
                            </a:cubicBezTo>
                            <a:cubicBezTo>
                              <a:pt x="390" y="74"/>
                              <a:pt x="389" y="74"/>
                              <a:pt x="388" y="75"/>
                            </a:cubicBezTo>
                            <a:cubicBezTo>
                              <a:pt x="389" y="75"/>
                              <a:pt x="390" y="75"/>
                              <a:pt x="390" y="75"/>
                            </a:cubicBezTo>
                            <a:cubicBezTo>
                              <a:pt x="390" y="75"/>
                              <a:pt x="389" y="75"/>
                              <a:pt x="388" y="75"/>
                            </a:cubicBezTo>
                            <a:cubicBezTo>
                              <a:pt x="391" y="75"/>
                              <a:pt x="385" y="75"/>
                              <a:pt x="384" y="75"/>
                            </a:cubicBezTo>
                            <a:cubicBezTo>
                              <a:pt x="389" y="76"/>
                              <a:pt x="385" y="76"/>
                              <a:pt x="384" y="76"/>
                            </a:cubicBezTo>
                            <a:cubicBezTo>
                              <a:pt x="386" y="77"/>
                              <a:pt x="387" y="77"/>
                              <a:pt x="388" y="77"/>
                            </a:cubicBezTo>
                            <a:cubicBezTo>
                              <a:pt x="385" y="77"/>
                              <a:pt x="390" y="77"/>
                              <a:pt x="391" y="77"/>
                            </a:cubicBezTo>
                            <a:cubicBezTo>
                              <a:pt x="390" y="78"/>
                              <a:pt x="385" y="77"/>
                              <a:pt x="386" y="78"/>
                            </a:cubicBezTo>
                            <a:cubicBezTo>
                              <a:pt x="387" y="79"/>
                              <a:pt x="390" y="80"/>
                              <a:pt x="391" y="80"/>
                            </a:cubicBezTo>
                            <a:cubicBezTo>
                              <a:pt x="394" y="80"/>
                              <a:pt x="396" y="79"/>
                              <a:pt x="397" y="78"/>
                            </a:cubicBezTo>
                            <a:cubicBezTo>
                              <a:pt x="396" y="80"/>
                              <a:pt x="401" y="80"/>
                              <a:pt x="401" y="79"/>
                            </a:cubicBezTo>
                            <a:cubicBezTo>
                              <a:pt x="401" y="79"/>
                              <a:pt x="404" y="80"/>
                              <a:pt x="405" y="80"/>
                            </a:cubicBezTo>
                            <a:cubicBezTo>
                              <a:pt x="407" y="80"/>
                              <a:pt x="408" y="79"/>
                              <a:pt x="410" y="79"/>
                            </a:cubicBezTo>
                            <a:cubicBezTo>
                              <a:pt x="411" y="79"/>
                              <a:pt x="409" y="78"/>
                              <a:pt x="409" y="77"/>
                            </a:cubicBezTo>
                            <a:cubicBezTo>
                              <a:pt x="412" y="79"/>
                              <a:pt x="413" y="79"/>
                              <a:pt x="414" y="78"/>
                            </a:cubicBezTo>
                            <a:cubicBezTo>
                              <a:pt x="412" y="77"/>
                              <a:pt x="411" y="77"/>
                              <a:pt x="409" y="77"/>
                            </a:cubicBezTo>
                            <a:cubicBezTo>
                              <a:pt x="409" y="76"/>
                              <a:pt x="410" y="75"/>
                              <a:pt x="412" y="76"/>
                            </a:cubicBezTo>
                            <a:cubicBezTo>
                              <a:pt x="407" y="75"/>
                              <a:pt x="412" y="75"/>
                              <a:pt x="412" y="74"/>
                            </a:cubicBezTo>
                            <a:cubicBezTo>
                              <a:pt x="416" y="76"/>
                              <a:pt x="415" y="74"/>
                              <a:pt x="415" y="73"/>
                            </a:cubicBezTo>
                            <a:cubicBezTo>
                              <a:pt x="414" y="73"/>
                              <a:pt x="412" y="73"/>
                              <a:pt x="411" y="72"/>
                            </a:cubicBezTo>
                            <a:cubicBezTo>
                              <a:pt x="411" y="72"/>
                              <a:pt x="413" y="72"/>
                              <a:pt x="413" y="71"/>
                            </a:cubicBezTo>
                            <a:cubicBezTo>
                              <a:pt x="413" y="70"/>
                              <a:pt x="412" y="70"/>
                              <a:pt x="413" y="69"/>
                            </a:cubicBezTo>
                            <a:cubicBezTo>
                              <a:pt x="413" y="69"/>
                              <a:pt x="414" y="69"/>
                              <a:pt x="413" y="68"/>
                            </a:cubicBezTo>
                            <a:cubicBezTo>
                              <a:pt x="413" y="67"/>
                              <a:pt x="410" y="66"/>
                              <a:pt x="411" y="66"/>
                            </a:cubicBezTo>
                            <a:cubicBezTo>
                              <a:pt x="409" y="65"/>
                              <a:pt x="407" y="64"/>
                              <a:pt x="405" y="64"/>
                            </a:cubicBezTo>
                            <a:cubicBezTo>
                              <a:pt x="407" y="64"/>
                              <a:pt x="405" y="64"/>
                              <a:pt x="403" y="63"/>
                            </a:cubicBezTo>
                            <a:cubicBezTo>
                              <a:pt x="402" y="64"/>
                              <a:pt x="398" y="63"/>
                              <a:pt x="399" y="64"/>
                            </a:cubicBezTo>
                            <a:close/>
                            <a:moveTo>
                              <a:pt x="394" y="63"/>
                            </a:moveTo>
                            <a:cubicBezTo>
                              <a:pt x="392" y="62"/>
                              <a:pt x="390" y="62"/>
                              <a:pt x="389" y="63"/>
                            </a:cubicBezTo>
                            <a:cubicBezTo>
                              <a:pt x="391" y="63"/>
                              <a:pt x="394" y="64"/>
                              <a:pt x="394" y="63"/>
                            </a:cubicBezTo>
                            <a:close/>
                            <a:moveTo>
                              <a:pt x="584" y="105"/>
                            </a:moveTo>
                            <a:cubicBezTo>
                              <a:pt x="584" y="105"/>
                              <a:pt x="584" y="104"/>
                              <a:pt x="584" y="104"/>
                            </a:cubicBezTo>
                            <a:cubicBezTo>
                              <a:pt x="584" y="104"/>
                              <a:pt x="584" y="104"/>
                              <a:pt x="584" y="105"/>
                            </a:cubicBezTo>
                            <a:close/>
                            <a:moveTo>
                              <a:pt x="629" y="107"/>
                            </a:moveTo>
                            <a:cubicBezTo>
                              <a:pt x="629" y="106"/>
                              <a:pt x="630" y="106"/>
                              <a:pt x="630" y="106"/>
                            </a:cubicBezTo>
                            <a:cubicBezTo>
                              <a:pt x="630" y="106"/>
                              <a:pt x="629" y="106"/>
                              <a:pt x="629" y="107"/>
                            </a:cubicBezTo>
                            <a:close/>
                            <a:moveTo>
                              <a:pt x="633" y="111"/>
                            </a:moveTo>
                            <a:cubicBezTo>
                              <a:pt x="632" y="111"/>
                              <a:pt x="632" y="111"/>
                              <a:pt x="632" y="111"/>
                            </a:cubicBezTo>
                            <a:cubicBezTo>
                              <a:pt x="633" y="111"/>
                              <a:pt x="633" y="111"/>
                              <a:pt x="633" y="111"/>
                            </a:cubicBezTo>
                            <a:close/>
                            <a:moveTo>
                              <a:pt x="612" y="97"/>
                            </a:moveTo>
                            <a:cubicBezTo>
                              <a:pt x="611" y="96"/>
                              <a:pt x="608" y="95"/>
                              <a:pt x="606" y="94"/>
                            </a:cubicBezTo>
                            <a:cubicBezTo>
                              <a:pt x="600" y="92"/>
                              <a:pt x="593" y="93"/>
                              <a:pt x="589" y="93"/>
                            </a:cubicBezTo>
                            <a:cubicBezTo>
                              <a:pt x="587" y="93"/>
                              <a:pt x="585" y="93"/>
                              <a:pt x="582" y="92"/>
                            </a:cubicBezTo>
                            <a:cubicBezTo>
                              <a:pt x="580" y="92"/>
                              <a:pt x="577" y="91"/>
                              <a:pt x="575" y="91"/>
                            </a:cubicBezTo>
                            <a:cubicBezTo>
                              <a:pt x="574" y="91"/>
                              <a:pt x="571" y="92"/>
                              <a:pt x="572" y="93"/>
                            </a:cubicBezTo>
                            <a:cubicBezTo>
                              <a:pt x="573" y="94"/>
                              <a:pt x="571" y="94"/>
                              <a:pt x="571" y="95"/>
                            </a:cubicBezTo>
                            <a:cubicBezTo>
                              <a:pt x="574" y="96"/>
                              <a:pt x="575" y="95"/>
                              <a:pt x="577" y="96"/>
                            </a:cubicBezTo>
                            <a:cubicBezTo>
                              <a:pt x="579" y="97"/>
                              <a:pt x="579" y="99"/>
                              <a:pt x="580" y="100"/>
                            </a:cubicBezTo>
                            <a:cubicBezTo>
                              <a:pt x="584" y="101"/>
                              <a:pt x="586" y="101"/>
                              <a:pt x="589" y="101"/>
                            </a:cubicBezTo>
                            <a:cubicBezTo>
                              <a:pt x="592" y="100"/>
                              <a:pt x="595" y="100"/>
                              <a:pt x="598" y="100"/>
                            </a:cubicBezTo>
                            <a:cubicBezTo>
                              <a:pt x="603" y="100"/>
                              <a:pt x="615" y="102"/>
                              <a:pt x="617" y="100"/>
                            </a:cubicBezTo>
                            <a:cubicBezTo>
                              <a:pt x="615" y="99"/>
                              <a:pt x="615" y="99"/>
                              <a:pt x="615" y="98"/>
                            </a:cubicBezTo>
                            <a:cubicBezTo>
                              <a:pt x="615" y="98"/>
                              <a:pt x="613" y="98"/>
                              <a:pt x="612" y="97"/>
                            </a:cubicBezTo>
                            <a:close/>
                            <a:moveTo>
                              <a:pt x="590" y="104"/>
                            </a:moveTo>
                            <a:cubicBezTo>
                              <a:pt x="590" y="104"/>
                              <a:pt x="590" y="105"/>
                              <a:pt x="590" y="105"/>
                            </a:cubicBezTo>
                            <a:cubicBezTo>
                              <a:pt x="590" y="105"/>
                              <a:pt x="590" y="104"/>
                              <a:pt x="590" y="104"/>
                            </a:cubicBezTo>
                            <a:close/>
                            <a:moveTo>
                              <a:pt x="590" y="69"/>
                            </a:moveTo>
                            <a:cubicBezTo>
                              <a:pt x="586" y="68"/>
                              <a:pt x="583" y="70"/>
                              <a:pt x="584" y="72"/>
                            </a:cubicBezTo>
                            <a:cubicBezTo>
                              <a:pt x="586" y="72"/>
                              <a:pt x="585" y="71"/>
                              <a:pt x="586" y="71"/>
                            </a:cubicBezTo>
                            <a:cubicBezTo>
                              <a:pt x="587" y="71"/>
                              <a:pt x="589" y="71"/>
                              <a:pt x="590" y="71"/>
                            </a:cubicBezTo>
                            <a:cubicBezTo>
                              <a:pt x="589" y="71"/>
                              <a:pt x="589" y="70"/>
                              <a:pt x="588" y="70"/>
                            </a:cubicBezTo>
                            <a:cubicBezTo>
                              <a:pt x="589" y="70"/>
                              <a:pt x="590" y="69"/>
                              <a:pt x="590" y="69"/>
                            </a:cubicBezTo>
                            <a:close/>
                            <a:moveTo>
                              <a:pt x="646" y="115"/>
                            </a:moveTo>
                            <a:cubicBezTo>
                              <a:pt x="647" y="115"/>
                              <a:pt x="646" y="114"/>
                              <a:pt x="647" y="113"/>
                            </a:cubicBezTo>
                            <a:cubicBezTo>
                              <a:pt x="646" y="113"/>
                              <a:pt x="646" y="113"/>
                              <a:pt x="645" y="113"/>
                            </a:cubicBezTo>
                            <a:cubicBezTo>
                              <a:pt x="645" y="113"/>
                              <a:pt x="645" y="113"/>
                              <a:pt x="645" y="112"/>
                            </a:cubicBezTo>
                            <a:cubicBezTo>
                              <a:pt x="644" y="113"/>
                              <a:pt x="643" y="115"/>
                              <a:pt x="646" y="115"/>
                            </a:cubicBezTo>
                            <a:close/>
                            <a:moveTo>
                              <a:pt x="700" y="132"/>
                            </a:moveTo>
                            <a:cubicBezTo>
                              <a:pt x="699" y="132"/>
                              <a:pt x="698" y="132"/>
                              <a:pt x="698" y="132"/>
                            </a:cubicBezTo>
                            <a:cubicBezTo>
                              <a:pt x="699" y="132"/>
                              <a:pt x="700" y="132"/>
                              <a:pt x="700" y="132"/>
                            </a:cubicBezTo>
                            <a:close/>
                            <a:moveTo>
                              <a:pt x="648" y="111"/>
                            </a:moveTo>
                            <a:cubicBezTo>
                              <a:pt x="648" y="112"/>
                              <a:pt x="648" y="112"/>
                              <a:pt x="647" y="112"/>
                            </a:cubicBezTo>
                            <a:cubicBezTo>
                              <a:pt x="647" y="112"/>
                              <a:pt x="647" y="112"/>
                              <a:pt x="647" y="113"/>
                            </a:cubicBezTo>
                            <a:cubicBezTo>
                              <a:pt x="648" y="113"/>
                              <a:pt x="650" y="113"/>
                              <a:pt x="648" y="111"/>
                            </a:cubicBezTo>
                            <a:close/>
                            <a:moveTo>
                              <a:pt x="696" y="141"/>
                            </a:moveTo>
                            <a:cubicBezTo>
                              <a:pt x="696" y="141"/>
                              <a:pt x="695" y="141"/>
                              <a:pt x="695" y="141"/>
                            </a:cubicBezTo>
                            <a:cubicBezTo>
                              <a:pt x="695" y="141"/>
                              <a:pt x="696" y="141"/>
                              <a:pt x="696" y="141"/>
                            </a:cubicBezTo>
                            <a:close/>
                            <a:moveTo>
                              <a:pt x="711" y="144"/>
                            </a:moveTo>
                            <a:cubicBezTo>
                              <a:pt x="709" y="144"/>
                              <a:pt x="708" y="145"/>
                              <a:pt x="707" y="145"/>
                            </a:cubicBezTo>
                            <a:cubicBezTo>
                              <a:pt x="708" y="145"/>
                              <a:pt x="709" y="145"/>
                              <a:pt x="710" y="145"/>
                            </a:cubicBezTo>
                            <a:cubicBezTo>
                              <a:pt x="710" y="145"/>
                              <a:pt x="711" y="145"/>
                              <a:pt x="711" y="144"/>
                            </a:cubicBezTo>
                            <a:close/>
                            <a:moveTo>
                              <a:pt x="696" y="131"/>
                            </a:moveTo>
                            <a:cubicBezTo>
                              <a:pt x="696" y="131"/>
                              <a:pt x="693" y="131"/>
                              <a:pt x="693" y="132"/>
                            </a:cubicBezTo>
                            <a:cubicBezTo>
                              <a:pt x="695" y="133"/>
                              <a:pt x="697" y="132"/>
                              <a:pt x="696" y="131"/>
                            </a:cubicBezTo>
                            <a:close/>
                            <a:moveTo>
                              <a:pt x="643" y="112"/>
                            </a:moveTo>
                            <a:cubicBezTo>
                              <a:pt x="643" y="112"/>
                              <a:pt x="644" y="112"/>
                              <a:pt x="644" y="111"/>
                            </a:cubicBezTo>
                            <a:cubicBezTo>
                              <a:pt x="643" y="111"/>
                              <a:pt x="643" y="112"/>
                              <a:pt x="643" y="112"/>
                            </a:cubicBezTo>
                            <a:close/>
                            <a:moveTo>
                              <a:pt x="665" y="117"/>
                            </a:moveTo>
                            <a:cubicBezTo>
                              <a:pt x="664" y="117"/>
                              <a:pt x="663" y="117"/>
                              <a:pt x="663" y="117"/>
                            </a:cubicBezTo>
                            <a:cubicBezTo>
                              <a:pt x="664" y="117"/>
                              <a:pt x="665" y="117"/>
                              <a:pt x="665" y="117"/>
                            </a:cubicBezTo>
                            <a:close/>
                            <a:moveTo>
                              <a:pt x="718" y="145"/>
                            </a:moveTo>
                            <a:cubicBezTo>
                              <a:pt x="718" y="145"/>
                              <a:pt x="717" y="145"/>
                              <a:pt x="717" y="145"/>
                            </a:cubicBezTo>
                            <a:cubicBezTo>
                              <a:pt x="717" y="146"/>
                              <a:pt x="717" y="146"/>
                              <a:pt x="718" y="145"/>
                            </a:cubicBezTo>
                            <a:close/>
                            <a:moveTo>
                              <a:pt x="113" y="293"/>
                            </a:moveTo>
                            <a:cubicBezTo>
                              <a:pt x="112" y="293"/>
                              <a:pt x="114" y="295"/>
                              <a:pt x="116" y="296"/>
                            </a:cubicBezTo>
                            <a:cubicBezTo>
                              <a:pt x="117" y="295"/>
                              <a:pt x="116" y="294"/>
                              <a:pt x="113" y="293"/>
                            </a:cubicBezTo>
                            <a:close/>
                            <a:moveTo>
                              <a:pt x="81" y="289"/>
                            </a:moveTo>
                            <a:cubicBezTo>
                              <a:pt x="81" y="289"/>
                              <a:pt x="82" y="289"/>
                              <a:pt x="83" y="290"/>
                            </a:cubicBezTo>
                            <a:cubicBezTo>
                              <a:pt x="86" y="289"/>
                              <a:pt x="88" y="288"/>
                              <a:pt x="88" y="286"/>
                            </a:cubicBezTo>
                            <a:cubicBezTo>
                              <a:pt x="88" y="284"/>
                              <a:pt x="91" y="283"/>
                              <a:pt x="91" y="280"/>
                            </a:cubicBezTo>
                            <a:cubicBezTo>
                              <a:pt x="90" y="281"/>
                              <a:pt x="87" y="281"/>
                              <a:pt x="86" y="282"/>
                            </a:cubicBezTo>
                            <a:cubicBezTo>
                              <a:pt x="86" y="282"/>
                              <a:pt x="86" y="283"/>
                              <a:pt x="86" y="283"/>
                            </a:cubicBezTo>
                            <a:cubicBezTo>
                              <a:pt x="86" y="282"/>
                              <a:pt x="86" y="282"/>
                              <a:pt x="86" y="282"/>
                            </a:cubicBezTo>
                            <a:cubicBezTo>
                              <a:pt x="85" y="280"/>
                              <a:pt x="82" y="281"/>
                              <a:pt x="82" y="282"/>
                            </a:cubicBezTo>
                            <a:cubicBezTo>
                              <a:pt x="82" y="282"/>
                              <a:pt x="82" y="281"/>
                              <a:pt x="82" y="280"/>
                            </a:cubicBezTo>
                            <a:cubicBezTo>
                              <a:pt x="76" y="280"/>
                              <a:pt x="76" y="282"/>
                              <a:pt x="79" y="285"/>
                            </a:cubicBezTo>
                            <a:cubicBezTo>
                              <a:pt x="79" y="285"/>
                              <a:pt x="78" y="285"/>
                              <a:pt x="78" y="285"/>
                            </a:cubicBezTo>
                            <a:cubicBezTo>
                              <a:pt x="79" y="287"/>
                              <a:pt x="81" y="287"/>
                              <a:pt x="83" y="288"/>
                            </a:cubicBezTo>
                            <a:cubicBezTo>
                              <a:pt x="82" y="288"/>
                              <a:pt x="81" y="288"/>
                              <a:pt x="80" y="288"/>
                            </a:cubicBezTo>
                            <a:cubicBezTo>
                              <a:pt x="83" y="288"/>
                              <a:pt x="81" y="289"/>
                              <a:pt x="81" y="289"/>
                            </a:cubicBezTo>
                            <a:close/>
                            <a:moveTo>
                              <a:pt x="82" y="285"/>
                            </a:moveTo>
                            <a:cubicBezTo>
                              <a:pt x="83" y="284"/>
                              <a:pt x="85" y="284"/>
                              <a:pt x="86" y="284"/>
                            </a:cubicBezTo>
                            <a:cubicBezTo>
                              <a:pt x="85" y="284"/>
                              <a:pt x="84" y="285"/>
                              <a:pt x="83" y="286"/>
                            </a:cubicBezTo>
                            <a:cubicBezTo>
                              <a:pt x="83" y="285"/>
                              <a:pt x="83" y="285"/>
                              <a:pt x="84" y="285"/>
                            </a:cubicBezTo>
                            <a:cubicBezTo>
                              <a:pt x="83" y="285"/>
                              <a:pt x="83" y="285"/>
                              <a:pt x="82" y="285"/>
                            </a:cubicBezTo>
                            <a:close/>
                            <a:moveTo>
                              <a:pt x="98" y="277"/>
                            </a:moveTo>
                            <a:cubicBezTo>
                              <a:pt x="99" y="277"/>
                              <a:pt x="99" y="276"/>
                              <a:pt x="100" y="276"/>
                            </a:cubicBezTo>
                            <a:cubicBezTo>
                              <a:pt x="98" y="275"/>
                              <a:pt x="98" y="276"/>
                              <a:pt x="98" y="277"/>
                            </a:cubicBezTo>
                            <a:close/>
                            <a:moveTo>
                              <a:pt x="96" y="299"/>
                            </a:moveTo>
                            <a:cubicBezTo>
                              <a:pt x="95" y="300"/>
                              <a:pt x="95" y="300"/>
                              <a:pt x="96" y="301"/>
                            </a:cubicBezTo>
                            <a:cubicBezTo>
                              <a:pt x="97" y="301"/>
                              <a:pt x="97" y="300"/>
                              <a:pt x="96" y="299"/>
                            </a:cubicBezTo>
                            <a:close/>
                            <a:moveTo>
                              <a:pt x="102" y="282"/>
                            </a:moveTo>
                            <a:cubicBezTo>
                              <a:pt x="102" y="282"/>
                              <a:pt x="102" y="282"/>
                              <a:pt x="103" y="282"/>
                            </a:cubicBezTo>
                            <a:cubicBezTo>
                              <a:pt x="102" y="282"/>
                              <a:pt x="102" y="282"/>
                              <a:pt x="102" y="283"/>
                            </a:cubicBezTo>
                            <a:cubicBezTo>
                              <a:pt x="104" y="283"/>
                              <a:pt x="105" y="282"/>
                              <a:pt x="103" y="281"/>
                            </a:cubicBezTo>
                            <a:cubicBezTo>
                              <a:pt x="102" y="281"/>
                              <a:pt x="100" y="281"/>
                              <a:pt x="100" y="282"/>
                            </a:cubicBezTo>
                            <a:cubicBezTo>
                              <a:pt x="100" y="282"/>
                              <a:pt x="101" y="283"/>
                              <a:pt x="102" y="282"/>
                            </a:cubicBezTo>
                            <a:close/>
                            <a:moveTo>
                              <a:pt x="101" y="283"/>
                            </a:moveTo>
                            <a:cubicBezTo>
                              <a:pt x="100" y="283"/>
                              <a:pt x="100" y="282"/>
                              <a:pt x="100" y="282"/>
                            </a:cubicBezTo>
                            <a:cubicBezTo>
                              <a:pt x="100" y="282"/>
                              <a:pt x="100" y="282"/>
                              <a:pt x="101" y="283"/>
                            </a:cubicBezTo>
                            <a:close/>
                            <a:moveTo>
                              <a:pt x="88" y="292"/>
                            </a:moveTo>
                            <a:cubicBezTo>
                              <a:pt x="90" y="293"/>
                              <a:pt x="91" y="292"/>
                              <a:pt x="91" y="291"/>
                            </a:cubicBezTo>
                            <a:cubicBezTo>
                              <a:pt x="89" y="291"/>
                              <a:pt x="88" y="291"/>
                              <a:pt x="88" y="292"/>
                            </a:cubicBezTo>
                            <a:close/>
                            <a:moveTo>
                              <a:pt x="95" y="298"/>
                            </a:moveTo>
                            <a:cubicBezTo>
                              <a:pt x="94" y="298"/>
                              <a:pt x="90" y="296"/>
                              <a:pt x="90" y="295"/>
                            </a:cubicBezTo>
                            <a:cubicBezTo>
                              <a:pt x="90" y="294"/>
                              <a:pt x="89" y="292"/>
                              <a:pt x="87" y="292"/>
                            </a:cubicBezTo>
                            <a:cubicBezTo>
                              <a:pt x="89" y="292"/>
                              <a:pt x="87" y="291"/>
                              <a:pt x="88" y="291"/>
                            </a:cubicBezTo>
                            <a:cubicBezTo>
                              <a:pt x="89" y="290"/>
                              <a:pt x="91" y="291"/>
                              <a:pt x="90" y="290"/>
                            </a:cubicBezTo>
                            <a:cubicBezTo>
                              <a:pt x="89" y="288"/>
                              <a:pt x="85" y="290"/>
                              <a:pt x="84" y="290"/>
                            </a:cubicBezTo>
                            <a:cubicBezTo>
                              <a:pt x="84" y="290"/>
                              <a:pt x="82" y="290"/>
                              <a:pt x="82" y="291"/>
                            </a:cubicBezTo>
                            <a:cubicBezTo>
                              <a:pt x="84" y="291"/>
                              <a:pt x="85" y="291"/>
                              <a:pt x="86" y="291"/>
                            </a:cubicBezTo>
                            <a:cubicBezTo>
                              <a:pt x="86" y="292"/>
                              <a:pt x="85" y="292"/>
                              <a:pt x="85" y="292"/>
                            </a:cubicBezTo>
                            <a:cubicBezTo>
                              <a:pt x="85" y="293"/>
                              <a:pt x="86" y="294"/>
                              <a:pt x="87" y="293"/>
                            </a:cubicBezTo>
                            <a:cubicBezTo>
                              <a:pt x="86" y="294"/>
                              <a:pt x="89" y="296"/>
                              <a:pt x="90" y="296"/>
                            </a:cubicBezTo>
                            <a:cubicBezTo>
                              <a:pt x="92" y="297"/>
                              <a:pt x="92" y="298"/>
                              <a:pt x="94" y="299"/>
                            </a:cubicBezTo>
                            <a:cubicBezTo>
                              <a:pt x="94" y="299"/>
                              <a:pt x="94" y="299"/>
                              <a:pt x="94" y="299"/>
                            </a:cubicBezTo>
                            <a:cubicBezTo>
                              <a:pt x="95" y="300"/>
                              <a:pt x="97" y="299"/>
                              <a:pt x="95" y="298"/>
                            </a:cubicBezTo>
                            <a:close/>
                            <a:moveTo>
                              <a:pt x="92" y="294"/>
                            </a:moveTo>
                            <a:cubicBezTo>
                              <a:pt x="92" y="294"/>
                              <a:pt x="91" y="294"/>
                              <a:pt x="91" y="294"/>
                            </a:cubicBezTo>
                            <a:cubicBezTo>
                              <a:pt x="92" y="295"/>
                              <a:pt x="93" y="294"/>
                              <a:pt x="92" y="294"/>
                            </a:cubicBezTo>
                            <a:close/>
                            <a:moveTo>
                              <a:pt x="104" y="285"/>
                            </a:moveTo>
                            <a:cubicBezTo>
                              <a:pt x="106" y="286"/>
                              <a:pt x="104" y="284"/>
                              <a:pt x="104" y="284"/>
                            </a:cubicBezTo>
                            <a:cubicBezTo>
                              <a:pt x="103" y="284"/>
                              <a:pt x="102" y="285"/>
                              <a:pt x="104" y="285"/>
                            </a:cubicBezTo>
                            <a:close/>
                            <a:moveTo>
                              <a:pt x="119" y="298"/>
                            </a:moveTo>
                            <a:cubicBezTo>
                              <a:pt x="119" y="298"/>
                              <a:pt x="119" y="297"/>
                              <a:pt x="119" y="296"/>
                            </a:cubicBezTo>
                            <a:cubicBezTo>
                              <a:pt x="117" y="296"/>
                              <a:pt x="118" y="297"/>
                              <a:pt x="119" y="298"/>
                            </a:cubicBezTo>
                            <a:close/>
                            <a:moveTo>
                              <a:pt x="122" y="300"/>
                            </a:moveTo>
                            <a:cubicBezTo>
                              <a:pt x="122" y="299"/>
                              <a:pt x="122" y="299"/>
                              <a:pt x="123" y="299"/>
                            </a:cubicBezTo>
                            <a:cubicBezTo>
                              <a:pt x="122" y="299"/>
                              <a:pt x="121" y="299"/>
                              <a:pt x="122" y="300"/>
                            </a:cubicBezTo>
                            <a:close/>
                            <a:moveTo>
                              <a:pt x="108" y="288"/>
                            </a:moveTo>
                            <a:cubicBezTo>
                              <a:pt x="106" y="287"/>
                              <a:pt x="103" y="285"/>
                              <a:pt x="101" y="285"/>
                            </a:cubicBezTo>
                            <a:cubicBezTo>
                              <a:pt x="100" y="285"/>
                              <a:pt x="106" y="288"/>
                              <a:pt x="106" y="289"/>
                            </a:cubicBezTo>
                            <a:cubicBezTo>
                              <a:pt x="106" y="289"/>
                              <a:pt x="107" y="289"/>
                              <a:pt x="107" y="290"/>
                            </a:cubicBezTo>
                            <a:cubicBezTo>
                              <a:pt x="108" y="289"/>
                              <a:pt x="109" y="289"/>
                              <a:pt x="108" y="288"/>
                            </a:cubicBezTo>
                            <a:close/>
                            <a:moveTo>
                              <a:pt x="119" y="296"/>
                            </a:moveTo>
                            <a:cubicBezTo>
                              <a:pt x="121" y="297"/>
                              <a:pt x="120" y="295"/>
                              <a:pt x="120" y="295"/>
                            </a:cubicBezTo>
                            <a:cubicBezTo>
                              <a:pt x="120" y="295"/>
                              <a:pt x="117" y="295"/>
                              <a:pt x="119" y="296"/>
                            </a:cubicBezTo>
                            <a:close/>
                            <a:moveTo>
                              <a:pt x="344" y="41"/>
                            </a:moveTo>
                            <a:cubicBezTo>
                              <a:pt x="344" y="42"/>
                              <a:pt x="342" y="42"/>
                              <a:pt x="342" y="43"/>
                            </a:cubicBezTo>
                            <a:cubicBezTo>
                              <a:pt x="347" y="43"/>
                              <a:pt x="346" y="40"/>
                              <a:pt x="351" y="41"/>
                            </a:cubicBezTo>
                            <a:cubicBezTo>
                              <a:pt x="352" y="42"/>
                              <a:pt x="351" y="43"/>
                              <a:pt x="349" y="43"/>
                            </a:cubicBezTo>
                            <a:cubicBezTo>
                              <a:pt x="352" y="44"/>
                              <a:pt x="356" y="43"/>
                              <a:pt x="356" y="43"/>
                            </a:cubicBezTo>
                            <a:cubicBezTo>
                              <a:pt x="357" y="44"/>
                              <a:pt x="353" y="44"/>
                              <a:pt x="351" y="44"/>
                            </a:cubicBezTo>
                            <a:cubicBezTo>
                              <a:pt x="353" y="45"/>
                              <a:pt x="355" y="44"/>
                              <a:pt x="356" y="44"/>
                            </a:cubicBezTo>
                            <a:cubicBezTo>
                              <a:pt x="357" y="46"/>
                              <a:pt x="354" y="46"/>
                              <a:pt x="351" y="45"/>
                            </a:cubicBezTo>
                            <a:cubicBezTo>
                              <a:pt x="346" y="45"/>
                              <a:pt x="343" y="45"/>
                              <a:pt x="341" y="46"/>
                            </a:cubicBezTo>
                            <a:cubicBezTo>
                              <a:pt x="348" y="50"/>
                              <a:pt x="360" y="47"/>
                              <a:pt x="364" y="47"/>
                            </a:cubicBezTo>
                            <a:cubicBezTo>
                              <a:pt x="360" y="47"/>
                              <a:pt x="370" y="48"/>
                              <a:pt x="371" y="48"/>
                            </a:cubicBezTo>
                            <a:cubicBezTo>
                              <a:pt x="373" y="48"/>
                              <a:pt x="378" y="48"/>
                              <a:pt x="382" y="50"/>
                            </a:cubicBezTo>
                            <a:cubicBezTo>
                              <a:pt x="380" y="50"/>
                              <a:pt x="382" y="51"/>
                              <a:pt x="385" y="51"/>
                            </a:cubicBezTo>
                            <a:cubicBezTo>
                              <a:pt x="389" y="53"/>
                              <a:pt x="391" y="52"/>
                              <a:pt x="394" y="52"/>
                            </a:cubicBezTo>
                            <a:cubicBezTo>
                              <a:pt x="396" y="52"/>
                              <a:pt x="398" y="52"/>
                              <a:pt x="398" y="51"/>
                            </a:cubicBezTo>
                            <a:cubicBezTo>
                              <a:pt x="398" y="50"/>
                              <a:pt x="394" y="47"/>
                              <a:pt x="392" y="48"/>
                            </a:cubicBezTo>
                            <a:cubicBezTo>
                              <a:pt x="390" y="46"/>
                              <a:pt x="392" y="46"/>
                              <a:pt x="393" y="45"/>
                            </a:cubicBezTo>
                            <a:cubicBezTo>
                              <a:pt x="391" y="44"/>
                              <a:pt x="390" y="44"/>
                              <a:pt x="389" y="44"/>
                            </a:cubicBezTo>
                            <a:cubicBezTo>
                              <a:pt x="390" y="44"/>
                              <a:pt x="390" y="43"/>
                              <a:pt x="387" y="43"/>
                            </a:cubicBezTo>
                            <a:cubicBezTo>
                              <a:pt x="383" y="42"/>
                              <a:pt x="383" y="44"/>
                              <a:pt x="379" y="43"/>
                            </a:cubicBezTo>
                            <a:cubicBezTo>
                              <a:pt x="379" y="42"/>
                              <a:pt x="379" y="42"/>
                              <a:pt x="380" y="42"/>
                            </a:cubicBezTo>
                            <a:cubicBezTo>
                              <a:pt x="377" y="41"/>
                              <a:pt x="374" y="40"/>
                              <a:pt x="372" y="40"/>
                            </a:cubicBezTo>
                            <a:cubicBezTo>
                              <a:pt x="368" y="40"/>
                              <a:pt x="367" y="41"/>
                              <a:pt x="365" y="42"/>
                            </a:cubicBezTo>
                            <a:cubicBezTo>
                              <a:pt x="364" y="41"/>
                              <a:pt x="366" y="41"/>
                              <a:pt x="362" y="39"/>
                            </a:cubicBezTo>
                            <a:cubicBezTo>
                              <a:pt x="358" y="37"/>
                              <a:pt x="355" y="38"/>
                              <a:pt x="352" y="38"/>
                            </a:cubicBezTo>
                            <a:cubicBezTo>
                              <a:pt x="345" y="37"/>
                              <a:pt x="337" y="37"/>
                              <a:pt x="336" y="40"/>
                            </a:cubicBezTo>
                            <a:cubicBezTo>
                              <a:pt x="341" y="41"/>
                              <a:pt x="341" y="40"/>
                              <a:pt x="344" y="41"/>
                            </a:cubicBezTo>
                            <a:close/>
                            <a:moveTo>
                              <a:pt x="112" y="291"/>
                            </a:moveTo>
                            <a:cubicBezTo>
                              <a:pt x="114" y="292"/>
                              <a:pt x="112" y="290"/>
                              <a:pt x="111" y="289"/>
                            </a:cubicBezTo>
                            <a:cubicBezTo>
                              <a:pt x="111" y="290"/>
                              <a:pt x="111" y="290"/>
                              <a:pt x="112" y="291"/>
                            </a:cubicBezTo>
                            <a:close/>
                            <a:moveTo>
                              <a:pt x="112" y="287"/>
                            </a:moveTo>
                            <a:cubicBezTo>
                              <a:pt x="112" y="288"/>
                              <a:pt x="112" y="288"/>
                              <a:pt x="113" y="288"/>
                            </a:cubicBezTo>
                            <a:cubicBezTo>
                              <a:pt x="113" y="288"/>
                              <a:pt x="112" y="288"/>
                              <a:pt x="112" y="287"/>
                            </a:cubicBezTo>
                            <a:close/>
                            <a:moveTo>
                              <a:pt x="114" y="290"/>
                            </a:moveTo>
                            <a:cubicBezTo>
                              <a:pt x="114" y="290"/>
                              <a:pt x="115" y="289"/>
                              <a:pt x="114" y="288"/>
                            </a:cubicBezTo>
                            <a:cubicBezTo>
                              <a:pt x="113" y="288"/>
                              <a:pt x="112" y="289"/>
                              <a:pt x="114" y="290"/>
                            </a:cubicBezTo>
                            <a:close/>
                            <a:moveTo>
                              <a:pt x="238" y="67"/>
                            </a:moveTo>
                            <a:cubicBezTo>
                              <a:pt x="243" y="68"/>
                              <a:pt x="248" y="68"/>
                              <a:pt x="250" y="68"/>
                            </a:cubicBezTo>
                            <a:cubicBezTo>
                              <a:pt x="248" y="69"/>
                              <a:pt x="242" y="68"/>
                              <a:pt x="238" y="68"/>
                            </a:cubicBezTo>
                            <a:cubicBezTo>
                              <a:pt x="232" y="67"/>
                              <a:pt x="233" y="69"/>
                              <a:pt x="231" y="70"/>
                            </a:cubicBezTo>
                            <a:cubicBezTo>
                              <a:pt x="235" y="72"/>
                              <a:pt x="237" y="71"/>
                              <a:pt x="239" y="71"/>
                            </a:cubicBezTo>
                            <a:cubicBezTo>
                              <a:pt x="242" y="71"/>
                              <a:pt x="246" y="71"/>
                              <a:pt x="249" y="71"/>
                            </a:cubicBezTo>
                            <a:cubicBezTo>
                              <a:pt x="248" y="72"/>
                              <a:pt x="241" y="71"/>
                              <a:pt x="238" y="72"/>
                            </a:cubicBezTo>
                            <a:cubicBezTo>
                              <a:pt x="233" y="72"/>
                              <a:pt x="229" y="72"/>
                              <a:pt x="227" y="74"/>
                            </a:cubicBezTo>
                            <a:cubicBezTo>
                              <a:pt x="231" y="75"/>
                              <a:pt x="234" y="74"/>
                              <a:pt x="236" y="74"/>
                            </a:cubicBezTo>
                            <a:cubicBezTo>
                              <a:pt x="240" y="74"/>
                              <a:pt x="244" y="73"/>
                              <a:pt x="247" y="73"/>
                            </a:cubicBezTo>
                            <a:cubicBezTo>
                              <a:pt x="241" y="75"/>
                              <a:pt x="228" y="74"/>
                              <a:pt x="223" y="77"/>
                            </a:cubicBezTo>
                            <a:cubicBezTo>
                              <a:pt x="231" y="80"/>
                              <a:pt x="234" y="78"/>
                              <a:pt x="236" y="78"/>
                            </a:cubicBezTo>
                            <a:cubicBezTo>
                              <a:pt x="236" y="78"/>
                              <a:pt x="236" y="78"/>
                              <a:pt x="236" y="79"/>
                            </a:cubicBezTo>
                            <a:cubicBezTo>
                              <a:pt x="237" y="79"/>
                              <a:pt x="237" y="79"/>
                              <a:pt x="238" y="79"/>
                            </a:cubicBezTo>
                            <a:cubicBezTo>
                              <a:pt x="238" y="79"/>
                              <a:pt x="238" y="79"/>
                              <a:pt x="239" y="78"/>
                            </a:cubicBezTo>
                            <a:cubicBezTo>
                              <a:pt x="238" y="79"/>
                              <a:pt x="238" y="79"/>
                              <a:pt x="237" y="79"/>
                            </a:cubicBezTo>
                            <a:cubicBezTo>
                              <a:pt x="239" y="80"/>
                              <a:pt x="246" y="81"/>
                              <a:pt x="243" y="79"/>
                            </a:cubicBezTo>
                            <a:cubicBezTo>
                              <a:pt x="242" y="78"/>
                              <a:pt x="246" y="79"/>
                              <a:pt x="246" y="78"/>
                            </a:cubicBezTo>
                            <a:cubicBezTo>
                              <a:pt x="246" y="78"/>
                              <a:pt x="246" y="79"/>
                              <a:pt x="247" y="79"/>
                            </a:cubicBezTo>
                            <a:cubicBezTo>
                              <a:pt x="250" y="80"/>
                              <a:pt x="253" y="80"/>
                              <a:pt x="254" y="79"/>
                            </a:cubicBezTo>
                            <a:cubicBezTo>
                              <a:pt x="254" y="79"/>
                              <a:pt x="255" y="77"/>
                              <a:pt x="252" y="77"/>
                            </a:cubicBezTo>
                            <a:cubicBezTo>
                              <a:pt x="252" y="76"/>
                              <a:pt x="253" y="77"/>
                              <a:pt x="255" y="77"/>
                            </a:cubicBezTo>
                            <a:cubicBezTo>
                              <a:pt x="257" y="78"/>
                              <a:pt x="257" y="76"/>
                              <a:pt x="257" y="76"/>
                            </a:cubicBezTo>
                            <a:cubicBezTo>
                              <a:pt x="258" y="76"/>
                              <a:pt x="255" y="74"/>
                              <a:pt x="258" y="75"/>
                            </a:cubicBezTo>
                            <a:cubicBezTo>
                              <a:pt x="261" y="76"/>
                              <a:pt x="262" y="75"/>
                              <a:pt x="264" y="76"/>
                            </a:cubicBezTo>
                            <a:cubicBezTo>
                              <a:pt x="262" y="76"/>
                              <a:pt x="261" y="76"/>
                              <a:pt x="260" y="76"/>
                            </a:cubicBezTo>
                            <a:cubicBezTo>
                              <a:pt x="260" y="77"/>
                              <a:pt x="256" y="77"/>
                              <a:pt x="261" y="78"/>
                            </a:cubicBezTo>
                            <a:cubicBezTo>
                              <a:pt x="260" y="78"/>
                              <a:pt x="259" y="78"/>
                              <a:pt x="259" y="78"/>
                            </a:cubicBezTo>
                            <a:cubicBezTo>
                              <a:pt x="263" y="80"/>
                              <a:pt x="265" y="79"/>
                              <a:pt x="266" y="79"/>
                            </a:cubicBezTo>
                            <a:cubicBezTo>
                              <a:pt x="268" y="78"/>
                              <a:pt x="269" y="77"/>
                              <a:pt x="273" y="77"/>
                            </a:cubicBezTo>
                            <a:cubicBezTo>
                              <a:pt x="273" y="78"/>
                              <a:pt x="273" y="78"/>
                              <a:pt x="273" y="78"/>
                            </a:cubicBezTo>
                            <a:cubicBezTo>
                              <a:pt x="281" y="80"/>
                              <a:pt x="280" y="76"/>
                              <a:pt x="286" y="77"/>
                            </a:cubicBezTo>
                            <a:cubicBezTo>
                              <a:pt x="285" y="80"/>
                              <a:pt x="277" y="79"/>
                              <a:pt x="270" y="80"/>
                            </a:cubicBezTo>
                            <a:cubicBezTo>
                              <a:pt x="267" y="80"/>
                              <a:pt x="265" y="81"/>
                              <a:pt x="262" y="81"/>
                            </a:cubicBezTo>
                            <a:cubicBezTo>
                              <a:pt x="258" y="81"/>
                              <a:pt x="256" y="82"/>
                              <a:pt x="254" y="83"/>
                            </a:cubicBezTo>
                            <a:cubicBezTo>
                              <a:pt x="268" y="89"/>
                              <a:pt x="279" y="84"/>
                              <a:pt x="284" y="84"/>
                            </a:cubicBezTo>
                            <a:cubicBezTo>
                              <a:pt x="288" y="83"/>
                              <a:pt x="290" y="81"/>
                              <a:pt x="296" y="81"/>
                            </a:cubicBezTo>
                            <a:cubicBezTo>
                              <a:pt x="301" y="81"/>
                              <a:pt x="302" y="79"/>
                              <a:pt x="308" y="79"/>
                            </a:cubicBezTo>
                            <a:cubicBezTo>
                              <a:pt x="307" y="80"/>
                              <a:pt x="312" y="80"/>
                              <a:pt x="313" y="80"/>
                            </a:cubicBezTo>
                            <a:cubicBezTo>
                              <a:pt x="316" y="80"/>
                              <a:pt x="318" y="80"/>
                              <a:pt x="317" y="79"/>
                            </a:cubicBezTo>
                            <a:cubicBezTo>
                              <a:pt x="318" y="79"/>
                              <a:pt x="318" y="79"/>
                              <a:pt x="318" y="80"/>
                            </a:cubicBezTo>
                            <a:cubicBezTo>
                              <a:pt x="325" y="82"/>
                              <a:pt x="329" y="80"/>
                              <a:pt x="332" y="79"/>
                            </a:cubicBezTo>
                            <a:cubicBezTo>
                              <a:pt x="336" y="79"/>
                              <a:pt x="337" y="77"/>
                              <a:pt x="338" y="75"/>
                            </a:cubicBezTo>
                            <a:cubicBezTo>
                              <a:pt x="338" y="74"/>
                              <a:pt x="340" y="72"/>
                              <a:pt x="336" y="70"/>
                            </a:cubicBezTo>
                            <a:cubicBezTo>
                              <a:pt x="333" y="69"/>
                              <a:pt x="329" y="69"/>
                              <a:pt x="328" y="69"/>
                            </a:cubicBezTo>
                            <a:cubicBezTo>
                              <a:pt x="326" y="69"/>
                              <a:pt x="322" y="71"/>
                              <a:pt x="327" y="72"/>
                            </a:cubicBezTo>
                            <a:cubicBezTo>
                              <a:pt x="325" y="72"/>
                              <a:pt x="325" y="72"/>
                              <a:pt x="325" y="73"/>
                            </a:cubicBezTo>
                            <a:cubicBezTo>
                              <a:pt x="323" y="72"/>
                              <a:pt x="323" y="71"/>
                              <a:pt x="323" y="71"/>
                            </a:cubicBezTo>
                            <a:cubicBezTo>
                              <a:pt x="318" y="70"/>
                              <a:pt x="317" y="71"/>
                              <a:pt x="315" y="72"/>
                            </a:cubicBezTo>
                            <a:cubicBezTo>
                              <a:pt x="314" y="71"/>
                              <a:pt x="316" y="70"/>
                              <a:pt x="317" y="70"/>
                            </a:cubicBezTo>
                            <a:cubicBezTo>
                              <a:pt x="313" y="69"/>
                              <a:pt x="311" y="69"/>
                              <a:pt x="310" y="69"/>
                            </a:cubicBezTo>
                            <a:cubicBezTo>
                              <a:pt x="309" y="68"/>
                              <a:pt x="311" y="68"/>
                              <a:pt x="312" y="67"/>
                            </a:cubicBezTo>
                            <a:cubicBezTo>
                              <a:pt x="313" y="67"/>
                              <a:pt x="311" y="66"/>
                              <a:pt x="309" y="66"/>
                            </a:cubicBezTo>
                            <a:cubicBezTo>
                              <a:pt x="309" y="65"/>
                              <a:pt x="309" y="63"/>
                              <a:pt x="307" y="62"/>
                            </a:cubicBezTo>
                            <a:cubicBezTo>
                              <a:pt x="299" y="61"/>
                              <a:pt x="299" y="64"/>
                              <a:pt x="295" y="65"/>
                            </a:cubicBezTo>
                            <a:cubicBezTo>
                              <a:pt x="294" y="65"/>
                              <a:pt x="290" y="65"/>
                              <a:pt x="291" y="66"/>
                            </a:cubicBezTo>
                            <a:cubicBezTo>
                              <a:pt x="295" y="68"/>
                              <a:pt x="297" y="67"/>
                              <a:pt x="301" y="69"/>
                            </a:cubicBezTo>
                            <a:cubicBezTo>
                              <a:pt x="300" y="69"/>
                              <a:pt x="300" y="70"/>
                              <a:pt x="299" y="70"/>
                            </a:cubicBezTo>
                            <a:cubicBezTo>
                              <a:pt x="298" y="71"/>
                              <a:pt x="295" y="70"/>
                              <a:pt x="295" y="71"/>
                            </a:cubicBezTo>
                            <a:cubicBezTo>
                              <a:pt x="298" y="71"/>
                              <a:pt x="301" y="71"/>
                              <a:pt x="306" y="73"/>
                            </a:cubicBezTo>
                            <a:cubicBezTo>
                              <a:pt x="308" y="75"/>
                              <a:pt x="302" y="75"/>
                              <a:pt x="298" y="74"/>
                            </a:cubicBezTo>
                            <a:cubicBezTo>
                              <a:pt x="293" y="74"/>
                              <a:pt x="289" y="75"/>
                              <a:pt x="284" y="74"/>
                            </a:cubicBezTo>
                            <a:cubicBezTo>
                              <a:pt x="282" y="73"/>
                              <a:pt x="280" y="71"/>
                              <a:pt x="281" y="72"/>
                            </a:cubicBezTo>
                            <a:cubicBezTo>
                              <a:pt x="280" y="71"/>
                              <a:pt x="279" y="71"/>
                              <a:pt x="278" y="71"/>
                            </a:cubicBezTo>
                            <a:cubicBezTo>
                              <a:pt x="278" y="71"/>
                              <a:pt x="279" y="71"/>
                              <a:pt x="280" y="71"/>
                            </a:cubicBezTo>
                            <a:cubicBezTo>
                              <a:pt x="279" y="71"/>
                              <a:pt x="278" y="71"/>
                              <a:pt x="278" y="71"/>
                            </a:cubicBezTo>
                            <a:cubicBezTo>
                              <a:pt x="276" y="71"/>
                              <a:pt x="275" y="71"/>
                              <a:pt x="274" y="72"/>
                            </a:cubicBezTo>
                            <a:cubicBezTo>
                              <a:pt x="275" y="71"/>
                              <a:pt x="277" y="71"/>
                              <a:pt x="278" y="71"/>
                            </a:cubicBezTo>
                            <a:cubicBezTo>
                              <a:pt x="266" y="67"/>
                              <a:pt x="262" y="67"/>
                              <a:pt x="257" y="68"/>
                            </a:cubicBezTo>
                            <a:cubicBezTo>
                              <a:pt x="256" y="67"/>
                              <a:pt x="255" y="66"/>
                              <a:pt x="255" y="66"/>
                            </a:cubicBezTo>
                            <a:cubicBezTo>
                              <a:pt x="247" y="62"/>
                              <a:pt x="238" y="65"/>
                              <a:pt x="238" y="67"/>
                            </a:cubicBezTo>
                            <a:close/>
                            <a:moveTo>
                              <a:pt x="176" y="69"/>
                            </a:moveTo>
                            <a:cubicBezTo>
                              <a:pt x="176" y="69"/>
                              <a:pt x="175" y="69"/>
                              <a:pt x="174" y="70"/>
                            </a:cubicBezTo>
                            <a:cubicBezTo>
                              <a:pt x="181" y="72"/>
                              <a:pt x="180" y="69"/>
                              <a:pt x="184" y="70"/>
                            </a:cubicBezTo>
                            <a:cubicBezTo>
                              <a:pt x="187" y="70"/>
                              <a:pt x="189" y="71"/>
                              <a:pt x="190" y="70"/>
                            </a:cubicBezTo>
                            <a:cubicBezTo>
                              <a:pt x="191" y="69"/>
                              <a:pt x="189" y="68"/>
                              <a:pt x="192" y="68"/>
                            </a:cubicBezTo>
                            <a:cubicBezTo>
                              <a:pt x="193" y="68"/>
                              <a:pt x="193" y="69"/>
                              <a:pt x="193" y="69"/>
                            </a:cubicBezTo>
                            <a:cubicBezTo>
                              <a:pt x="194" y="69"/>
                              <a:pt x="195" y="69"/>
                              <a:pt x="196" y="70"/>
                            </a:cubicBezTo>
                            <a:cubicBezTo>
                              <a:pt x="196" y="70"/>
                              <a:pt x="196" y="71"/>
                              <a:pt x="195" y="71"/>
                            </a:cubicBezTo>
                            <a:cubicBezTo>
                              <a:pt x="198" y="72"/>
                              <a:pt x="197" y="71"/>
                              <a:pt x="200" y="71"/>
                            </a:cubicBezTo>
                            <a:cubicBezTo>
                              <a:pt x="201" y="71"/>
                              <a:pt x="206" y="71"/>
                              <a:pt x="204" y="70"/>
                            </a:cubicBezTo>
                            <a:cubicBezTo>
                              <a:pt x="202" y="69"/>
                              <a:pt x="202" y="66"/>
                              <a:pt x="204" y="66"/>
                            </a:cubicBezTo>
                            <a:cubicBezTo>
                              <a:pt x="205" y="67"/>
                              <a:pt x="206" y="68"/>
                              <a:pt x="207" y="69"/>
                            </a:cubicBezTo>
                            <a:cubicBezTo>
                              <a:pt x="209" y="69"/>
                              <a:pt x="210" y="68"/>
                              <a:pt x="210" y="67"/>
                            </a:cubicBezTo>
                            <a:cubicBezTo>
                              <a:pt x="209" y="66"/>
                              <a:pt x="213" y="67"/>
                              <a:pt x="213" y="66"/>
                            </a:cubicBezTo>
                            <a:cubicBezTo>
                              <a:pt x="212" y="66"/>
                              <a:pt x="211" y="65"/>
                              <a:pt x="210" y="65"/>
                            </a:cubicBezTo>
                            <a:cubicBezTo>
                              <a:pt x="210" y="64"/>
                              <a:pt x="215" y="65"/>
                              <a:pt x="215" y="63"/>
                            </a:cubicBezTo>
                            <a:cubicBezTo>
                              <a:pt x="215" y="62"/>
                              <a:pt x="218" y="63"/>
                              <a:pt x="219" y="62"/>
                            </a:cubicBezTo>
                            <a:cubicBezTo>
                              <a:pt x="221" y="64"/>
                              <a:pt x="219" y="65"/>
                              <a:pt x="218" y="66"/>
                            </a:cubicBezTo>
                            <a:cubicBezTo>
                              <a:pt x="230" y="69"/>
                              <a:pt x="225" y="64"/>
                              <a:pt x="231" y="64"/>
                            </a:cubicBezTo>
                            <a:cubicBezTo>
                              <a:pt x="233" y="64"/>
                              <a:pt x="235" y="64"/>
                              <a:pt x="237" y="64"/>
                            </a:cubicBezTo>
                            <a:cubicBezTo>
                              <a:pt x="238" y="64"/>
                              <a:pt x="239" y="62"/>
                              <a:pt x="234" y="61"/>
                            </a:cubicBezTo>
                            <a:cubicBezTo>
                              <a:pt x="234" y="60"/>
                              <a:pt x="238" y="61"/>
                              <a:pt x="239" y="61"/>
                            </a:cubicBezTo>
                            <a:cubicBezTo>
                              <a:pt x="238" y="60"/>
                              <a:pt x="236" y="60"/>
                              <a:pt x="234" y="59"/>
                            </a:cubicBezTo>
                            <a:cubicBezTo>
                              <a:pt x="236" y="58"/>
                              <a:pt x="241" y="58"/>
                              <a:pt x="242" y="57"/>
                            </a:cubicBezTo>
                            <a:cubicBezTo>
                              <a:pt x="233" y="53"/>
                              <a:pt x="230" y="56"/>
                              <a:pt x="226" y="55"/>
                            </a:cubicBezTo>
                            <a:cubicBezTo>
                              <a:pt x="227" y="56"/>
                              <a:pt x="228" y="56"/>
                              <a:pt x="229" y="56"/>
                            </a:cubicBezTo>
                            <a:cubicBezTo>
                              <a:pt x="230" y="57"/>
                              <a:pt x="225" y="57"/>
                              <a:pt x="224" y="57"/>
                            </a:cubicBezTo>
                            <a:cubicBezTo>
                              <a:pt x="219" y="57"/>
                              <a:pt x="216" y="56"/>
                              <a:pt x="213" y="57"/>
                            </a:cubicBezTo>
                            <a:cubicBezTo>
                              <a:pt x="205" y="57"/>
                              <a:pt x="203" y="60"/>
                              <a:pt x="198" y="61"/>
                            </a:cubicBezTo>
                            <a:cubicBezTo>
                              <a:pt x="192" y="62"/>
                              <a:pt x="189" y="63"/>
                              <a:pt x="186" y="65"/>
                            </a:cubicBezTo>
                            <a:cubicBezTo>
                              <a:pt x="184" y="66"/>
                              <a:pt x="179" y="65"/>
                              <a:pt x="176" y="66"/>
                            </a:cubicBezTo>
                            <a:cubicBezTo>
                              <a:pt x="173" y="66"/>
                              <a:pt x="173" y="68"/>
                              <a:pt x="171" y="69"/>
                            </a:cubicBezTo>
                            <a:cubicBezTo>
                              <a:pt x="173" y="69"/>
                              <a:pt x="173" y="68"/>
                              <a:pt x="175" y="68"/>
                            </a:cubicBezTo>
                            <a:cubicBezTo>
                              <a:pt x="174" y="68"/>
                              <a:pt x="174" y="69"/>
                              <a:pt x="176" y="69"/>
                            </a:cubicBezTo>
                            <a:close/>
                            <a:moveTo>
                              <a:pt x="21" y="131"/>
                            </a:moveTo>
                            <a:cubicBezTo>
                              <a:pt x="20" y="131"/>
                              <a:pt x="19" y="131"/>
                              <a:pt x="18" y="132"/>
                            </a:cubicBezTo>
                            <a:cubicBezTo>
                              <a:pt x="19" y="132"/>
                              <a:pt x="19" y="132"/>
                              <a:pt x="20" y="132"/>
                            </a:cubicBezTo>
                            <a:cubicBezTo>
                              <a:pt x="21" y="132"/>
                              <a:pt x="21" y="132"/>
                              <a:pt x="21" y="131"/>
                            </a:cubicBezTo>
                            <a:close/>
                            <a:moveTo>
                              <a:pt x="261" y="62"/>
                            </a:moveTo>
                            <a:cubicBezTo>
                              <a:pt x="254" y="60"/>
                              <a:pt x="248" y="61"/>
                              <a:pt x="249" y="62"/>
                            </a:cubicBezTo>
                            <a:cubicBezTo>
                              <a:pt x="251" y="62"/>
                              <a:pt x="253" y="62"/>
                              <a:pt x="256" y="63"/>
                            </a:cubicBezTo>
                            <a:cubicBezTo>
                              <a:pt x="258" y="63"/>
                              <a:pt x="261" y="63"/>
                              <a:pt x="261" y="62"/>
                            </a:cubicBezTo>
                            <a:close/>
                            <a:moveTo>
                              <a:pt x="265" y="55"/>
                            </a:moveTo>
                            <a:cubicBezTo>
                              <a:pt x="265" y="55"/>
                              <a:pt x="273" y="57"/>
                              <a:pt x="273" y="57"/>
                            </a:cubicBezTo>
                            <a:cubicBezTo>
                              <a:pt x="276" y="57"/>
                              <a:pt x="278" y="57"/>
                              <a:pt x="279" y="56"/>
                            </a:cubicBezTo>
                            <a:cubicBezTo>
                              <a:pt x="284" y="55"/>
                              <a:pt x="295" y="57"/>
                              <a:pt x="293" y="53"/>
                            </a:cubicBezTo>
                            <a:cubicBezTo>
                              <a:pt x="290" y="52"/>
                              <a:pt x="289" y="53"/>
                              <a:pt x="287" y="53"/>
                            </a:cubicBezTo>
                            <a:cubicBezTo>
                              <a:pt x="284" y="50"/>
                              <a:pt x="292" y="51"/>
                              <a:pt x="294" y="51"/>
                            </a:cubicBezTo>
                            <a:cubicBezTo>
                              <a:pt x="296" y="51"/>
                              <a:pt x="297" y="51"/>
                              <a:pt x="298" y="50"/>
                            </a:cubicBezTo>
                            <a:cubicBezTo>
                              <a:pt x="293" y="48"/>
                              <a:pt x="290" y="49"/>
                              <a:pt x="288" y="49"/>
                            </a:cubicBezTo>
                            <a:cubicBezTo>
                              <a:pt x="284" y="50"/>
                              <a:pt x="280" y="50"/>
                              <a:pt x="277" y="50"/>
                            </a:cubicBezTo>
                            <a:cubicBezTo>
                              <a:pt x="274" y="50"/>
                              <a:pt x="254" y="50"/>
                              <a:pt x="265" y="55"/>
                            </a:cubicBezTo>
                            <a:close/>
                            <a:moveTo>
                              <a:pt x="334" y="55"/>
                            </a:moveTo>
                            <a:cubicBezTo>
                              <a:pt x="335" y="56"/>
                              <a:pt x="336" y="57"/>
                              <a:pt x="337" y="58"/>
                            </a:cubicBezTo>
                            <a:cubicBezTo>
                              <a:pt x="340" y="58"/>
                              <a:pt x="341" y="58"/>
                              <a:pt x="343" y="59"/>
                            </a:cubicBezTo>
                            <a:cubicBezTo>
                              <a:pt x="345" y="59"/>
                              <a:pt x="348" y="59"/>
                              <a:pt x="347" y="58"/>
                            </a:cubicBezTo>
                            <a:cubicBezTo>
                              <a:pt x="346" y="56"/>
                              <a:pt x="342" y="56"/>
                              <a:pt x="342" y="56"/>
                            </a:cubicBezTo>
                            <a:cubicBezTo>
                              <a:pt x="344" y="55"/>
                              <a:pt x="334" y="52"/>
                              <a:pt x="332" y="52"/>
                            </a:cubicBezTo>
                            <a:cubicBezTo>
                              <a:pt x="331" y="52"/>
                              <a:pt x="333" y="54"/>
                              <a:pt x="334" y="55"/>
                            </a:cubicBezTo>
                            <a:close/>
                            <a:moveTo>
                              <a:pt x="270" y="47"/>
                            </a:moveTo>
                            <a:cubicBezTo>
                              <a:pt x="272" y="47"/>
                              <a:pt x="277" y="48"/>
                              <a:pt x="280" y="48"/>
                            </a:cubicBezTo>
                            <a:cubicBezTo>
                              <a:pt x="283" y="48"/>
                              <a:pt x="281" y="46"/>
                              <a:pt x="286" y="47"/>
                            </a:cubicBezTo>
                            <a:cubicBezTo>
                              <a:pt x="290" y="48"/>
                              <a:pt x="292" y="47"/>
                              <a:pt x="294" y="47"/>
                            </a:cubicBezTo>
                            <a:cubicBezTo>
                              <a:pt x="297" y="48"/>
                              <a:pt x="301" y="48"/>
                              <a:pt x="301" y="47"/>
                            </a:cubicBezTo>
                            <a:cubicBezTo>
                              <a:pt x="302" y="44"/>
                              <a:pt x="289" y="43"/>
                              <a:pt x="287" y="43"/>
                            </a:cubicBezTo>
                            <a:cubicBezTo>
                              <a:pt x="283" y="44"/>
                              <a:pt x="281" y="45"/>
                              <a:pt x="276" y="45"/>
                            </a:cubicBezTo>
                            <a:cubicBezTo>
                              <a:pt x="272" y="46"/>
                              <a:pt x="266" y="45"/>
                              <a:pt x="263" y="47"/>
                            </a:cubicBezTo>
                            <a:cubicBezTo>
                              <a:pt x="267" y="48"/>
                              <a:pt x="269" y="47"/>
                              <a:pt x="270" y="47"/>
                            </a:cubicBezTo>
                            <a:close/>
                            <a:moveTo>
                              <a:pt x="213" y="71"/>
                            </a:moveTo>
                            <a:cubicBezTo>
                              <a:pt x="210" y="71"/>
                              <a:pt x="206" y="72"/>
                              <a:pt x="207" y="74"/>
                            </a:cubicBezTo>
                            <a:cubicBezTo>
                              <a:pt x="210" y="74"/>
                              <a:pt x="214" y="75"/>
                              <a:pt x="216" y="74"/>
                            </a:cubicBezTo>
                            <a:cubicBezTo>
                              <a:pt x="217" y="74"/>
                              <a:pt x="218" y="73"/>
                              <a:pt x="219" y="73"/>
                            </a:cubicBezTo>
                            <a:cubicBezTo>
                              <a:pt x="221" y="72"/>
                              <a:pt x="225" y="71"/>
                              <a:pt x="222" y="69"/>
                            </a:cubicBezTo>
                            <a:cubicBezTo>
                              <a:pt x="217" y="68"/>
                              <a:pt x="216" y="70"/>
                              <a:pt x="213" y="71"/>
                            </a:cubicBezTo>
                            <a:close/>
                            <a:moveTo>
                              <a:pt x="54" y="134"/>
                            </a:moveTo>
                            <a:cubicBezTo>
                              <a:pt x="55" y="134"/>
                              <a:pt x="55" y="134"/>
                              <a:pt x="56" y="134"/>
                            </a:cubicBezTo>
                            <a:cubicBezTo>
                              <a:pt x="55" y="133"/>
                              <a:pt x="54" y="133"/>
                              <a:pt x="54" y="134"/>
                            </a:cubicBezTo>
                            <a:close/>
                            <a:moveTo>
                              <a:pt x="190" y="73"/>
                            </a:moveTo>
                            <a:cubicBezTo>
                              <a:pt x="191" y="72"/>
                              <a:pt x="192" y="72"/>
                              <a:pt x="192" y="71"/>
                            </a:cubicBezTo>
                            <a:cubicBezTo>
                              <a:pt x="189" y="70"/>
                              <a:pt x="189" y="72"/>
                              <a:pt x="190" y="73"/>
                            </a:cubicBezTo>
                            <a:close/>
                            <a:moveTo>
                              <a:pt x="52" y="133"/>
                            </a:moveTo>
                            <a:cubicBezTo>
                              <a:pt x="52" y="133"/>
                              <a:pt x="53" y="133"/>
                              <a:pt x="54" y="133"/>
                            </a:cubicBezTo>
                            <a:cubicBezTo>
                              <a:pt x="53" y="132"/>
                              <a:pt x="52" y="132"/>
                              <a:pt x="52" y="133"/>
                            </a:cubicBezTo>
                            <a:close/>
                            <a:moveTo>
                              <a:pt x="55" y="131"/>
                            </a:moveTo>
                            <a:cubicBezTo>
                              <a:pt x="54" y="131"/>
                              <a:pt x="54" y="131"/>
                              <a:pt x="54" y="132"/>
                            </a:cubicBezTo>
                            <a:cubicBezTo>
                              <a:pt x="55" y="132"/>
                              <a:pt x="55" y="131"/>
                              <a:pt x="55" y="131"/>
                            </a:cubicBezTo>
                            <a:close/>
                            <a:moveTo>
                              <a:pt x="176" y="71"/>
                            </a:moveTo>
                            <a:cubicBezTo>
                              <a:pt x="175" y="71"/>
                              <a:pt x="175" y="71"/>
                              <a:pt x="175" y="71"/>
                            </a:cubicBezTo>
                            <a:cubicBezTo>
                              <a:pt x="176" y="71"/>
                              <a:pt x="176" y="71"/>
                              <a:pt x="176" y="71"/>
                            </a:cubicBezTo>
                            <a:close/>
                            <a:moveTo>
                              <a:pt x="153" y="109"/>
                            </a:moveTo>
                            <a:cubicBezTo>
                              <a:pt x="150" y="109"/>
                              <a:pt x="156" y="110"/>
                              <a:pt x="158" y="110"/>
                            </a:cubicBezTo>
                            <a:cubicBezTo>
                              <a:pt x="159" y="111"/>
                              <a:pt x="163" y="111"/>
                              <a:pt x="164" y="113"/>
                            </a:cubicBezTo>
                            <a:cubicBezTo>
                              <a:pt x="166" y="114"/>
                              <a:pt x="168" y="116"/>
                              <a:pt x="172" y="117"/>
                            </a:cubicBezTo>
                            <a:cubicBezTo>
                              <a:pt x="178" y="118"/>
                              <a:pt x="180" y="115"/>
                              <a:pt x="183" y="114"/>
                            </a:cubicBezTo>
                            <a:cubicBezTo>
                              <a:pt x="184" y="113"/>
                              <a:pt x="190" y="114"/>
                              <a:pt x="192" y="114"/>
                            </a:cubicBezTo>
                            <a:cubicBezTo>
                              <a:pt x="195" y="113"/>
                              <a:pt x="197" y="112"/>
                              <a:pt x="196" y="110"/>
                            </a:cubicBezTo>
                            <a:cubicBezTo>
                              <a:pt x="196" y="106"/>
                              <a:pt x="205" y="106"/>
                              <a:pt x="207" y="103"/>
                            </a:cubicBezTo>
                            <a:cubicBezTo>
                              <a:pt x="209" y="102"/>
                              <a:pt x="213" y="102"/>
                              <a:pt x="215" y="101"/>
                            </a:cubicBezTo>
                            <a:cubicBezTo>
                              <a:pt x="217" y="99"/>
                              <a:pt x="220" y="99"/>
                              <a:pt x="223" y="98"/>
                            </a:cubicBezTo>
                            <a:cubicBezTo>
                              <a:pt x="227" y="98"/>
                              <a:pt x="230" y="97"/>
                              <a:pt x="234" y="96"/>
                            </a:cubicBezTo>
                            <a:cubicBezTo>
                              <a:pt x="237" y="96"/>
                              <a:pt x="240" y="96"/>
                              <a:pt x="242" y="95"/>
                            </a:cubicBezTo>
                            <a:cubicBezTo>
                              <a:pt x="243" y="95"/>
                              <a:pt x="245" y="94"/>
                              <a:pt x="243" y="93"/>
                            </a:cubicBezTo>
                            <a:cubicBezTo>
                              <a:pt x="242" y="92"/>
                              <a:pt x="240" y="92"/>
                              <a:pt x="238" y="91"/>
                            </a:cubicBezTo>
                            <a:cubicBezTo>
                              <a:pt x="236" y="90"/>
                              <a:pt x="233" y="89"/>
                              <a:pt x="231" y="88"/>
                            </a:cubicBezTo>
                            <a:cubicBezTo>
                              <a:pt x="225" y="86"/>
                              <a:pt x="220" y="86"/>
                              <a:pt x="217" y="87"/>
                            </a:cubicBezTo>
                            <a:cubicBezTo>
                              <a:pt x="213" y="87"/>
                              <a:pt x="212" y="89"/>
                              <a:pt x="209" y="89"/>
                            </a:cubicBezTo>
                            <a:cubicBezTo>
                              <a:pt x="209" y="88"/>
                              <a:pt x="210" y="88"/>
                              <a:pt x="209" y="87"/>
                            </a:cubicBezTo>
                            <a:cubicBezTo>
                              <a:pt x="206" y="87"/>
                              <a:pt x="203" y="87"/>
                              <a:pt x="203" y="89"/>
                            </a:cubicBezTo>
                            <a:cubicBezTo>
                              <a:pt x="202" y="88"/>
                              <a:pt x="204" y="87"/>
                              <a:pt x="205" y="87"/>
                            </a:cubicBezTo>
                            <a:cubicBezTo>
                              <a:pt x="201" y="87"/>
                              <a:pt x="196" y="86"/>
                              <a:pt x="190" y="84"/>
                            </a:cubicBezTo>
                            <a:cubicBezTo>
                              <a:pt x="183" y="83"/>
                              <a:pt x="179" y="85"/>
                              <a:pt x="174" y="85"/>
                            </a:cubicBezTo>
                            <a:cubicBezTo>
                              <a:pt x="169" y="85"/>
                              <a:pt x="162" y="85"/>
                              <a:pt x="159" y="86"/>
                            </a:cubicBezTo>
                            <a:cubicBezTo>
                              <a:pt x="157" y="86"/>
                              <a:pt x="158" y="90"/>
                              <a:pt x="165" y="91"/>
                            </a:cubicBezTo>
                            <a:cubicBezTo>
                              <a:pt x="163" y="94"/>
                              <a:pt x="154" y="94"/>
                              <a:pt x="154" y="98"/>
                            </a:cubicBezTo>
                            <a:cubicBezTo>
                              <a:pt x="157" y="98"/>
                              <a:pt x="157" y="100"/>
                              <a:pt x="156" y="100"/>
                            </a:cubicBezTo>
                            <a:cubicBezTo>
                              <a:pt x="155" y="100"/>
                              <a:pt x="153" y="99"/>
                              <a:pt x="152" y="100"/>
                            </a:cubicBezTo>
                            <a:cubicBezTo>
                              <a:pt x="151" y="100"/>
                              <a:pt x="153" y="102"/>
                              <a:pt x="153" y="102"/>
                            </a:cubicBezTo>
                            <a:cubicBezTo>
                              <a:pt x="153" y="103"/>
                              <a:pt x="151" y="103"/>
                              <a:pt x="150" y="103"/>
                            </a:cubicBezTo>
                            <a:cubicBezTo>
                              <a:pt x="149" y="104"/>
                              <a:pt x="150" y="106"/>
                              <a:pt x="147" y="106"/>
                            </a:cubicBezTo>
                            <a:cubicBezTo>
                              <a:pt x="145" y="106"/>
                              <a:pt x="147" y="108"/>
                              <a:pt x="144" y="109"/>
                            </a:cubicBezTo>
                            <a:cubicBezTo>
                              <a:pt x="148" y="109"/>
                              <a:pt x="149" y="108"/>
                              <a:pt x="153" y="109"/>
                            </a:cubicBezTo>
                            <a:close/>
                            <a:moveTo>
                              <a:pt x="173" y="70"/>
                            </a:moveTo>
                            <a:cubicBezTo>
                              <a:pt x="173" y="70"/>
                              <a:pt x="174" y="69"/>
                              <a:pt x="174" y="69"/>
                            </a:cubicBezTo>
                            <a:cubicBezTo>
                              <a:pt x="173" y="69"/>
                              <a:pt x="173" y="69"/>
                              <a:pt x="173" y="69"/>
                            </a:cubicBezTo>
                            <a:cubicBezTo>
                              <a:pt x="173" y="69"/>
                              <a:pt x="173" y="69"/>
                              <a:pt x="173" y="70"/>
                            </a:cubicBez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01" name="Freeform 376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201" y="3648"/>
                        <a:ext cx="251" cy="199"/>
                      </a:xfrm>
                      <a:custGeom>
                        <a:avLst/>
                        <a:gdLst>
                          <a:gd name="T0" fmla="*/ 149 w 155"/>
                          <a:gd name="T1" fmla="*/ 46 h 123"/>
                          <a:gd name="T2" fmla="*/ 147 w 155"/>
                          <a:gd name="T3" fmla="*/ 48 h 123"/>
                          <a:gd name="T4" fmla="*/ 140 w 155"/>
                          <a:gd name="T5" fmla="*/ 49 h 123"/>
                          <a:gd name="T6" fmla="*/ 136 w 155"/>
                          <a:gd name="T7" fmla="*/ 45 h 123"/>
                          <a:gd name="T8" fmla="*/ 137 w 155"/>
                          <a:gd name="T9" fmla="*/ 41 h 123"/>
                          <a:gd name="T10" fmla="*/ 141 w 155"/>
                          <a:gd name="T11" fmla="*/ 37 h 123"/>
                          <a:gd name="T12" fmla="*/ 147 w 155"/>
                          <a:gd name="T13" fmla="*/ 38 h 123"/>
                          <a:gd name="T14" fmla="*/ 147 w 155"/>
                          <a:gd name="T15" fmla="*/ 30 h 123"/>
                          <a:gd name="T16" fmla="*/ 143 w 155"/>
                          <a:gd name="T17" fmla="*/ 12 h 123"/>
                          <a:gd name="T18" fmla="*/ 133 w 155"/>
                          <a:gd name="T19" fmla="*/ 3 h 123"/>
                          <a:gd name="T20" fmla="*/ 118 w 155"/>
                          <a:gd name="T21" fmla="*/ 2 h 123"/>
                          <a:gd name="T22" fmla="*/ 111 w 155"/>
                          <a:gd name="T23" fmla="*/ 6 h 123"/>
                          <a:gd name="T24" fmla="*/ 104 w 155"/>
                          <a:gd name="T25" fmla="*/ 13 h 123"/>
                          <a:gd name="T26" fmla="*/ 98 w 155"/>
                          <a:gd name="T27" fmla="*/ 20 h 123"/>
                          <a:gd name="T28" fmla="*/ 90 w 155"/>
                          <a:gd name="T29" fmla="*/ 26 h 123"/>
                          <a:gd name="T30" fmla="*/ 88 w 155"/>
                          <a:gd name="T31" fmla="*/ 30 h 123"/>
                          <a:gd name="T32" fmla="*/ 80 w 155"/>
                          <a:gd name="T33" fmla="*/ 36 h 123"/>
                          <a:gd name="T34" fmla="*/ 66 w 155"/>
                          <a:gd name="T35" fmla="*/ 31 h 123"/>
                          <a:gd name="T36" fmla="*/ 59 w 155"/>
                          <a:gd name="T37" fmla="*/ 36 h 123"/>
                          <a:gd name="T38" fmla="*/ 52 w 155"/>
                          <a:gd name="T39" fmla="*/ 44 h 123"/>
                          <a:gd name="T40" fmla="*/ 50 w 155"/>
                          <a:gd name="T41" fmla="*/ 46 h 123"/>
                          <a:gd name="T42" fmla="*/ 41 w 155"/>
                          <a:gd name="T43" fmla="*/ 40 h 123"/>
                          <a:gd name="T44" fmla="*/ 37 w 155"/>
                          <a:gd name="T45" fmla="*/ 29 h 123"/>
                          <a:gd name="T46" fmla="*/ 33 w 155"/>
                          <a:gd name="T47" fmla="*/ 54 h 123"/>
                          <a:gd name="T48" fmla="*/ 30 w 155"/>
                          <a:gd name="T49" fmla="*/ 62 h 123"/>
                          <a:gd name="T50" fmla="*/ 27 w 155"/>
                          <a:gd name="T51" fmla="*/ 66 h 123"/>
                          <a:gd name="T52" fmla="*/ 15 w 155"/>
                          <a:gd name="T53" fmla="*/ 65 h 123"/>
                          <a:gd name="T54" fmla="*/ 7 w 155"/>
                          <a:gd name="T55" fmla="*/ 59 h 123"/>
                          <a:gd name="T56" fmla="*/ 3 w 155"/>
                          <a:gd name="T57" fmla="*/ 61 h 123"/>
                          <a:gd name="T58" fmla="*/ 4 w 155"/>
                          <a:gd name="T59" fmla="*/ 69 h 123"/>
                          <a:gd name="T60" fmla="*/ 14 w 155"/>
                          <a:gd name="T61" fmla="*/ 90 h 123"/>
                          <a:gd name="T62" fmla="*/ 14 w 155"/>
                          <a:gd name="T63" fmla="*/ 102 h 123"/>
                          <a:gd name="T64" fmla="*/ 15 w 155"/>
                          <a:gd name="T65" fmla="*/ 107 h 123"/>
                          <a:gd name="T66" fmla="*/ 18 w 155"/>
                          <a:gd name="T67" fmla="*/ 113 h 123"/>
                          <a:gd name="T68" fmla="*/ 20 w 155"/>
                          <a:gd name="T69" fmla="*/ 116 h 123"/>
                          <a:gd name="T70" fmla="*/ 27 w 155"/>
                          <a:gd name="T71" fmla="*/ 120 h 123"/>
                          <a:gd name="T72" fmla="*/ 32 w 155"/>
                          <a:gd name="T73" fmla="*/ 122 h 123"/>
                          <a:gd name="T74" fmla="*/ 38 w 155"/>
                          <a:gd name="T75" fmla="*/ 119 h 123"/>
                          <a:gd name="T76" fmla="*/ 51 w 155"/>
                          <a:gd name="T77" fmla="*/ 118 h 123"/>
                          <a:gd name="T78" fmla="*/ 60 w 155"/>
                          <a:gd name="T79" fmla="*/ 115 h 123"/>
                          <a:gd name="T80" fmla="*/ 65 w 155"/>
                          <a:gd name="T81" fmla="*/ 115 h 123"/>
                          <a:gd name="T82" fmla="*/ 80 w 155"/>
                          <a:gd name="T83" fmla="*/ 115 h 123"/>
                          <a:gd name="T84" fmla="*/ 89 w 155"/>
                          <a:gd name="T85" fmla="*/ 112 h 123"/>
                          <a:gd name="T86" fmla="*/ 105 w 155"/>
                          <a:gd name="T87" fmla="*/ 108 h 123"/>
                          <a:gd name="T88" fmla="*/ 123 w 155"/>
                          <a:gd name="T89" fmla="*/ 92 h 123"/>
                          <a:gd name="T90" fmla="*/ 136 w 155"/>
                          <a:gd name="T91" fmla="*/ 78 h 123"/>
                          <a:gd name="T92" fmla="*/ 143 w 155"/>
                          <a:gd name="T93" fmla="*/ 68 h 123"/>
                          <a:gd name="T94" fmla="*/ 147 w 155"/>
                          <a:gd name="T95" fmla="*/ 65 h 123"/>
                          <a:gd name="T96" fmla="*/ 155 w 155"/>
                          <a:gd name="T97" fmla="*/ 47 h 123"/>
                          <a:gd name="T98" fmla="*/ 121 w 155"/>
                          <a:gd name="T99" fmla="*/ 72 h 123"/>
                          <a:gd name="T100" fmla="*/ 116 w 155"/>
                          <a:gd name="T101" fmla="*/ 77 h 123"/>
                          <a:gd name="T102" fmla="*/ 110 w 155"/>
                          <a:gd name="T103" fmla="*/ 82 h 123"/>
                          <a:gd name="T104" fmla="*/ 102 w 155"/>
                          <a:gd name="T105" fmla="*/ 77 h 123"/>
                          <a:gd name="T106" fmla="*/ 104 w 155"/>
                          <a:gd name="T107" fmla="*/ 70 h 123"/>
                          <a:gd name="T108" fmla="*/ 109 w 155"/>
                          <a:gd name="T109" fmla="*/ 65 h 123"/>
                          <a:gd name="T110" fmla="*/ 115 w 155"/>
                          <a:gd name="T111" fmla="*/ 63 h 123"/>
                          <a:gd name="T112" fmla="*/ 123 w 155"/>
                          <a:gd name="T113" fmla="*/ 70 h 12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155" h="123">
                            <a:moveTo>
                              <a:pt x="149" y="46"/>
                            </a:moveTo>
                            <a:cubicBezTo>
                              <a:pt x="149" y="46"/>
                              <a:pt x="149" y="46"/>
                              <a:pt x="149" y="46"/>
                            </a:cubicBezTo>
                            <a:cubicBezTo>
                              <a:pt x="148" y="46"/>
                              <a:pt x="148" y="46"/>
                              <a:pt x="148" y="46"/>
                            </a:cubicBezTo>
                            <a:cubicBezTo>
                              <a:pt x="147" y="48"/>
                              <a:pt x="147" y="48"/>
                              <a:pt x="147" y="48"/>
                            </a:cubicBezTo>
                            <a:cubicBezTo>
                              <a:pt x="146" y="49"/>
                              <a:pt x="146" y="49"/>
                              <a:pt x="146" y="50"/>
                            </a:cubicBezTo>
                            <a:cubicBezTo>
                              <a:pt x="144" y="51"/>
                              <a:pt x="141" y="50"/>
                              <a:pt x="140" y="49"/>
                            </a:cubicBezTo>
                            <a:cubicBezTo>
                              <a:pt x="139" y="48"/>
                              <a:pt x="139" y="48"/>
                              <a:pt x="138" y="47"/>
                            </a:cubicBezTo>
                            <a:cubicBezTo>
                              <a:pt x="137" y="46"/>
                              <a:pt x="137" y="46"/>
                              <a:pt x="136" y="45"/>
                            </a:cubicBezTo>
                            <a:cubicBezTo>
                              <a:pt x="136" y="45"/>
                              <a:pt x="136" y="45"/>
                              <a:pt x="136" y="45"/>
                            </a:cubicBezTo>
                            <a:cubicBezTo>
                              <a:pt x="136" y="44"/>
                              <a:pt x="137" y="41"/>
                              <a:pt x="137" y="41"/>
                            </a:cubicBezTo>
                            <a:cubicBezTo>
                              <a:pt x="138" y="40"/>
                              <a:pt x="138" y="40"/>
                              <a:pt x="138" y="39"/>
                            </a:cubicBezTo>
                            <a:cubicBezTo>
                              <a:pt x="139" y="38"/>
                              <a:pt x="140" y="38"/>
                              <a:pt x="141" y="37"/>
                            </a:cubicBezTo>
                            <a:cubicBezTo>
                              <a:pt x="144" y="37"/>
                              <a:pt x="144" y="37"/>
                              <a:pt x="144" y="37"/>
                            </a:cubicBezTo>
                            <a:cubicBezTo>
                              <a:pt x="145" y="37"/>
                              <a:pt x="146" y="38"/>
                              <a:pt x="147" y="38"/>
                            </a:cubicBezTo>
                            <a:cubicBezTo>
                              <a:pt x="146" y="37"/>
                              <a:pt x="146" y="36"/>
                              <a:pt x="147" y="35"/>
                            </a:cubicBezTo>
                            <a:cubicBezTo>
                              <a:pt x="147" y="34"/>
                              <a:pt x="147" y="32"/>
                              <a:pt x="147" y="30"/>
                            </a:cubicBezTo>
                            <a:cubicBezTo>
                              <a:pt x="147" y="26"/>
                              <a:pt x="147" y="22"/>
                              <a:pt x="145" y="18"/>
                            </a:cubicBezTo>
                            <a:cubicBezTo>
                              <a:pt x="144" y="16"/>
                              <a:pt x="143" y="14"/>
                              <a:pt x="143" y="12"/>
                            </a:cubicBezTo>
                            <a:cubicBezTo>
                              <a:pt x="142" y="10"/>
                              <a:pt x="142" y="8"/>
                              <a:pt x="141" y="5"/>
                            </a:cubicBezTo>
                            <a:cubicBezTo>
                              <a:pt x="140" y="1"/>
                              <a:pt x="136" y="3"/>
                              <a:pt x="133" y="3"/>
                            </a:cubicBezTo>
                            <a:cubicBezTo>
                              <a:pt x="129" y="3"/>
                              <a:pt x="126" y="0"/>
                              <a:pt x="122" y="1"/>
                            </a:cubicBezTo>
                            <a:cubicBezTo>
                              <a:pt x="121" y="1"/>
                              <a:pt x="119" y="1"/>
                              <a:pt x="118" y="2"/>
                            </a:cubicBezTo>
                            <a:cubicBezTo>
                              <a:pt x="118" y="3"/>
                              <a:pt x="118" y="4"/>
                              <a:pt x="116" y="4"/>
                            </a:cubicBezTo>
                            <a:cubicBezTo>
                              <a:pt x="115" y="5"/>
                              <a:pt x="113" y="5"/>
                              <a:pt x="111" y="6"/>
                            </a:cubicBezTo>
                            <a:cubicBezTo>
                              <a:pt x="110" y="6"/>
                              <a:pt x="109" y="8"/>
                              <a:pt x="108" y="9"/>
                            </a:cubicBezTo>
                            <a:cubicBezTo>
                              <a:pt x="107" y="10"/>
                              <a:pt x="105" y="12"/>
                              <a:pt x="104" y="13"/>
                            </a:cubicBezTo>
                            <a:cubicBezTo>
                              <a:pt x="102" y="14"/>
                              <a:pt x="101" y="14"/>
                              <a:pt x="100" y="15"/>
                            </a:cubicBezTo>
                            <a:cubicBezTo>
                              <a:pt x="99" y="17"/>
                              <a:pt x="99" y="19"/>
                              <a:pt x="98" y="20"/>
                            </a:cubicBezTo>
                            <a:cubicBezTo>
                              <a:pt x="97" y="22"/>
                              <a:pt x="95" y="23"/>
                              <a:pt x="95" y="24"/>
                            </a:cubicBezTo>
                            <a:cubicBezTo>
                              <a:pt x="94" y="25"/>
                              <a:pt x="91" y="25"/>
                              <a:pt x="90" y="26"/>
                            </a:cubicBezTo>
                            <a:cubicBezTo>
                              <a:pt x="88" y="26"/>
                              <a:pt x="89" y="26"/>
                              <a:pt x="89" y="28"/>
                            </a:cubicBezTo>
                            <a:cubicBezTo>
                              <a:pt x="89" y="28"/>
                              <a:pt x="88" y="29"/>
                              <a:pt x="88" y="30"/>
                            </a:cubicBezTo>
                            <a:cubicBezTo>
                              <a:pt x="87" y="32"/>
                              <a:pt x="87" y="34"/>
                              <a:pt x="85" y="35"/>
                            </a:cubicBezTo>
                            <a:cubicBezTo>
                              <a:pt x="84" y="36"/>
                              <a:pt x="82" y="35"/>
                              <a:pt x="80" y="36"/>
                            </a:cubicBezTo>
                            <a:cubicBezTo>
                              <a:pt x="78" y="38"/>
                              <a:pt x="74" y="34"/>
                              <a:pt x="71" y="34"/>
                            </a:cubicBezTo>
                            <a:cubicBezTo>
                              <a:pt x="70" y="34"/>
                              <a:pt x="67" y="32"/>
                              <a:pt x="66" y="31"/>
                            </a:cubicBezTo>
                            <a:cubicBezTo>
                              <a:pt x="64" y="31"/>
                              <a:pt x="62" y="31"/>
                              <a:pt x="61" y="32"/>
                            </a:cubicBezTo>
                            <a:cubicBezTo>
                              <a:pt x="60" y="33"/>
                              <a:pt x="60" y="35"/>
                              <a:pt x="59" y="36"/>
                            </a:cubicBezTo>
                            <a:cubicBezTo>
                              <a:pt x="59" y="38"/>
                              <a:pt x="58" y="39"/>
                              <a:pt x="56" y="40"/>
                            </a:cubicBezTo>
                            <a:cubicBezTo>
                              <a:pt x="54" y="41"/>
                              <a:pt x="54" y="43"/>
                              <a:pt x="52" y="44"/>
                            </a:cubicBezTo>
                            <a:cubicBezTo>
                              <a:pt x="52" y="44"/>
                              <a:pt x="51" y="44"/>
                              <a:pt x="50" y="44"/>
                            </a:cubicBezTo>
                            <a:cubicBezTo>
                              <a:pt x="50" y="44"/>
                              <a:pt x="50" y="45"/>
                              <a:pt x="50" y="46"/>
                            </a:cubicBezTo>
                            <a:cubicBezTo>
                              <a:pt x="47" y="48"/>
                              <a:pt x="42" y="44"/>
                              <a:pt x="40" y="47"/>
                            </a:cubicBezTo>
                            <a:cubicBezTo>
                              <a:pt x="39" y="44"/>
                              <a:pt x="39" y="43"/>
                              <a:pt x="41" y="40"/>
                            </a:cubicBezTo>
                            <a:cubicBezTo>
                              <a:pt x="42" y="38"/>
                              <a:pt x="41" y="37"/>
                              <a:pt x="40" y="35"/>
                            </a:cubicBezTo>
                            <a:cubicBezTo>
                              <a:pt x="39" y="33"/>
                              <a:pt x="38" y="31"/>
                              <a:pt x="37" y="29"/>
                            </a:cubicBezTo>
                            <a:cubicBezTo>
                              <a:pt x="36" y="28"/>
                              <a:pt x="34" y="27"/>
                              <a:pt x="33" y="26"/>
                            </a:cubicBezTo>
                            <a:cubicBezTo>
                              <a:pt x="34" y="35"/>
                              <a:pt x="33" y="45"/>
                              <a:pt x="33" y="54"/>
                            </a:cubicBezTo>
                            <a:cubicBezTo>
                              <a:pt x="33" y="56"/>
                              <a:pt x="33" y="58"/>
                              <a:pt x="33" y="61"/>
                            </a:cubicBezTo>
                            <a:cubicBezTo>
                              <a:pt x="33" y="62"/>
                              <a:pt x="31" y="62"/>
                              <a:pt x="30" y="62"/>
                            </a:cubicBezTo>
                            <a:cubicBezTo>
                              <a:pt x="29" y="62"/>
                              <a:pt x="29" y="64"/>
                              <a:pt x="28" y="64"/>
                            </a:cubicBezTo>
                            <a:cubicBezTo>
                              <a:pt x="27" y="64"/>
                              <a:pt x="25" y="65"/>
                              <a:pt x="27" y="66"/>
                            </a:cubicBezTo>
                            <a:cubicBezTo>
                              <a:pt x="25" y="66"/>
                              <a:pt x="24" y="65"/>
                              <a:pt x="22" y="65"/>
                            </a:cubicBezTo>
                            <a:cubicBezTo>
                              <a:pt x="19" y="65"/>
                              <a:pt x="18" y="66"/>
                              <a:pt x="15" y="65"/>
                            </a:cubicBezTo>
                            <a:cubicBezTo>
                              <a:pt x="13" y="65"/>
                              <a:pt x="10" y="65"/>
                              <a:pt x="8" y="63"/>
                            </a:cubicBezTo>
                            <a:cubicBezTo>
                              <a:pt x="7" y="62"/>
                              <a:pt x="9" y="60"/>
                              <a:pt x="7" y="59"/>
                            </a:cubicBezTo>
                            <a:cubicBezTo>
                              <a:pt x="6" y="59"/>
                              <a:pt x="6" y="57"/>
                              <a:pt x="5" y="58"/>
                            </a:cubicBezTo>
                            <a:cubicBezTo>
                              <a:pt x="4" y="58"/>
                              <a:pt x="3" y="60"/>
                              <a:pt x="3" y="61"/>
                            </a:cubicBezTo>
                            <a:cubicBezTo>
                              <a:pt x="2" y="62"/>
                              <a:pt x="1" y="62"/>
                              <a:pt x="0" y="63"/>
                            </a:cubicBezTo>
                            <a:cubicBezTo>
                              <a:pt x="0" y="65"/>
                              <a:pt x="3" y="67"/>
                              <a:pt x="4" y="69"/>
                            </a:cubicBezTo>
                            <a:cubicBezTo>
                              <a:pt x="5" y="72"/>
                              <a:pt x="5" y="74"/>
                              <a:pt x="6" y="76"/>
                            </a:cubicBezTo>
                            <a:cubicBezTo>
                              <a:pt x="8" y="81"/>
                              <a:pt x="11" y="85"/>
                              <a:pt x="14" y="90"/>
                            </a:cubicBezTo>
                            <a:cubicBezTo>
                              <a:pt x="16" y="93"/>
                              <a:pt x="17" y="96"/>
                              <a:pt x="17" y="99"/>
                            </a:cubicBezTo>
                            <a:cubicBezTo>
                              <a:pt x="17" y="101"/>
                              <a:pt x="17" y="104"/>
                              <a:pt x="14" y="102"/>
                            </a:cubicBezTo>
                            <a:cubicBezTo>
                              <a:pt x="13" y="103"/>
                              <a:pt x="12" y="105"/>
                              <a:pt x="13" y="105"/>
                            </a:cubicBezTo>
                            <a:cubicBezTo>
                              <a:pt x="15" y="105"/>
                              <a:pt x="14" y="106"/>
                              <a:pt x="15" y="107"/>
                            </a:cubicBezTo>
                            <a:cubicBezTo>
                              <a:pt x="13" y="105"/>
                              <a:pt x="17" y="109"/>
                              <a:pt x="17" y="110"/>
                            </a:cubicBezTo>
                            <a:cubicBezTo>
                              <a:pt x="18" y="111"/>
                              <a:pt x="19" y="112"/>
                              <a:pt x="18" y="113"/>
                            </a:cubicBezTo>
                            <a:cubicBezTo>
                              <a:pt x="18" y="115"/>
                              <a:pt x="16" y="117"/>
                              <a:pt x="19" y="118"/>
                            </a:cubicBezTo>
                            <a:cubicBezTo>
                              <a:pt x="19" y="117"/>
                              <a:pt x="18" y="116"/>
                              <a:pt x="20" y="116"/>
                            </a:cubicBezTo>
                            <a:cubicBezTo>
                              <a:pt x="22" y="115"/>
                              <a:pt x="23" y="117"/>
                              <a:pt x="22" y="118"/>
                            </a:cubicBezTo>
                            <a:cubicBezTo>
                              <a:pt x="23" y="118"/>
                              <a:pt x="28" y="118"/>
                              <a:pt x="27" y="120"/>
                            </a:cubicBezTo>
                            <a:cubicBezTo>
                              <a:pt x="28" y="121"/>
                              <a:pt x="29" y="121"/>
                              <a:pt x="29" y="122"/>
                            </a:cubicBezTo>
                            <a:cubicBezTo>
                              <a:pt x="30" y="122"/>
                              <a:pt x="31" y="122"/>
                              <a:pt x="32" y="122"/>
                            </a:cubicBezTo>
                            <a:cubicBezTo>
                              <a:pt x="33" y="122"/>
                              <a:pt x="33" y="123"/>
                              <a:pt x="34" y="122"/>
                            </a:cubicBezTo>
                            <a:cubicBezTo>
                              <a:pt x="35" y="121"/>
                              <a:pt x="37" y="120"/>
                              <a:pt x="38" y="119"/>
                            </a:cubicBezTo>
                            <a:cubicBezTo>
                              <a:pt x="39" y="119"/>
                              <a:pt x="40" y="119"/>
                              <a:pt x="42" y="119"/>
                            </a:cubicBezTo>
                            <a:cubicBezTo>
                              <a:pt x="44" y="118"/>
                              <a:pt x="50" y="120"/>
                              <a:pt x="51" y="118"/>
                            </a:cubicBezTo>
                            <a:cubicBezTo>
                              <a:pt x="52" y="116"/>
                              <a:pt x="57" y="115"/>
                              <a:pt x="60" y="115"/>
                            </a:cubicBezTo>
                            <a:cubicBezTo>
                              <a:pt x="59" y="115"/>
                              <a:pt x="59" y="115"/>
                              <a:pt x="60" y="115"/>
                            </a:cubicBezTo>
                            <a:cubicBezTo>
                              <a:pt x="60" y="116"/>
                              <a:pt x="62" y="115"/>
                              <a:pt x="63" y="116"/>
                            </a:cubicBezTo>
                            <a:cubicBezTo>
                              <a:pt x="65" y="116"/>
                              <a:pt x="64" y="115"/>
                              <a:pt x="65" y="115"/>
                            </a:cubicBezTo>
                            <a:cubicBezTo>
                              <a:pt x="68" y="114"/>
                              <a:pt x="71" y="115"/>
                              <a:pt x="74" y="116"/>
                            </a:cubicBezTo>
                            <a:cubicBezTo>
                              <a:pt x="78" y="117"/>
                              <a:pt x="78" y="116"/>
                              <a:pt x="80" y="115"/>
                            </a:cubicBezTo>
                            <a:cubicBezTo>
                              <a:pt x="82" y="113"/>
                              <a:pt x="85" y="116"/>
                              <a:pt x="87" y="115"/>
                            </a:cubicBezTo>
                            <a:cubicBezTo>
                              <a:pt x="85" y="114"/>
                              <a:pt x="87" y="113"/>
                              <a:pt x="89" y="112"/>
                            </a:cubicBezTo>
                            <a:cubicBezTo>
                              <a:pt x="91" y="112"/>
                              <a:pt x="93" y="113"/>
                              <a:pt x="94" y="112"/>
                            </a:cubicBezTo>
                            <a:cubicBezTo>
                              <a:pt x="98" y="112"/>
                              <a:pt x="102" y="110"/>
                              <a:pt x="105" y="108"/>
                            </a:cubicBezTo>
                            <a:cubicBezTo>
                              <a:pt x="109" y="105"/>
                              <a:pt x="112" y="102"/>
                              <a:pt x="116" y="99"/>
                            </a:cubicBezTo>
                            <a:cubicBezTo>
                              <a:pt x="119" y="97"/>
                              <a:pt x="120" y="94"/>
                              <a:pt x="123" y="92"/>
                            </a:cubicBezTo>
                            <a:cubicBezTo>
                              <a:pt x="127" y="90"/>
                              <a:pt x="129" y="87"/>
                              <a:pt x="132" y="84"/>
                            </a:cubicBezTo>
                            <a:cubicBezTo>
                              <a:pt x="133" y="82"/>
                              <a:pt x="135" y="80"/>
                              <a:pt x="136" y="78"/>
                            </a:cubicBezTo>
                            <a:cubicBezTo>
                              <a:pt x="136" y="77"/>
                              <a:pt x="138" y="76"/>
                              <a:pt x="138" y="75"/>
                            </a:cubicBezTo>
                            <a:cubicBezTo>
                              <a:pt x="139" y="72"/>
                              <a:pt x="141" y="70"/>
                              <a:pt x="143" y="68"/>
                            </a:cubicBezTo>
                            <a:cubicBezTo>
                              <a:pt x="144" y="67"/>
                              <a:pt x="144" y="66"/>
                              <a:pt x="145" y="66"/>
                            </a:cubicBezTo>
                            <a:cubicBezTo>
                              <a:pt x="146" y="66"/>
                              <a:pt x="148" y="66"/>
                              <a:pt x="147" y="65"/>
                            </a:cubicBezTo>
                            <a:cubicBezTo>
                              <a:pt x="150" y="65"/>
                              <a:pt x="151" y="61"/>
                              <a:pt x="152" y="59"/>
                            </a:cubicBezTo>
                            <a:cubicBezTo>
                              <a:pt x="153" y="54"/>
                              <a:pt x="154" y="51"/>
                              <a:pt x="155" y="47"/>
                            </a:cubicBezTo>
                            <a:cubicBezTo>
                              <a:pt x="153" y="46"/>
                              <a:pt x="151" y="47"/>
                              <a:pt x="149" y="46"/>
                            </a:cubicBezTo>
                            <a:close/>
                            <a:moveTo>
                              <a:pt x="121" y="72"/>
                            </a:moveTo>
                            <a:cubicBezTo>
                              <a:pt x="120" y="73"/>
                              <a:pt x="120" y="74"/>
                              <a:pt x="120" y="75"/>
                            </a:cubicBezTo>
                            <a:cubicBezTo>
                              <a:pt x="119" y="76"/>
                              <a:pt x="117" y="77"/>
                              <a:pt x="116" y="77"/>
                            </a:cubicBezTo>
                            <a:cubicBezTo>
                              <a:pt x="114" y="78"/>
                              <a:pt x="113" y="78"/>
                              <a:pt x="112" y="79"/>
                            </a:cubicBezTo>
                            <a:cubicBezTo>
                              <a:pt x="111" y="80"/>
                              <a:pt x="111" y="82"/>
                              <a:pt x="110" y="82"/>
                            </a:cubicBezTo>
                            <a:cubicBezTo>
                              <a:pt x="108" y="84"/>
                              <a:pt x="105" y="80"/>
                              <a:pt x="104" y="80"/>
                            </a:cubicBezTo>
                            <a:cubicBezTo>
                              <a:pt x="103" y="79"/>
                              <a:pt x="103" y="78"/>
                              <a:pt x="102" y="77"/>
                            </a:cubicBezTo>
                            <a:cubicBezTo>
                              <a:pt x="101" y="75"/>
                              <a:pt x="101" y="74"/>
                              <a:pt x="100" y="73"/>
                            </a:cubicBezTo>
                            <a:cubicBezTo>
                              <a:pt x="101" y="72"/>
                              <a:pt x="103" y="72"/>
                              <a:pt x="104" y="70"/>
                            </a:cubicBezTo>
                            <a:cubicBezTo>
                              <a:pt x="104" y="69"/>
                              <a:pt x="105" y="68"/>
                              <a:pt x="106" y="67"/>
                            </a:cubicBezTo>
                            <a:cubicBezTo>
                              <a:pt x="107" y="66"/>
                              <a:pt x="108" y="66"/>
                              <a:pt x="109" y="65"/>
                            </a:cubicBezTo>
                            <a:cubicBezTo>
                              <a:pt x="110" y="65"/>
                              <a:pt x="111" y="64"/>
                              <a:pt x="112" y="64"/>
                            </a:cubicBezTo>
                            <a:cubicBezTo>
                              <a:pt x="113" y="64"/>
                              <a:pt x="114" y="62"/>
                              <a:pt x="115" y="63"/>
                            </a:cubicBezTo>
                            <a:cubicBezTo>
                              <a:pt x="117" y="64"/>
                              <a:pt x="118" y="65"/>
                              <a:pt x="119" y="66"/>
                            </a:cubicBezTo>
                            <a:cubicBezTo>
                              <a:pt x="121" y="68"/>
                              <a:pt x="122" y="68"/>
                              <a:pt x="123" y="70"/>
                            </a:cubicBezTo>
                            <a:cubicBezTo>
                              <a:pt x="123" y="70"/>
                              <a:pt x="122" y="72"/>
                              <a:pt x="121" y="72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02" name="Freeform 3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2" y="3706"/>
                        <a:ext cx="21" cy="24"/>
                      </a:xfrm>
                      <a:custGeom>
                        <a:avLst/>
                        <a:gdLst>
                          <a:gd name="T0" fmla="*/ 0 w 13"/>
                          <a:gd name="T1" fmla="*/ 9 h 15"/>
                          <a:gd name="T2" fmla="*/ 0 w 13"/>
                          <a:gd name="T3" fmla="*/ 9 h 15"/>
                          <a:gd name="T4" fmla="*/ 2 w 13"/>
                          <a:gd name="T5" fmla="*/ 11 h 15"/>
                          <a:gd name="T6" fmla="*/ 4 w 13"/>
                          <a:gd name="T7" fmla="*/ 13 h 15"/>
                          <a:gd name="T8" fmla="*/ 10 w 13"/>
                          <a:gd name="T9" fmla="*/ 14 h 15"/>
                          <a:gd name="T10" fmla="*/ 10 w 13"/>
                          <a:gd name="T11" fmla="*/ 12 h 15"/>
                          <a:gd name="T12" fmla="*/ 12 w 13"/>
                          <a:gd name="T13" fmla="*/ 10 h 15"/>
                          <a:gd name="T14" fmla="*/ 13 w 13"/>
                          <a:gd name="T15" fmla="*/ 10 h 15"/>
                          <a:gd name="T16" fmla="*/ 13 w 13"/>
                          <a:gd name="T17" fmla="*/ 10 h 15"/>
                          <a:gd name="T18" fmla="*/ 13 w 13"/>
                          <a:gd name="T19" fmla="*/ 10 h 15"/>
                          <a:gd name="T20" fmla="*/ 12 w 13"/>
                          <a:gd name="T21" fmla="*/ 5 h 15"/>
                          <a:gd name="T22" fmla="*/ 11 w 13"/>
                          <a:gd name="T23" fmla="*/ 2 h 15"/>
                          <a:gd name="T24" fmla="*/ 10 w 13"/>
                          <a:gd name="T25" fmla="*/ 2 h 15"/>
                          <a:gd name="T26" fmla="*/ 10 w 13"/>
                          <a:gd name="T27" fmla="*/ 2 h 15"/>
                          <a:gd name="T28" fmla="*/ 8 w 13"/>
                          <a:gd name="T29" fmla="*/ 1 h 15"/>
                          <a:gd name="T30" fmla="*/ 5 w 13"/>
                          <a:gd name="T31" fmla="*/ 0 h 15"/>
                          <a:gd name="T32" fmla="*/ 2 w 13"/>
                          <a:gd name="T33" fmla="*/ 3 h 15"/>
                          <a:gd name="T34" fmla="*/ 1 w 13"/>
                          <a:gd name="T35" fmla="*/ 5 h 15"/>
                          <a:gd name="T36" fmla="*/ 0 w 13"/>
                          <a:gd name="T37" fmla="*/ 9 h 1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13" h="15">
                            <a:moveTo>
                              <a:pt x="0" y="9"/>
                            </a:moveTo>
                            <a:cubicBezTo>
                              <a:pt x="0" y="9"/>
                              <a:pt x="0" y="9"/>
                              <a:pt x="0" y="9"/>
                            </a:cubicBezTo>
                            <a:cubicBezTo>
                              <a:pt x="1" y="10"/>
                              <a:pt x="1" y="10"/>
                              <a:pt x="2" y="11"/>
                            </a:cubicBezTo>
                            <a:cubicBezTo>
                              <a:pt x="3" y="12"/>
                              <a:pt x="3" y="12"/>
                              <a:pt x="4" y="13"/>
                            </a:cubicBezTo>
                            <a:cubicBezTo>
                              <a:pt x="5" y="14"/>
                              <a:pt x="8" y="15"/>
                              <a:pt x="10" y="14"/>
                            </a:cubicBezTo>
                            <a:cubicBezTo>
                              <a:pt x="10" y="13"/>
                              <a:pt x="10" y="13"/>
                              <a:pt x="10" y="12"/>
                            </a:cubicBezTo>
                            <a:cubicBezTo>
                              <a:pt x="12" y="10"/>
                              <a:pt x="12" y="10"/>
                              <a:pt x="12" y="10"/>
                            </a:cubicBezTo>
                            <a:cubicBezTo>
                              <a:pt x="13" y="10"/>
                              <a:pt x="13" y="10"/>
                              <a:pt x="13" y="10"/>
                            </a:cubicBezTo>
                            <a:cubicBezTo>
                              <a:pt x="13" y="10"/>
                              <a:pt x="13" y="10"/>
                              <a:pt x="13" y="10"/>
                            </a:cubicBezTo>
                            <a:cubicBezTo>
                              <a:pt x="13" y="10"/>
                              <a:pt x="13" y="10"/>
                              <a:pt x="13" y="10"/>
                            </a:cubicBezTo>
                            <a:cubicBezTo>
                              <a:pt x="13" y="9"/>
                              <a:pt x="12" y="7"/>
                              <a:pt x="12" y="5"/>
                            </a:cubicBezTo>
                            <a:cubicBezTo>
                              <a:pt x="12" y="4"/>
                              <a:pt x="12" y="3"/>
                              <a:pt x="11" y="2"/>
                            </a:cubicBezTo>
                            <a:cubicBezTo>
                              <a:pt x="10" y="2"/>
                              <a:pt x="10" y="2"/>
                              <a:pt x="10" y="2"/>
                            </a:cubicBezTo>
                            <a:cubicBezTo>
                              <a:pt x="10" y="2"/>
                              <a:pt x="10" y="2"/>
                              <a:pt x="10" y="2"/>
                            </a:cubicBezTo>
                            <a:cubicBezTo>
                              <a:pt x="10" y="2"/>
                              <a:pt x="9" y="1"/>
                              <a:pt x="8" y="1"/>
                            </a:cubicBezTo>
                            <a:cubicBezTo>
                              <a:pt x="5" y="0"/>
                              <a:pt x="5" y="0"/>
                              <a:pt x="5" y="0"/>
                            </a:cubicBezTo>
                            <a:cubicBezTo>
                              <a:pt x="4" y="2"/>
                              <a:pt x="3" y="2"/>
                              <a:pt x="2" y="3"/>
                            </a:cubicBezTo>
                            <a:cubicBezTo>
                              <a:pt x="2" y="4"/>
                              <a:pt x="2" y="4"/>
                              <a:pt x="1" y="5"/>
                            </a:cubicBezTo>
                            <a:cubicBezTo>
                              <a:pt x="1" y="5"/>
                              <a:pt x="0" y="8"/>
                              <a:pt x="0" y="9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03" name="Freeform 378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807" y="2596"/>
                        <a:ext cx="264" cy="131"/>
                      </a:xfrm>
                      <a:custGeom>
                        <a:avLst/>
                        <a:gdLst>
                          <a:gd name="T0" fmla="*/ 159 w 163"/>
                          <a:gd name="T1" fmla="*/ 45 h 81"/>
                          <a:gd name="T2" fmla="*/ 149 w 163"/>
                          <a:gd name="T3" fmla="*/ 38 h 81"/>
                          <a:gd name="T4" fmla="*/ 147 w 163"/>
                          <a:gd name="T5" fmla="*/ 42 h 81"/>
                          <a:gd name="T6" fmla="*/ 135 w 163"/>
                          <a:gd name="T7" fmla="*/ 39 h 81"/>
                          <a:gd name="T8" fmla="*/ 138 w 163"/>
                          <a:gd name="T9" fmla="*/ 33 h 81"/>
                          <a:gd name="T10" fmla="*/ 125 w 163"/>
                          <a:gd name="T11" fmla="*/ 40 h 81"/>
                          <a:gd name="T12" fmla="*/ 120 w 163"/>
                          <a:gd name="T13" fmla="*/ 47 h 81"/>
                          <a:gd name="T14" fmla="*/ 102 w 163"/>
                          <a:gd name="T15" fmla="*/ 41 h 81"/>
                          <a:gd name="T16" fmla="*/ 97 w 163"/>
                          <a:gd name="T17" fmla="*/ 25 h 81"/>
                          <a:gd name="T18" fmla="*/ 86 w 163"/>
                          <a:gd name="T19" fmla="*/ 18 h 81"/>
                          <a:gd name="T20" fmla="*/ 58 w 163"/>
                          <a:gd name="T21" fmla="*/ 19 h 81"/>
                          <a:gd name="T22" fmla="*/ 44 w 163"/>
                          <a:gd name="T23" fmla="*/ 9 h 81"/>
                          <a:gd name="T24" fmla="*/ 31 w 163"/>
                          <a:gd name="T25" fmla="*/ 15 h 81"/>
                          <a:gd name="T26" fmla="*/ 24 w 163"/>
                          <a:gd name="T27" fmla="*/ 12 h 81"/>
                          <a:gd name="T28" fmla="*/ 24 w 163"/>
                          <a:gd name="T29" fmla="*/ 0 h 81"/>
                          <a:gd name="T30" fmla="*/ 0 w 163"/>
                          <a:gd name="T31" fmla="*/ 16 h 81"/>
                          <a:gd name="T32" fmla="*/ 7 w 163"/>
                          <a:gd name="T33" fmla="*/ 41 h 81"/>
                          <a:gd name="T34" fmla="*/ 13 w 163"/>
                          <a:gd name="T35" fmla="*/ 33 h 81"/>
                          <a:gd name="T36" fmla="*/ 25 w 163"/>
                          <a:gd name="T37" fmla="*/ 31 h 81"/>
                          <a:gd name="T38" fmla="*/ 28 w 163"/>
                          <a:gd name="T39" fmla="*/ 28 h 81"/>
                          <a:gd name="T40" fmla="*/ 39 w 163"/>
                          <a:gd name="T41" fmla="*/ 33 h 81"/>
                          <a:gd name="T42" fmla="*/ 45 w 163"/>
                          <a:gd name="T43" fmla="*/ 41 h 81"/>
                          <a:gd name="T44" fmla="*/ 54 w 163"/>
                          <a:gd name="T45" fmla="*/ 41 h 81"/>
                          <a:gd name="T46" fmla="*/ 71 w 163"/>
                          <a:gd name="T47" fmla="*/ 59 h 81"/>
                          <a:gd name="T48" fmla="*/ 87 w 163"/>
                          <a:gd name="T49" fmla="*/ 67 h 81"/>
                          <a:gd name="T50" fmla="*/ 101 w 163"/>
                          <a:gd name="T51" fmla="*/ 72 h 81"/>
                          <a:gd name="T52" fmla="*/ 105 w 163"/>
                          <a:gd name="T53" fmla="*/ 79 h 81"/>
                          <a:gd name="T54" fmla="*/ 113 w 163"/>
                          <a:gd name="T55" fmla="*/ 79 h 81"/>
                          <a:gd name="T56" fmla="*/ 116 w 163"/>
                          <a:gd name="T57" fmla="*/ 68 h 81"/>
                          <a:gd name="T58" fmla="*/ 113 w 163"/>
                          <a:gd name="T59" fmla="*/ 63 h 81"/>
                          <a:gd name="T60" fmla="*/ 110 w 163"/>
                          <a:gd name="T61" fmla="*/ 58 h 81"/>
                          <a:gd name="T62" fmla="*/ 120 w 163"/>
                          <a:gd name="T63" fmla="*/ 55 h 81"/>
                          <a:gd name="T64" fmla="*/ 122 w 163"/>
                          <a:gd name="T65" fmla="*/ 53 h 81"/>
                          <a:gd name="T66" fmla="*/ 127 w 163"/>
                          <a:gd name="T67" fmla="*/ 51 h 81"/>
                          <a:gd name="T68" fmla="*/ 138 w 163"/>
                          <a:gd name="T69" fmla="*/ 43 h 81"/>
                          <a:gd name="T70" fmla="*/ 137 w 163"/>
                          <a:gd name="T71" fmla="*/ 50 h 81"/>
                          <a:gd name="T72" fmla="*/ 149 w 163"/>
                          <a:gd name="T73" fmla="*/ 51 h 81"/>
                          <a:gd name="T74" fmla="*/ 156 w 163"/>
                          <a:gd name="T75" fmla="*/ 49 h 81"/>
                          <a:gd name="T76" fmla="*/ 163 w 163"/>
                          <a:gd name="T77" fmla="*/ 45 h 81"/>
                          <a:gd name="T78" fmla="*/ 27 w 163"/>
                          <a:gd name="T79" fmla="*/ 11 h 81"/>
                          <a:gd name="T80" fmla="*/ 30 w 163"/>
                          <a:gd name="T81" fmla="*/ 7 h 81"/>
                          <a:gd name="T82" fmla="*/ 27 w 163"/>
                          <a:gd name="T83" fmla="*/ 0 h 81"/>
                          <a:gd name="T84" fmla="*/ 29 w 163"/>
                          <a:gd name="T85" fmla="*/ 5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163" h="81">
                            <a:moveTo>
                              <a:pt x="163" y="45"/>
                            </a:moveTo>
                            <a:cubicBezTo>
                              <a:pt x="162" y="45"/>
                              <a:pt x="161" y="45"/>
                              <a:pt x="161" y="45"/>
                            </a:cubicBezTo>
                            <a:cubicBezTo>
                              <a:pt x="161" y="45"/>
                              <a:pt x="160" y="45"/>
                              <a:pt x="159" y="45"/>
                            </a:cubicBezTo>
                            <a:cubicBezTo>
                              <a:pt x="157" y="45"/>
                              <a:pt x="157" y="42"/>
                              <a:pt x="154" y="44"/>
                            </a:cubicBezTo>
                            <a:cubicBezTo>
                              <a:pt x="155" y="42"/>
                              <a:pt x="153" y="42"/>
                              <a:pt x="152" y="41"/>
                            </a:cubicBezTo>
                            <a:cubicBezTo>
                              <a:pt x="151" y="40"/>
                              <a:pt x="150" y="40"/>
                              <a:pt x="149" y="38"/>
                            </a:cubicBezTo>
                            <a:cubicBezTo>
                              <a:pt x="149" y="39"/>
                              <a:pt x="149" y="40"/>
                              <a:pt x="149" y="41"/>
                            </a:cubicBezTo>
                            <a:cubicBezTo>
                              <a:pt x="148" y="41"/>
                              <a:pt x="148" y="41"/>
                              <a:pt x="147" y="41"/>
                            </a:cubicBezTo>
                            <a:cubicBezTo>
                              <a:pt x="147" y="41"/>
                              <a:pt x="147" y="42"/>
                              <a:pt x="147" y="42"/>
                            </a:cubicBezTo>
                            <a:cubicBezTo>
                              <a:pt x="145" y="41"/>
                              <a:pt x="141" y="43"/>
                              <a:pt x="141" y="40"/>
                            </a:cubicBezTo>
                            <a:cubicBezTo>
                              <a:pt x="141" y="39"/>
                              <a:pt x="139" y="40"/>
                              <a:pt x="138" y="40"/>
                            </a:cubicBezTo>
                            <a:cubicBezTo>
                              <a:pt x="137" y="40"/>
                              <a:pt x="136" y="39"/>
                              <a:pt x="135" y="39"/>
                            </a:cubicBezTo>
                            <a:cubicBezTo>
                              <a:pt x="137" y="36"/>
                              <a:pt x="143" y="34"/>
                              <a:pt x="146" y="32"/>
                            </a:cubicBezTo>
                            <a:cubicBezTo>
                              <a:pt x="144" y="31"/>
                              <a:pt x="143" y="31"/>
                              <a:pt x="141" y="33"/>
                            </a:cubicBezTo>
                            <a:cubicBezTo>
                              <a:pt x="139" y="34"/>
                              <a:pt x="139" y="33"/>
                              <a:pt x="138" y="33"/>
                            </a:cubicBezTo>
                            <a:cubicBezTo>
                              <a:pt x="137" y="33"/>
                              <a:pt x="136" y="35"/>
                              <a:pt x="135" y="35"/>
                            </a:cubicBezTo>
                            <a:cubicBezTo>
                              <a:pt x="134" y="37"/>
                              <a:pt x="132" y="36"/>
                              <a:pt x="130" y="37"/>
                            </a:cubicBezTo>
                            <a:cubicBezTo>
                              <a:pt x="129" y="38"/>
                              <a:pt x="126" y="39"/>
                              <a:pt x="125" y="40"/>
                            </a:cubicBezTo>
                            <a:cubicBezTo>
                              <a:pt x="124" y="40"/>
                              <a:pt x="125" y="42"/>
                              <a:pt x="124" y="42"/>
                            </a:cubicBezTo>
                            <a:cubicBezTo>
                              <a:pt x="122" y="42"/>
                              <a:pt x="122" y="43"/>
                              <a:pt x="121" y="44"/>
                            </a:cubicBezTo>
                            <a:cubicBezTo>
                              <a:pt x="119" y="45"/>
                              <a:pt x="121" y="47"/>
                              <a:pt x="120" y="47"/>
                            </a:cubicBezTo>
                            <a:cubicBezTo>
                              <a:pt x="119" y="47"/>
                              <a:pt x="114" y="47"/>
                              <a:pt x="115" y="45"/>
                            </a:cubicBezTo>
                            <a:cubicBezTo>
                              <a:pt x="116" y="43"/>
                              <a:pt x="115" y="42"/>
                              <a:pt x="113" y="42"/>
                            </a:cubicBezTo>
                            <a:cubicBezTo>
                              <a:pt x="109" y="42"/>
                              <a:pt x="103" y="44"/>
                              <a:pt x="102" y="41"/>
                            </a:cubicBezTo>
                            <a:cubicBezTo>
                              <a:pt x="101" y="39"/>
                              <a:pt x="101" y="37"/>
                              <a:pt x="101" y="35"/>
                            </a:cubicBezTo>
                            <a:cubicBezTo>
                              <a:pt x="100" y="34"/>
                              <a:pt x="98" y="35"/>
                              <a:pt x="97" y="34"/>
                            </a:cubicBezTo>
                            <a:cubicBezTo>
                              <a:pt x="94" y="32"/>
                              <a:pt x="96" y="27"/>
                              <a:pt x="97" y="25"/>
                            </a:cubicBezTo>
                            <a:cubicBezTo>
                              <a:pt x="95" y="25"/>
                              <a:pt x="94" y="25"/>
                              <a:pt x="93" y="24"/>
                            </a:cubicBezTo>
                            <a:cubicBezTo>
                              <a:pt x="92" y="23"/>
                              <a:pt x="92" y="22"/>
                              <a:pt x="90" y="21"/>
                            </a:cubicBezTo>
                            <a:cubicBezTo>
                              <a:pt x="88" y="20"/>
                              <a:pt x="87" y="18"/>
                              <a:pt x="86" y="18"/>
                            </a:cubicBezTo>
                            <a:cubicBezTo>
                              <a:pt x="84" y="17"/>
                              <a:pt x="83" y="19"/>
                              <a:pt x="81" y="19"/>
                            </a:cubicBezTo>
                            <a:cubicBezTo>
                              <a:pt x="76" y="20"/>
                              <a:pt x="71" y="18"/>
                              <a:pt x="65" y="19"/>
                            </a:cubicBezTo>
                            <a:cubicBezTo>
                              <a:pt x="63" y="19"/>
                              <a:pt x="60" y="20"/>
                              <a:pt x="58" y="19"/>
                            </a:cubicBezTo>
                            <a:cubicBezTo>
                              <a:pt x="56" y="19"/>
                              <a:pt x="55" y="18"/>
                              <a:pt x="54" y="17"/>
                            </a:cubicBezTo>
                            <a:cubicBezTo>
                              <a:pt x="52" y="14"/>
                              <a:pt x="49" y="11"/>
                              <a:pt x="46" y="9"/>
                            </a:cubicBezTo>
                            <a:cubicBezTo>
                              <a:pt x="45" y="9"/>
                              <a:pt x="44" y="9"/>
                              <a:pt x="44" y="9"/>
                            </a:cubicBezTo>
                            <a:cubicBezTo>
                              <a:pt x="43" y="11"/>
                              <a:pt x="42" y="13"/>
                              <a:pt x="39" y="14"/>
                            </a:cubicBezTo>
                            <a:cubicBezTo>
                              <a:pt x="39" y="14"/>
                              <a:pt x="33" y="14"/>
                              <a:pt x="32" y="14"/>
                            </a:cubicBezTo>
                            <a:cubicBezTo>
                              <a:pt x="32" y="14"/>
                              <a:pt x="31" y="16"/>
                              <a:pt x="31" y="15"/>
                            </a:cubicBezTo>
                            <a:cubicBezTo>
                              <a:pt x="31" y="14"/>
                              <a:pt x="30" y="13"/>
                              <a:pt x="30" y="13"/>
                            </a:cubicBezTo>
                            <a:cubicBezTo>
                              <a:pt x="30" y="12"/>
                              <a:pt x="30" y="11"/>
                              <a:pt x="29" y="12"/>
                            </a:cubicBezTo>
                            <a:cubicBezTo>
                              <a:pt x="24" y="12"/>
                              <a:pt x="24" y="12"/>
                              <a:pt x="24" y="12"/>
                            </a:cubicBezTo>
                            <a:cubicBezTo>
                              <a:pt x="24" y="12"/>
                              <a:pt x="23" y="12"/>
                              <a:pt x="23" y="11"/>
                            </a:cubicBezTo>
                            <a:cubicBezTo>
                              <a:pt x="22" y="10"/>
                              <a:pt x="22" y="8"/>
                              <a:pt x="22" y="8"/>
                            </a:cubicBezTo>
                            <a:cubicBezTo>
                              <a:pt x="20" y="5"/>
                              <a:pt x="27" y="0"/>
                              <a:pt x="24" y="0"/>
                            </a:cubicBezTo>
                            <a:cubicBezTo>
                              <a:pt x="22" y="1"/>
                              <a:pt x="20" y="1"/>
                              <a:pt x="18" y="1"/>
                            </a:cubicBezTo>
                            <a:cubicBezTo>
                              <a:pt x="12" y="3"/>
                              <a:pt x="6" y="4"/>
                              <a:pt x="0" y="5"/>
                            </a:cubicBezTo>
                            <a:cubicBezTo>
                              <a:pt x="1" y="9"/>
                              <a:pt x="0" y="13"/>
                              <a:pt x="0" y="16"/>
                            </a:cubicBezTo>
                            <a:cubicBezTo>
                              <a:pt x="0" y="20"/>
                              <a:pt x="1" y="24"/>
                              <a:pt x="1" y="27"/>
                            </a:cubicBezTo>
                            <a:cubicBezTo>
                              <a:pt x="1" y="31"/>
                              <a:pt x="1" y="35"/>
                              <a:pt x="1" y="38"/>
                            </a:cubicBezTo>
                            <a:cubicBezTo>
                              <a:pt x="0" y="41"/>
                              <a:pt x="4" y="41"/>
                              <a:pt x="7" y="41"/>
                            </a:cubicBezTo>
                            <a:cubicBezTo>
                              <a:pt x="8" y="41"/>
                              <a:pt x="10" y="41"/>
                              <a:pt x="11" y="41"/>
                            </a:cubicBezTo>
                            <a:cubicBezTo>
                              <a:pt x="12" y="40"/>
                              <a:pt x="11" y="39"/>
                              <a:pt x="10" y="38"/>
                            </a:cubicBezTo>
                            <a:cubicBezTo>
                              <a:pt x="10" y="36"/>
                              <a:pt x="10" y="35"/>
                              <a:pt x="13" y="33"/>
                            </a:cubicBezTo>
                            <a:cubicBezTo>
                              <a:pt x="15" y="32"/>
                              <a:pt x="19" y="33"/>
                              <a:pt x="19" y="30"/>
                            </a:cubicBezTo>
                            <a:cubicBezTo>
                              <a:pt x="19" y="29"/>
                              <a:pt x="21" y="30"/>
                              <a:pt x="22" y="30"/>
                            </a:cubicBezTo>
                            <a:cubicBezTo>
                              <a:pt x="24" y="30"/>
                              <a:pt x="23" y="31"/>
                              <a:pt x="25" y="31"/>
                            </a:cubicBezTo>
                            <a:cubicBezTo>
                              <a:pt x="24" y="31"/>
                              <a:pt x="20" y="27"/>
                              <a:pt x="23" y="27"/>
                            </a:cubicBezTo>
                            <a:cubicBezTo>
                              <a:pt x="24" y="28"/>
                              <a:pt x="24" y="28"/>
                              <a:pt x="25" y="27"/>
                            </a:cubicBezTo>
                            <a:cubicBezTo>
                              <a:pt x="26" y="26"/>
                              <a:pt x="28" y="28"/>
                              <a:pt x="28" y="28"/>
                            </a:cubicBezTo>
                            <a:cubicBezTo>
                              <a:pt x="29" y="29"/>
                              <a:pt x="32" y="29"/>
                              <a:pt x="32" y="30"/>
                            </a:cubicBezTo>
                            <a:cubicBezTo>
                              <a:pt x="32" y="31"/>
                              <a:pt x="35" y="31"/>
                              <a:pt x="36" y="31"/>
                            </a:cubicBezTo>
                            <a:cubicBezTo>
                              <a:pt x="38" y="31"/>
                              <a:pt x="39" y="32"/>
                              <a:pt x="39" y="33"/>
                            </a:cubicBezTo>
                            <a:cubicBezTo>
                              <a:pt x="38" y="35"/>
                              <a:pt x="40" y="35"/>
                              <a:pt x="41" y="36"/>
                            </a:cubicBezTo>
                            <a:cubicBezTo>
                              <a:pt x="39" y="36"/>
                              <a:pt x="39" y="40"/>
                              <a:pt x="40" y="40"/>
                            </a:cubicBezTo>
                            <a:cubicBezTo>
                              <a:pt x="42" y="41"/>
                              <a:pt x="43" y="41"/>
                              <a:pt x="45" y="41"/>
                            </a:cubicBezTo>
                            <a:cubicBezTo>
                              <a:pt x="47" y="41"/>
                              <a:pt x="49" y="42"/>
                              <a:pt x="51" y="42"/>
                            </a:cubicBezTo>
                            <a:cubicBezTo>
                              <a:pt x="52" y="42"/>
                              <a:pt x="52" y="41"/>
                              <a:pt x="52" y="41"/>
                            </a:cubicBezTo>
                            <a:cubicBezTo>
                              <a:pt x="53" y="41"/>
                              <a:pt x="54" y="41"/>
                              <a:pt x="54" y="41"/>
                            </a:cubicBezTo>
                            <a:cubicBezTo>
                              <a:pt x="56" y="42"/>
                              <a:pt x="57" y="43"/>
                              <a:pt x="58" y="45"/>
                            </a:cubicBezTo>
                            <a:cubicBezTo>
                              <a:pt x="58" y="48"/>
                              <a:pt x="61" y="49"/>
                              <a:pt x="61" y="52"/>
                            </a:cubicBezTo>
                            <a:cubicBezTo>
                              <a:pt x="62" y="55"/>
                              <a:pt x="69" y="57"/>
                              <a:pt x="71" y="59"/>
                            </a:cubicBezTo>
                            <a:cubicBezTo>
                              <a:pt x="73" y="60"/>
                              <a:pt x="75" y="61"/>
                              <a:pt x="77" y="63"/>
                            </a:cubicBezTo>
                            <a:cubicBezTo>
                              <a:pt x="78" y="64"/>
                              <a:pt x="80" y="63"/>
                              <a:pt x="82" y="64"/>
                            </a:cubicBezTo>
                            <a:cubicBezTo>
                              <a:pt x="83" y="66"/>
                              <a:pt x="85" y="66"/>
                              <a:pt x="87" y="67"/>
                            </a:cubicBezTo>
                            <a:cubicBezTo>
                              <a:pt x="88" y="68"/>
                              <a:pt x="90" y="70"/>
                              <a:pt x="92" y="70"/>
                            </a:cubicBezTo>
                            <a:cubicBezTo>
                              <a:pt x="94" y="70"/>
                              <a:pt x="96" y="70"/>
                              <a:pt x="98" y="71"/>
                            </a:cubicBezTo>
                            <a:cubicBezTo>
                              <a:pt x="99" y="72"/>
                              <a:pt x="100" y="72"/>
                              <a:pt x="101" y="72"/>
                            </a:cubicBezTo>
                            <a:cubicBezTo>
                              <a:pt x="103" y="73"/>
                              <a:pt x="101" y="74"/>
                              <a:pt x="101" y="76"/>
                            </a:cubicBezTo>
                            <a:cubicBezTo>
                              <a:pt x="101" y="77"/>
                              <a:pt x="100" y="78"/>
                              <a:pt x="102" y="79"/>
                            </a:cubicBezTo>
                            <a:cubicBezTo>
                              <a:pt x="103" y="79"/>
                              <a:pt x="104" y="78"/>
                              <a:pt x="105" y="79"/>
                            </a:cubicBezTo>
                            <a:cubicBezTo>
                              <a:pt x="105" y="79"/>
                              <a:pt x="106" y="79"/>
                              <a:pt x="107" y="80"/>
                            </a:cubicBezTo>
                            <a:cubicBezTo>
                              <a:pt x="108" y="80"/>
                              <a:pt x="109" y="79"/>
                              <a:pt x="111" y="80"/>
                            </a:cubicBezTo>
                            <a:cubicBezTo>
                              <a:pt x="111" y="80"/>
                              <a:pt x="113" y="81"/>
                              <a:pt x="113" y="79"/>
                            </a:cubicBezTo>
                            <a:cubicBezTo>
                              <a:pt x="113" y="77"/>
                              <a:pt x="114" y="76"/>
                              <a:pt x="115" y="75"/>
                            </a:cubicBezTo>
                            <a:cubicBezTo>
                              <a:pt x="116" y="73"/>
                              <a:pt x="119" y="72"/>
                              <a:pt x="118" y="71"/>
                            </a:cubicBezTo>
                            <a:cubicBezTo>
                              <a:pt x="118" y="70"/>
                              <a:pt x="116" y="69"/>
                              <a:pt x="116" y="68"/>
                            </a:cubicBezTo>
                            <a:cubicBezTo>
                              <a:pt x="115" y="68"/>
                              <a:pt x="115" y="67"/>
                              <a:pt x="115" y="66"/>
                            </a:cubicBezTo>
                            <a:cubicBezTo>
                              <a:pt x="115" y="65"/>
                              <a:pt x="116" y="65"/>
                              <a:pt x="116" y="64"/>
                            </a:cubicBezTo>
                            <a:cubicBezTo>
                              <a:pt x="116" y="63"/>
                              <a:pt x="114" y="63"/>
                              <a:pt x="113" y="63"/>
                            </a:cubicBezTo>
                            <a:cubicBezTo>
                              <a:pt x="111" y="63"/>
                              <a:pt x="112" y="62"/>
                              <a:pt x="110" y="61"/>
                            </a:cubicBezTo>
                            <a:cubicBezTo>
                              <a:pt x="109" y="61"/>
                              <a:pt x="108" y="61"/>
                              <a:pt x="109" y="59"/>
                            </a:cubicBezTo>
                            <a:cubicBezTo>
                              <a:pt x="109" y="58"/>
                              <a:pt x="109" y="58"/>
                              <a:pt x="110" y="58"/>
                            </a:cubicBezTo>
                            <a:cubicBezTo>
                              <a:pt x="111" y="57"/>
                              <a:pt x="111" y="57"/>
                              <a:pt x="112" y="57"/>
                            </a:cubicBezTo>
                            <a:cubicBezTo>
                              <a:pt x="114" y="57"/>
                              <a:pt x="116" y="58"/>
                              <a:pt x="118" y="58"/>
                            </a:cubicBezTo>
                            <a:cubicBezTo>
                              <a:pt x="120" y="58"/>
                              <a:pt x="120" y="56"/>
                              <a:pt x="120" y="55"/>
                            </a:cubicBezTo>
                            <a:cubicBezTo>
                              <a:pt x="121" y="54"/>
                              <a:pt x="121" y="54"/>
                              <a:pt x="122" y="54"/>
                            </a:cubicBezTo>
                            <a:cubicBezTo>
                              <a:pt x="122" y="53"/>
                              <a:pt x="122" y="53"/>
                              <a:pt x="123" y="54"/>
                            </a:cubicBezTo>
                            <a:cubicBezTo>
                              <a:pt x="122" y="54"/>
                              <a:pt x="122" y="53"/>
                              <a:pt x="122" y="53"/>
                            </a:cubicBezTo>
                            <a:cubicBezTo>
                              <a:pt x="122" y="53"/>
                              <a:pt x="123" y="53"/>
                              <a:pt x="123" y="53"/>
                            </a:cubicBezTo>
                            <a:cubicBezTo>
                              <a:pt x="123" y="51"/>
                              <a:pt x="121" y="52"/>
                              <a:pt x="120" y="52"/>
                            </a:cubicBezTo>
                            <a:cubicBezTo>
                              <a:pt x="122" y="50"/>
                              <a:pt x="125" y="52"/>
                              <a:pt x="127" y="51"/>
                            </a:cubicBezTo>
                            <a:cubicBezTo>
                              <a:pt x="126" y="51"/>
                              <a:pt x="126" y="48"/>
                              <a:pt x="126" y="47"/>
                            </a:cubicBezTo>
                            <a:cubicBezTo>
                              <a:pt x="128" y="45"/>
                              <a:pt x="129" y="46"/>
                              <a:pt x="130" y="47"/>
                            </a:cubicBezTo>
                            <a:cubicBezTo>
                              <a:pt x="132" y="48"/>
                              <a:pt x="137" y="44"/>
                              <a:pt x="138" y="43"/>
                            </a:cubicBezTo>
                            <a:cubicBezTo>
                              <a:pt x="139" y="44"/>
                              <a:pt x="140" y="45"/>
                              <a:pt x="140" y="46"/>
                            </a:cubicBezTo>
                            <a:cubicBezTo>
                              <a:pt x="140" y="46"/>
                              <a:pt x="141" y="46"/>
                              <a:pt x="141" y="46"/>
                            </a:cubicBezTo>
                            <a:cubicBezTo>
                              <a:pt x="141" y="47"/>
                              <a:pt x="135" y="49"/>
                              <a:pt x="137" y="50"/>
                            </a:cubicBezTo>
                            <a:cubicBezTo>
                              <a:pt x="139" y="50"/>
                              <a:pt x="139" y="52"/>
                              <a:pt x="142" y="51"/>
                            </a:cubicBezTo>
                            <a:cubicBezTo>
                              <a:pt x="144" y="50"/>
                              <a:pt x="145" y="50"/>
                              <a:pt x="147" y="50"/>
                            </a:cubicBezTo>
                            <a:cubicBezTo>
                              <a:pt x="147" y="51"/>
                              <a:pt x="148" y="52"/>
                              <a:pt x="149" y="51"/>
                            </a:cubicBezTo>
                            <a:cubicBezTo>
                              <a:pt x="149" y="51"/>
                              <a:pt x="149" y="52"/>
                              <a:pt x="150" y="51"/>
                            </a:cubicBezTo>
                            <a:cubicBezTo>
                              <a:pt x="151" y="51"/>
                              <a:pt x="152" y="51"/>
                              <a:pt x="153" y="51"/>
                            </a:cubicBezTo>
                            <a:cubicBezTo>
                              <a:pt x="150" y="50"/>
                              <a:pt x="156" y="49"/>
                              <a:pt x="156" y="49"/>
                            </a:cubicBezTo>
                            <a:cubicBezTo>
                              <a:pt x="156" y="49"/>
                              <a:pt x="156" y="48"/>
                              <a:pt x="156" y="48"/>
                            </a:cubicBezTo>
                            <a:cubicBezTo>
                              <a:pt x="159" y="48"/>
                              <a:pt x="158" y="48"/>
                              <a:pt x="161" y="47"/>
                            </a:cubicBezTo>
                            <a:cubicBezTo>
                              <a:pt x="161" y="46"/>
                              <a:pt x="163" y="46"/>
                              <a:pt x="163" y="45"/>
                            </a:cubicBezTo>
                            <a:close/>
                            <a:moveTo>
                              <a:pt x="28" y="9"/>
                            </a:moveTo>
                            <a:cubicBezTo>
                              <a:pt x="27" y="9"/>
                              <a:pt x="26" y="7"/>
                              <a:pt x="25" y="8"/>
                            </a:cubicBezTo>
                            <a:cubicBezTo>
                              <a:pt x="25" y="8"/>
                              <a:pt x="27" y="11"/>
                              <a:pt x="27" y="11"/>
                            </a:cubicBezTo>
                            <a:cubicBezTo>
                              <a:pt x="29" y="12"/>
                              <a:pt x="29" y="10"/>
                              <a:pt x="29" y="9"/>
                            </a:cubicBezTo>
                            <a:cubicBezTo>
                              <a:pt x="31" y="10"/>
                              <a:pt x="30" y="9"/>
                              <a:pt x="31" y="10"/>
                            </a:cubicBezTo>
                            <a:cubicBezTo>
                              <a:pt x="31" y="9"/>
                              <a:pt x="30" y="8"/>
                              <a:pt x="30" y="7"/>
                            </a:cubicBezTo>
                            <a:cubicBezTo>
                              <a:pt x="30" y="8"/>
                              <a:pt x="30" y="8"/>
                              <a:pt x="30" y="8"/>
                            </a:cubicBezTo>
                            <a:cubicBezTo>
                              <a:pt x="32" y="7"/>
                              <a:pt x="33" y="5"/>
                              <a:pt x="33" y="4"/>
                            </a:cubicBezTo>
                            <a:cubicBezTo>
                              <a:pt x="27" y="0"/>
                              <a:pt x="27" y="0"/>
                              <a:pt x="27" y="0"/>
                            </a:cubicBezTo>
                            <a:cubicBezTo>
                              <a:pt x="26" y="1"/>
                              <a:pt x="27" y="3"/>
                              <a:pt x="27" y="3"/>
                            </a:cubicBezTo>
                            <a:cubicBezTo>
                              <a:pt x="27" y="4"/>
                              <a:pt x="26" y="4"/>
                              <a:pt x="26" y="5"/>
                            </a:cubicBezTo>
                            <a:cubicBezTo>
                              <a:pt x="25" y="6"/>
                              <a:pt x="28" y="5"/>
                              <a:pt x="29" y="5"/>
                            </a:cubicBezTo>
                            <a:cubicBezTo>
                              <a:pt x="27" y="5"/>
                              <a:pt x="26" y="7"/>
                              <a:pt x="27" y="7"/>
                            </a:cubicBezTo>
                            <a:cubicBezTo>
                              <a:pt x="28" y="6"/>
                              <a:pt x="29" y="9"/>
                              <a:pt x="28" y="9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04" name="Freeform 3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6" y="2492"/>
                        <a:ext cx="495" cy="165"/>
                      </a:xfrm>
                      <a:custGeom>
                        <a:avLst/>
                        <a:gdLst>
                          <a:gd name="T0" fmla="*/ 10 w 306"/>
                          <a:gd name="T1" fmla="*/ 26 h 102"/>
                          <a:gd name="T2" fmla="*/ 18 w 306"/>
                          <a:gd name="T3" fmla="*/ 24 h 102"/>
                          <a:gd name="T4" fmla="*/ 24 w 306"/>
                          <a:gd name="T5" fmla="*/ 20 h 102"/>
                          <a:gd name="T6" fmla="*/ 35 w 306"/>
                          <a:gd name="T7" fmla="*/ 16 h 102"/>
                          <a:gd name="T8" fmla="*/ 46 w 306"/>
                          <a:gd name="T9" fmla="*/ 14 h 102"/>
                          <a:gd name="T10" fmla="*/ 57 w 306"/>
                          <a:gd name="T11" fmla="*/ 16 h 102"/>
                          <a:gd name="T12" fmla="*/ 76 w 306"/>
                          <a:gd name="T13" fmla="*/ 21 h 102"/>
                          <a:gd name="T14" fmla="*/ 86 w 306"/>
                          <a:gd name="T15" fmla="*/ 22 h 102"/>
                          <a:gd name="T16" fmla="*/ 99 w 306"/>
                          <a:gd name="T17" fmla="*/ 18 h 102"/>
                          <a:gd name="T18" fmla="*/ 99 w 306"/>
                          <a:gd name="T19" fmla="*/ 7 h 102"/>
                          <a:gd name="T20" fmla="*/ 111 w 306"/>
                          <a:gd name="T21" fmla="*/ 2 h 102"/>
                          <a:gd name="T22" fmla="*/ 131 w 306"/>
                          <a:gd name="T23" fmla="*/ 7 h 102"/>
                          <a:gd name="T24" fmla="*/ 142 w 306"/>
                          <a:gd name="T25" fmla="*/ 17 h 102"/>
                          <a:gd name="T26" fmla="*/ 157 w 306"/>
                          <a:gd name="T27" fmla="*/ 19 h 102"/>
                          <a:gd name="T28" fmla="*/ 182 w 306"/>
                          <a:gd name="T29" fmla="*/ 20 h 102"/>
                          <a:gd name="T30" fmla="*/ 195 w 306"/>
                          <a:gd name="T31" fmla="*/ 26 h 102"/>
                          <a:gd name="T32" fmla="*/ 214 w 306"/>
                          <a:gd name="T33" fmla="*/ 29 h 102"/>
                          <a:gd name="T34" fmla="*/ 235 w 306"/>
                          <a:gd name="T35" fmla="*/ 26 h 102"/>
                          <a:gd name="T36" fmla="*/ 253 w 306"/>
                          <a:gd name="T37" fmla="*/ 19 h 102"/>
                          <a:gd name="T38" fmla="*/ 268 w 306"/>
                          <a:gd name="T39" fmla="*/ 21 h 102"/>
                          <a:gd name="T40" fmla="*/ 266 w 306"/>
                          <a:gd name="T41" fmla="*/ 37 h 102"/>
                          <a:gd name="T42" fmla="*/ 271 w 306"/>
                          <a:gd name="T43" fmla="*/ 42 h 102"/>
                          <a:gd name="T44" fmla="*/ 289 w 306"/>
                          <a:gd name="T45" fmla="*/ 40 h 102"/>
                          <a:gd name="T46" fmla="*/ 298 w 306"/>
                          <a:gd name="T47" fmla="*/ 53 h 102"/>
                          <a:gd name="T48" fmla="*/ 285 w 306"/>
                          <a:gd name="T49" fmla="*/ 54 h 102"/>
                          <a:gd name="T50" fmla="*/ 272 w 306"/>
                          <a:gd name="T51" fmla="*/ 57 h 102"/>
                          <a:gd name="T52" fmla="*/ 264 w 306"/>
                          <a:gd name="T53" fmla="*/ 65 h 102"/>
                          <a:gd name="T54" fmla="*/ 250 w 306"/>
                          <a:gd name="T55" fmla="*/ 69 h 102"/>
                          <a:gd name="T56" fmla="*/ 238 w 306"/>
                          <a:gd name="T57" fmla="*/ 71 h 102"/>
                          <a:gd name="T58" fmla="*/ 224 w 306"/>
                          <a:gd name="T59" fmla="*/ 75 h 102"/>
                          <a:gd name="T60" fmla="*/ 224 w 306"/>
                          <a:gd name="T61" fmla="*/ 84 h 102"/>
                          <a:gd name="T62" fmla="*/ 207 w 306"/>
                          <a:gd name="T63" fmla="*/ 93 h 102"/>
                          <a:gd name="T64" fmla="*/ 174 w 306"/>
                          <a:gd name="T65" fmla="*/ 97 h 102"/>
                          <a:gd name="T66" fmla="*/ 159 w 306"/>
                          <a:gd name="T67" fmla="*/ 101 h 102"/>
                          <a:gd name="T68" fmla="*/ 135 w 306"/>
                          <a:gd name="T69" fmla="*/ 96 h 102"/>
                          <a:gd name="T70" fmla="*/ 118 w 306"/>
                          <a:gd name="T71" fmla="*/ 91 h 102"/>
                          <a:gd name="T72" fmla="*/ 88 w 306"/>
                          <a:gd name="T73" fmla="*/ 91 h 102"/>
                          <a:gd name="T74" fmla="*/ 79 w 306"/>
                          <a:gd name="T75" fmla="*/ 88 h 102"/>
                          <a:gd name="T76" fmla="*/ 66 w 306"/>
                          <a:gd name="T77" fmla="*/ 76 h 102"/>
                          <a:gd name="T78" fmla="*/ 44 w 306"/>
                          <a:gd name="T79" fmla="*/ 69 h 102"/>
                          <a:gd name="T80" fmla="*/ 30 w 306"/>
                          <a:gd name="T81" fmla="*/ 58 h 102"/>
                          <a:gd name="T82" fmla="*/ 25 w 306"/>
                          <a:gd name="T83" fmla="*/ 44 h 102"/>
                          <a:gd name="T84" fmla="*/ 18 w 306"/>
                          <a:gd name="T85" fmla="*/ 41 h 102"/>
                          <a:gd name="T86" fmla="*/ 4 w 306"/>
                          <a:gd name="T87" fmla="*/ 35 h 102"/>
                          <a:gd name="T88" fmla="*/ 1 w 306"/>
                          <a:gd name="T89" fmla="*/ 31 h 10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306" h="102">
                            <a:moveTo>
                              <a:pt x="0" y="29"/>
                            </a:moveTo>
                            <a:cubicBezTo>
                              <a:pt x="3" y="29"/>
                              <a:pt x="2" y="28"/>
                              <a:pt x="3" y="27"/>
                            </a:cubicBezTo>
                            <a:cubicBezTo>
                              <a:pt x="5" y="25"/>
                              <a:pt x="9" y="28"/>
                              <a:pt x="10" y="26"/>
                            </a:cubicBezTo>
                            <a:cubicBezTo>
                              <a:pt x="11" y="26"/>
                              <a:pt x="12" y="26"/>
                              <a:pt x="13" y="26"/>
                            </a:cubicBezTo>
                            <a:cubicBezTo>
                              <a:pt x="13" y="25"/>
                              <a:pt x="13" y="25"/>
                              <a:pt x="13" y="25"/>
                            </a:cubicBezTo>
                            <a:cubicBezTo>
                              <a:pt x="15" y="25"/>
                              <a:pt x="16" y="24"/>
                              <a:pt x="18" y="24"/>
                            </a:cubicBezTo>
                            <a:cubicBezTo>
                              <a:pt x="17" y="23"/>
                              <a:pt x="17" y="23"/>
                              <a:pt x="17" y="22"/>
                            </a:cubicBezTo>
                            <a:cubicBezTo>
                              <a:pt x="18" y="22"/>
                              <a:pt x="21" y="21"/>
                              <a:pt x="21" y="21"/>
                            </a:cubicBezTo>
                            <a:cubicBezTo>
                              <a:pt x="21" y="20"/>
                              <a:pt x="23" y="20"/>
                              <a:pt x="24" y="20"/>
                            </a:cubicBezTo>
                            <a:cubicBezTo>
                              <a:pt x="25" y="19"/>
                              <a:pt x="26" y="19"/>
                              <a:pt x="27" y="19"/>
                            </a:cubicBezTo>
                            <a:cubicBezTo>
                              <a:pt x="29" y="18"/>
                              <a:pt x="30" y="17"/>
                              <a:pt x="32" y="17"/>
                            </a:cubicBezTo>
                            <a:cubicBezTo>
                              <a:pt x="33" y="16"/>
                              <a:pt x="34" y="17"/>
                              <a:pt x="35" y="16"/>
                            </a:cubicBezTo>
                            <a:cubicBezTo>
                              <a:pt x="36" y="15"/>
                              <a:pt x="37" y="15"/>
                              <a:pt x="38" y="14"/>
                            </a:cubicBezTo>
                            <a:cubicBezTo>
                              <a:pt x="39" y="14"/>
                              <a:pt x="43" y="15"/>
                              <a:pt x="43" y="13"/>
                            </a:cubicBezTo>
                            <a:cubicBezTo>
                              <a:pt x="44" y="13"/>
                              <a:pt x="45" y="15"/>
                              <a:pt x="46" y="14"/>
                            </a:cubicBezTo>
                            <a:cubicBezTo>
                              <a:pt x="47" y="14"/>
                              <a:pt x="49" y="13"/>
                              <a:pt x="49" y="14"/>
                            </a:cubicBezTo>
                            <a:cubicBezTo>
                              <a:pt x="49" y="14"/>
                              <a:pt x="49" y="15"/>
                              <a:pt x="51" y="15"/>
                            </a:cubicBezTo>
                            <a:cubicBezTo>
                              <a:pt x="53" y="15"/>
                              <a:pt x="55" y="16"/>
                              <a:pt x="57" y="16"/>
                            </a:cubicBezTo>
                            <a:cubicBezTo>
                              <a:pt x="60" y="15"/>
                              <a:pt x="61" y="15"/>
                              <a:pt x="62" y="17"/>
                            </a:cubicBezTo>
                            <a:cubicBezTo>
                              <a:pt x="63" y="20"/>
                              <a:pt x="66" y="21"/>
                              <a:pt x="70" y="22"/>
                            </a:cubicBezTo>
                            <a:cubicBezTo>
                              <a:pt x="72" y="22"/>
                              <a:pt x="74" y="21"/>
                              <a:pt x="76" y="21"/>
                            </a:cubicBezTo>
                            <a:cubicBezTo>
                              <a:pt x="77" y="21"/>
                              <a:pt x="79" y="21"/>
                              <a:pt x="79" y="21"/>
                            </a:cubicBezTo>
                            <a:cubicBezTo>
                              <a:pt x="80" y="21"/>
                              <a:pt x="81" y="22"/>
                              <a:pt x="82" y="22"/>
                            </a:cubicBezTo>
                            <a:cubicBezTo>
                              <a:pt x="83" y="22"/>
                              <a:pt x="86" y="22"/>
                              <a:pt x="86" y="22"/>
                            </a:cubicBezTo>
                            <a:cubicBezTo>
                              <a:pt x="88" y="23"/>
                              <a:pt x="89" y="24"/>
                              <a:pt x="92" y="23"/>
                            </a:cubicBezTo>
                            <a:cubicBezTo>
                              <a:pt x="94" y="22"/>
                              <a:pt x="93" y="22"/>
                              <a:pt x="95" y="22"/>
                            </a:cubicBezTo>
                            <a:cubicBezTo>
                              <a:pt x="97" y="21"/>
                              <a:pt x="99" y="19"/>
                              <a:pt x="99" y="18"/>
                            </a:cubicBezTo>
                            <a:cubicBezTo>
                              <a:pt x="100" y="17"/>
                              <a:pt x="99" y="16"/>
                              <a:pt x="98" y="16"/>
                            </a:cubicBezTo>
                            <a:cubicBezTo>
                              <a:pt x="97" y="15"/>
                              <a:pt x="97" y="13"/>
                              <a:pt x="96" y="12"/>
                            </a:cubicBezTo>
                            <a:cubicBezTo>
                              <a:pt x="95" y="11"/>
                              <a:pt x="97" y="6"/>
                              <a:pt x="99" y="7"/>
                            </a:cubicBezTo>
                            <a:cubicBezTo>
                              <a:pt x="99" y="6"/>
                              <a:pt x="100" y="4"/>
                              <a:pt x="102" y="4"/>
                            </a:cubicBezTo>
                            <a:cubicBezTo>
                              <a:pt x="104" y="4"/>
                              <a:pt x="105" y="2"/>
                              <a:pt x="106" y="0"/>
                            </a:cubicBezTo>
                            <a:cubicBezTo>
                              <a:pt x="108" y="1"/>
                              <a:pt x="109" y="2"/>
                              <a:pt x="111" y="2"/>
                            </a:cubicBezTo>
                            <a:cubicBezTo>
                              <a:pt x="113" y="3"/>
                              <a:pt x="115" y="4"/>
                              <a:pt x="117" y="4"/>
                            </a:cubicBezTo>
                            <a:cubicBezTo>
                              <a:pt x="120" y="4"/>
                              <a:pt x="122" y="4"/>
                              <a:pt x="124" y="5"/>
                            </a:cubicBezTo>
                            <a:cubicBezTo>
                              <a:pt x="125" y="6"/>
                              <a:pt x="128" y="7"/>
                              <a:pt x="131" y="7"/>
                            </a:cubicBezTo>
                            <a:cubicBezTo>
                              <a:pt x="135" y="6"/>
                              <a:pt x="136" y="9"/>
                              <a:pt x="137" y="11"/>
                            </a:cubicBezTo>
                            <a:cubicBezTo>
                              <a:pt x="137" y="12"/>
                              <a:pt x="138" y="13"/>
                              <a:pt x="138" y="15"/>
                            </a:cubicBezTo>
                            <a:cubicBezTo>
                              <a:pt x="138" y="16"/>
                              <a:pt x="141" y="17"/>
                              <a:pt x="142" y="17"/>
                            </a:cubicBezTo>
                            <a:cubicBezTo>
                              <a:pt x="143" y="18"/>
                              <a:pt x="145" y="18"/>
                              <a:pt x="147" y="19"/>
                            </a:cubicBezTo>
                            <a:cubicBezTo>
                              <a:pt x="147" y="19"/>
                              <a:pt x="150" y="20"/>
                              <a:pt x="151" y="19"/>
                            </a:cubicBezTo>
                            <a:cubicBezTo>
                              <a:pt x="154" y="19"/>
                              <a:pt x="154" y="20"/>
                              <a:pt x="157" y="19"/>
                            </a:cubicBezTo>
                            <a:cubicBezTo>
                              <a:pt x="159" y="17"/>
                              <a:pt x="162" y="17"/>
                              <a:pt x="164" y="17"/>
                            </a:cubicBezTo>
                            <a:cubicBezTo>
                              <a:pt x="169" y="16"/>
                              <a:pt x="174" y="17"/>
                              <a:pt x="178" y="18"/>
                            </a:cubicBezTo>
                            <a:cubicBezTo>
                              <a:pt x="180" y="18"/>
                              <a:pt x="181" y="19"/>
                              <a:pt x="182" y="20"/>
                            </a:cubicBezTo>
                            <a:cubicBezTo>
                              <a:pt x="184" y="21"/>
                              <a:pt x="187" y="21"/>
                              <a:pt x="190" y="21"/>
                            </a:cubicBezTo>
                            <a:cubicBezTo>
                              <a:pt x="191" y="22"/>
                              <a:pt x="191" y="23"/>
                              <a:pt x="191" y="24"/>
                            </a:cubicBezTo>
                            <a:cubicBezTo>
                              <a:pt x="192" y="25"/>
                              <a:pt x="194" y="25"/>
                              <a:pt x="195" y="26"/>
                            </a:cubicBezTo>
                            <a:cubicBezTo>
                              <a:pt x="196" y="28"/>
                              <a:pt x="198" y="27"/>
                              <a:pt x="200" y="27"/>
                            </a:cubicBezTo>
                            <a:cubicBezTo>
                              <a:pt x="204" y="27"/>
                              <a:pt x="205" y="28"/>
                              <a:pt x="207" y="29"/>
                            </a:cubicBezTo>
                            <a:cubicBezTo>
                              <a:pt x="210" y="29"/>
                              <a:pt x="212" y="29"/>
                              <a:pt x="214" y="29"/>
                            </a:cubicBezTo>
                            <a:cubicBezTo>
                              <a:pt x="216" y="29"/>
                              <a:pt x="217" y="29"/>
                              <a:pt x="219" y="29"/>
                            </a:cubicBezTo>
                            <a:cubicBezTo>
                              <a:pt x="222" y="28"/>
                              <a:pt x="224" y="27"/>
                              <a:pt x="227" y="27"/>
                            </a:cubicBezTo>
                            <a:cubicBezTo>
                              <a:pt x="229" y="26"/>
                              <a:pt x="233" y="26"/>
                              <a:pt x="235" y="26"/>
                            </a:cubicBezTo>
                            <a:cubicBezTo>
                              <a:pt x="237" y="26"/>
                              <a:pt x="238" y="26"/>
                              <a:pt x="240" y="24"/>
                            </a:cubicBezTo>
                            <a:cubicBezTo>
                              <a:pt x="242" y="22"/>
                              <a:pt x="244" y="21"/>
                              <a:pt x="247" y="20"/>
                            </a:cubicBezTo>
                            <a:cubicBezTo>
                              <a:pt x="249" y="19"/>
                              <a:pt x="251" y="18"/>
                              <a:pt x="253" y="19"/>
                            </a:cubicBezTo>
                            <a:cubicBezTo>
                              <a:pt x="255" y="19"/>
                              <a:pt x="257" y="19"/>
                              <a:pt x="258" y="20"/>
                            </a:cubicBezTo>
                            <a:cubicBezTo>
                              <a:pt x="259" y="21"/>
                              <a:pt x="261" y="22"/>
                              <a:pt x="263" y="22"/>
                            </a:cubicBezTo>
                            <a:cubicBezTo>
                              <a:pt x="264" y="22"/>
                              <a:pt x="266" y="22"/>
                              <a:pt x="268" y="21"/>
                            </a:cubicBezTo>
                            <a:cubicBezTo>
                              <a:pt x="271" y="21"/>
                              <a:pt x="273" y="22"/>
                              <a:pt x="274" y="23"/>
                            </a:cubicBezTo>
                            <a:cubicBezTo>
                              <a:pt x="273" y="24"/>
                              <a:pt x="273" y="25"/>
                              <a:pt x="272" y="26"/>
                            </a:cubicBezTo>
                            <a:cubicBezTo>
                              <a:pt x="266" y="37"/>
                              <a:pt x="266" y="37"/>
                              <a:pt x="266" y="37"/>
                            </a:cubicBezTo>
                            <a:cubicBezTo>
                              <a:pt x="265" y="38"/>
                              <a:pt x="264" y="38"/>
                              <a:pt x="263" y="40"/>
                            </a:cubicBezTo>
                            <a:cubicBezTo>
                              <a:pt x="263" y="41"/>
                              <a:pt x="265" y="42"/>
                              <a:pt x="266" y="43"/>
                            </a:cubicBezTo>
                            <a:cubicBezTo>
                              <a:pt x="268" y="43"/>
                              <a:pt x="269" y="41"/>
                              <a:pt x="271" y="42"/>
                            </a:cubicBezTo>
                            <a:cubicBezTo>
                              <a:pt x="273" y="42"/>
                              <a:pt x="276" y="41"/>
                              <a:pt x="278" y="42"/>
                            </a:cubicBezTo>
                            <a:cubicBezTo>
                              <a:pt x="279" y="43"/>
                              <a:pt x="280" y="44"/>
                              <a:pt x="283" y="42"/>
                            </a:cubicBezTo>
                            <a:cubicBezTo>
                              <a:pt x="285" y="40"/>
                              <a:pt x="286" y="40"/>
                              <a:pt x="289" y="40"/>
                            </a:cubicBezTo>
                            <a:cubicBezTo>
                              <a:pt x="293" y="40"/>
                              <a:pt x="295" y="43"/>
                              <a:pt x="298" y="44"/>
                            </a:cubicBezTo>
                            <a:cubicBezTo>
                              <a:pt x="300" y="46"/>
                              <a:pt x="303" y="48"/>
                              <a:pt x="305" y="51"/>
                            </a:cubicBezTo>
                            <a:cubicBezTo>
                              <a:pt x="306" y="54"/>
                              <a:pt x="300" y="54"/>
                              <a:pt x="298" y="53"/>
                            </a:cubicBezTo>
                            <a:cubicBezTo>
                              <a:pt x="296" y="53"/>
                              <a:pt x="296" y="52"/>
                              <a:pt x="294" y="53"/>
                            </a:cubicBezTo>
                            <a:cubicBezTo>
                              <a:pt x="293" y="53"/>
                              <a:pt x="291" y="53"/>
                              <a:pt x="291" y="53"/>
                            </a:cubicBezTo>
                            <a:cubicBezTo>
                              <a:pt x="289" y="53"/>
                              <a:pt x="287" y="53"/>
                              <a:pt x="285" y="54"/>
                            </a:cubicBezTo>
                            <a:cubicBezTo>
                              <a:pt x="284" y="54"/>
                              <a:pt x="282" y="53"/>
                              <a:pt x="281" y="54"/>
                            </a:cubicBezTo>
                            <a:cubicBezTo>
                              <a:pt x="280" y="55"/>
                              <a:pt x="280" y="56"/>
                              <a:pt x="278" y="56"/>
                            </a:cubicBezTo>
                            <a:cubicBezTo>
                              <a:pt x="276" y="56"/>
                              <a:pt x="274" y="56"/>
                              <a:pt x="272" y="57"/>
                            </a:cubicBezTo>
                            <a:cubicBezTo>
                              <a:pt x="271" y="58"/>
                              <a:pt x="271" y="59"/>
                              <a:pt x="270" y="60"/>
                            </a:cubicBezTo>
                            <a:cubicBezTo>
                              <a:pt x="270" y="60"/>
                              <a:pt x="270" y="61"/>
                              <a:pt x="270" y="62"/>
                            </a:cubicBezTo>
                            <a:cubicBezTo>
                              <a:pt x="269" y="62"/>
                              <a:pt x="265" y="64"/>
                              <a:pt x="264" y="65"/>
                            </a:cubicBezTo>
                            <a:cubicBezTo>
                              <a:pt x="262" y="65"/>
                              <a:pt x="260" y="66"/>
                              <a:pt x="258" y="65"/>
                            </a:cubicBezTo>
                            <a:cubicBezTo>
                              <a:pt x="257" y="65"/>
                              <a:pt x="255" y="65"/>
                              <a:pt x="254" y="66"/>
                            </a:cubicBezTo>
                            <a:cubicBezTo>
                              <a:pt x="252" y="67"/>
                              <a:pt x="251" y="68"/>
                              <a:pt x="250" y="69"/>
                            </a:cubicBezTo>
                            <a:cubicBezTo>
                              <a:pt x="248" y="70"/>
                              <a:pt x="248" y="70"/>
                              <a:pt x="246" y="70"/>
                            </a:cubicBezTo>
                            <a:cubicBezTo>
                              <a:pt x="246" y="71"/>
                              <a:pt x="245" y="72"/>
                              <a:pt x="244" y="72"/>
                            </a:cubicBezTo>
                            <a:cubicBezTo>
                              <a:pt x="242" y="71"/>
                              <a:pt x="240" y="71"/>
                              <a:pt x="238" y="71"/>
                            </a:cubicBezTo>
                            <a:cubicBezTo>
                              <a:pt x="235" y="70"/>
                              <a:pt x="233" y="67"/>
                              <a:pt x="228" y="69"/>
                            </a:cubicBezTo>
                            <a:cubicBezTo>
                              <a:pt x="226" y="70"/>
                              <a:pt x="225" y="71"/>
                              <a:pt x="225" y="73"/>
                            </a:cubicBezTo>
                            <a:cubicBezTo>
                              <a:pt x="225" y="73"/>
                              <a:pt x="224" y="74"/>
                              <a:pt x="224" y="75"/>
                            </a:cubicBezTo>
                            <a:cubicBezTo>
                              <a:pt x="224" y="76"/>
                              <a:pt x="225" y="76"/>
                              <a:pt x="225" y="76"/>
                            </a:cubicBezTo>
                            <a:cubicBezTo>
                              <a:pt x="226" y="77"/>
                              <a:pt x="232" y="81"/>
                              <a:pt x="228" y="82"/>
                            </a:cubicBezTo>
                            <a:cubicBezTo>
                              <a:pt x="227" y="82"/>
                              <a:pt x="225" y="84"/>
                              <a:pt x="224" y="84"/>
                            </a:cubicBezTo>
                            <a:cubicBezTo>
                              <a:pt x="222" y="85"/>
                              <a:pt x="220" y="85"/>
                              <a:pt x="219" y="86"/>
                            </a:cubicBezTo>
                            <a:cubicBezTo>
                              <a:pt x="218" y="88"/>
                              <a:pt x="216" y="90"/>
                              <a:pt x="213" y="91"/>
                            </a:cubicBezTo>
                            <a:cubicBezTo>
                              <a:pt x="211" y="92"/>
                              <a:pt x="209" y="92"/>
                              <a:pt x="207" y="93"/>
                            </a:cubicBezTo>
                            <a:cubicBezTo>
                              <a:pt x="204" y="94"/>
                              <a:pt x="201" y="94"/>
                              <a:pt x="199" y="94"/>
                            </a:cubicBezTo>
                            <a:cubicBezTo>
                              <a:pt x="196" y="94"/>
                              <a:pt x="194" y="94"/>
                              <a:pt x="191" y="94"/>
                            </a:cubicBezTo>
                            <a:cubicBezTo>
                              <a:pt x="185" y="95"/>
                              <a:pt x="180" y="95"/>
                              <a:pt x="174" y="97"/>
                            </a:cubicBezTo>
                            <a:cubicBezTo>
                              <a:pt x="171" y="98"/>
                              <a:pt x="169" y="99"/>
                              <a:pt x="166" y="100"/>
                            </a:cubicBezTo>
                            <a:cubicBezTo>
                              <a:pt x="164" y="101"/>
                              <a:pt x="164" y="102"/>
                              <a:pt x="162" y="102"/>
                            </a:cubicBezTo>
                            <a:cubicBezTo>
                              <a:pt x="161" y="101"/>
                              <a:pt x="160" y="102"/>
                              <a:pt x="159" y="101"/>
                            </a:cubicBezTo>
                            <a:cubicBezTo>
                              <a:pt x="158" y="100"/>
                              <a:pt x="158" y="100"/>
                              <a:pt x="155" y="100"/>
                            </a:cubicBezTo>
                            <a:cubicBezTo>
                              <a:pt x="149" y="100"/>
                              <a:pt x="146" y="98"/>
                              <a:pt x="141" y="97"/>
                            </a:cubicBezTo>
                            <a:cubicBezTo>
                              <a:pt x="139" y="97"/>
                              <a:pt x="137" y="97"/>
                              <a:pt x="135" y="96"/>
                            </a:cubicBezTo>
                            <a:cubicBezTo>
                              <a:pt x="133" y="95"/>
                              <a:pt x="133" y="93"/>
                              <a:pt x="130" y="93"/>
                            </a:cubicBezTo>
                            <a:cubicBezTo>
                              <a:pt x="128" y="92"/>
                              <a:pt x="126" y="93"/>
                              <a:pt x="124" y="92"/>
                            </a:cubicBezTo>
                            <a:cubicBezTo>
                              <a:pt x="122" y="92"/>
                              <a:pt x="120" y="92"/>
                              <a:pt x="118" y="91"/>
                            </a:cubicBezTo>
                            <a:cubicBezTo>
                              <a:pt x="116" y="91"/>
                              <a:pt x="114" y="92"/>
                              <a:pt x="111" y="92"/>
                            </a:cubicBezTo>
                            <a:cubicBezTo>
                              <a:pt x="108" y="93"/>
                              <a:pt x="105" y="92"/>
                              <a:pt x="102" y="92"/>
                            </a:cubicBezTo>
                            <a:cubicBezTo>
                              <a:pt x="97" y="92"/>
                              <a:pt x="93" y="90"/>
                              <a:pt x="88" y="91"/>
                            </a:cubicBezTo>
                            <a:cubicBezTo>
                              <a:pt x="86" y="91"/>
                              <a:pt x="83" y="91"/>
                              <a:pt x="82" y="91"/>
                            </a:cubicBezTo>
                            <a:cubicBezTo>
                              <a:pt x="81" y="91"/>
                              <a:pt x="81" y="90"/>
                              <a:pt x="81" y="89"/>
                            </a:cubicBezTo>
                            <a:cubicBezTo>
                              <a:pt x="81" y="89"/>
                              <a:pt x="80" y="88"/>
                              <a:pt x="79" y="88"/>
                            </a:cubicBezTo>
                            <a:cubicBezTo>
                              <a:pt x="76" y="86"/>
                              <a:pt x="76" y="82"/>
                              <a:pt x="74" y="80"/>
                            </a:cubicBezTo>
                            <a:cubicBezTo>
                              <a:pt x="73" y="79"/>
                              <a:pt x="71" y="79"/>
                              <a:pt x="72" y="77"/>
                            </a:cubicBezTo>
                            <a:cubicBezTo>
                              <a:pt x="72" y="75"/>
                              <a:pt x="68" y="76"/>
                              <a:pt x="66" y="76"/>
                            </a:cubicBezTo>
                            <a:cubicBezTo>
                              <a:pt x="65" y="75"/>
                              <a:pt x="63" y="74"/>
                              <a:pt x="61" y="73"/>
                            </a:cubicBezTo>
                            <a:cubicBezTo>
                              <a:pt x="60" y="72"/>
                              <a:pt x="58" y="72"/>
                              <a:pt x="57" y="71"/>
                            </a:cubicBezTo>
                            <a:cubicBezTo>
                              <a:pt x="54" y="68"/>
                              <a:pt x="48" y="69"/>
                              <a:pt x="44" y="69"/>
                            </a:cubicBezTo>
                            <a:cubicBezTo>
                              <a:pt x="40" y="69"/>
                              <a:pt x="36" y="68"/>
                              <a:pt x="33" y="68"/>
                            </a:cubicBezTo>
                            <a:cubicBezTo>
                              <a:pt x="30" y="67"/>
                              <a:pt x="26" y="66"/>
                              <a:pt x="28" y="62"/>
                            </a:cubicBezTo>
                            <a:cubicBezTo>
                              <a:pt x="28" y="61"/>
                              <a:pt x="31" y="60"/>
                              <a:pt x="30" y="58"/>
                            </a:cubicBezTo>
                            <a:cubicBezTo>
                              <a:pt x="30" y="57"/>
                              <a:pt x="31" y="55"/>
                              <a:pt x="31" y="53"/>
                            </a:cubicBezTo>
                            <a:cubicBezTo>
                              <a:pt x="30" y="51"/>
                              <a:pt x="29" y="50"/>
                              <a:pt x="27" y="49"/>
                            </a:cubicBezTo>
                            <a:cubicBezTo>
                              <a:pt x="26" y="47"/>
                              <a:pt x="26" y="46"/>
                              <a:pt x="25" y="44"/>
                            </a:cubicBezTo>
                            <a:cubicBezTo>
                              <a:pt x="24" y="43"/>
                              <a:pt x="22" y="42"/>
                              <a:pt x="22" y="42"/>
                            </a:cubicBezTo>
                            <a:cubicBezTo>
                              <a:pt x="21" y="41"/>
                              <a:pt x="21" y="42"/>
                              <a:pt x="20" y="42"/>
                            </a:cubicBezTo>
                            <a:cubicBezTo>
                              <a:pt x="19" y="42"/>
                              <a:pt x="18" y="41"/>
                              <a:pt x="18" y="41"/>
                            </a:cubicBezTo>
                            <a:cubicBezTo>
                              <a:pt x="16" y="40"/>
                              <a:pt x="16" y="40"/>
                              <a:pt x="14" y="40"/>
                            </a:cubicBezTo>
                            <a:cubicBezTo>
                              <a:pt x="11" y="40"/>
                              <a:pt x="9" y="39"/>
                              <a:pt x="8" y="38"/>
                            </a:cubicBezTo>
                            <a:cubicBezTo>
                              <a:pt x="7" y="37"/>
                              <a:pt x="6" y="36"/>
                              <a:pt x="4" y="35"/>
                            </a:cubicBezTo>
                            <a:cubicBezTo>
                              <a:pt x="3" y="35"/>
                              <a:pt x="2" y="35"/>
                              <a:pt x="2" y="34"/>
                            </a:cubicBezTo>
                            <a:cubicBezTo>
                              <a:pt x="3" y="33"/>
                              <a:pt x="0" y="33"/>
                              <a:pt x="0" y="32"/>
                            </a:cubicBezTo>
                            <a:cubicBezTo>
                              <a:pt x="0" y="31"/>
                              <a:pt x="0" y="31"/>
                              <a:pt x="1" y="31"/>
                            </a:cubicBezTo>
                            <a:cubicBezTo>
                              <a:pt x="1" y="30"/>
                              <a:pt x="0" y="29"/>
                              <a:pt x="0" y="2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05" name="Freeform 3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6" y="2492"/>
                        <a:ext cx="495" cy="165"/>
                      </a:xfrm>
                      <a:custGeom>
                        <a:avLst/>
                        <a:gdLst>
                          <a:gd name="T0" fmla="*/ 10 w 306"/>
                          <a:gd name="T1" fmla="*/ 26 h 102"/>
                          <a:gd name="T2" fmla="*/ 18 w 306"/>
                          <a:gd name="T3" fmla="*/ 24 h 102"/>
                          <a:gd name="T4" fmla="*/ 24 w 306"/>
                          <a:gd name="T5" fmla="*/ 20 h 102"/>
                          <a:gd name="T6" fmla="*/ 35 w 306"/>
                          <a:gd name="T7" fmla="*/ 16 h 102"/>
                          <a:gd name="T8" fmla="*/ 46 w 306"/>
                          <a:gd name="T9" fmla="*/ 14 h 102"/>
                          <a:gd name="T10" fmla="*/ 57 w 306"/>
                          <a:gd name="T11" fmla="*/ 16 h 102"/>
                          <a:gd name="T12" fmla="*/ 76 w 306"/>
                          <a:gd name="T13" fmla="*/ 21 h 102"/>
                          <a:gd name="T14" fmla="*/ 86 w 306"/>
                          <a:gd name="T15" fmla="*/ 22 h 102"/>
                          <a:gd name="T16" fmla="*/ 99 w 306"/>
                          <a:gd name="T17" fmla="*/ 18 h 102"/>
                          <a:gd name="T18" fmla="*/ 99 w 306"/>
                          <a:gd name="T19" fmla="*/ 7 h 102"/>
                          <a:gd name="T20" fmla="*/ 111 w 306"/>
                          <a:gd name="T21" fmla="*/ 2 h 102"/>
                          <a:gd name="T22" fmla="*/ 131 w 306"/>
                          <a:gd name="T23" fmla="*/ 7 h 102"/>
                          <a:gd name="T24" fmla="*/ 142 w 306"/>
                          <a:gd name="T25" fmla="*/ 17 h 102"/>
                          <a:gd name="T26" fmla="*/ 157 w 306"/>
                          <a:gd name="T27" fmla="*/ 19 h 102"/>
                          <a:gd name="T28" fmla="*/ 182 w 306"/>
                          <a:gd name="T29" fmla="*/ 20 h 102"/>
                          <a:gd name="T30" fmla="*/ 195 w 306"/>
                          <a:gd name="T31" fmla="*/ 26 h 102"/>
                          <a:gd name="T32" fmla="*/ 214 w 306"/>
                          <a:gd name="T33" fmla="*/ 29 h 102"/>
                          <a:gd name="T34" fmla="*/ 235 w 306"/>
                          <a:gd name="T35" fmla="*/ 26 h 102"/>
                          <a:gd name="T36" fmla="*/ 253 w 306"/>
                          <a:gd name="T37" fmla="*/ 19 h 102"/>
                          <a:gd name="T38" fmla="*/ 268 w 306"/>
                          <a:gd name="T39" fmla="*/ 21 h 102"/>
                          <a:gd name="T40" fmla="*/ 266 w 306"/>
                          <a:gd name="T41" fmla="*/ 37 h 102"/>
                          <a:gd name="T42" fmla="*/ 271 w 306"/>
                          <a:gd name="T43" fmla="*/ 42 h 102"/>
                          <a:gd name="T44" fmla="*/ 289 w 306"/>
                          <a:gd name="T45" fmla="*/ 40 h 102"/>
                          <a:gd name="T46" fmla="*/ 298 w 306"/>
                          <a:gd name="T47" fmla="*/ 53 h 102"/>
                          <a:gd name="T48" fmla="*/ 285 w 306"/>
                          <a:gd name="T49" fmla="*/ 54 h 102"/>
                          <a:gd name="T50" fmla="*/ 272 w 306"/>
                          <a:gd name="T51" fmla="*/ 57 h 102"/>
                          <a:gd name="T52" fmla="*/ 264 w 306"/>
                          <a:gd name="T53" fmla="*/ 65 h 102"/>
                          <a:gd name="T54" fmla="*/ 250 w 306"/>
                          <a:gd name="T55" fmla="*/ 69 h 102"/>
                          <a:gd name="T56" fmla="*/ 238 w 306"/>
                          <a:gd name="T57" fmla="*/ 71 h 102"/>
                          <a:gd name="T58" fmla="*/ 224 w 306"/>
                          <a:gd name="T59" fmla="*/ 75 h 102"/>
                          <a:gd name="T60" fmla="*/ 224 w 306"/>
                          <a:gd name="T61" fmla="*/ 84 h 102"/>
                          <a:gd name="T62" fmla="*/ 207 w 306"/>
                          <a:gd name="T63" fmla="*/ 93 h 102"/>
                          <a:gd name="T64" fmla="*/ 174 w 306"/>
                          <a:gd name="T65" fmla="*/ 97 h 102"/>
                          <a:gd name="T66" fmla="*/ 159 w 306"/>
                          <a:gd name="T67" fmla="*/ 101 h 102"/>
                          <a:gd name="T68" fmla="*/ 135 w 306"/>
                          <a:gd name="T69" fmla="*/ 96 h 102"/>
                          <a:gd name="T70" fmla="*/ 118 w 306"/>
                          <a:gd name="T71" fmla="*/ 91 h 102"/>
                          <a:gd name="T72" fmla="*/ 88 w 306"/>
                          <a:gd name="T73" fmla="*/ 91 h 102"/>
                          <a:gd name="T74" fmla="*/ 79 w 306"/>
                          <a:gd name="T75" fmla="*/ 88 h 102"/>
                          <a:gd name="T76" fmla="*/ 66 w 306"/>
                          <a:gd name="T77" fmla="*/ 76 h 102"/>
                          <a:gd name="T78" fmla="*/ 44 w 306"/>
                          <a:gd name="T79" fmla="*/ 69 h 102"/>
                          <a:gd name="T80" fmla="*/ 30 w 306"/>
                          <a:gd name="T81" fmla="*/ 58 h 102"/>
                          <a:gd name="T82" fmla="*/ 25 w 306"/>
                          <a:gd name="T83" fmla="*/ 44 h 102"/>
                          <a:gd name="T84" fmla="*/ 18 w 306"/>
                          <a:gd name="T85" fmla="*/ 41 h 102"/>
                          <a:gd name="T86" fmla="*/ 4 w 306"/>
                          <a:gd name="T87" fmla="*/ 35 h 102"/>
                          <a:gd name="T88" fmla="*/ 1 w 306"/>
                          <a:gd name="T89" fmla="*/ 31 h 10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306" h="102">
                            <a:moveTo>
                              <a:pt x="0" y="29"/>
                            </a:moveTo>
                            <a:cubicBezTo>
                              <a:pt x="3" y="29"/>
                              <a:pt x="2" y="28"/>
                              <a:pt x="3" y="27"/>
                            </a:cubicBezTo>
                            <a:cubicBezTo>
                              <a:pt x="5" y="25"/>
                              <a:pt x="9" y="28"/>
                              <a:pt x="10" y="26"/>
                            </a:cubicBezTo>
                            <a:cubicBezTo>
                              <a:pt x="11" y="26"/>
                              <a:pt x="12" y="26"/>
                              <a:pt x="13" y="26"/>
                            </a:cubicBezTo>
                            <a:cubicBezTo>
                              <a:pt x="13" y="25"/>
                              <a:pt x="13" y="25"/>
                              <a:pt x="13" y="25"/>
                            </a:cubicBezTo>
                            <a:cubicBezTo>
                              <a:pt x="15" y="25"/>
                              <a:pt x="16" y="24"/>
                              <a:pt x="18" y="24"/>
                            </a:cubicBezTo>
                            <a:cubicBezTo>
                              <a:pt x="17" y="23"/>
                              <a:pt x="17" y="23"/>
                              <a:pt x="17" y="22"/>
                            </a:cubicBezTo>
                            <a:cubicBezTo>
                              <a:pt x="18" y="22"/>
                              <a:pt x="21" y="21"/>
                              <a:pt x="21" y="21"/>
                            </a:cubicBezTo>
                            <a:cubicBezTo>
                              <a:pt x="21" y="20"/>
                              <a:pt x="23" y="20"/>
                              <a:pt x="24" y="20"/>
                            </a:cubicBezTo>
                            <a:cubicBezTo>
                              <a:pt x="25" y="19"/>
                              <a:pt x="26" y="19"/>
                              <a:pt x="27" y="19"/>
                            </a:cubicBezTo>
                            <a:cubicBezTo>
                              <a:pt x="29" y="18"/>
                              <a:pt x="30" y="17"/>
                              <a:pt x="32" y="17"/>
                            </a:cubicBezTo>
                            <a:cubicBezTo>
                              <a:pt x="33" y="16"/>
                              <a:pt x="34" y="17"/>
                              <a:pt x="35" y="16"/>
                            </a:cubicBezTo>
                            <a:cubicBezTo>
                              <a:pt x="36" y="15"/>
                              <a:pt x="37" y="15"/>
                              <a:pt x="38" y="14"/>
                            </a:cubicBezTo>
                            <a:cubicBezTo>
                              <a:pt x="39" y="14"/>
                              <a:pt x="43" y="15"/>
                              <a:pt x="43" y="13"/>
                            </a:cubicBezTo>
                            <a:cubicBezTo>
                              <a:pt x="44" y="13"/>
                              <a:pt x="45" y="15"/>
                              <a:pt x="46" y="14"/>
                            </a:cubicBezTo>
                            <a:cubicBezTo>
                              <a:pt x="47" y="14"/>
                              <a:pt x="49" y="13"/>
                              <a:pt x="49" y="14"/>
                            </a:cubicBezTo>
                            <a:cubicBezTo>
                              <a:pt x="49" y="14"/>
                              <a:pt x="49" y="15"/>
                              <a:pt x="51" y="15"/>
                            </a:cubicBezTo>
                            <a:cubicBezTo>
                              <a:pt x="53" y="15"/>
                              <a:pt x="55" y="16"/>
                              <a:pt x="57" y="16"/>
                            </a:cubicBezTo>
                            <a:cubicBezTo>
                              <a:pt x="60" y="15"/>
                              <a:pt x="61" y="15"/>
                              <a:pt x="62" y="17"/>
                            </a:cubicBezTo>
                            <a:cubicBezTo>
                              <a:pt x="63" y="20"/>
                              <a:pt x="66" y="21"/>
                              <a:pt x="70" y="22"/>
                            </a:cubicBezTo>
                            <a:cubicBezTo>
                              <a:pt x="72" y="22"/>
                              <a:pt x="74" y="21"/>
                              <a:pt x="76" y="21"/>
                            </a:cubicBezTo>
                            <a:cubicBezTo>
                              <a:pt x="77" y="21"/>
                              <a:pt x="79" y="21"/>
                              <a:pt x="79" y="21"/>
                            </a:cubicBezTo>
                            <a:cubicBezTo>
                              <a:pt x="80" y="21"/>
                              <a:pt x="81" y="22"/>
                              <a:pt x="82" y="22"/>
                            </a:cubicBezTo>
                            <a:cubicBezTo>
                              <a:pt x="83" y="22"/>
                              <a:pt x="86" y="22"/>
                              <a:pt x="86" y="22"/>
                            </a:cubicBezTo>
                            <a:cubicBezTo>
                              <a:pt x="88" y="23"/>
                              <a:pt x="89" y="24"/>
                              <a:pt x="92" y="23"/>
                            </a:cubicBezTo>
                            <a:cubicBezTo>
                              <a:pt x="94" y="22"/>
                              <a:pt x="93" y="22"/>
                              <a:pt x="95" y="22"/>
                            </a:cubicBezTo>
                            <a:cubicBezTo>
                              <a:pt x="97" y="21"/>
                              <a:pt x="99" y="19"/>
                              <a:pt x="99" y="18"/>
                            </a:cubicBezTo>
                            <a:cubicBezTo>
                              <a:pt x="100" y="17"/>
                              <a:pt x="99" y="16"/>
                              <a:pt x="98" y="16"/>
                            </a:cubicBezTo>
                            <a:cubicBezTo>
                              <a:pt x="97" y="15"/>
                              <a:pt x="97" y="13"/>
                              <a:pt x="96" y="12"/>
                            </a:cubicBezTo>
                            <a:cubicBezTo>
                              <a:pt x="95" y="11"/>
                              <a:pt x="97" y="6"/>
                              <a:pt x="99" y="7"/>
                            </a:cubicBezTo>
                            <a:cubicBezTo>
                              <a:pt x="99" y="6"/>
                              <a:pt x="100" y="4"/>
                              <a:pt x="102" y="4"/>
                            </a:cubicBezTo>
                            <a:cubicBezTo>
                              <a:pt x="104" y="4"/>
                              <a:pt x="105" y="2"/>
                              <a:pt x="106" y="0"/>
                            </a:cubicBezTo>
                            <a:cubicBezTo>
                              <a:pt x="108" y="1"/>
                              <a:pt x="109" y="2"/>
                              <a:pt x="111" y="2"/>
                            </a:cubicBezTo>
                            <a:cubicBezTo>
                              <a:pt x="113" y="3"/>
                              <a:pt x="115" y="4"/>
                              <a:pt x="117" y="4"/>
                            </a:cubicBezTo>
                            <a:cubicBezTo>
                              <a:pt x="120" y="4"/>
                              <a:pt x="122" y="4"/>
                              <a:pt x="124" y="5"/>
                            </a:cubicBezTo>
                            <a:cubicBezTo>
                              <a:pt x="125" y="6"/>
                              <a:pt x="128" y="7"/>
                              <a:pt x="131" y="7"/>
                            </a:cubicBezTo>
                            <a:cubicBezTo>
                              <a:pt x="135" y="6"/>
                              <a:pt x="136" y="9"/>
                              <a:pt x="137" y="11"/>
                            </a:cubicBezTo>
                            <a:cubicBezTo>
                              <a:pt x="137" y="12"/>
                              <a:pt x="138" y="13"/>
                              <a:pt x="138" y="15"/>
                            </a:cubicBezTo>
                            <a:cubicBezTo>
                              <a:pt x="138" y="16"/>
                              <a:pt x="141" y="17"/>
                              <a:pt x="142" y="17"/>
                            </a:cubicBezTo>
                            <a:cubicBezTo>
                              <a:pt x="143" y="18"/>
                              <a:pt x="145" y="18"/>
                              <a:pt x="147" y="19"/>
                            </a:cubicBezTo>
                            <a:cubicBezTo>
                              <a:pt x="147" y="19"/>
                              <a:pt x="150" y="20"/>
                              <a:pt x="151" y="19"/>
                            </a:cubicBezTo>
                            <a:cubicBezTo>
                              <a:pt x="154" y="19"/>
                              <a:pt x="154" y="20"/>
                              <a:pt x="157" y="19"/>
                            </a:cubicBezTo>
                            <a:cubicBezTo>
                              <a:pt x="159" y="17"/>
                              <a:pt x="162" y="17"/>
                              <a:pt x="164" y="17"/>
                            </a:cubicBezTo>
                            <a:cubicBezTo>
                              <a:pt x="169" y="16"/>
                              <a:pt x="174" y="17"/>
                              <a:pt x="178" y="18"/>
                            </a:cubicBezTo>
                            <a:cubicBezTo>
                              <a:pt x="180" y="18"/>
                              <a:pt x="181" y="19"/>
                              <a:pt x="182" y="20"/>
                            </a:cubicBezTo>
                            <a:cubicBezTo>
                              <a:pt x="184" y="21"/>
                              <a:pt x="187" y="21"/>
                              <a:pt x="190" y="21"/>
                            </a:cubicBezTo>
                            <a:cubicBezTo>
                              <a:pt x="191" y="22"/>
                              <a:pt x="191" y="23"/>
                              <a:pt x="191" y="24"/>
                            </a:cubicBezTo>
                            <a:cubicBezTo>
                              <a:pt x="192" y="25"/>
                              <a:pt x="194" y="25"/>
                              <a:pt x="195" y="26"/>
                            </a:cubicBezTo>
                            <a:cubicBezTo>
                              <a:pt x="196" y="28"/>
                              <a:pt x="198" y="27"/>
                              <a:pt x="200" y="27"/>
                            </a:cubicBezTo>
                            <a:cubicBezTo>
                              <a:pt x="204" y="27"/>
                              <a:pt x="205" y="28"/>
                              <a:pt x="207" y="29"/>
                            </a:cubicBezTo>
                            <a:cubicBezTo>
                              <a:pt x="210" y="29"/>
                              <a:pt x="212" y="29"/>
                              <a:pt x="214" y="29"/>
                            </a:cubicBezTo>
                            <a:cubicBezTo>
                              <a:pt x="216" y="29"/>
                              <a:pt x="217" y="29"/>
                              <a:pt x="219" y="29"/>
                            </a:cubicBezTo>
                            <a:cubicBezTo>
                              <a:pt x="222" y="28"/>
                              <a:pt x="224" y="27"/>
                              <a:pt x="227" y="27"/>
                            </a:cubicBezTo>
                            <a:cubicBezTo>
                              <a:pt x="229" y="26"/>
                              <a:pt x="233" y="26"/>
                              <a:pt x="235" y="26"/>
                            </a:cubicBezTo>
                            <a:cubicBezTo>
                              <a:pt x="237" y="26"/>
                              <a:pt x="238" y="26"/>
                              <a:pt x="240" y="24"/>
                            </a:cubicBezTo>
                            <a:cubicBezTo>
                              <a:pt x="242" y="22"/>
                              <a:pt x="244" y="21"/>
                              <a:pt x="247" y="20"/>
                            </a:cubicBezTo>
                            <a:cubicBezTo>
                              <a:pt x="249" y="19"/>
                              <a:pt x="251" y="18"/>
                              <a:pt x="253" y="19"/>
                            </a:cubicBezTo>
                            <a:cubicBezTo>
                              <a:pt x="255" y="19"/>
                              <a:pt x="257" y="19"/>
                              <a:pt x="258" y="20"/>
                            </a:cubicBezTo>
                            <a:cubicBezTo>
                              <a:pt x="259" y="21"/>
                              <a:pt x="261" y="22"/>
                              <a:pt x="263" y="22"/>
                            </a:cubicBezTo>
                            <a:cubicBezTo>
                              <a:pt x="264" y="22"/>
                              <a:pt x="266" y="22"/>
                              <a:pt x="268" y="21"/>
                            </a:cubicBezTo>
                            <a:cubicBezTo>
                              <a:pt x="271" y="21"/>
                              <a:pt x="273" y="22"/>
                              <a:pt x="274" y="23"/>
                            </a:cubicBezTo>
                            <a:cubicBezTo>
                              <a:pt x="273" y="24"/>
                              <a:pt x="273" y="25"/>
                              <a:pt x="272" y="26"/>
                            </a:cubicBezTo>
                            <a:cubicBezTo>
                              <a:pt x="266" y="37"/>
                              <a:pt x="266" y="37"/>
                              <a:pt x="266" y="37"/>
                            </a:cubicBezTo>
                            <a:cubicBezTo>
                              <a:pt x="265" y="38"/>
                              <a:pt x="264" y="38"/>
                              <a:pt x="263" y="40"/>
                            </a:cubicBezTo>
                            <a:cubicBezTo>
                              <a:pt x="263" y="41"/>
                              <a:pt x="265" y="42"/>
                              <a:pt x="266" y="43"/>
                            </a:cubicBezTo>
                            <a:cubicBezTo>
                              <a:pt x="268" y="43"/>
                              <a:pt x="269" y="41"/>
                              <a:pt x="271" y="42"/>
                            </a:cubicBezTo>
                            <a:cubicBezTo>
                              <a:pt x="273" y="42"/>
                              <a:pt x="276" y="41"/>
                              <a:pt x="278" y="42"/>
                            </a:cubicBezTo>
                            <a:cubicBezTo>
                              <a:pt x="279" y="43"/>
                              <a:pt x="280" y="44"/>
                              <a:pt x="283" y="42"/>
                            </a:cubicBezTo>
                            <a:cubicBezTo>
                              <a:pt x="285" y="40"/>
                              <a:pt x="286" y="40"/>
                              <a:pt x="289" y="40"/>
                            </a:cubicBezTo>
                            <a:cubicBezTo>
                              <a:pt x="293" y="40"/>
                              <a:pt x="295" y="43"/>
                              <a:pt x="298" y="44"/>
                            </a:cubicBezTo>
                            <a:cubicBezTo>
                              <a:pt x="300" y="46"/>
                              <a:pt x="303" y="48"/>
                              <a:pt x="305" y="51"/>
                            </a:cubicBezTo>
                            <a:cubicBezTo>
                              <a:pt x="306" y="54"/>
                              <a:pt x="300" y="54"/>
                              <a:pt x="298" y="53"/>
                            </a:cubicBezTo>
                            <a:cubicBezTo>
                              <a:pt x="296" y="53"/>
                              <a:pt x="296" y="52"/>
                              <a:pt x="294" y="53"/>
                            </a:cubicBezTo>
                            <a:cubicBezTo>
                              <a:pt x="293" y="53"/>
                              <a:pt x="291" y="53"/>
                              <a:pt x="291" y="53"/>
                            </a:cubicBezTo>
                            <a:cubicBezTo>
                              <a:pt x="289" y="53"/>
                              <a:pt x="287" y="53"/>
                              <a:pt x="285" y="54"/>
                            </a:cubicBezTo>
                            <a:cubicBezTo>
                              <a:pt x="284" y="54"/>
                              <a:pt x="282" y="53"/>
                              <a:pt x="281" y="54"/>
                            </a:cubicBezTo>
                            <a:cubicBezTo>
                              <a:pt x="280" y="55"/>
                              <a:pt x="280" y="56"/>
                              <a:pt x="278" y="56"/>
                            </a:cubicBezTo>
                            <a:cubicBezTo>
                              <a:pt x="276" y="56"/>
                              <a:pt x="274" y="56"/>
                              <a:pt x="272" y="57"/>
                            </a:cubicBezTo>
                            <a:cubicBezTo>
                              <a:pt x="271" y="58"/>
                              <a:pt x="271" y="59"/>
                              <a:pt x="270" y="60"/>
                            </a:cubicBezTo>
                            <a:cubicBezTo>
                              <a:pt x="270" y="60"/>
                              <a:pt x="270" y="61"/>
                              <a:pt x="270" y="62"/>
                            </a:cubicBezTo>
                            <a:cubicBezTo>
                              <a:pt x="269" y="62"/>
                              <a:pt x="265" y="64"/>
                              <a:pt x="264" y="65"/>
                            </a:cubicBezTo>
                            <a:cubicBezTo>
                              <a:pt x="262" y="65"/>
                              <a:pt x="260" y="66"/>
                              <a:pt x="258" y="65"/>
                            </a:cubicBezTo>
                            <a:cubicBezTo>
                              <a:pt x="257" y="65"/>
                              <a:pt x="255" y="65"/>
                              <a:pt x="254" y="66"/>
                            </a:cubicBezTo>
                            <a:cubicBezTo>
                              <a:pt x="252" y="67"/>
                              <a:pt x="251" y="68"/>
                              <a:pt x="250" y="69"/>
                            </a:cubicBezTo>
                            <a:cubicBezTo>
                              <a:pt x="248" y="70"/>
                              <a:pt x="248" y="70"/>
                              <a:pt x="246" y="70"/>
                            </a:cubicBezTo>
                            <a:cubicBezTo>
                              <a:pt x="246" y="71"/>
                              <a:pt x="245" y="72"/>
                              <a:pt x="244" y="72"/>
                            </a:cubicBezTo>
                            <a:cubicBezTo>
                              <a:pt x="242" y="71"/>
                              <a:pt x="240" y="71"/>
                              <a:pt x="238" y="71"/>
                            </a:cubicBezTo>
                            <a:cubicBezTo>
                              <a:pt x="235" y="70"/>
                              <a:pt x="233" y="67"/>
                              <a:pt x="228" y="69"/>
                            </a:cubicBezTo>
                            <a:cubicBezTo>
                              <a:pt x="226" y="70"/>
                              <a:pt x="225" y="71"/>
                              <a:pt x="225" y="73"/>
                            </a:cubicBezTo>
                            <a:cubicBezTo>
                              <a:pt x="225" y="73"/>
                              <a:pt x="224" y="74"/>
                              <a:pt x="224" y="75"/>
                            </a:cubicBezTo>
                            <a:cubicBezTo>
                              <a:pt x="224" y="76"/>
                              <a:pt x="225" y="76"/>
                              <a:pt x="225" y="76"/>
                            </a:cubicBezTo>
                            <a:cubicBezTo>
                              <a:pt x="226" y="77"/>
                              <a:pt x="232" y="81"/>
                              <a:pt x="228" y="82"/>
                            </a:cubicBezTo>
                            <a:cubicBezTo>
                              <a:pt x="227" y="82"/>
                              <a:pt x="225" y="84"/>
                              <a:pt x="224" y="84"/>
                            </a:cubicBezTo>
                            <a:cubicBezTo>
                              <a:pt x="222" y="85"/>
                              <a:pt x="220" y="85"/>
                              <a:pt x="219" y="86"/>
                            </a:cubicBezTo>
                            <a:cubicBezTo>
                              <a:pt x="218" y="88"/>
                              <a:pt x="216" y="90"/>
                              <a:pt x="213" y="91"/>
                            </a:cubicBezTo>
                            <a:cubicBezTo>
                              <a:pt x="211" y="92"/>
                              <a:pt x="209" y="92"/>
                              <a:pt x="207" y="93"/>
                            </a:cubicBezTo>
                            <a:cubicBezTo>
                              <a:pt x="204" y="94"/>
                              <a:pt x="201" y="94"/>
                              <a:pt x="199" y="94"/>
                            </a:cubicBezTo>
                            <a:cubicBezTo>
                              <a:pt x="196" y="94"/>
                              <a:pt x="194" y="94"/>
                              <a:pt x="191" y="94"/>
                            </a:cubicBezTo>
                            <a:cubicBezTo>
                              <a:pt x="185" y="95"/>
                              <a:pt x="180" y="95"/>
                              <a:pt x="174" y="97"/>
                            </a:cubicBezTo>
                            <a:cubicBezTo>
                              <a:pt x="171" y="98"/>
                              <a:pt x="169" y="99"/>
                              <a:pt x="166" y="100"/>
                            </a:cubicBezTo>
                            <a:cubicBezTo>
                              <a:pt x="164" y="101"/>
                              <a:pt x="164" y="102"/>
                              <a:pt x="162" y="102"/>
                            </a:cubicBezTo>
                            <a:cubicBezTo>
                              <a:pt x="161" y="101"/>
                              <a:pt x="160" y="102"/>
                              <a:pt x="159" y="101"/>
                            </a:cubicBezTo>
                            <a:cubicBezTo>
                              <a:pt x="158" y="100"/>
                              <a:pt x="158" y="100"/>
                              <a:pt x="155" y="100"/>
                            </a:cubicBezTo>
                            <a:cubicBezTo>
                              <a:pt x="149" y="100"/>
                              <a:pt x="146" y="98"/>
                              <a:pt x="141" y="97"/>
                            </a:cubicBezTo>
                            <a:cubicBezTo>
                              <a:pt x="139" y="97"/>
                              <a:pt x="137" y="97"/>
                              <a:pt x="135" y="96"/>
                            </a:cubicBezTo>
                            <a:cubicBezTo>
                              <a:pt x="133" y="95"/>
                              <a:pt x="133" y="93"/>
                              <a:pt x="130" y="93"/>
                            </a:cubicBezTo>
                            <a:cubicBezTo>
                              <a:pt x="128" y="92"/>
                              <a:pt x="126" y="93"/>
                              <a:pt x="124" y="92"/>
                            </a:cubicBezTo>
                            <a:cubicBezTo>
                              <a:pt x="122" y="92"/>
                              <a:pt x="120" y="92"/>
                              <a:pt x="118" y="91"/>
                            </a:cubicBezTo>
                            <a:cubicBezTo>
                              <a:pt x="116" y="91"/>
                              <a:pt x="114" y="92"/>
                              <a:pt x="111" y="92"/>
                            </a:cubicBezTo>
                            <a:cubicBezTo>
                              <a:pt x="108" y="93"/>
                              <a:pt x="105" y="92"/>
                              <a:pt x="102" y="92"/>
                            </a:cubicBezTo>
                            <a:cubicBezTo>
                              <a:pt x="97" y="92"/>
                              <a:pt x="93" y="90"/>
                              <a:pt x="88" y="91"/>
                            </a:cubicBezTo>
                            <a:cubicBezTo>
                              <a:pt x="86" y="91"/>
                              <a:pt x="83" y="91"/>
                              <a:pt x="82" y="91"/>
                            </a:cubicBezTo>
                            <a:cubicBezTo>
                              <a:pt x="81" y="91"/>
                              <a:pt x="81" y="90"/>
                              <a:pt x="81" y="89"/>
                            </a:cubicBezTo>
                            <a:cubicBezTo>
                              <a:pt x="81" y="89"/>
                              <a:pt x="80" y="88"/>
                              <a:pt x="79" y="88"/>
                            </a:cubicBezTo>
                            <a:cubicBezTo>
                              <a:pt x="76" y="86"/>
                              <a:pt x="76" y="82"/>
                              <a:pt x="74" y="80"/>
                            </a:cubicBezTo>
                            <a:cubicBezTo>
                              <a:pt x="73" y="79"/>
                              <a:pt x="71" y="79"/>
                              <a:pt x="72" y="77"/>
                            </a:cubicBezTo>
                            <a:cubicBezTo>
                              <a:pt x="72" y="75"/>
                              <a:pt x="68" y="76"/>
                              <a:pt x="66" y="76"/>
                            </a:cubicBezTo>
                            <a:cubicBezTo>
                              <a:pt x="65" y="75"/>
                              <a:pt x="63" y="74"/>
                              <a:pt x="61" y="73"/>
                            </a:cubicBezTo>
                            <a:cubicBezTo>
                              <a:pt x="60" y="72"/>
                              <a:pt x="58" y="72"/>
                              <a:pt x="57" y="71"/>
                            </a:cubicBezTo>
                            <a:cubicBezTo>
                              <a:pt x="54" y="68"/>
                              <a:pt x="48" y="69"/>
                              <a:pt x="44" y="69"/>
                            </a:cubicBezTo>
                            <a:cubicBezTo>
                              <a:pt x="40" y="69"/>
                              <a:pt x="36" y="68"/>
                              <a:pt x="33" y="68"/>
                            </a:cubicBezTo>
                            <a:cubicBezTo>
                              <a:pt x="30" y="67"/>
                              <a:pt x="26" y="66"/>
                              <a:pt x="28" y="62"/>
                            </a:cubicBezTo>
                            <a:cubicBezTo>
                              <a:pt x="28" y="61"/>
                              <a:pt x="31" y="60"/>
                              <a:pt x="30" y="58"/>
                            </a:cubicBezTo>
                            <a:cubicBezTo>
                              <a:pt x="30" y="57"/>
                              <a:pt x="31" y="55"/>
                              <a:pt x="31" y="53"/>
                            </a:cubicBezTo>
                            <a:cubicBezTo>
                              <a:pt x="30" y="51"/>
                              <a:pt x="29" y="50"/>
                              <a:pt x="27" y="49"/>
                            </a:cubicBezTo>
                            <a:cubicBezTo>
                              <a:pt x="26" y="47"/>
                              <a:pt x="26" y="46"/>
                              <a:pt x="25" y="44"/>
                            </a:cubicBezTo>
                            <a:cubicBezTo>
                              <a:pt x="24" y="43"/>
                              <a:pt x="22" y="42"/>
                              <a:pt x="22" y="42"/>
                            </a:cubicBezTo>
                            <a:cubicBezTo>
                              <a:pt x="21" y="41"/>
                              <a:pt x="21" y="42"/>
                              <a:pt x="20" y="42"/>
                            </a:cubicBezTo>
                            <a:cubicBezTo>
                              <a:pt x="19" y="42"/>
                              <a:pt x="18" y="41"/>
                              <a:pt x="18" y="41"/>
                            </a:cubicBezTo>
                            <a:cubicBezTo>
                              <a:pt x="16" y="40"/>
                              <a:pt x="16" y="40"/>
                              <a:pt x="14" y="40"/>
                            </a:cubicBezTo>
                            <a:cubicBezTo>
                              <a:pt x="11" y="40"/>
                              <a:pt x="9" y="39"/>
                              <a:pt x="8" y="38"/>
                            </a:cubicBezTo>
                            <a:cubicBezTo>
                              <a:pt x="7" y="37"/>
                              <a:pt x="6" y="36"/>
                              <a:pt x="4" y="35"/>
                            </a:cubicBezTo>
                            <a:cubicBezTo>
                              <a:pt x="3" y="35"/>
                              <a:pt x="2" y="35"/>
                              <a:pt x="2" y="34"/>
                            </a:cubicBezTo>
                            <a:cubicBezTo>
                              <a:pt x="3" y="33"/>
                              <a:pt x="0" y="33"/>
                              <a:pt x="0" y="32"/>
                            </a:cubicBezTo>
                            <a:cubicBezTo>
                              <a:pt x="0" y="31"/>
                              <a:pt x="0" y="31"/>
                              <a:pt x="1" y="31"/>
                            </a:cubicBezTo>
                            <a:cubicBezTo>
                              <a:pt x="1" y="30"/>
                              <a:pt x="0" y="29"/>
                              <a:pt x="0" y="29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06" name="Freeform 3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0" y="2864"/>
                        <a:ext cx="54" cy="26"/>
                      </a:xfrm>
                      <a:custGeom>
                        <a:avLst/>
                        <a:gdLst>
                          <a:gd name="T0" fmla="*/ 0 w 33"/>
                          <a:gd name="T1" fmla="*/ 11 h 16"/>
                          <a:gd name="T2" fmla="*/ 1 w 33"/>
                          <a:gd name="T3" fmla="*/ 10 h 16"/>
                          <a:gd name="T4" fmla="*/ 3 w 33"/>
                          <a:gd name="T5" fmla="*/ 8 h 16"/>
                          <a:gd name="T6" fmla="*/ 7 w 33"/>
                          <a:gd name="T7" fmla="*/ 3 h 16"/>
                          <a:gd name="T8" fmla="*/ 13 w 33"/>
                          <a:gd name="T9" fmla="*/ 0 h 16"/>
                          <a:gd name="T10" fmla="*/ 16 w 33"/>
                          <a:gd name="T11" fmla="*/ 1 h 16"/>
                          <a:gd name="T12" fmla="*/ 16 w 33"/>
                          <a:gd name="T13" fmla="*/ 2 h 16"/>
                          <a:gd name="T14" fmla="*/ 20 w 33"/>
                          <a:gd name="T15" fmla="*/ 2 h 16"/>
                          <a:gd name="T16" fmla="*/ 23 w 33"/>
                          <a:gd name="T17" fmla="*/ 3 h 16"/>
                          <a:gd name="T18" fmla="*/ 25 w 33"/>
                          <a:gd name="T19" fmla="*/ 2 h 16"/>
                          <a:gd name="T20" fmla="*/ 28 w 33"/>
                          <a:gd name="T21" fmla="*/ 5 h 16"/>
                          <a:gd name="T22" fmla="*/ 30 w 33"/>
                          <a:gd name="T23" fmla="*/ 8 h 16"/>
                          <a:gd name="T24" fmla="*/ 31 w 33"/>
                          <a:gd name="T25" fmla="*/ 11 h 16"/>
                          <a:gd name="T26" fmla="*/ 32 w 33"/>
                          <a:gd name="T27" fmla="*/ 14 h 16"/>
                          <a:gd name="T28" fmla="*/ 27 w 33"/>
                          <a:gd name="T29" fmla="*/ 14 h 16"/>
                          <a:gd name="T30" fmla="*/ 23 w 33"/>
                          <a:gd name="T31" fmla="*/ 14 h 16"/>
                          <a:gd name="T32" fmla="*/ 19 w 33"/>
                          <a:gd name="T33" fmla="*/ 15 h 16"/>
                          <a:gd name="T34" fmla="*/ 14 w 33"/>
                          <a:gd name="T35" fmla="*/ 14 h 16"/>
                          <a:gd name="T36" fmla="*/ 9 w 33"/>
                          <a:gd name="T37" fmla="*/ 15 h 16"/>
                          <a:gd name="T38" fmla="*/ 5 w 33"/>
                          <a:gd name="T39" fmla="*/ 14 h 16"/>
                          <a:gd name="T40" fmla="*/ 0 w 33"/>
                          <a:gd name="T41" fmla="*/ 11 h 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3" h="16">
                            <a:moveTo>
                              <a:pt x="0" y="11"/>
                            </a:moveTo>
                            <a:cubicBezTo>
                              <a:pt x="0" y="10"/>
                              <a:pt x="1" y="10"/>
                              <a:pt x="1" y="10"/>
                            </a:cubicBezTo>
                            <a:cubicBezTo>
                              <a:pt x="2" y="9"/>
                              <a:pt x="2" y="8"/>
                              <a:pt x="3" y="8"/>
                            </a:cubicBezTo>
                            <a:cubicBezTo>
                              <a:pt x="5" y="7"/>
                              <a:pt x="6" y="4"/>
                              <a:pt x="7" y="3"/>
                            </a:cubicBezTo>
                            <a:cubicBezTo>
                              <a:pt x="9" y="1"/>
                              <a:pt x="11" y="0"/>
                              <a:pt x="13" y="0"/>
                            </a:cubicBezTo>
                            <a:cubicBezTo>
                              <a:pt x="14" y="0"/>
                              <a:pt x="16" y="0"/>
                              <a:pt x="16" y="1"/>
                            </a:cubicBezTo>
                            <a:cubicBezTo>
                              <a:pt x="16" y="1"/>
                              <a:pt x="15" y="2"/>
                              <a:pt x="16" y="2"/>
                            </a:cubicBezTo>
                            <a:cubicBezTo>
                              <a:pt x="17" y="3"/>
                              <a:pt x="19" y="2"/>
                              <a:pt x="20" y="2"/>
                            </a:cubicBezTo>
                            <a:cubicBezTo>
                              <a:pt x="21" y="2"/>
                              <a:pt x="22" y="4"/>
                              <a:pt x="23" y="3"/>
                            </a:cubicBezTo>
                            <a:cubicBezTo>
                              <a:pt x="24" y="2"/>
                              <a:pt x="24" y="2"/>
                              <a:pt x="25" y="2"/>
                            </a:cubicBezTo>
                            <a:cubicBezTo>
                              <a:pt x="26" y="3"/>
                              <a:pt x="28" y="3"/>
                              <a:pt x="28" y="5"/>
                            </a:cubicBezTo>
                            <a:cubicBezTo>
                              <a:pt x="28" y="6"/>
                              <a:pt x="27" y="8"/>
                              <a:pt x="30" y="8"/>
                            </a:cubicBezTo>
                            <a:cubicBezTo>
                              <a:pt x="33" y="8"/>
                              <a:pt x="31" y="10"/>
                              <a:pt x="31" y="11"/>
                            </a:cubicBezTo>
                            <a:cubicBezTo>
                              <a:pt x="31" y="12"/>
                              <a:pt x="32" y="13"/>
                              <a:pt x="32" y="14"/>
                            </a:cubicBezTo>
                            <a:cubicBezTo>
                              <a:pt x="30" y="14"/>
                              <a:pt x="28" y="14"/>
                              <a:pt x="27" y="14"/>
                            </a:cubicBezTo>
                            <a:cubicBezTo>
                              <a:pt x="26" y="14"/>
                              <a:pt x="24" y="14"/>
                              <a:pt x="23" y="14"/>
                            </a:cubicBezTo>
                            <a:cubicBezTo>
                              <a:pt x="22" y="15"/>
                              <a:pt x="21" y="15"/>
                              <a:pt x="19" y="15"/>
                            </a:cubicBezTo>
                            <a:cubicBezTo>
                              <a:pt x="18" y="15"/>
                              <a:pt x="16" y="13"/>
                              <a:pt x="14" y="14"/>
                            </a:cubicBezTo>
                            <a:cubicBezTo>
                              <a:pt x="13" y="15"/>
                              <a:pt x="11" y="16"/>
                              <a:pt x="9" y="15"/>
                            </a:cubicBezTo>
                            <a:cubicBezTo>
                              <a:pt x="8" y="15"/>
                              <a:pt x="7" y="14"/>
                              <a:pt x="5" y="14"/>
                            </a:cubicBezTo>
                            <a:cubicBezTo>
                              <a:pt x="2" y="14"/>
                              <a:pt x="3" y="12"/>
                              <a:pt x="0" y="1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07" name="Freeform 3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0" y="2864"/>
                        <a:ext cx="54" cy="26"/>
                      </a:xfrm>
                      <a:custGeom>
                        <a:avLst/>
                        <a:gdLst>
                          <a:gd name="T0" fmla="*/ 0 w 33"/>
                          <a:gd name="T1" fmla="*/ 11 h 16"/>
                          <a:gd name="T2" fmla="*/ 1 w 33"/>
                          <a:gd name="T3" fmla="*/ 10 h 16"/>
                          <a:gd name="T4" fmla="*/ 3 w 33"/>
                          <a:gd name="T5" fmla="*/ 8 h 16"/>
                          <a:gd name="T6" fmla="*/ 7 w 33"/>
                          <a:gd name="T7" fmla="*/ 3 h 16"/>
                          <a:gd name="T8" fmla="*/ 13 w 33"/>
                          <a:gd name="T9" fmla="*/ 0 h 16"/>
                          <a:gd name="T10" fmla="*/ 16 w 33"/>
                          <a:gd name="T11" fmla="*/ 1 h 16"/>
                          <a:gd name="T12" fmla="*/ 16 w 33"/>
                          <a:gd name="T13" fmla="*/ 2 h 16"/>
                          <a:gd name="T14" fmla="*/ 20 w 33"/>
                          <a:gd name="T15" fmla="*/ 2 h 16"/>
                          <a:gd name="T16" fmla="*/ 23 w 33"/>
                          <a:gd name="T17" fmla="*/ 3 h 16"/>
                          <a:gd name="T18" fmla="*/ 25 w 33"/>
                          <a:gd name="T19" fmla="*/ 2 h 16"/>
                          <a:gd name="T20" fmla="*/ 28 w 33"/>
                          <a:gd name="T21" fmla="*/ 5 h 16"/>
                          <a:gd name="T22" fmla="*/ 30 w 33"/>
                          <a:gd name="T23" fmla="*/ 8 h 16"/>
                          <a:gd name="T24" fmla="*/ 31 w 33"/>
                          <a:gd name="T25" fmla="*/ 11 h 16"/>
                          <a:gd name="T26" fmla="*/ 32 w 33"/>
                          <a:gd name="T27" fmla="*/ 14 h 16"/>
                          <a:gd name="T28" fmla="*/ 27 w 33"/>
                          <a:gd name="T29" fmla="*/ 14 h 16"/>
                          <a:gd name="T30" fmla="*/ 23 w 33"/>
                          <a:gd name="T31" fmla="*/ 14 h 16"/>
                          <a:gd name="T32" fmla="*/ 19 w 33"/>
                          <a:gd name="T33" fmla="*/ 15 h 16"/>
                          <a:gd name="T34" fmla="*/ 14 w 33"/>
                          <a:gd name="T35" fmla="*/ 14 h 16"/>
                          <a:gd name="T36" fmla="*/ 9 w 33"/>
                          <a:gd name="T37" fmla="*/ 15 h 16"/>
                          <a:gd name="T38" fmla="*/ 5 w 33"/>
                          <a:gd name="T39" fmla="*/ 14 h 16"/>
                          <a:gd name="T40" fmla="*/ 0 w 33"/>
                          <a:gd name="T41" fmla="*/ 11 h 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3" h="16">
                            <a:moveTo>
                              <a:pt x="0" y="11"/>
                            </a:moveTo>
                            <a:cubicBezTo>
                              <a:pt x="0" y="10"/>
                              <a:pt x="1" y="10"/>
                              <a:pt x="1" y="10"/>
                            </a:cubicBezTo>
                            <a:cubicBezTo>
                              <a:pt x="2" y="9"/>
                              <a:pt x="2" y="8"/>
                              <a:pt x="3" y="8"/>
                            </a:cubicBezTo>
                            <a:cubicBezTo>
                              <a:pt x="5" y="7"/>
                              <a:pt x="6" y="4"/>
                              <a:pt x="7" y="3"/>
                            </a:cubicBezTo>
                            <a:cubicBezTo>
                              <a:pt x="9" y="1"/>
                              <a:pt x="11" y="0"/>
                              <a:pt x="13" y="0"/>
                            </a:cubicBezTo>
                            <a:cubicBezTo>
                              <a:pt x="14" y="0"/>
                              <a:pt x="16" y="0"/>
                              <a:pt x="16" y="1"/>
                            </a:cubicBezTo>
                            <a:cubicBezTo>
                              <a:pt x="16" y="1"/>
                              <a:pt x="15" y="2"/>
                              <a:pt x="16" y="2"/>
                            </a:cubicBezTo>
                            <a:cubicBezTo>
                              <a:pt x="17" y="3"/>
                              <a:pt x="19" y="2"/>
                              <a:pt x="20" y="2"/>
                            </a:cubicBezTo>
                            <a:cubicBezTo>
                              <a:pt x="21" y="2"/>
                              <a:pt x="22" y="4"/>
                              <a:pt x="23" y="3"/>
                            </a:cubicBezTo>
                            <a:cubicBezTo>
                              <a:pt x="24" y="2"/>
                              <a:pt x="24" y="2"/>
                              <a:pt x="25" y="2"/>
                            </a:cubicBezTo>
                            <a:cubicBezTo>
                              <a:pt x="26" y="3"/>
                              <a:pt x="28" y="3"/>
                              <a:pt x="28" y="5"/>
                            </a:cubicBezTo>
                            <a:cubicBezTo>
                              <a:pt x="28" y="6"/>
                              <a:pt x="27" y="8"/>
                              <a:pt x="30" y="8"/>
                            </a:cubicBezTo>
                            <a:cubicBezTo>
                              <a:pt x="33" y="8"/>
                              <a:pt x="31" y="10"/>
                              <a:pt x="31" y="11"/>
                            </a:cubicBezTo>
                            <a:cubicBezTo>
                              <a:pt x="31" y="12"/>
                              <a:pt x="32" y="13"/>
                              <a:pt x="32" y="14"/>
                            </a:cubicBezTo>
                            <a:cubicBezTo>
                              <a:pt x="30" y="14"/>
                              <a:pt x="28" y="14"/>
                              <a:pt x="27" y="14"/>
                            </a:cubicBezTo>
                            <a:cubicBezTo>
                              <a:pt x="26" y="14"/>
                              <a:pt x="24" y="14"/>
                              <a:pt x="23" y="14"/>
                            </a:cubicBezTo>
                            <a:cubicBezTo>
                              <a:pt x="22" y="15"/>
                              <a:pt x="21" y="15"/>
                              <a:pt x="19" y="15"/>
                            </a:cubicBezTo>
                            <a:cubicBezTo>
                              <a:pt x="18" y="15"/>
                              <a:pt x="16" y="13"/>
                              <a:pt x="14" y="14"/>
                            </a:cubicBezTo>
                            <a:cubicBezTo>
                              <a:pt x="13" y="15"/>
                              <a:pt x="11" y="16"/>
                              <a:pt x="9" y="15"/>
                            </a:cubicBezTo>
                            <a:cubicBezTo>
                              <a:pt x="8" y="15"/>
                              <a:pt x="7" y="14"/>
                              <a:pt x="5" y="14"/>
                            </a:cubicBezTo>
                            <a:cubicBezTo>
                              <a:pt x="2" y="14"/>
                              <a:pt x="3" y="12"/>
                              <a:pt x="0" y="11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08" name="Freeform 38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5403" y="3602"/>
                        <a:ext cx="126" cy="55"/>
                      </a:xfrm>
                      <a:custGeom>
                        <a:avLst/>
                        <a:gdLst>
                          <a:gd name="T0" fmla="*/ 64 w 78"/>
                          <a:gd name="T1" fmla="*/ 27 h 34"/>
                          <a:gd name="T2" fmla="*/ 61 w 78"/>
                          <a:gd name="T3" fmla="*/ 25 h 34"/>
                          <a:gd name="T4" fmla="*/ 55 w 78"/>
                          <a:gd name="T5" fmla="*/ 21 h 34"/>
                          <a:gd name="T6" fmla="*/ 51 w 78"/>
                          <a:gd name="T7" fmla="*/ 17 h 34"/>
                          <a:gd name="T8" fmla="*/ 48 w 78"/>
                          <a:gd name="T9" fmla="*/ 15 h 34"/>
                          <a:gd name="T10" fmla="*/ 43 w 78"/>
                          <a:gd name="T11" fmla="*/ 11 h 34"/>
                          <a:gd name="T12" fmla="*/ 41 w 78"/>
                          <a:gd name="T13" fmla="*/ 11 h 34"/>
                          <a:gd name="T14" fmla="*/ 38 w 78"/>
                          <a:gd name="T15" fmla="*/ 9 h 34"/>
                          <a:gd name="T16" fmla="*/ 40 w 78"/>
                          <a:gd name="T17" fmla="*/ 11 h 34"/>
                          <a:gd name="T18" fmla="*/ 40 w 78"/>
                          <a:gd name="T19" fmla="*/ 13 h 34"/>
                          <a:gd name="T20" fmla="*/ 41 w 78"/>
                          <a:gd name="T21" fmla="*/ 15 h 34"/>
                          <a:gd name="T22" fmla="*/ 45 w 78"/>
                          <a:gd name="T23" fmla="*/ 18 h 34"/>
                          <a:gd name="T24" fmla="*/ 47 w 78"/>
                          <a:gd name="T25" fmla="*/ 20 h 34"/>
                          <a:gd name="T26" fmla="*/ 49 w 78"/>
                          <a:gd name="T27" fmla="*/ 22 h 34"/>
                          <a:gd name="T28" fmla="*/ 53 w 78"/>
                          <a:gd name="T29" fmla="*/ 25 h 34"/>
                          <a:gd name="T30" fmla="*/ 59 w 78"/>
                          <a:gd name="T31" fmla="*/ 27 h 34"/>
                          <a:gd name="T32" fmla="*/ 61 w 78"/>
                          <a:gd name="T33" fmla="*/ 29 h 34"/>
                          <a:gd name="T34" fmla="*/ 61 w 78"/>
                          <a:gd name="T35" fmla="*/ 30 h 34"/>
                          <a:gd name="T36" fmla="*/ 65 w 78"/>
                          <a:gd name="T37" fmla="*/ 31 h 34"/>
                          <a:gd name="T38" fmla="*/ 66 w 78"/>
                          <a:gd name="T39" fmla="*/ 29 h 34"/>
                          <a:gd name="T40" fmla="*/ 64 w 78"/>
                          <a:gd name="T41" fmla="*/ 27 h 34"/>
                          <a:gd name="T42" fmla="*/ 63 w 78"/>
                          <a:gd name="T43" fmla="*/ 13 h 34"/>
                          <a:gd name="T44" fmla="*/ 62 w 78"/>
                          <a:gd name="T45" fmla="*/ 15 h 34"/>
                          <a:gd name="T46" fmla="*/ 63 w 78"/>
                          <a:gd name="T47" fmla="*/ 13 h 34"/>
                          <a:gd name="T48" fmla="*/ 71 w 78"/>
                          <a:gd name="T49" fmla="*/ 34 h 34"/>
                          <a:gd name="T50" fmla="*/ 72 w 78"/>
                          <a:gd name="T51" fmla="*/ 33 h 34"/>
                          <a:gd name="T52" fmla="*/ 71 w 78"/>
                          <a:gd name="T53" fmla="*/ 34 h 34"/>
                          <a:gd name="T54" fmla="*/ 67 w 78"/>
                          <a:gd name="T55" fmla="*/ 15 h 34"/>
                          <a:gd name="T56" fmla="*/ 67 w 78"/>
                          <a:gd name="T57" fmla="*/ 17 h 34"/>
                          <a:gd name="T58" fmla="*/ 70 w 78"/>
                          <a:gd name="T59" fmla="*/ 20 h 34"/>
                          <a:gd name="T60" fmla="*/ 67 w 78"/>
                          <a:gd name="T61" fmla="*/ 15 h 34"/>
                          <a:gd name="T62" fmla="*/ 75 w 78"/>
                          <a:gd name="T63" fmla="*/ 21 h 34"/>
                          <a:gd name="T64" fmla="*/ 76 w 78"/>
                          <a:gd name="T65" fmla="*/ 24 h 34"/>
                          <a:gd name="T66" fmla="*/ 78 w 78"/>
                          <a:gd name="T67" fmla="*/ 22 h 34"/>
                          <a:gd name="T68" fmla="*/ 75 w 78"/>
                          <a:gd name="T69" fmla="*/ 21 h 34"/>
                          <a:gd name="T70" fmla="*/ 0 w 78"/>
                          <a:gd name="T71" fmla="*/ 2 h 34"/>
                          <a:gd name="T72" fmla="*/ 0 w 78"/>
                          <a:gd name="T73" fmla="*/ 0 h 34"/>
                          <a:gd name="T74" fmla="*/ 0 w 78"/>
                          <a:gd name="T75" fmla="*/ 2 h 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78" h="34">
                            <a:moveTo>
                              <a:pt x="64" y="27"/>
                            </a:moveTo>
                            <a:cubicBezTo>
                              <a:pt x="63" y="26"/>
                              <a:pt x="62" y="25"/>
                              <a:pt x="61" y="25"/>
                            </a:cubicBezTo>
                            <a:cubicBezTo>
                              <a:pt x="59" y="23"/>
                              <a:pt x="57" y="22"/>
                              <a:pt x="55" y="21"/>
                            </a:cubicBezTo>
                            <a:cubicBezTo>
                              <a:pt x="53" y="20"/>
                              <a:pt x="52" y="19"/>
                              <a:pt x="51" y="17"/>
                            </a:cubicBezTo>
                            <a:cubicBezTo>
                              <a:pt x="50" y="16"/>
                              <a:pt x="50" y="16"/>
                              <a:pt x="48" y="15"/>
                            </a:cubicBezTo>
                            <a:cubicBezTo>
                              <a:pt x="46" y="14"/>
                              <a:pt x="45" y="12"/>
                              <a:pt x="43" y="11"/>
                            </a:cubicBezTo>
                            <a:cubicBezTo>
                              <a:pt x="42" y="11"/>
                              <a:pt x="41" y="11"/>
                              <a:pt x="41" y="11"/>
                            </a:cubicBezTo>
                            <a:cubicBezTo>
                              <a:pt x="40" y="10"/>
                              <a:pt x="39" y="10"/>
                              <a:pt x="38" y="9"/>
                            </a:cubicBezTo>
                            <a:cubicBezTo>
                              <a:pt x="39" y="10"/>
                              <a:pt x="39" y="11"/>
                              <a:pt x="40" y="11"/>
                            </a:cubicBezTo>
                            <a:cubicBezTo>
                              <a:pt x="40" y="12"/>
                              <a:pt x="40" y="12"/>
                              <a:pt x="40" y="13"/>
                            </a:cubicBezTo>
                            <a:cubicBezTo>
                              <a:pt x="41" y="14"/>
                              <a:pt x="41" y="14"/>
                              <a:pt x="41" y="15"/>
                            </a:cubicBezTo>
                            <a:cubicBezTo>
                              <a:pt x="43" y="16"/>
                              <a:pt x="44" y="18"/>
                              <a:pt x="45" y="18"/>
                            </a:cubicBezTo>
                            <a:cubicBezTo>
                              <a:pt x="46" y="19"/>
                              <a:pt x="46" y="20"/>
                              <a:pt x="47" y="20"/>
                            </a:cubicBezTo>
                            <a:cubicBezTo>
                              <a:pt x="47" y="21"/>
                              <a:pt x="49" y="21"/>
                              <a:pt x="49" y="22"/>
                            </a:cubicBezTo>
                            <a:cubicBezTo>
                              <a:pt x="50" y="23"/>
                              <a:pt x="52" y="24"/>
                              <a:pt x="53" y="25"/>
                            </a:cubicBezTo>
                            <a:cubicBezTo>
                              <a:pt x="55" y="26"/>
                              <a:pt x="57" y="26"/>
                              <a:pt x="59" y="27"/>
                            </a:cubicBezTo>
                            <a:cubicBezTo>
                              <a:pt x="58" y="28"/>
                              <a:pt x="60" y="30"/>
                              <a:pt x="61" y="29"/>
                            </a:cubicBezTo>
                            <a:cubicBezTo>
                              <a:pt x="61" y="30"/>
                              <a:pt x="61" y="30"/>
                              <a:pt x="61" y="30"/>
                            </a:cubicBezTo>
                            <a:cubicBezTo>
                              <a:pt x="62" y="29"/>
                              <a:pt x="64" y="31"/>
                              <a:pt x="65" y="31"/>
                            </a:cubicBezTo>
                            <a:cubicBezTo>
                              <a:pt x="66" y="31"/>
                              <a:pt x="68" y="31"/>
                              <a:pt x="66" y="29"/>
                            </a:cubicBezTo>
                            <a:cubicBezTo>
                              <a:pt x="66" y="28"/>
                              <a:pt x="65" y="28"/>
                              <a:pt x="64" y="27"/>
                            </a:cubicBezTo>
                            <a:close/>
                            <a:moveTo>
                              <a:pt x="63" y="13"/>
                            </a:moveTo>
                            <a:cubicBezTo>
                              <a:pt x="62" y="13"/>
                              <a:pt x="62" y="14"/>
                              <a:pt x="62" y="15"/>
                            </a:cubicBezTo>
                            <a:cubicBezTo>
                              <a:pt x="63" y="15"/>
                              <a:pt x="62" y="14"/>
                              <a:pt x="63" y="13"/>
                            </a:cubicBezTo>
                            <a:close/>
                            <a:moveTo>
                              <a:pt x="71" y="34"/>
                            </a:moveTo>
                            <a:cubicBezTo>
                              <a:pt x="72" y="34"/>
                              <a:pt x="72" y="33"/>
                              <a:pt x="72" y="33"/>
                            </a:cubicBezTo>
                            <a:cubicBezTo>
                              <a:pt x="71" y="32"/>
                              <a:pt x="70" y="34"/>
                              <a:pt x="71" y="34"/>
                            </a:cubicBezTo>
                            <a:close/>
                            <a:moveTo>
                              <a:pt x="67" y="15"/>
                            </a:moveTo>
                            <a:cubicBezTo>
                              <a:pt x="69" y="16"/>
                              <a:pt x="67" y="16"/>
                              <a:pt x="67" y="17"/>
                            </a:cubicBezTo>
                            <a:cubicBezTo>
                              <a:pt x="67" y="18"/>
                              <a:pt x="69" y="19"/>
                              <a:pt x="70" y="20"/>
                            </a:cubicBezTo>
                            <a:cubicBezTo>
                              <a:pt x="71" y="19"/>
                              <a:pt x="69" y="14"/>
                              <a:pt x="67" y="15"/>
                            </a:cubicBezTo>
                            <a:close/>
                            <a:moveTo>
                              <a:pt x="75" y="21"/>
                            </a:moveTo>
                            <a:cubicBezTo>
                              <a:pt x="74" y="21"/>
                              <a:pt x="75" y="24"/>
                              <a:pt x="76" y="24"/>
                            </a:cubicBezTo>
                            <a:cubicBezTo>
                              <a:pt x="77" y="24"/>
                              <a:pt x="78" y="23"/>
                              <a:pt x="78" y="22"/>
                            </a:cubicBezTo>
                            <a:cubicBezTo>
                              <a:pt x="77" y="23"/>
                              <a:pt x="76" y="21"/>
                              <a:pt x="75" y="21"/>
                            </a:cubicBezTo>
                            <a:close/>
                            <a:moveTo>
                              <a:pt x="0" y="2"/>
                            </a:moveTo>
                            <a:cubicBezTo>
                              <a:pt x="0" y="1"/>
                              <a:pt x="0" y="1"/>
                              <a:pt x="0" y="0"/>
                            </a:cubicBezTo>
                            <a:cubicBezTo>
                              <a:pt x="0" y="1"/>
                              <a:pt x="0" y="1"/>
                              <a:pt x="0" y="2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09" name="Freeform 384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5665" y="3555"/>
                        <a:ext cx="45" cy="47"/>
                      </a:xfrm>
                      <a:custGeom>
                        <a:avLst/>
                        <a:gdLst>
                          <a:gd name="T0" fmla="*/ 2 w 28"/>
                          <a:gd name="T1" fmla="*/ 10 h 29"/>
                          <a:gd name="T2" fmla="*/ 2 w 28"/>
                          <a:gd name="T3" fmla="*/ 9 h 29"/>
                          <a:gd name="T4" fmla="*/ 2 w 28"/>
                          <a:gd name="T5" fmla="*/ 10 h 29"/>
                          <a:gd name="T6" fmla="*/ 15 w 28"/>
                          <a:gd name="T7" fmla="*/ 17 h 29"/>
                          <a:gd name="T8" fmla="*/ 15 w 28"/>
                          <a:gd name="T9" fmla="*/ 16 h 29"/>
                          <a:gd name="T10" fmla="*/ 12 w 28"/>
                          <a:gd name="T11" fmla="*/ 13 h 29"/>
                          <a:gd name="T12" fmla="*/ 6 w 28"/>
                          <a:gd name="T13" fmla="*/ 13 h 29"/>
                          <a:gd name="T14" fmla="*/ 5 w 28"/>
                          <a:gd name="T15" fmla="*/ 19 h 29"/>
                          <a:gd name="T16" fmla="*/ 11 w 28"/>
                          <a:gd name="T17" fmla="*/ 20 h 29"/>
                          <a:gd name="T18" fmla="*/ 16 w 28"/>
                          <a:gd name="T19" fmla="*/ 19 h 29"/>
                          <a:gd name="T20" fmla="*/ 15 w 28"/>
                          <a:gd name="T21" fmla="*/ 17 h 29"/>
                          <a:gd name="T22" fmla="*/ 9 w 28"/>
                          <a:gd name="T23" fmla="*/ 29 h 29"/>
                          <a:gd name="T24" fmla="*/ 10 w 28"/>
                          <a:gd name="T25" fmla="*/ 29 h 29"/>
                          <a:gd name="T26" fmla="*/ 11 w 28"/>
                          <a:gd name="T27" fmla="*/ 28 h 29"/>
                          <a:gd name="T28" fmla="*/ 13 w 28"/>
                          <a:gd name="T29" fmla="*/ 28 h 29"/>
                          <a:gd name="T30" fmla="*/ 9 w 28"/>
                          <a:gd name="T31" fmla="*/ 29 h 29"/>
                          <a:gd name="T32" fmla="*/ 17 w 28"/>
                          <a:gd name="T33" fmla="*/ 16 h 29"/>
                          <a:gd name="T34" fmla="*/ 17 w 28"/>
                          <a:gd name="T35" fmla="*/ 15 h 29"/>
                          <a:gd name="T36" fmla="*/ 17 w 28"/>
                          <a:gd name="T37" fmla="*/ 16 h 29"/>
                          <a:gd name="T38" fmla="*/ 23 w 28"/>
                          <a:gd name="T39" fmla="*/ 5 h 29"/>
                          <a:gd name="T40" fmla="*/ 28 w 28"/>
                          <a:gd name="T41" fmla="*/ 0 h 29"/>
                          <a:gd name="T42" fmla="*/ 20 w 28"/>
                          <a:gd name="T43" fmla="*/ 3 h 29"/>
                          <a:gd name="T44" fmla="*/ 17 w 28"/>
                          <a:gd name="T45" fmla="*/ 5 h 29"/>
                          <a:gd name="T46" fmla="*/ 14 w 28"/>
                          <a:gd name="T47" fmla="*/ 7 h 29"/>
                          <a:gd name="T48" fmla="*/ 16 w 28"/>
                          <a:gd name="T49" fmla="*/ 8 h 29"/>
                          <a:gd name="T50" fmla="*/ 22 w 28"/>
                          <a:gd name="T51" fmla="*/ 6 h 29"/>
                          <a:gd name="T52" fmla="*/ 25 w 28"/>
                          <a:gd name="T53" fmla="*/ 6 h 29"/>
                          <a:gd name="T54" fmla="*/ 28 w 28"/>
                          <a:gd name="T55" fmla="*/ 3 h 29"/>
                          <a:gd name="T56" fmla="*/ 23 w 28"/>
                          <a:gd name="T57" fmla="*/ 5 h 29"/>
                          <a:gd name="T58" fmla="*/ 21 w 28"/>
                          <a:gd name="T59" fmla="*/ 17 h 29"/>
                          <a:gd name="T60" fmla="*/ 22 w 28"/>
                          <a:gd name="T61" fmla="*/ 19 h 29"/>
                          <a:gd name="T62" fmla="*/ 21 w 28"/>
                          <a:gd name="T63" fmla="*/ 17 h 29"/>
                          <a:gd name="T64" fmla="*/ 27 w 28"/>
                          <a:gd name="T65" fmla="*/ 24 h 29"/>
                          <a:gd name="T66" fmla="*/ 28 w 28"/>
                          <a:gd name="T67" fmla="*/ 23 h 29"/>
                          <a:gd name="T68" fmla="*/ 27 w 28"/>
                          <a:gd name="T69" fmla="*/ 24 h 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28" h="29">
                            <a:moveTo>
                              <a:pt x="2" y="10"/>
                            </a:moveTo>
                            <a:cubicBezTo>
                              <a:pt x="2" y="10"/>
                              <a:pt x="2" y="10"/>
                              <a:pt x="2" y="9"/>
                            </a:cubicBezTo>
                            <a:cubicBezTo>
                              <a:pt x="2" y="9"/>
                              <a:pt x="2" y="10"/>
                              <a:pt x="2" y="10"/>
                            </a:cubicBezTo>
                            <a:close/>
                            <a:moveTo>
                              <a:pt x="15" y="17"/>
                            </a:moveTo>
                            <a:cubicBezTo>
                              <a:pt x="15" y="17"/>
                              <a:pt x="15" y="16"/>
                              <a:pt x="15" y="16"/>
                            </a:cubicBezTo>
                            <a:cubicBezTo>
                              <a:pt x="15" y="15"/>
                              <a:pt x="13" y="12"/>
                              <a:pt x="12" y="13"/>
                            </a:cubicBezTo>
                            <a:cubicBezTo>
                              <a:pt x="13" y="11"/>
                              <a:pt x="6" y="13"/>
                              <a:pt x="6" y="13"/>
                            </a:cubicBezTo>
                            <a:cubicBezTo>
                              <a:pt x="4" y="14"/>
                              <a:pt x="0" y="19"/>
                              <a:pt x="5" y="19"/>
                            </a:cubicBezTo>
                            <a:cubicBezTo>
                              <a:pt x="7" y="20"/>
                              <a:pt x="9" y="21"/>
                              <a:pt x="11" y="20"/>
                            </a:cubicBezTo>
                            <a:cubicBezTo>
                              <a:pt x="12" y="20"/>
                              <a:pt x="15" y="19"/>
                              <a:pt x="16" y="19"/>
                            </a:cubicBezTo>
                            <a:cubicBezTo>
                              <a:pt x="16" y="18"/>
                              <a:pt x="16" y="18"/>
                              <a:pt x="15" y="17"/>
                            </a:cubicBezTo>
                            <a:close/>
                            <a:moveTo>
                              <a:pt x="9" y="29"/>
                            </a:moveTo>
                            <a:cubicBezTo>
                              <a:pt x="9" y="29"/>
                              <a:pt x="10" y="29"/>
                              <a:pt x="10" y="29"/>
                            </a:cubicBezTo>
                            <a:cubicBezTo>
                              <a:pt x="10" y="29"/>
                              <a:pt x="11" y="28"/>
                              <a:pt x="11" y="28"/>
                            </a:cubicBezTo>
                            <a:cubicBezTo>
                              <a:pt x="12" y="28"/>
                              <a:pt x="13" y="28"/>
                              <a:pt x="13" y="28"/>
                            </a:cubicBezTo>
                            <a:cubicBezTo>
                              <a:pt x="13" y="26"/>
                              <a:pt x="9" y="28"/>
                              <a:pt x="9" y="29"/>
                            </a:cubicBezTo>
                            <a:close/>
                            <a:moveTo>
                              <a:pt x="17" y="16"/>
                            </a:moveTo>
                            <a:cubicBezTo>
                              <a:pt x="17" y="15"/>
                              <a:pt x="17" y="15"/>
                              <a:pt x="17" y="15"/>
                            </a:cubicBezTo>
                            <a:cubicBezTo>
                              <a:pt x="16" y="14"/>
                              <a:pt x="16" y="15"/>
                              <a:pt x="17" y="16"/>
                            </a:cubicBezTo>
                            <a:close/>
                            <a:moveTo>
                              <a:pt x="23" y="5"/>
                            </a:moveTo>
                            <a:cubicBezTo>
                              <a:pt x="25" y="4"/>
                              <a:pt x="26" y="2"/>
                              <a:pt x="28" y="0"/>
                            </a:cubicBezTo>
                            <a:cubicBezTo>
                              <a:pt x="25" y="0"/>
                              <a:pt x="23" y="2"/>
                              <a:pt x="20" y="3"/>
                            </a:cubicBezTo>
                            <a:cubicBezTo>
                              <a:pt x="19" y="3"/>
                              <a:pt x="18" y="4"/>
                              <a:pt x="17" y="5"/>
                            </a:cubicBezTo>
                            <a:cubicBezTo>
                              <a:pt x="16" y="5"/>
                              <a:pt x="14" y="5"/>
                              <a:pt x="14" y="7"/>
                            </a:cubicBezTo>
                            <a:cubicBezTo>
                              <a:pt x="15" y="6"/>
                              <a:pt x="16" y="8"/>
                              <a:pt x="16" y="8"/>
                            </a:cubicBezTo>
                            <a:cubicBezTo>
                              <a:pt x="17" y="8"/>
                              <a:pt x="21" y="5"/>
                              <a:pt x="22" y="6"/>
                            </a:cubicBezTo>
                            <a:cubicBezTo>
                              <a:pt x="22" y="7"/>
                              <a:pt x="25" y="6"/>
                              <a:pt x="25" y="6"/>
                            </a:cubicBezTo>
                            <a:cubicBezTo>
                              <a:pt x="27" y="5"/>
                              <a:pt x="27" y="5"/>
                              <a:pt x="28" y="3"/>
                            </a:cubicBezTo>
                            <a:cubicBezTo>
                              <a:pt x="26" y="4"/>
                              <a:pt x="25" y="6"/>
                              <a:pt x="23" y="5"/>
                            </a:cubicBezTo>
                            <a:close/>
                            <a:moveTo>
                              <a:pt x="21" y="17"/>
                            </a:moveTo>
                            <a:cubicBezTo>
                              <a:pt x="21" y="18"/>
                              <a:pt x="21" y="19"/>
                              <a:pt x="22" y="19"/>
                            </a:cubicBezTo>
                            <a:cubicBezTo>
                              <a:pt x="22" y="18"/>
                              <a:pt x="22" y="18"/>
                              <a:pt x="21" y="17"/>
                            </a:cubicBezTo>
                            <a:close/>
                            <a:moveTo>
                              <a:pt x="27" y="24"/>
                            </a:moveTo>
                            <a:cubicBezTo>
                              <a:pt x="27" y="24"/>
                              <a:pt x="28" y="24"/>
                              <a:pt x="28" y="23"/>
                            </a:cubicBezTo>
                            <a:cubicBezTo>
                              <a:pt x="27" y="23"/>
                              <a:pt x="27" y="24"/>
                              <a:pt x="27" y="24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10" name="Freeform 3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4" y="2838"/>
                        <a:ext cx="8" cy="5"/>
                      </a:xfrm>
                      <a:custGeom>
                        <a:avLst/>
                        <a:gdLst>
                          <a:gd name="T0" fmla="*/ 2 w 5"/>
                          <a:gd name="T1" fmla="*/ 0 h 3"/>
                          <a:gd name="T2" fmla="*/ 3 w 5"/>
                          <a:gd name="T3" fmla="*/ 3 h 3"/>
                          <a:gd name="T4" fmla="*/ 2 w 5"/>
                          <a:gd name="T5" fmla="*/ 0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5" h="3">
                            <a:moveTo>
                              <a:pt x="2" y="0"/>
                            </a:moveTo>
                            <a:cubicBezTo>
                              <a:pt x="3" y="0"/>
                              <a:pt x="0" y="3"/>
                              <a:pt x="3" y="3"/>
                            </a:cubicBezTo>
                            <a:cubicBezTo>
                              <a:pt x="5" y="3"/>
                              <a:pt x="3" y="0"/>
                              <a:pt x="2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11" name="Freeform 3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4" y="2838"/>
                        <a:ext cx="8" cy="5"/>
                      </a:xfrm>
                      <a:custGeom>
                        <a:avLst/>
                        <a:gdLst>
                          <a:gd name="T0" fmla="*/ 2 w 5"/>
                          <a:gd name="T1" fmla="*/ 0 h 3"/>
                          <a:gd name="T2" fmla="*/ 3 w 5"/>
                          <a:gd name="T3" fmla="*/ 3 h 3"/>
                          <a:gd name="T4" fmla="*/ 2 w 5"/>
                          <a:gd name="T5" fmla="*/ 0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5" h="3">
                            <a:moveTo>
                              <a:pt x="2" y="0"/>
                            </a:moveTo>
                            <a:cubicBezTo>
                              <a:pt x="3" y="0"/>
                              <a:pt x="0" y="3"/>
                              <a:pt x="3" y="3"/>
                            </a:cubicBezTo>
                            <a:cubicBezTo>
                              <a:pt x="5" y="3"/>
                              <a:pt x="3" y="0"/>
                              <a:pt x="2" y="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12" name="Freeform 3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3" y="2835"/>
                        <a:ext cx="29" cy="26"/>
                      </a:xfrm>
                      <a:custGeom>
                        <a:avLst/>
                        <a:gdLst>
                          <a:gd name="T0" fmla="*/ 0 w 18"/>
                          <a:gd name="T1" fmla="*/ 10 h 16"/>
                          <a:gd name="T2" fmla="*/ 7 w 18"/>
                          <a:gd name="T3" fmla="*/ 1 h 16"/>
                          <a:gd name="T4" fmla="*/ 14 w 18"/>
                          <a:gd name="T5" fmla="*/ 2 h 16"/>
                          <a:gd name="T6" fmla="*/ 15 w 18"/>
                          <a:gd name="T7" fmla="*/ 6 h 16"/>
                          <a:gd name="T8" fmla="*/ 11 w 18"/>
                          <a:gd name="T9" fmla="*/ 7 h 16"/>
                          <a:gd name="T10" fmla="*/ 15 w 18"/>
                          <a:gd name="T11" fmla="*/ 10 h 16"/>
                          <a:gd name="T12" fmla="*/ 18 w 18"/>
                          <a:gd name="T13" fmla="*/ 15 h 16"/>
                          <a:gd name="T14" fmla="*/ 11 w 18"/>
                          <a:gd name="T15" fmla="*/ 15 h 16"/>
                          <a:gd name="T16" fmla="*/ 9 w 18"/>
                          <a:gd name="T17" fmla="*/ 12 h 16"/>
                          <a:gd name="T18" fmla="*/ 0 w 18"/>
                          <a:gd name="T19" fmla="*/ 10 h 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8" h="16">
                            <a:moveTo>
                              <a:pt x="0" y="10"/>
                            </a:moveTo>
                            <a:cubicBezTo>
                              <a:pt x="3" y="8"/>
                              <a:pt x="3" y="2"/>
                              <a:pt x="7" y="1"/>
                            </a:cubicBezTo>
                            <a:cubicBezTo>
                              <a:pt x="9" y="1"/>
                              <a:pt x="13" y="0"/>
                              <a:pt x="14" y="2"/>
                            </a:cubicBezTo>
                            <a:cubicBezTo>
                              <a:pt x="14" y="3"/>
                              <a:pt x="15" y="5"/>
                              <a:pt x="15" y="6"/>
                            </a:cubicBezTo>
                            <a:cubicBezTo>
                              <a:pt x="14" y="4"/>
                              <a:pt x="12" y="7"/>
                              <a:pt x="11" y="7"/>
                            </a:cubicBezTo>
                            <a:cubicBezTo>
                              <a:pt x="13" y="7"/>
                              <a:pt x="15" y="8"/>
                              <a:pt x="15" y="10"/>
                            </a:cubicBezTo>
                            <a:cubicBezTo>
                              <a:pt x="15" y="12"/>
                              <a:pt x="17" y="13"/>
                              <a:pt x="18" y="15"/>
                            </a:cubicBezTo>
                            <a:cubicBezTo>
                              <a:pt x="16" y="15"/>
                              <a:pt x="12" y="16"/>
                              <a:pt x="11" y="15"/>
                            </a:cubicBezTo>
                            <a:cubicBezTo>
                              <a:pt x="9" y="15"/>
                              <a:pt x="10" y="13"/>
                              <a:pt x="9" y="12"/>
                            </a:cubicBezTo>
                            <a:cubicBezTo>
                              <a:pt x="8" y="10"/>
                              <a:pt x="2" y="10"/>
                              <a:pt x="0" y="1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13" name="Freeform 3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3" y="2835"/>
                        <a:ext cx="29" cy="26"/>
                      </a:xfrm>
                      <a:custGeom>
                        <a:avLst/>
                        <a:gdLst>
                          <a:gd name="T0" fmla="*/ 0 w 18"/>
                          <a:gd name="T1" fmla="*/ 10 h 16"/>
                          <a:gd name="T2" fmla="*/ 7 w 18"/>
                          <a:gd name="T3" fmla="*/ 1 h 16"/>
                          <a:gd name="T4" fmla="*/ 14 w 18"/>
                          <a:gd name="T5" fmla="*/ 2 h 16"/>
                          <a:gd name="T6" fmla="*/ 15 w 18"/>
                          <a:gd name="T7" fmla="*/ 6 h 16"/>
                          <a:gd name="T8" fmla="*/ 11 w 18"/>
                          <a:gd name="T9" fmla="*/ 7 h 16"/>
                          <a:gd name="T10" fmla="*/ 15 w 18"/>
                          <a:gd name="T11" fmla="*/ 10 h 16"/>
                          <a:gd name="T12" fmla="*/ 18 w 18"/>
                          <a:gd name="T13" fmla="*/ 15 h 16"/>
                          <a:gd name="T14" fmla="*/ 11 w 18"/>
                          <a:gd name="T15" fmla="*/ 15 h 16"/>
                          <a:gd name="T16" fmla="*/ 9 w 18"/>
                          <a:gd name="T17" fmla="*/ 12 h 16"/>
                          <a:gd name="T18" fmla="*/ 0 w 18"/>
                          <a:gd name="T19" fmla="*/ 10 h 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8" h="16">
                            <a:moveTo>
                              <a:pt x="0" y="10"/>
                            </a:moveTo>
                            <a:cubicBezTo>
                              <a:pt x="3" y="8"/>
                              <a:pt x="3" y="2"/>
                              <a:pt x="7" y="1"/>
                            </a:cubicBezTo>
                            <a:cubicBezTo>
                              <a:pt x="9" y="1"/>
                              <a:pt x="13" y="0"/>
                              <a:pt x="14" y="2"/>
                            </a:cubicBezTo>
                            <a:cubicBezTo>
                              <a:pt x="14" y="3"/>
                              <a:pt x="15" y="5"/>
                              <a:pt x="15" y="6"/>
                            </a:cubicBezTo>
                            <a:cubicBezTo>
                              <a:pt x="14" y="4"/>
                              <a:pt x="12" y="7"/>
                              <a:pt x="11" y="7"/>
                            </a:cubicBezTo>
                            <a:cubicBezTo>
                              <a:pt x="13" y="7"/>
                              <a:pt x="15" y="8"/>
                              <a:pt x="15" y="10"/>
                            </a:cubicBezTo>
                            <a:cubicBezTo>
                              <a:pt x="15" y="12"/>
                              <a:pt x="17" y="13"/>
                              <a:pt x="18" y="15"/>
                            </a:cubicBezTo>
                            <a:cubicBezTo>
                              <a:pt x="16" y="15"/>
                              <a:pt x="12" y="16"/>
                              <a:pt x="11" y="15"/>
                            </a:cubicBezTo>
                            <a:cubicBezTo>
                              <a:pt x="9" y="15"/>
                              <a:pt x="10" y="13"/>
                              <a:pt x="9" y="12"/>
                            </a:cubicBezTo>
                            <a:cubicBezTo>
                              <a:pt x="8" y="10"/>
                              <a:pt x="2" y="10"/>
                              <a:pt x="0" y="1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14" name="Freeform 389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849" y="3434"/>
                        <a:ext cx="54" cy="19"/>
                      </a:xfrm>
                      <a:custGeom>
                        <a:avLst/>
                        <a:gdLst>
                          <a:gd name="T0" fmla="*/ 29 w 33"/>
                          <a:gd name="T1" fmla="*/ 0 h 12"/>
                          <a:gd name="T2" fmla="*/ 22 w 33"/>
                          <a:gd name="T3" fmla="*/ 1 h 12"/>
                          <a:gd name="T4" fmla="*/ 15 w 33"/>
                          <a:gd name="T5" fmla="*/ 2 h 12"/>
                          <a:gd name="T6" fmla="*/ 12 w 33"/>
                          <a:gd name="T7" fmla="*/ 3 h 12"/>
                          <a:gd name="T8" fmla="*/ 10 w 33"/>
                          <a:gd name="T9" fmla="*/ 6 h 12"/>
                          <a:gd name="T10" fmla="*/ 11 w 33"/>
                          <a:gd name="T11" fmla="*/ 8 h 12"/>
                          <a:gd name="T12" fmla="*/ 14 w 33"/>
                          <a:gd name="T13" fmla="*/ 9 h 12"/>
                          <a:gd name="T14" fmla="*/ 21 w 33"/>
                          <a:gd name="T15" fmla="*/ 7 h 12"/>
                          <a:gd name="T16" fmla="*/ 32 w 33"/>
                          <a:gd name="T17" fmla="*/ 1 h 12"/>
                          <a:gd name="T18" fmla="*/ 29 w 33"/>
                          <a:gd name="T19" fmla="*/ 0 h 12"/>
                          <a:gd name="T20" fmla="*/ 0 w 33"/>
                          <a:gd name="T21" fmla="*/ 10 h 12"/>
                          <a:gd name="T22" fmla="*/ 3 w 33"/>
                          <a:gd name="T23" fmla="*/ 11 h 12"/>
                          <a:gd name="T24" fmla="*/ 4 w 33"/>
                          <a:gd name="T25" fmla="*/ 12 h 12"/>
                          <a:gd name="T26" fmla="*/ 5 w 33"/>
                          <a:gd name="T27" fmla="*/ 9 h 12"/>
                          <a:gd name="T28" fmla="*/ 0 w 33"/>
                          <a:gd name="T29" fmla="*/ 10 h 12"/>
                          <a:gd name="T30" fmla="*/ 0 w 33"/>
                          <a:gd name="T31" fmla="*/ 10 h 12"/>
                          <a:gd name="T32" fmla="*/ 0 w 33"/>
                          <a:gd name="T33" fmla="*/ 10 h 12"/>
                          <a:gd name="T34" fmla="*/ 0 w 33"/>
                          <a:gd name="T35" fmla="*/ 10 h 1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33" h="12">
                            <a:moveTo>
                              <a:pt x="29" y="0"/>
                            </a:moveTo>
                            <a:cubicBezTo>
                              <a:pt x="27" y="1"/>
                              <a:pt x="25" y="1"/>
                              <a:pt x="22" y="1"/>
                            </a:cubicBezTo>
                            <a:cubicBezTo>
                              <a:pt x="20" y="2"/>
                              <a:pt x="18" y="2"/>
                              <a:pt x="15" y="2"/>
                            </a:cubicBezTo>
                            <a:cubicBezTo>
                              <a:pt x="14" y="2"/>
                              <a:pt x="13" y="2"/>
                              <a:pt x="12" y="3"/>
                            </a:cubicBezTo>
                            <a:cubicBezTo>
                              <a:pt x="12" y="4"/>
                              <a:pt x="11" y="5"/>
                              <a:pt x="10" y="6"/>
                            </a:cubicBezTo>
                            <a:cubicBezTo>
                              <a:pt x="12" y="6"/>
                              <a:pt x="12" y="7"/>
                              <a:pt x="11" y="8"/>
                            </a:cubicBezTo>
                            <a:cubicBezTo>
                              <a:pt x="12" y="11"/>
                              <a:pt x="12" y="10"/>
                              <a:pt x="14" y="9"/>
                            </a:cubicBezTo>
                            <a:cubicBezTo>
                              <a:pt x="16" y="8"/>
                              <a:pt x="19" y="7"/>
                              <a:pt x="21" y="7"/>
                            </a:cubicBezTo>
                            <a:cubicBezTo>
                              <a:pt x="25" y="5"/>
                              <a:pt x="30" y="4"/>
                              <a:pt x="32" y="1"/>
                            </a:cubicBezTo>
                            <a:cubicBezTo>
                              <a:pt x="33" y="0"/>
                              <a:pt x="30" y="0"/>
                              <a:pt x="29" y="0"/>
                            </a:cubicBezTo>
                            <a:close/>
                            <a:moveTo>
                              <a:pt x="0" y="10"/>
                            </a:moveTo>
                            <a:cubicBezTo>
                              <a:pt x="1" y="11"/>
                              <a:pt x="2" y="12"/>
                              <a:pt x="3" y="11"/>
                            </a:cubicBezTo>
                            <a:cubicBezTo>
                              <a:pt x="3" y="11"/>
                              <a:pt x="4" y="12"/>
                              <a:pt x="4" y="12"/>
                            </a:cubicBezTo>
                            <a:cubicBezTo>
                              <a:pt x="5" y="11"/>
                              <a:pt x="5" y="10"/>
                              <a:pt x="5" y="9"/>
                            </a:cubicBezTo>
                            <a:cubicBezTo>
                              <a:pt x="3" y="9"/>
                              <a:pt x="2" y="9"/>
                              <a:pt x="0" y="10"/>
                            </a:cubicBezTo>
                            <a:close/>
                            <a:moveTo>
                              <a:pt x="0" y="10"/>
                            </a:moveTo>
                            <a:cubicBezTo>
                              <a:pt x="0" y="10"/>
                              <a:pt x="0" y="10"/>
                              <a:pt x="0" y="10"/>
                            </a:cubicBezTo>
                            <a:cubicBezTo>
                              <a:pt x="0" y="10"/>
                              <a:pt x="0" y="10"/>
                              <a:pt x="0" y="10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15" name="Freeform 390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737" y="2884"/>
                        <a:ext cx="95" cy="95"/>
                      </a:xfrm>
                      <a:custGeom>
                        <a:avLst/>
                        <a:gdLst>
                          <a:gd name="T0" fmla="*/ 12 w 59"/>
                          <a:gd name="T1" fmla="*/ 26 h 59"/>
                          <a:gd name="T2" fmla="*/ 11 w 59"/>
                          <a:gd name="T3" fmla="*/ 29 h 59"/>
                          <a:gd name="T4" fmla="*/ 11 w 59"/>
                          <a:gd name="T5" fmla="*/ 32 h 59"/>
                          <a:gd name="T6" fmla="*/ 13 w 59"/>
                          <a:gd name="T7" fmla="*/ 27 h 59"/>
                          <a:gd name="T8" fmla="*/ 14 w 59"/>
                          <a:gd name="T9" fmla="*/ 20 h 59"/>
                          <a:gd name="T10" fmla="*/ 14 w 59"/>
                          <a:gd name="T11" fmla="*/ 20 h 59"/>
                          <a:gd name="T12" fmla="*/ 31 w 59"/>
                          <a:gd name="T13" fmla="*/ 34 h 59"/>
                          <a:gd name="T14" fmla="*/ 26 w 59"/>
                          <a:gd name="T15" fmla="*/ 18 h 59"/>
                          <a:gd name="T16" fmla="*/ 23 w 59"/>
                          <a:gd name="T17" fmla="*/ 16 h 59"/>
                          <a:gd name="T18" fmla="*/ 27 w 59"/>
                          <a:gd name="T19" fmla="*/ 23 h 59"/>
                          <a:gd name="T20" fmla="*/ 10 w 59"/>
                          <a:gd name="T21" fmla="*/ 1 h 59"/>
                          <a:gd name="T22" fmla="*/ 17 w 59"/>
                          <a:gd name="T23" fmla="*/ 5 h 59"/>
                          <a:gd name="T24" fmla="*/ 15 w 59"/>
                          <a:gd name="T25" fmla="*/ 10 h 59"/>
                          <a:gd name="T26" fmla="*/ 17 w 59"/>
                          <a:gd name="T27" fmla="*/ 7 h 59"/>
                          <a:gd name="T28" fmla="*/ 10 w 59"/>
                          <a:gd name="T29" fmla="*/ 1 h 59"/>
                          <a:gd name="T30" fmla="*/ 10 w 59"/>
                          <a:gd name="T31" fmla="*/ 27 h 59"/>
                          <a:gd name="T32" fmla="*/ 10 w 59"/>
                          <a:gd name="T33" fmla="*/ 2 h 59"/>
                          <a:gd name="T34" fmla="*/ 0 w 59"/>
                          <a:gd name="T35" fmla="*/ 4 h 59"/>
                          <a:gd name="T36" fmla="*/ 10 w 59"/>
                          <a:gd name="T37" fmla="*/ 2 h 59"/>
                          <a:gd name="T38" fmla="*/ 10 w 59"/>
                          <a:gd name="T39" fmla="*/ 19 h 59"/>
                          <a:gd name="T40" fmla="*/ 7 w 59"/>
                          <a:gd name="T41" fmla="*/ 21 h 59"/>
                          <a:gd name="T42" fmla="*/ 5 w 59"/>
                          <a:gd name="T43" fmla="*/ 23 h 59"/>
                          <a:gd name="T44" fmla="*/ 12 w 59"/>
                          <a:gd name="T45" fmla="*/ 23 h 59"/>
                          <a:gd name="T46" fmla="*/ 59 w 59"/>
                          <a:gd name="T47" fmla="*/ 46 h 59"/>
                          <a:gd name="T48" fmla="*/ 33 w 59"/>
                          <a:gd name="T49" fmla="*/ 26 h 59"/>
                          <a:gd name="T50" fmla="*/ 31 w 59"/>
                          <a:gd name="T51" fmla="*/ 23 h 59"/>
                          <a:gd name="T52" fmla="*/ 44 w 59"/>
                          <a:gd name="T53" fmla="*/ 40 h 59"/>
                          <a:gd name="T54" fmla="*/ 44 w 59"/>
                          <a:gd name="T55" fmla="*/ 40 h 59"/>
                          <a:gd name="T56" fmla="*/ 45 w 59"/>
                          <a:gd name="T57" fmla="*/ 46 h 59"/>
                          <a:gd name="T58" fmla="*/ 48 w 59"/>
                          <a:gd name="T59" fmla="*/ 43 h 59"/>
                          <a:gd name="T60" fmla="*/ 57 w 59"/>
                          <a:gd name="T61" fmla="*/ 53 h 59"/>
                          <a:gd name="T62" fmla="*/ 54 w 59"/>
                          <a:gd name="T63" fmla="*/ 56 h 59"/>
                          <a:gd name="T64" fmla="*/ 50 w 59"/>
                          <a:gd name="T65" fmla="*/ 59 h 59"/>
                          <a:gd name="T66" fmla="*/ 56 w 59"/>
                          <a:gd name="T67" fmla="*/ 55 h 59"/>
                          <a:gd name="T68" fmla="*/ 37 w 59"/>
                          <a:gd name="T69" fmla="*/ 37 h 59"/>
                          <a:gd name="T70" fmla="*/ 36 w 59"/>
                          <a:gd name="T71" fmla="*/ 37 h 59"/>
                          <a:gd name="T72" fmla="*/ 37 w 59"/>
                          <a:gd name="T73" fmla="*/ 37 h 59"/>
                          <a:gd name="T74" fmla="*/ 43 w 59"/>
                          <a:gd name="T75" fmla="*/ 28 h 59"/>
                          <a:gd name="T76" fmla="*/ 42 w 59"/>
                          <a:gd name="T77" fmla="*/ 30 h 59"/>
                          <a:gd name="T78" fmla="*/ 39 w 59"/>
                          <a:gd name="T79" fmla="*/ 33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59" h="59">
                            <a:moveTo>
                              <a:pt x="12" y="29"/>
                            </a:moveTo>
                            <a:cubicBezTo>
                              <a:pt x="11" y="28"/>
                              <a:pt x="12" y="27"/>
                              <a:pt x="12" y="26"/>
                            </a:cubicBezTo>
                            <a:cubicBezTo>
                              <a:pt x="11" y="27"/>
                              <a:pt x="11" y="28"/>
                              <a:pt x="10" y="28"/>
                            </a:cubicBezTo>
                            <a:cubicBezTo>
                              <a:pt x="10" y="28"/>
                              <a:pt x="10" y="29"/>
                              <a:pt x="11" y="29"/>
                            </a:cubicBezTo>
                            <a:cubicBezTo>
                              <a:pt x="11" y="30"/>
                              <a:pt x="12" y="32"/>
                              <a:pt x="13" y="31"/>
                            </a:cubicBezTo>
                            <a:cubicBezTo>
                              <a:pt x="13" y="31"/>
                              <a:pt x="12" y="32"/>
                              <a:pt x="11" y="32"/>
                            </a:cubicBezTo>
                            <a:cubicBezTo>
                              <a:pt x="12" y="32"/>
                              <a:pt x="12" y="32"/>
                              <a:pt x="12" y="32"/>
                            </a:cubicBezTo>
                            <a:cubicBezTo>
                              <a:pt x="14" y="31"/>
                              <a:pt x="14" y="28"/>
                              <a:pt x="13" y="27"/>
                            </a:cubicBezTo>
                            <a:cubicBezTo>
                              <a:pt x="13" y="28"/>
                              <a:pt x="12" y="28"/>
                              <a:pt x="12" y="29"/>
                            </a:cubicBezTo>
                            <a:close/>
                            <a:moveTo>
                              <a:pt x="14" y="20"/>
                            </a:moveTo>
                            <a:cubicBezTo>
                              <a:pt x="15" y="20"/>
                              <a:pt x="16" y="19"/>
                              <a:pt x="16" y="19"/>
                            </a:cubicBezTo>
                            <a:cubicBezTo>
                              <a:pt x="15" y="19"/>
                              <a:pt x="14" y="19"/>
                              <a:pt x="14" y="20"/>
                            </a:cubicBezTo>
                            <a:close/>
                            <a:moveTo>
                              <a:pt x="28" y="32"/>
                            </a:moveTo>
                            <a:cubicBezTo>
                              <a:pt x="28" y="33"/>
                              <a:pt x="30" y="34"/>
                              <a:pt x="31" y="34"/>
                            </a:cubicBezTo>
                            <a:cubicBezTo>
                              <a:pt x="30" y="34"/>
                              <a:pt x="29" y="32"/>
                              <a:pt x="28" y="32"/>
                            </a:cubicBezTo>
                            <a:close/>
                            <a:moveTo>
                              <a:pt x="26" y="18"/>
                            </a:moveTo>
                            <a:cubicBezTo>
                              <a:pt x="25" y="16"/>
                              <a:pt x="23" y="15"/>
                              <a:pt x="21" y="14"/>
                            </a:cubicBezTo>
                            <a:cubicBezTo>
                              <a:pt x="21" y="15"/>
                              <a:pt x="22" y="16"/>
                              <a:pt x="23" y="16"/>
                            </a:cubicBezTo>
                            <a:cubicBezTo>
                              <a:pt x="24" y="16"/>
                              <a:pt x="27" y="17"/>
                              <a:pt x="27" y="19"/>
                            </a:cubicBezTo>
                            <a:cubicBezTo>
                              <a:pt x="27" y="20"/>
                              <a:pt x="25" y="22"/>
                              <a:pt x="27" y="23"/>
                            </a:cubicBezTo>
                            <a:cubicBezTo>
                              <a:pt x="26" y="21"/>
                              <a:pt x="28" y="19"/>
                              <a:pt x="26" y="18"/>
                            </a:cubicBezTo>
                            <a:close/>
                            <a:moveTo>
                              <a:pt x="10" y="1"/>
                            </a:moveTo>
                            <a:cubicBezTo>
                              <a:pt x="12" y="0"/>
                              <a:pt x="14" y="2"/>
                              <a:pt x="15" y="4"/>
                            </a:cubicBezTo>
                            <a:cubicBezTo>
                              <a:pt x="16" y="5"/>
                              <a:pt x="17" y="4"/>
                              <a:pt x="17" y="5"/>
                            </a:cubicBezTo>
                            <a:cubicBezTo>
                              <a:pt x="17" y="6"/>
                              <a:pt x="17" y="6"/>
                              <a:pt x="16" y="7"/>
                            </a:cubicBezTo>
                            <a:cubicBezTo>
                              <a:pt x="16" y="8"/>
                              <a:pt x="16" y="9"/>
                              <a:pt x="15" y="10"/>
                            </a:cubicBezTo>
                            <a:cubicBezTo>
                              <a:pt x="15" y="10"/>
                              <a:pt x="16" y="10"/>
                              <a:pt x="16" y="11"/>
                            </a:cubicBezTo>
                            <a:cubicBezTo>
                              <a:pt x="17" y="10"/>
                              <a:pt x="16" y="8"/>
                              <a:pt x="17" y="7"/>
                            </a:cubicBezTo>
                            <a:cubicBezTo>
                              <a:pt x="18" y="6"/>
                              <a:pt x="18" y="5"/>
                              <a:pt x="17" y="4"/>
                            </a:cubicBezTo>
                            <a:cubicBezTo>
                              <a:pt x="15" y="3"/>
                              <a:pt x="12" y="0"/>
                              <a:pt x="10" y="1"/>
                            </a:cubicBezTo>
                            <a:close/>
                            <a:moveTo>
                              <a:pt x="10" y="28"/>
                            </a:moveTo>
                            <a:cubicBezTo>
                              <a:pt x="10" y="28"/>
                              <a:pt x="10" y="27"/>
                              <a:pt x="10" y="27"/>
                            </a:cubicBezTo>
                            <a:cubicBezTo>
                              <a:pt x="10" y="27"/>
                              <a:pt x="9" y="27"/>
                              <a:pt x="10" y="28"/>
                            </a:cubicBezTo>
                            <a:close/>
                            <a:moveTo>
                              <a:pt x="10" y="2"/>
                            </a:moveTo>
                            <a:cubicBezTo>
                              <a:pt x="8" y="4"/>
                              <a:pt x="5" y="2"/>
                              <a:pt x="3" y="3"/>
                            </a:cubicBezTo>
                            <a:cubicBezTo>
                              <a:pt x="2" y="4"/>
                              <a:pt x="2" y="5"/>
                              <a:pt x="0" y="4"/>
                            </a:cubicBezTo>
                            <a:cubicBezTo>
                              <a:pt x="1" y="4"/>
                              <a:pt x="1" y="5"/>
                              <a:pt x="2" y="5"/>
                            </a:cubicBezTo>
                            <a:cubicBezTo>
                              <a:pt x="3" y="5"/>
                              <a:pt x="10" y="4"/>
                              <a:pt x="10" y="2"/>
                            </a:cubicBezTo>
                            <a:close/>
                            <a:moveTo>
                              <a:pt x="12" y="23"/>
                            </a:moveTo>
                            <a:cubicBezTo>
                              <a:pt x="12" y="22"/>
                              <a:pt x="10" y="21"/>
                              <a:pt x="10" y="19"/>
                            </a:cubicBezTo>
                            <a:cubicBezTo>
                              <a:pt x="9" y="17"/>
                              <a:pt x="9" y="18"/>
                              <a:pt x="7" y="18"/>
                            </a:cubicBezTo>
                            <a:cubicBezTo>
                              <a:pt x="7" y="19"/>
                              <a:pt x="8" y="20"/>
                              <a:pt x="7" y="21"/>
                            </a:cubicBezTo>
                            <a:cubicBezTo>
                              <a:pt x="6" y="22"/>
                              <a:pt x="8" y="23"/>
                              <a:pt x="7" y="24"/>
                            </a:cubicBezTo>
                            <a:cubicBezTo>
                              <a:pt x="6" y="23"/>
                              <a:pt x="6" y="23"/>
                              <a:pt x="5" y="23"/>
                            </a:cubicBezTo>
                            <a:cubicBezTo>
                              <a:pt x="6" y="24"/>
                              <a:pt x="7" y="25"/>
                              <a:pt x="8" y="25"/>
                            </a:cubicBezTo>
                            <a:cubicBezTo>
                              <a:pt x="8" y="27"/>
                              <a:pt x="12" y="25"/>
                              <a:pt x="12" y="23"/>
                            </a:cubicBezTo>
                            <a:close/>
                            <a:moveTo>
                              <a:pt x="55" y="44"/>
                            </a:moveTo>
                            <a:cubicBezTo>
                              <a:pt x="55" y="45"/>
                              <a:pt x="58" y="45"/>
                              <a:pt x="59" y="46"/>
                            </a:cubicBezTo>
                            <a:cubicBezTo>
                              <a:pt x="59" y="45"/>
                              <a:pt x="56" y="44"/>
                              <a:pt x="55" y="44"/>
                            </a:cubicBezTo>
                            <a:close/>
                            <a:moveTo>
                              <a:pt x="33" y="26"/>
                            </a:moveTo>
                            <a:cubicBezTo>
                              <a:pt x="34" y="27"/>
                              <a:pt x="33" y="27"/>
                              <a:pt x="33" y="28"/>
                            </a:cubicBezTo>
                            <a:cubicBezTo>
                              <a:pt x="36" y="28"/>
                              <a:pt x="32" y="24"/>
                              <a:pt x="31" y="23"/>
                            </a:cubicBezTo>
                            <a:cubicBezTo>
                              <a:pt x="31" y="24"/>
                              <a:pt x="32" y="25"/>
                              <a:pt x="33" y="26"/>
                            </a:cubicBezTo>
                            <a:close/>
                            <a:moveTo>
                              <a:pt x="44" y="40"/>
                            </a:moveTo>
                            <a:cubicBezTo>
                              <a:pt x="44" y="41"/>
                              <a:pt x="45" y="42"/>
                              <a:pt x="46" y="42"/>
                            </a:cubicBezTo>
                            <a:cubicBezTo>
                              <a:pt x="46" y="41"/>
                              <a:pt x="45" y="41"/>
                              <a:pt x="44" y="40"/>
                            </a:cubicBezTo>
                            <a:close/>
                            <a:moveTo>
                              <a:pt x="48" y="43"/>
                            </a:moveTo>
                            <a:cubicBezTo>
                              <a:pt x="47" y="44"/>
                              <a:pt x="46" y="45"/>
                              <a:pt x="45" y="46"/>
                            </a:cubicBezTo>
                            <a:cubicBezTo>
                              <a:pt x="46" y="46"/>
                              <a:pt x="50" y="44"/>
                              <a:pt x="48" y="42"/>
                            </a:cubicBezTo>
                            <a:cubicBezTo>
                              <a:pt x="48" y="41"/>
                              <a:pt x="46" y="42"/>
                              <a:pt x="48" y="43"/>
                            </a:cubicBezTo>
                            <a:close/>
                            <a:moveTo>
                              <a:pt x="56" y="54"/>
                            </a:moveTo>
                            <a:cubicBezTo>
                              <a:pt x="57" y="54"/>
                              <a:pt x="57" y="53"/>
                              <a:pt x="57" y="53"/>
                            </a:cubicBezTo>
                            <a:cubicBezTo>
                              <a:pt x="56" y="53"/>
                              <a:pt x="56" y="53"/>
                              <a:pt x="56" y="54"/>
                            </a:cubicBezTo>
                            <a:close/>
                            <a:moveTo>
                              <a:pt x="54" y="56"/>
                            </a:moveTo>
                            <a:cubicBezTo>
                              <a:pt x="53" y="56"/>
                              <a:pt x="53" y="56"/>
                              <a:pt x="52" y="56"/>
                            </a:cubicBezTo>
                            <a:cubicBezTo>
                              <a:pt x="51" y="56"/>
                              <a:pt x="49" y="58"/>
                              <a:pt x="50" y="59"/>
                            </a:cubicBezTo>
                            <a:cubicBezTo>
                              <a:pt x="52" y="58"/>
                              <a:pt x="54" y="59"/>
                              <a:pt x="55" y="58"/>
                            </a:cubicBezTo>
                            <a:cubicBezTo>
                              <a:pt x="56" y="57"/>
                              <a:pt x="56" y="56"/>
                              <a:pt x="56" y="55"/>
                            </a:cubicBezTo>
                            <a:cubicBezTo>
                              <a:pt x="56" y="55"/>
                              <a:pt x="55" y="57"/>
                              <a:pt x="54" y="56"/>
                            </a:cubicBezTo>
                            <a:close/>
                            <a:moveTo>
                              <a:pt x="37" y="37"/>
                            </a:moveTo>
                            <a:cubicBezTo>
                              <a:pt x="36" y="35"/>
                              <a:pt x="36" y="34"/>
                              <a:pt x="35" y="32"/>
                            </a:cubicBezTo>
                            <a:cubicBezTo>
                              <a:pt x="35" y="33"/>
                              <a:pt x="38" y="38"/>
                              <a:pt x="36" y="37"/>
                            </a:cubicBezTo>
                            <a:cubicBezTo>
                              <a:pt x="36" y="38"/>
                              <a:pt x="38" y="38"/>
                              <a:pt x="39" y="40"/>
                            </a:cubicBezTo>
                            <a:cubicBezTo>
                              <a:pt x="40" y="38"/>
                              <a:pt x="37" y="38"/>
                              <a:pt x="37" y="37"/>
                            </a:cubicBezTo>
                            <a:close/>
                            <a:moveTo>
                              <a:pt x="42" y="30"/>
                            </a:moveTo>
                            <a:cubicBezTo>
                              <a:pt x="43" y="29"/>
                              <a:pt x="43" y="29"/>
                              <a:pt x="43" y="28"/>
                            </a:cubicBezTo>
                            <a:cubicBezTo>
                              <a:pt x="43" y="28"/>
                              <a:pt x="42" y="28"/>
                              <a:pt x="42" y="28"/>
                            </a:cubicBezTo>
                            <a:cubicBezTo>
                              <a:pt x="42" y="29"/>
                              <a:pt x="42" y="29"/>
                              <a:pt x="42" y="30"/>
                            </a:cubicBezTo>
                            <a:close/>
                            <a:moveTo>
                              <a:pt x="38" y="32"/>
                            </a:moveTo>
                            <a:cubicBezTo>
                              <a:pt x="39" y="32"/>
                              <a:pt x="39" y="33"/>
                              <a:pt x="39" y="33"/>
                            </a:cubicBezTo>
                            <a:cubicBezTo>
                              <a:pt x="39" y="32"/>
                              <a:pt x="39" y="32"/>
                              <a:pt x="38" y="32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16" name="Freeform 391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5503" y="3518"/>
                        <a:ext cx="52" cy="102"/>
                      </a:xfrm>
                      <a:custGeom>
                        <a:avLst/>
                        <a:gdLst>
                          <a:gd name="T0" fmla="*/ 9 w 32"/>
                          <a:gd name="T1" fmla="*/ 4 h 63"/>
                          <a:gd name="T2" fmla="*/ 10 w 32"/>
                          <a:gd name="T3" fmla="*/ 6 h 63"/>
                          <a:gd name="T4" fmla="*/ 9 w 32"/>
                          <a:gd name="T5" fmla="*/ 4 h 63"/>
                          <a:gd name="T6" fmla="*/ 9 w 32"/>
                          <a:gd name="T7" fmla="*/ 0 h 63"/>
                          <a:gd name="T8" fmla="*/ 9 w 32"/>
                          <a:gd name="T9" fmla="*/ 2 h 63"/>
                          <a:gd name="T10" fmla="*/ 9 w 32"/>
                          <a:gd name="T11" fmla="*/ 0 h 63"/>
                          <a:gd name="T12" fmla="*/ 6 w 32"/>
                          <a:gd name="T13" fmla="*/ 13 h 63"/>
                          <a:gd name="T14" fmla="*/ 5 w 32"/>
                          <a:gd name="T15" fmla="*/ 11 h 63"/>
                          <a:gd name="T16" fmla="*/ 2 w 32"/>
                          <a:gd name="T17" fmla="*/ 12 h 63"/>
                          <a:gd name="T18" fmla="*/ 0 w 32"/>
                          <a:gd name="T19" fmla="*/ 11 h 63"/>
                          <a:gd name="T20" fmla="*/ 1 w 32"/>
                          <a:gd name="T21" fmla="*/ 15 h 63"/>
                          <a:gd name="T22" fmla="*/ 2 w 32"/>
                          <a:gd name="T23" fmla="*/ 18 h 63"/>
                          <a:gd name="T24" fmla="*/ 6 w 32"/>
                          <a:gd name="T25" fmla="*/ 13 h 63"/>
                          <a:gd name="T26" fmla="*/ 9 w 32"/>
                          <a:gd name="T27" fmla="*/ 22 h 63"/>
                          <a:gd name="T28" fmla="*/ 8 w 32"/>
                          <a:gd name="T29" fmla="*/ 23 h 63"/>
                          <a:gd name="T30" fmla="*/ 10 w 32"/>
                          <a:gd name="T31" fmla="*/ 27 h 63"/>
                          <a:gd name="T32" fmla="*/ 12 w 32"/>
                          <a:gd name="T33" fmla="*/ 25 h 63"/>
                          <a:gd name="T34" fmla="*/ 9 w 32"/>
                          <a:gd name="T35" fmla="*/ 22 h 63"/>
                          <a:gd name="T36" fmla="*/ 6 w 32"/>
                          <a:gd name="T37" fmla="*/ 18 h 63"/>
                          <a:gd name="T38" fmla="*/ 6 w 32"/>
                          <a:gd name="T39" fmla="*/ 19 h 63"/>
                          <a:gd name="T40" fmla="*/ 7 w 32"/>
                          <a:gd name="T41" fmla="*/ 19 h 63"/>
                          <a:gd name="T42" fmla="*/ 6 w 32"/>
                          <a:gd name="T43" fmla="*/ 18 h 63"/>
                          <a:gd name="T44" fmla="*/ 16 w 32"/>
                          <a:gd name="T45" fmla="*/ 38 h 63"/>
                          <a:gd name="T46" fmla="*/ 18 w 32"/>
                          <a:gd name="T47" fmla="*/ 39 h 63"/>
                          <a:gd name="T48" fmla="*/ 19 w 32"/>
                          <a:gd name="T49" fmla="*/ 37 h 63"/>
                          <a:gd name="T50" fmla="*/ 16 w 32"/>
                          <a:gd name="T51" fmla="*/ 38 h 63"/>
                          <a:gd name="T52" fmla="*/ 13 w 32"/>
                          <a:gd name="T53" fmla="*/ 17 h 63"/>
                          <a:gd name="T54" fmla="*/ 14 w 32"/>
                          <a:gd name="T55" fmla="*/ 15 h 63"/>
                          <a:gd name="T56" fmla="*/ 12 w 32"/>
                          <a:gd name="T57" fmla="*/ 16 h 63"/>
                          <a:gd name="T58" fmla="*/ 13 w 32"/>
                          <a:gd name="T59" fmla="*/ 17 h 63"/>
                          <a:gd name="T60" fmla="*/ 17 w 32"/>
                          <a:gd name="T61" fmla="*/ 25 h 63"/>
                          <a:gd name="T62" fmla="*/ 16 w 32"/>
                          <a:gd name="T63" fmla="*/ 23 h 63"/>
                          <a:gd name="T64" fmla="*/ 14 w 32"/>
                          <a:gd name="T65" fmla="*/ 24 h 63"/>
                          <a:gd name="T66" fmla="*/ 16 w 32"/>
                          <a:gd name="T67" fmla="*/ 25 h 63"/>
                          <a:gd name="T68" fmla="*/ 17 w 32"/>
                          <a:gd name="T69" fmla="*/ 25 h 63"/>
                          <a:gd name="T70" fmla="*/ 16 w 32"/>
                          <a:gd name="T71" fmla="*/ 28 h 63"/>
                          <a:gd name="T72" fmla="*/ 19 w 32"/>
                          <a:gd name="T73" fmla="*/ 30 h 63"/>
                          <a:gd name="T74" fmla="*/ 16 w 32"/>
                          <a:gd name="T75" fmla="*/ 28 h 63"/>
                          <a:gd name="T76" fmla="*/ 16 w 32"/>
                          <a:gd name="T77" fmla="*/ 22 h 63"/>
                          <a:gd name="T78" fmla="*/ 16 w 32"/>
                          <a:gd name="T79" fmla="*/ 17 h 63"/>
                          <a:gd name="T80" fmla="*/ 16 w 32"/>
                          <a:gd name="T81" fmla="*/ 22 h 63"/>
                          <a:gd name="T82" fmla="*/ 15 w 32"/>
                          <a:gd name="T83" fmla="*/ 12 h 63"/>
                          <a:gd name="T84" fmla="*/ 15 w 32"/>
                          <a:gd name="T85" fmla="*/ 16 h 63"/>
                          <a:gd name="T86" fmla="*/ 15 w 32"/>
                          <a:gd name="T87" fmla="*/ 12 h 63"/>
                          <a:gd name="T88" fmla="*/ 24 w 32"/>
                          <a:gd name="T89" fmla="*/ 47 h 63"/>
                          <a:gd name="T90" fmla="*/ 24 w 32"/>
                          <a:gd name="T91" fmla="*/ 49 h 63"/>
                          <a:gd name="T92" fmla="*/ 26 w 32"/>
                          <a:gd name="T93" fmla="*/ 51 h 63"/>
                          <a:gd name="T94" fmla="*/ 24 w 32"/>
                          <a:gd name="T95" fmla="*/ 47 h 63"/>
                          <a:gd name="T96" fmla="*/ 27 w 32"/>
                          <a:gd name="T97" fmla="*/ 54 h 63"/>
                          <a:gd name="T98" fmla="*/ 28 w 32"/>
                          <a:gd name="T99" fmla="*/ 57 h 63"/>
                          <a:gd name="T100" fmla="*/ 27 w 32"/>
                          <a:gd name="T101" fmla="*/ 54 h 63"/>
                          <a:gd name="T102" fmla="*/ 31 w 32"/>
                          <a:gd name="T103" fmla="*/ 63 h 63"/>
                          <a:gd name="T104" fmla="*/ 32 w 32"/>
                          <a:gd name="T105" fmla="*/ 62 h 63"/>
                          <a:gd name="T106" fmla="*/ 31 w 32"/>
                          <a:gd name="T107" fmla="*/ 63 h 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</a:cxnLst>
                        <a:rect l="0" t="0" r="r" b="b"/>
                        <a:pathLst>
                          <a:path w="32" h="63">
                            <a:moveTo>
                              <a:pt x="9" y="4"/>
                            </a:moveTo>
                            <a:cubicBezTo>
                              <a:pt x="9" y="5"/>
                              <a:pt x="8" y="6"/>
                              <a:pt x="10" y="6"/>
                            </a:cubicBezTo>
                            <a:cubicBezTo>
                              <a:pt x="11" y="5"/>
                              <a:pt x="10" y="3"/>
                              <a:pt x="9" y="4"/>
                            </a:cubicBezTo>
                            <a:close/>
                            <a:moveTo>
                              <a:pt x="9" y="0"/>
                            </a:moveTo>
                            <a:cubicBezTo>
                              <a:pt x="8" y="0"/>
                              <a:pt x="9" y="1"/>
                              <a:pt x="9" y="2"/>
                            </a:cubicBezTo>
                            <a:cubicBezTo>
                              <a:pt x="10" y="2"/>
                              <a:pt x="10" y="1"/>
                              <a:pt x="9" y="0"/>
                            </a:cubicBezTo>
                            <a:close/>
                            <a:moveTo>
                              <a:pt x="6" y="13"/>
                            </a:moveTo>
                            <a:cubicBezTo>
                              <a:pt x="5" y="13"/>
                              <a:pt x="5" y="12"/>
                              <a:pt x="5" y="11"/>
                            </a:cubicBezTo>
                            <a:cubicBezTo>
                              <a:pt x="4" y="12"/>
                              <a:pt x="3" y="15"/>
                              <a:pt x="2" y="12"/>
                            </a:cubicBezTo>
                            <a:cubicBezTo>
                              <a:pt x="2" y="11"/>
                              <a:pt x="0" y="7"/>
                              <a:pt x="0" y="11"/>
                            </a:cubicBezTo>
                            <a:cubicBezTo>
                              <a:pt x="0" y="12"/>
                              <a:pt x="1" y="13"/>
                              <a:pt x="1" y="15"/>
                            </a:cubicBezTo>
                            <a:cubicBezTo>
                              <a:pt x="1" y="16"/>
                              <a:pt x="2" y="17"/>
                              <a:pt x="2" y="18"/>
                            </a:cubicBezTo>
                            <a:cubicBezTo>
                              <a:pt x="6" y="18"/>
                              <a:pt x="8" y="16"/>
                              <a:pt x="6" y="13"/>
                            </a:cubicBezTo>
                            <a:close/>
                            <a:moveTo>
                              <a:pt x="9" y="22"/>
                            </a:moveTo>
                            <a:cubicBezTo>
                              <a:pt x="5" y="18"/>
                              <a:pt x="6" y="24"/>
                              <a:pt x="8" y="23"/>
                            </a:cubicBezTo>
                            <a:cubicBezTo>
                              <a:pt x="9" y="24"/>
                              <a:pt x="8" y="26"/>
                              <a:pt x="10" y="27"/>
                            </a:cubicBezTo>
                            <a:cubicBezTo>
                              <a:pt x="10" y="27"/>
                              <a:pt x="14" y="27"/>
                              <a:pt x="12" y="25"/>
                            </a:cubicBezTo>
                            <a:cubicBezTo>
                              <a:pt x="11" y="24"/>
                              <a:pt x="10" y="24"/>
                              <a:pt x="9" y="22"/>
                            </a:cubicBezTo>
                            <a:close/>
                            <a:moveTo>
                              <a:pt x="6" y="18"/>
                            </a:moveTo>
                            <a:cubicBezTo>
                              <a:pt x="6" y="18"/>
                              <a:pt x="6" y="19"/>
                              <a:pt x="6" y="19"/>
                            </a:cubicBezTo>
                            <a:cubicBezTo>
                              <a:pt x="6" y="19"/>
                              <a:pt x="6" y="19"/>
                              <a:pt x="7" y="19"/>
                            </a:cubicBezTo>
                            <a:cubicBezTo>
                              <a:pt x="7" y="19"/>
                              <a:pt x="7" y="19"/>
                              <a:pt x="6" y="18"/>
                            </a:cubicBezTo>
                            <a:close/>
                            <a:moveTo>
                              <a:pt x="16" y="38"/>
                            </a:moveTo>
                            <a:cubicBezTo>
                              <a:pt x="17" y="37"/>
                              <a:pt x="16" y="39"/>
                              <a:pt x="18" y="39"/>
                            </a:cubicBezTo>
                            <a:cubicBezTo>
                              <a:pt x="20" y="39"/>
                              <a:pt x="20" y="37"/>
                              <a:pt x="19" y="37"/>
                            </a:cubicBezTo>
                            <a:cubicBezTo>
                              <a:pt x="18" y="36"/>
                              <a:pt x="16" y="38"/>
                              <a:pt x="16" y="38"/>
                            </a:cubicBezTo>
                            <a:close/>
                            <a:moveTo>
                              <a:pt x="13" y="17"/>
                            </a:moveTo>
                            <a:cubicBezTo>
                              <a:pt x="13" y="16"/>
                              <a:pt x="14" y="16"/>
                              <a:pt x="14" y="15"/>
                            </a:cubicBezTo>
                            <a:cubicBezTo>
                              <a:pt x="13" y="15"/>
                              <a:pt x="12" y="15"/>
                              <a:pt x="12" y="16"/>
                            </a:cubicBezTo>
                            <a:cubicBezTo>
                              <a:pt x="11" y="16"/>
                              <a:pt x="12" y="17"/>
                              <a:pt x="13" y="17"/>
                            </a:cubicBezTo>
                            <a:close/>
                            <a:moveTo>
                              <a:pt x="17" y="25"/>
                            </a:moveTo>
                            <a:cubicBezTo>
                              <a:pt x="17" y="24"/>
                              <a:pt x="16" y="24"/>
                              <a:pt x="16" y="23"/>
                            </a:cubicBezTo>
                            <a:cubicBezTo>
                              <a:pt x="15" y="23"/>
                              <a:pt x="15" y="24"/>
                              <a:pt x="14" y="24"/>
                            </a:cubicBezTo>
                            <a:cubicBezTo>
                              <a:pt x="14" y="25"/>
                              <a:pt x="15" y="25"/>
                              <a:pt x="16" y="25"/>
                            </a:cubicBezTo>
                            <a:cubicBezTo>
                              <a:pt x="16" y="25"/>
                              <a:pt x="17" y="25"/>
                              <a:pt x="17" y="25"/>
                            </a:cubicBezTo>
                            <a:close/>
                            <a:moveTo>
                              <a:pt x="16" y="28"/>
                            </a:moveTo>
                            <a:cubicBezTo>
                              <a:pt x="15" y="30"/>
                              <a:pt x="18" y="29"/>
                              <a:pt x="19" y="30"/>
                            </a:cubicBezTo>
                            <a:cubicBezTo>
                              <a:pt x="19" y="29"/>
                              <a:pt x="16" y="28"/>
                              <a:pt x="16" y="28"/>
                            </a:cubicBezTo>
                            <a:close/>
                            <a:moveTo>
                              <a:pt x="16" y="22"/>
                            </a:moveTo>
                            <a:cubicBezTo>
                              <a:pt x="17" y="21"/>
                              <a:pt x="17" y="18"/>
                              <a:pt x="16" y="17"/>
                            </a:cubicBezTo>
                            <a:cubicBezTo>
                              <a:pt x="16" y="18"/>
                              <a:pt x="16" y="20"/>
                              <a:pt x="16" y="22"/>
                            </a:cubicBezTo>
                            <a:close/>
                            <a:moveTo>
                              <a:pt x="15" y="12"/>
                            </a:moveTo>
                            <a:cubicBezTo>
                              <a:pt x="15" y="13"/>
                              <a:pt x="15" y="15"/>
                              <a:pt x="15" y="16"/>
                            </a:cubicBezTo>
                            <a:cubicBezTo>
                              <a:pt x="16" y="15"/>
                              <a:pt x="16" y="13"/>
                              <a:pt x="15" y="12"/>
                            </a:cubicBezTo>
                            <a:close/>
                            <a:moveTo>
                              <a:pt x="24" y="47"/>
                            </a:moveTo>
                            <a:cubicBezTo>
                              <a:pt x="24" y="47"/>
                              <a:pt x="24" y="49"/>
                              <a:pt x="24" y="49"/>
                            </a:cubicBezTo>
                            <a:cubicBezTo>
                              <a:pt x="24" y="50"/>
                              <a:pt x="26" y="50"/>
                              <a:pt x="26" y="51"/>
                            </a:cubicBezTo>
                            <a:cubicBezTo>
                              <a:pt x="27" y="50"/>
                              <a:pt x="26" y="47"/>
                              <a:pt x="24" y="47"/>
                            </a:cubicBezTo>
                            <a:close/>
                            <a:moveTo>
                              <a:pt x="27" y="54"/>
                            </a:moveTo>
                            <a:cubicBezTo>
                              <a:pt x="25" y="54"/>
                              <a:pt x="26" y="56"/>
                              <a:pt x="28" y="57"/>
                            </a:cubicBezTo>
                            <a:cubicBezTo>
                              <a:pt x="29" y="56"/>
                              <a:pt x="27" y="55"/>
                              <a:pt x="27" y="54"/>
                            </a:cubicBezTo>
                            <a:close/>
                            <a:moveTo>
                              <a:pt x="31" y="63"/>
                            </a:moveTo>
                            <a:cubicBezTo>
                              <a:pt x="32" y="62"/>
                              <a:pt x="32" y="62"/>
                              <a:pt x="32" y="62"/>
                            </a:cubicBezTo>
                            <a:cubicBezTo>
                              <a:pt x="31" y="61"/>
                              <a:pt x="30" y="62"/>
                              <a:pt x="31" y="63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17" name="Freeform 392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2008" y="4102"/>
                        <a:ext cx="391" cy="148"/>
                      </a:xfrm>
                      <a:custGeom>
                        <a:avLst/>
                        <a:gdLst>
                          <a:gd name="T0" fmla="*/ 2 w 241"/>
                          <a:gd name="T1" fmla="*/ 5 h 91"/>
                          <a:gd name="T2" fmla="*/ 3 w 241"/>
                          <a:gd name="T3" fmla="*/ 6 h 91"/>
                          <a:gd name="T4" fmla="*/ 17 w 241"/>
                          <a:gd name="T5" fmla="*/ 2 h 91"/>
                          <a:gd name="T6" fmla="*/ 12 w 241"/>
                          <a:gd name="T7" fmla="*/ 2 h 91"/>
                          <a:gd name="T8" fmla="*/ 8 w 241"/>
                          <a:gd name="T9" fmla="*/ 2 h 91"/>
                          <a:gd name="T10" fmla="*/ 6 w 241"/>
                          <a:gd name="T11" fmla="*/ 4 h 91"/>
                          <a:gd name="T12" fmla="*/ 8 w 241"/>
                          <a:gd name="T13" fmla="*/ 6 h 91"/>
                          <a:gd name="T14" fmla="*/ 8 w 241"/>
                          <a:gd name="T15" fmla="*/ 6 h 91"/>
                          <a:gd name="T16" fmla="*/ 4 w 241"/>
                          <a:gd name="T17" fmla="*/ 8 h 91"/>
                          <a:gd name="T18" fmla="*/ 9 w 241"/>
                          <a:gd name="T19" fmla="*/ 7 h 91"/>
                          <a:gd name="T20" fmla="*/ 18 w 241"/>
                          <a:gd name="T21" fmla="*/ 2 h 91"/>
                          <a:gd name="T22" fmla="*/ 9 w 241"/>
                          <a:gd name="T23" fmla="*/ 0 h 91"/>
                          <a:gd name="T24" fmla="*/ 9 w 241"/>
                          <a:gd name="T25" fmla="*/ 1 h 91"/>
                          <a:gd name="T26" fmla="*/ 17 w 241"/>
                          <a:gd name="T27" fmla="*/ 0 h 91"/>
                          <a:gd name="T28" fmla="*/ 17 w 241"/>
                          <a:gd name="T29" fmla="*/ 0 h 91"/>
                          <a:gd name="T30" fmla="*/ 14 w 241"/>
                          <a:gd name="T31" fmla="*/ 9 h 91"/>
                          <a:gd name="T32" fmla="*/ 29 w 241"/>
                          <a:gd name="T33" fmla="*/ 3 h 91"/>
                          <a:gd name="T34" fmla="*/ 27 w 241"/>
                          <a:gd name="T35" fmla="*/ 2 h 91"/>
                          <a:gd name="T36" fmla="*/ 27 w 241"/>
                          <a:gd name="T37" fmla="*/ 2 h 91"/>
                          <a:gd name="T38" fmla="*/ 20 w 241"/>
                          <a:gd name="T39" fmla="*/ 2 h 91"/>
                          <a:gd name="T40" fmla="*/ 20 w 241"/>
                          <a:gd name="T41" fmla="*/ 2 h 91"/>
                          <a:gd name="T42" fmla="*/ 15 w 241"/>
                          <a:gd name="T43" fmla="*/ 8 h 91"/>
                          <a:gd name="T44" fmla="*/ 18 w 241"/>
                          <a:gd name="T45" fmla="*/ 10 h 91"/>
                          <a:gd name="T46" fmla="*/ 20 w 241"/>
                          <a:gd name="T47" fmla="*/ 9 h 91"/>
                          <a:gd name="T48" fmla="*/ 22 w 241"/>
                          <a:gd name="T49" fmla="*/ 8 h 91"/>
                          <a:gd name="T50" fmla="*/ 22 w 241"/>
                          <a:gd name="T51" fmla="*/ 5 h 91"/>
                          <a:gd name="T52" fmla="*/ 28 w 241"/>
                          <a:gd name="T53" fmla="*/ 5 h 91"/>
                          <a:gd name="T54" fmla="*/ 29 w 241"/>
                          <a:gd name="T55" fmla="*/ 3 h 91"/>
                          <a:gd name="T56" fmla="*/ 239 w 241"/>
                          <a:gd name="T57" fmla="*/ 31 h 91"/>
                          <a:gd name="T58" fmla="*/ 233 w 241"/>
                          <a:gd name="T59" fmla="*/ 29 h 91"/>
                          <a:gd name="T60" fmla="*/ 225 w 241"/>
                          <a:gd name="T61" fmla="*/ 27 h 91"/>
                          <a:gd name="T62" fmla="*/ 227 w 241"/>
                          <a:gd name="T63" fmla="*/ 28 h 91"/>
                          <a:gd name="T64" fmla="*/ 231 w 241"/>
                          <a:gd name="T65" fmla="*/ 30 h 91"/>
                          <a:gd name="T66" fmla="*/ 238 w 241"/>
                          <a:gd name="T67" fmla="*/ 35 h 91"/>
                          <a:gd name="T68" fmla="*/ 238 w 241"/>
                          <a:gd name="T69" fmla="*/ 34 h 91"/>
                          <a:gd name="T70" fmla="*/ 145 w 241"/>
                          <a:gd name="T71" fmla="*/ 89 h 91"/>
                          <a:gd name="T72" fmla="*/ 145 w 241"/>
                          <a:gd name="T73" fmla="*/ 89 h 91"/>
                          <a:gd name="T74" fmla="*/ 160 w 241"/>
                          <a:gd name="T75" fmla="*/ 91 h 91"/>
                          <a:gd name="T76" fmla="*/ 157 w 241"/>
                          <a:gd name="T77" fmla="*/ 91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241" h="91">
                            <a:moveTo>
                              <a:pt x="3" y="6"/>
                            </a:moveTo>
                            <a:cubicBezTo>
                              <a:pt x="3" y="5"/>
                              <a:pt x="1" y="7"/>
                              <a:pt x="2" y="5"/>
                            </a:cubicBezTo>
                            <a:cubicBezTo>
                              <a:pt x="0" y="5"/>
                              <a:pt x="1" y="6"/>
                              <a:pt x="2" y="7"/>
                            </a:cubicBezTo>
                            <a:cubicBezTo>
                              <a:pt x="3" y="6"/>
                              <a:pt x="3" y="6"/>
                              <a:pt x="3" y="6"/>
                            </a:cubicBezTo>
                            <a:close/>
                            <a:moveTo>
                              <a:pt x="18" y="2"/>
                            </a:moveTo>
                            <a:cubicBezTo>
                              <a:pt x="19" y="1"/>
                              <a:pt x="17" y="0"/>
                              <a:pt x="17" y="2"/>
                            </a:cubicBezTo>
                            <a:cubicBezTo>
                              <a:pt x="16" y="1"/>
                              <a:pt x="13" y="1"/>
                              <a:pt x="12" y="1"/>
                            </a:cubicBezTo>
                            <a:cubicBezTo>
                              <a:pt x="12" y="1"/>
                              <a:pt x="12" y="2"/>
                              <a:pt x="12" y="2"/>
                            </a:cubicBezTo>
                            <a:cubicBezTo>
                              <a:pt x="9" y="3"/>
                              <a:pt x="8" y="1"/>
                              <a:pt x="6" y="1"/>
                            </a:cubicBezTo>
                            <a:cubicBezTo>
                              <a:pt x="6" y="2"/>
                              <a:pt x="7" y="1"/>
                              <a:pt x="8" y="2"/>
                            </a:cubicBezTo>
                            <a:cubicBezTo>
                              <a:pt x="8" y="3"/>
                              <a:pt x="10" y="4"/>
                              <a:pt x="11" y="4"/>
                            </a:cubicBezTo>
                            <a:cubicBezTo>
                              <a:pt x="9" y="4"/>
                              <a:pt x="7" y="4"/>
                              <a:pt x="6" y="4"/>
                            </a:cubicBezTo>
                            <a:cubicBezTo>
                              <a:pt x="6" y="6"/>
                              <a:pt x="9" y="4"/>
                              <a:pt x="10" y="5"/>
                            </a:cubicBezTo>
                            <a:cubicBezTo>
                              <a:pt x="9" y="5"/>
                              <a:pt x="8" y="5"/>
                              <a:pt x="8" y="6"/>
                            </a:cubicBezTo>
                            <a:cubicBezTo>
                              <a:pt x="8" y="5"/>
                              <a:pt x="8" y="5"/>
                              <a:pt x="8" y="5"/>
                            </a:cubicBezTo>
                            <a:cubicBezTo>
                              <a:pt x="7" y="6"/>
                              <a:pt x="5" y="7"/>
                              <a:pt x="8" y="6"/>
                            </a:cubicBezTo>
                            <a:cubicBezTo>
                              <a:pt x="6" y="7"/>
                              <a:pt x="3" y="7"/>
                              <a:pt x="2" y="8"/>
                            </a:cubicBezTo>
                            <a:cubicBezTo>
                              <a:pt x="2" y="8"/>
                              <a:pt x="6" y="9"/>
                              <a:pt x="4" y="8"/>
                            </a:cubicBezTo>
                            <a:cubicBezTo>
                              <a:pt x="5" y="8"/>
                              <a:pt x="6" y="10"/>
                              <a:pt x="6" y="9"/>
                            </a:cubicBezTo>
                            <a:cubicBezTo>
                              <a:pt x="7" y="8"/>
                              <a:pt x="9" y="8"/>
                              <a:pt x="9" y="7"/>
                            </a:cubicBezTo>
                            <a:cubicBezTo>
                              <a:pt x="12" y="8"/>
                              <a:pt x="14" y="5"/>
                              <a:pt x="16" y="3"/>
                            </a:cubicBezTo>
                            <a:cubicBezTo>
                              <a:pt x="17" y="3"/>
                              <a:pt x="18" y="2"/>
                              <a:pt x="18" y="2"/>
                            </a:cubicBezTo>
                            <a:close/>
                            <a:moveTo>
                              <a:pt x="11" y="1"/>
                            </a:moveTo>
                            <a:cubicBezTo>
                              <a:pt x="11" y="0"/>
                              <a:pt x="10" y="0"/>
                              <a:pt x="9" y="0"/>
                            </a:cubicBezTo>
                            <a:cubicBezTo>
                              <a:pt x="9" y="1"/>
                              <a:pt x="10" y="1"/>
                              <a:pt x="10" y="1"/>
                            </a:cubicBezTo>
                            <a:cubicBezTo>
                              <a:pt x="9" y="1"/>
                              <a:pt x="9" y="1"/>
                              <a:pt x="9" y="1"/>
                            </a:cubicBezTo>
                            <a:cubicBezTo>
                              <a:pt x="9" y="1"/>
                              <a:pt x="10" y="1"/>
                              <a:pt x="11" y="1"/>
                            </a:cubicBezTo>
                            <a:close/>
                            <a:moveTo>
                              <a:pt x="17" y="0"/>
                            </a:moveTo>
                            <a:cubicBezTo>
                              <a:pt x="16" y="0"/>
                              <a:pt x="15" y="0"/>
                              <a:pt x="14" y="0"/>
                            </a:cubicBezTo>
                            <a:cubicBezTo>
                              <a:pt x="14" y="0"/>
                              <a:pt x="16" y="0"/>
                              <a:pt x="17" y="0"/>
                            </a:cubicBezTo>
                            <a:close/>
                            <a:moveTo>
                              <a:pt x="13" y="9"/>
                            </a:moveTo>
                            <a:cubicBezTo>
                              <a:pt x="14" y="9"/>
                              <a:pt x="14" y="9"/>
                              <a:pt x="14" y="9"/>
                            </a:cubicBezTo>
                            <a:cubicBezTo>
                              <a:pt x="15" y="9"/>
                              <a:pt x="14" y="8"/>
                              <a:pt x="13" y="9"/>
                            </a:cubicBezTo>
                            <a:close/>
                            <a:moveTo>
                              <a:pt x="29" y="3"/>
                            </a:moveTo>
                            <a:cubicBezTo>
                              <a:pt x="31" y="2"/>
                              <a:pt x="32" y="3"/>
                              <a:pt x="33" y="2"/>
                            </a:cubicBezTo>
                            <a:cubicBezTo>
                              <a:pt x="32" y="2"/>
                              <a:pt x="29" y="0"/>
                              <a:pt x="27" y="2"/>
                            </a:cubicBezTo>
                            <a:cubicBezTo>
                              <a:pt x="28" y="2"/>
                              <a:pt x="29" y="3"/>
                              <a:pt x="29" y="3"/>
                            </a:cubicBezTo>
                            <a:cubicBezTo>
                              <a:pt x="28" y="3"/>
                              <a:pt x="25" y="1"/>
                              <a:pt x="27" y="2"/>
                            </a:cubicBezTo>
                            <a:cubicBezTo>
                              <a:pt x="27" y="0"/>
                              <a:pt x="24" y="0"/>
                              <a:pt x="22" y="0"/>
                            </a:cubicBezTo>
                            <a:cubicBezTo>
                              <a:pt x="22" y="1"/>
                              <a:pt x="21" y="2"/>
                              <a:pt x="20" y="2"/>
                            </a:cubicBezTo>
                            <a:cubicBezTo>
                              <a:pt x="21" y="2"/>
                              <a:pt x="21" y="2"/>
                              <a:pt x="21" y="3"/>
                            </a:cubicBezTo>
                            <a:cubicBezTo>
                              <a:pt x="21" y="3"/>
                              <a:pt x="20" y="3"/>
                              <a:pt x="20" y="2"/>
                            </a:cubicBezTo>
                            <a:cubicBezTo>
                              <a:pt x="20" y="3"/>
                              <a:pt x="21" y="4"/>
                              <a:pt x="21" y="5"/>
                            </a:cubicBezTo>
                            <a:cubicBezTo>
                              <a:pt x="20" y="3"/>
                              <a:pt x="15" y="6"/>
                              <a:pt x="15" y="8"/>
                            </a:cubicBezTo>
                            <a:cubicBezTo>
                              <a:pt x="15" y="8"/>
                              <a:pt x="15" y="8"/>
                              <a:pt x="14" y="8"/>
                            </a:cubicBezTo>
                            <a:cubicBezTo>
                              <a:pt x="15" y="9"/>
                              <a:pt x="16" y="10"/>
                              <a:pt x="18" y="10"/>
                            </a:cubicBezTo>
                            <a:cubicBezTo>
                              <a:pt x="17" y="10"/>
                              <a:pt x="17" y="9"/>
                              <a:pt x="18" y="8"/>
                            </a:cubicBezTo>
                            <a:cubicBezTo>
                              <a:pt x="19" y="9"/>
                              <a:pt x="19" y="9"/>
                              <a:pt x="20" y="9"/>
                            </a:cubicBezTo>
                            <a:cubicBezTo>
                              <a:pt x="21" y="8"/>
                              <a:pt x="20" y="8"/>
                              <a:pt x="19" y="7"/>
                            </a:cubicBezTo>
                            <a:cubicBezTo>
                              <a:pt x="20" y="7"/>
                              <a:pt x="21" y="8"/>
                              <a:pt x="22" y="8"/>
                            </a:cubicBezTo>
                            <a:cubicBezTo>
                              <a:pt x="23" y="8"/>
                              <a:pt x="23" y="7"/>
                              <a:pt x="24" y="7"/>
                            </a:cubicBezTo>
                            <a:cubicBezTo>
                              <a:pt x="25" y="6"/>
                              <a:pt x="22" y="6"/>
                              <a:pt x="22" y="5"/>
                            </a:cubicBezTo>
                            <a:cubicBezTo>
                              <a:pt x="23" y="6"/>
                              <a:pt x="25" y="6"/>
                              <a:pt x="26" y="6"/>
                            </a:cubicBezTo>
                            <a:cubicBezTo>
                              <a:pt x="27" y="6"/>
                              <a:pt x="30" y="5"/>
                              <a:pt x="28" y="5"/>
                            </a:cubicBezTo>
                            <a:cubicBezTo>
                              <a:pt x="30" y="5"/>
                              <a:pt x="31" y="5"/>
                              <a:pt x="33" y="4"/>
                            </a:cubicBezTo>
                            <a:cubicBezTo>
                              <a:pt x="33" y="4"/>
                              <a:pt x="30" y="3"/>
                              <a:pt x="29" y="3"/>
                            </a:cubicBezTo>
                            <a:close/>
                            <a:moveTo>
                              <a:pt x="241" y="34"/>
                            </a:moveTo>
                            <a:cubicBezTo>
                              <a:pt x="240" y="33"/>
                              <a:pt x="238" y="32"/>
                              <a:pt x="239" y="31"/>
                            </a:cubicBezTo>
                            <a:cubicBezTo>
                              <a:pt x="239" y="31"/>
                              <a:pt x="236" y="29"/>
                              <a:pt x="235" y="29"/>
                            </a:cubicBezTo>
                            <a:cubicBezTo>
                              <a:pt x="236" y="31"/>
                              <a:pt x="234" y="29"/>
                              <a:pt x="233" y="29"/>
                            </a:cubicBezTo>
                            <a:cubicBezTo>
                              <a:pt x="235" y="28"/>
                              <a:pt x="231" y="28"/>
                              <a:pt x="230" y="27"/>
                            </a:cubicBezTo>
                            <a:cubicBezTo>
                              <a:pt x="228" y="27"/>
                              <a:pt x="226" y="27"/>
                              <a:pt x="225" y="27"/>
                            </a:cubicBezTo>
                            <a:cubicBezTo>
                              <a:pt x="224" y="27"/>
                              <a:pt x="221" y="26"/>
                              <a:pt x="220" y="27"/>
                            </a:cubicBezTo>
                            <a:cubicBezTo>
                              <a:pt x="222" y="28"/>
                              <a:pt x="224" y="28"/>
                              <a:pt x="227" y="28"/>
                            </a:cubicBezTo>
                            <a:cubicBezTo>
                              <a:pt x="224" y="28"/>
                              <a:pt x="227" y="29"/>
                              <a:pt x="228" y="29"/>
                            </a:cubicBezTo>
                            <a:cubicBezTo>
                              <a:pt x="229" y="29"/>
                              <a:pt x="230" y="30"/>
                              <a:pt x="231" y="30"/>
                            </a:cubicBezTo>
                            <a:cubicBezTo>
                              <a:pt x="232" y="31"/>
                              <a:pt x="233" y="32"/>
                              <a:pt x="235" y="32"/>
                            </a:cubicBezTo>
                            <a:cubicBezTo>
                              <a:pt x="236" y="33"/>
                              <a:pt x="237" y="34"/>
                              <a:pt x="238" y="35"/>
                            </a:cubicBezTo>
                            <a:cubicBezTo>
                              <a:pt x="239" y="35"/>
                              <a:pt x="239" y="35"/>
                              <a:pt x="239" y="35"/>
                            </a:cubicBezTo>
                            <a:cubicBezTo>
                              <a:pt x="239" y="34"/>
                              <a:pt x="239" y="34"/>
                              <a:pt x="238" y="34"/>
                            </a:cubicBezTo>
                            <a:cubicBezTo>
                              <a:pt x="239" y="34"/>
                              <a:pt x="240" y="34"/>
                              <a:pt x="241" y="34"/>
                            </a:cubicBezTo>
                            <a:close/>
                            <a:moveTo>
                              <a:pt x="145" y="89"/>
                            </a:moveTo>
                            <a:cubicBezTo>
                              <a:pt x="145" y="91"/>
                              <a:pt x="152" y="90"/>
                              <a:pt x="153" y="91"/>
                            </a:cubicBezTo>
                            <a:cubicBezTo>
                              <a:pt x="152" y="89"/>
                              <a:pt x="148" y="89"/>
                              <a:pt x="145" y="89"/>
                            </a:cubicBezTo>
                            <a:close/>
                            <a:moveTo>
                              <a:pt x="157" y="91"/>
                            </a:moveTo>
                            <a:cubicBezTo>
                              <a:pt x="158" y="91"/>
                              <a:pt x="159" y="91"/>
                              <a:pt x="160" y="91"/>
                            </a:cubicBezTo>
                            <a:cubicBezTo>
                              <a:pt x="158" y="91"/>
                              <a:pt x="157" y="91"/>
                              <a:pt x="156" y="91"/>
                            </a:cubicBezTo>
                            <a:cubicBezTo>
                              <a:pt x="156" y="91"/>
                              <a:pt x="157" y="91"/>
                              <a:pt x="157" y="91"/>
                            </a:cubicBezTo>
                            <a:close/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18" name="Freeform 3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0" y="3089"/>
                        <a:ext cx="47" cy="12"/>
                      </a:xfrm>
                      <a:custGeom>
                        <a:avLst/>
                        <a:gdLst>
                          <a:gd name="T0" fmla="*/ 0 w 29"/>
                          <a:gd name="T1" fmla="*/ 4 h 7"/>
                          <a:gd name="T2" fmla="*/ 3 w 29"/>
                          <a:gd name="T3" fmla="*/ 5 h 7"/>
                          <a:gd name="T4" fmla="*/ 6 w 29"/>
                          <a:gd name="T5" fmla="*/ 5 h 7"/>
                          <a:gd name="T6" fmla="*/ 11 w 29"/>
                          <a:gd name="T7" fmla="*/ 3 h 7"/>
                          <a:gd name="T8" fmla="*/ 6 w 29"/>
                          <a:gd name="T9" fmla="*/ 4 h 7"/>
                          <a:gd name="T10" fmla="*/ 3 w 29"/>
                          <a:gd name="T11" fmla="*/ 3 h 7"/>
                          <a:gd name="T12" fmla="*/ 5 w 29"/>
                          <a:gd name="T13" fmla="*/ 2 h 7"/>
                          <a:gd name="T14" fmla="*/ 13 w 29"/>
                          <a:gd name="T15" fmla="*/ 2 h 7"/>
                          <a:gd name="T16" fmla="*/ 15 w 29"/>
                          <a:gd name="T17" fmla="*/ 1 h 7"/>
                          <a:gd name="T18" fmla="*/ 18 w 29"/>
                          <a:gd name="T19" fmla="*/ 0 h 7"/>
                          <a:gd name="T20" fmla="*/ 20 w 29"/>
                          <a:gd name="T21" fmla="*/ 2 h 7"/>
                          <a:gd name="T22" fmla="*/ 22 w 29"/>
                          <a:gd name="T23" fmla="*/ 2 h 7"/>
                          <a:gd name="T24" fmla="*/ 23 w 29"/>
                          <a:gd name="T25" fmla="*/ 3 h 7"/>
                          <a:gd name="T26" fmla="*/ 26 w 29"/>
                          <a:gd name="T27" fmla="*/ 3 h 7"/>
                          <a:gd name="T28" fmla="*/ 29 w 29"/>
                          <a:gd name="T29" fmla="*/ 4 h 7"/>
                          <a:gd name="T30" fmla="*/ 26 w 29"/>
                          <a:gd name="T31" fmla="*/ 6 h 7"/>
                          <a:gd name="T32" fmla="*/ 16 w 29"/>
                          <a:gd name="T33" fmla="*/ 3 h 7"/>
                          <a:gd name="T34" fmla="*/ 13 w 29"/>
                          <a:gd name="T35" fmla="*/ 4 h 7"/>
                          <a:gd name="T36" fmla="*/ 10 w 29"/>
                          <a:gd name="T37" fmla="*/ 6 h 7"/>
                          <a:gd name="T38" fmla="*/ 1 w 29"/>
                          <a:gd name="T39" fmla="*/ 7 h 7"/>
                          <a:gd name="T40" fmla="*/ 0 w 29"/>
                          <a:gd name="T41" fmla="*/ 4 h 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29" h="7">
                            <a:moveTo>
                              <a:pt x="0" y="4"/>
                            </a:moveTo>
                            <a:cubicBezTo>
                              <a:pt x="2" y="3"/>
                              <a:pt x="2" y="3"/>
                              <a:pt x="3" y="5"/>
                            </a:cubicBezTo>
                            <a:cubicBezTo>
                              <a:pt x="3" y="6"/>
                              <a:pt x="5" y="4"/>
                              <a:pt x="6" y="5"/>
                            </a:cubicBezTo>
                            <a:cubicBezTo>
                              <a:pt x="4" y="4"/>
                              <a:pt x="11" y="4"/>
                              <a:pt x="11" y="3"/>
                            </a:cubicBezTo>
                            <a:cubicBezTo>
                              <a:pt x="10" y="3"/>
                              <a:pt x="8" y="3"/>
                              <a:pt x="6" y="4"/>
                            </a:cubicBezTo>
                            <a:cubicBezTo>
                              <a:pt x="4" y="4"/>
                              <a:pt x="4" y="5"/>
                              <a:pt x="3" y="3"/>
                            </a:cubicBezTo>
                            <a:cubicBezTo>
                              <a:pt x="2" y="2"/>
                              <a:pt x="4" y="2"/>
                              <a:pt x="5" y="2"/>
                            </a:cubicBezTo>
                            <a:cubicBezTo>
                              <a:pt x="7" y="2"/>
                              <a:pt x="10" y="2"/>
                              <a:pt x="13" y="2"/>
                            </a:cubicBezTo>
                            <a:cubicBezTo>
                              <a:pt x="13" y="2"/>
                              <a:pt x="13" y="0"/>
                              <a:pt x="15" y="1"/>
                            </a:cubicBezTo>
                            <a:cubicBezTo>
                              <a:pt x="16" y="1"/>
                              <a:pt x="17" y="0"/>
                              <a:pt x="18" y="0"/>
                            </a:cubicBezTo>
                            <a:cubicBezTo>
                              <a:pt x="19" y="1"/>
                              <a:pt x="19" y="1"/>
                              <a:pt x="20" y="2"/>
                            </a:cubicBezTo>
                            <a:cubicBezTo>
                              <a:pt x="21" y="2"/>
                              <a:pt x="21" y="1"/>
                              <a:pt x="22" y="2"/>
                            </a:cubicBezTo>
                            <a:cubicBezTo>
                              <a:pt x="22" y="2"/>
                              <a:pt x="22" y="3"/>
                              <a:pt x="23" y="3"/>
                            </a:cubicBezTo>
                            <a:cubicBezTo>
                              <a:pt x="24" y="3"/>
                              <a:pt x="25" y="3"/>
                              <a:pt x="26" y="3"/>
                            </a:cubicBezTo>
                            <a:cubicBezTo>
                              <a:pt x="27" y="2"/>
                              <a:pt x="29" y="3"/>
                              <a:pt x="29" y="4"/>
                            </a:cubicBezTo>
                            <a:cubicBezTo>
                              <a:pt x="29" y="5"/>
                              <a:pt x="26" y="5"/>
                              <a:pt x="26" y="6"/>
                            </a:cubicBezTo>
                            <a:cubicBezTo>
                              <a:pt x="23" y="6"/>
                              <a:pt x="17" y="2"/>
                              <a:pt x="16" y="3"/>
                            </a:cubicBezTo>
                            <a:cubicBezTo>
                              <a:pt x="15" y="4"/>
                              <a:pt x="14" y="4"/>
                              <a:pt x="13" y="4"/>
                            </a:cubicBezTo>
                            <a:cubicBezTo>
                              <a:pt x="12" y="4"/>
                              <a:pt x="9" y="5"/>
                              <a:pt x="10" y="6"/>
                            </a:cubicBezTo>
                            <a:cubicBezTo>
                              <a:pt x="10" y="6"/>
                              <a:pt x="1" y="6"/>
                              <a:pt x="1" y="7"/>
                            </a:cubicBezTo>
                            <a:cubicBezTo>
                              <a:pt x="0" y="6"/>
                              <a:pt x="0" y="5"/>
                              <a:pt x="0" y="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19" name="Freeform 3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0" y="3089"/>
                        <a:ext cx="47" cy="12"/>
                      </a:xfrm>
                      <a:custGeom>
                        <a:avLst/>
                        <a:gdLst>
                          <a:gd name="T0" fmla="*/ 0 w 29"/>
                          <a:gd name="T1" fmla="*/ 4 h 7"/>
                          <a:gd name="T2" fmla="*/ 3 w 29"/>
                          <a:gd name="T3" fmla="*/ 5 h 7"/>
                          <a:gd name="T4" fmla="*/ 6 w 29"/>
                          <a:gd name="T5" fmla="*/ 5 h 7"/>
                          <a:gd name="T6" fmla="*/ 11 w 29"/>
                          <a:gd name="T7" fmla="*/ 3 h 7"/>
                          <a:gd name="T8" fmla="*/ 6 w 29"/>
                          <a:gd name="T9" fmla="*/ 4 h 7"/>
                          <a:gd name="T10" fmla="*/ 3 w 29"/>
                          <a:gd name="T11" fmla="*/ 3 h 7"/>
                          <a:gd name="T12" fmla="*/ 5 w 29"/>
                          <a:gd name="T13" fmla="*/ 2 h 7"/>
                          <a:gd name="T14" fmla="*/ 13 w 29"/>
                          <a:gd name="T15" fmla="*/ 2 h 7"/>
                          <a:gd name="T16" fmla="*/ 15 w 29"/>
                          <a:gd name="T17" fmla="*/ 1 h 7"/>
                          <a:gd name="T18" fmla="*/ 18 w 29"/>
                          <a:gd name="T19" fmla="*/ 0 h 7"/>
                          <a:gd name="T20" fmla="*/ 20 w 29"/>
                          <a:gd name="T21" fmla="*/ 2 h 7"/>
                          <a:gd name="T22" fmla="*/ 22 w 29"/>
                          <a:gd name="T23" fmla="*/ 2 h 7"/>
                          <a:gd name="T24" fmla="*/ 23 w 29"/>
                          <a:gd name="T25" fmla="*/ 3 h 7"/>
                          <a:gd name="T26" fmla="*/ 26 w 29"/>
                          <a:gd name="T27" fmla="*/ 3 h 7"/>
                          <a:gd name="T28" fmla="*/ 29 w 29"/>
                          <a:gd name="T29" fmla="*/ 4 h 7"/>
                          <a:gd name="T30" fmla="*/ 26 w 29"/>
                          <a:gd name="T31" fmla="*/ 6 h 7"/>
                          <a:gd name="T32" fmla="*/ 16 w 29"/>
                          <a:gd name="T33" fmla="*/ 3 h 7"/>
                          <a:gd name="T34" fmla="*/ 13 w 29"/>
                          <a:gd name="T35" fmla="*/ 4 h 7"/>
                          <a:gd name="T36" fmla="*/ 10 w 29"/>
                          <a:gd name="T37" fmla="*/ 6 h 7"/>
                          <a:gd name="T38" fmla="*/ 1 w 29"/>
                          <a:gd name="T39" fmla="*/ 7 h 7"/>
                          <a:gd name="T40" fmla="*/ 0 w 29"/>
                          <a:gd name="T41" fmla="*/ 4 h 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29" h="7">
                            <a:moveTo>
                              <a:pt x="0" y="4"/>
                            </a:moveTo>
                            <a:cubicBezTo>
                              <a:pt x="2" y="3"/>
                              <a:pt x="2" y="3"/>
                              <a:pt x="3" y="5"/>
                            </a:cubicBezTo>
                            <a:cubicBezTo>
                              <a:pt x="3" y="6"/>
                              <a:pt x="5" y="4"/>
                              <a:pt x="6" y="5"/>
                            </a:cubicBezTo>
                            <a:cubicBezTo>
                              <a:pt x="4" y="4"/>
                              <a:pt x="11" y="4"/>
                              <a:pt x="11" y="3"/>
                            </a:cubicBezTo>
                            <a:cubicBezTo>
                              <a:pt x="10" y="3"/>
                              <a:pt x="8" y="3"/>
                              <a:pt x="6" y="4"/>
                            </a:cubicBezTo>
                            <a:cubicBezTo>
                              <a:pt x="4" y="4"/>
                              <a:pt x="4" y="5"/>
                              <a:pt x="3" y="3"/>
                            </a:cubicBezTo>
                            <a:cubicBezTo>
                              <a:pt x="2" y="2"/>
                              <a:pt x="4" y="2"/>
                              <a:pt x="5" y="2"/>
                            </a:cubicBezTo>
                            <a:cubicBezTo>
                              <a:pt x="7" y="2"/>
                              <a:pt x="10" y="2"/>
                              <a:pt x="13" y="2"/>
                            </a:cubicBezTo>
                            <a:cubicBezTo>
                              <a:pt x="13" y="2"/>
                              <a:pt x="13" y="0"/>
                              <a:pt x="15" y="1"/>
                            </a:cubicBezTo>
                            <a:cubicBezTo>
                              <a:pt x="16" y="1"/>
                              <a:pt x="17" y="0"/>
                              <a:pt x="18" y="0"/>
                            </a:cubicBezTo>
                            <a:cubicBezTo>
                              <a:pt x="19" y="1"/>
                              <a:pt x="19" y="1"/>
                              <a:pt x="20" y="2"/>
                            </a:cubicBezTo>
                            <a:cubicBezTo>
                              <a:pt x="21" y="2"/>
                              <a:pt x="21" y="1"/>
                              <a:pt x="22" y="2"/>
                            </a:cubicBezTo>
                            <a:cubicBezTo>
                              <a:pt x="22" y="2"/>
                              <a:pt x="22" y="3"/>
                              <a:pt x="23" y="3"/>
                            </a:cubicBezTo>
                            <a:cubicBezTo>
                              <a:pt x="24" y="3"/>
                              <a:pt x="25" y="3"/>
                              <a:pt x="26" y="3"/>
                            </a:cubicBezTo>
                            <a:cubicBezTo>
                              <a:pt x="27" y="2"/>
                              <a:pt x="29" y="3"/>
                              <a:pt x="29" y="4"/>
                            </a:cubicBezTo>
                            <a:cubicBezTo>
                              <a:pt x="29" y="5"/>
                              <a:pt x="26" y="5"/>
                              <a:pt x="26" y="6"/>
                            </a:cubicBezTo>
                            <a:cubicBezTo>
                              <a:pt x="23" y="6"/>
                              <a:pt x="17" y="2"/>
                              <a:pt x="16" y="3"/>
                            </a:cubicBezTo>
                            <a:cubicBezTo>
                              <a:pt x="15" y="4"/>
                              <a:pt x="14" y="4"/>
                              <a:pt x="13" y="4"/>
                            </a:cubicBezTo>
                            <a:cubicBezTo>
                              <a:pt x="12" y="4"/>
                              <a:pt x="9" y="5"/>
                              <a:pt x="10" y="6"/>
                            </a:cubicBezTo>
                            <a:cubicBezTo>
                              <a:pt x="10" y="6"/>
                              <a:pt x="1" y="6"/>
                              <a:pt x="1" y="7"/>
                            </a:cubicBezTo>
                            <a:cubicBezTo>
                              <a:pt x="0" y="6"/>
                              <a:pt x="0" y="5"/>
                              <a:pt x="0" y="4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20" name="Freeform 3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26" y="2895"/>
                        <a:ext cx="14" cy="28"/>
                      </a:xfrm>
                      <a:custGeom>
                        <a:avLst/>
                        <a:gdLst>
                          <a:gd name="T0" fmla="*/ 1 w 9"/>
                          <a:gd name="T1" fmla="*/ 10 h 17"/>
                          <a:gd name="T2" fmla="*/ 2 w 9"/>
                          <a:gd name="T3" fmla="*/ 8 h 17"/>
                          <a:gd name="T4" fmla="*/ 2 w 9"/>
                          <a:gd name="T5" fmla="*/ 7 h 17"/>
                          <a:gd name="T6" fmla="*/ 7 w 9"/>
                          <a:gd name="T7" fmla="*/ 3 h 17"/>
                          <a:gd name="T8" fmla="*/ 9 w 9"/>
                          <a:gd name="T9" fmla="*/ 5 h 17"/>
                          <a:gd name="T10" fmla="*/ 8 w 9"/>
                          <a:gd name="T11" fmla="*/ 7 h 17"/>
                          <a:gd name="T12" fmla="*/ 8 w 9"/>
                          <a:gd name="T13" fmla="*/ 9 h 17"/>
                          <a:gd name="T14" fmla="*/ 9 w 9"/>
                          <a:gd name="T15" fmla="*/ 11 h 17"/>
                          <a:gd name="T16" fmla="*/ 8 w 9"/>
                          <a:gd name="T17" fmla="*/ 13 h 17"/>
                          <a:gd name="T18" fmla="*/ 6 w 9"/>
                          <a:gd name="T19" fmla="*/ 16 h 17"/>
                          <a:gd name="T20" fmla="*/ 2 w 9"/>
                          <a:gd name="T21" fmla="*/ 16 h 17"/>
                          <a:gd name="T22" fmla="*/ 1 w 9"/>
                          <a:gd name="T23" fmla="*/ 1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9" h="17">
                            <a:moveTo>
                              <a:pt x="1" y="10"/>
                            </a:moveTo>
                            <a:cubicBezTo>
                              <a:pt x="1" y="9"/>
                              <a:pt x="0" y="7"/>
                              <a:pt x="2" y="8"/>
                            </a:cubicBezTo>
                            <a:cubicBezTo>
                              <a:pt x="2" y="8"/>
                              <a:pt x="1" y="5"/>
                              <a:pt x="2" y="7"/>
                            </a:cubicBezTo>
                            <a:cubicBezTo>
                              <a:pt x="2" y="5"/>
                              <a:pt x="4" y="0"/>
                              <a:pt x="7" y="3"/>
                            </a:cubicBezTo>
                            <a:cubicBezTo>
                              <a:pt x="7" y="3"/>
                              <a:pt x="9" y="4"/>
                              <a:pt x="9" y="5"/>
                            </a:cubicBezTo>
                            <a:cubicBezTo>
                              <a:pt x="9" y="6"/>
                              <a:pt x="8" y="6"/>
                              <a:pt x="8" y="7"/>
                            </a:cubicBezTo>
                            <a:cubicBezTo>
                              <a:pt x="8" y="8"/>
                              <a:pt x="8" y="9"/>
                              <a:pt x="8" y="9"/>
                            </a:cubicBezTo>
                            <a:cubicBezTo>
                              <a:pt x="8" y="10"/>
                              <a:pt x="9" y="10"/>
                              <a:pt x="9" y="11"/>
                            </a:cubicBezTo>
                            <a:cubicBezTo>
                              <a:pt x="9" y="11"/>
                              <a:pt x="9" y="12"/>
                              <a:pt x="8" y="13"/>
                            </a:cubicBezTo>
                            <a:cubicBezTo>
                              <a:pt x="8" y="14"/>
                              <a:pt x="8" y="16"/>
                              <a:pt x="6" y="16"/>
                            </a:cubicBezTo>
                            <a:cubicBezTo>
                              <a:pt x="4" y="16"/>
                              <a:pt x="3" y="17"/>
                              <a:pt x="2" y="16"/>
                            </a:cubicBezTo>
                            <a:cubicBezTo>
                              <a:pt x="1" y="14"/>
                              <a:pt x="1" y="12"/>
                              <a:pt x="1" y="1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21" name="Freeform 3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26" y="2895"/>
                        <a:ext cx="14" cy="28"/>
                      </a:xfrm>
                      <a:custGeom>
                        <a:avLst/>
                        <a:gdLst>
                          <a:gd name="T0" fmla="*/ 1 w 9"/>
                          <a:gd name="T1" fmla="*/ 10 h 17"/>
                          <a:gd name="T2" fmla="*/ 2 w 9"/>
                          <a:gd name="T3" fmla="*/ 8 h 17"/>
                          <a:gd name="T4" fmla="*/ 2 w 9"/>
                          <a:gd name="T5" fmla="*/ 7 h 17"/>
                          <a:gd name="T6" fmla="*/ 7 w 9"/>
                          <a:gd name="T7" fmla="*/ 3 h 17"/>
                          <a:gd name="T8" fmla="*/ 9 w 9"/>
                          <a:gd name="T9" fmla="*/ 5 h 17"/>
                          <a:gd name="T10" fmla="*/ 8 w 9"/>
                          <a:gd name="T11" fmla="*/ 7 h 17"/>
                          <a:gd name="T12" fmla="*/ 8 w 9"/>
                          <a:gd name="T13" fmla="*/ 9 h 17"/>
                          <a:gd name="T14" fmla="*/ 9 w 9"/>
                          <a:gd name="T15" fmla="*/ 11 h 17"/>
                          <a:gd name="T16" fmla="*/ 8 w 9"/>
                          <a:gd name="T17" fmla="*/ 13 h 17"/>
                          <a:gd name="T18" fmla="*/ 6 w 9"/>
                          <a:gd name="T19" fmla="*/ 16 h 17"/>
                          <a:gd name="T20" fmla="*/ 2 w 9"/>
                          <a:gd name="T21" fmla="*/ 16 h 17"/>
                          <a:gd name="T22" fmla="*/ 1 w 9"/>
                          <a:gd name="T23" fmla="*/ 1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9" h="17">
                            <a:moveTo>
                              <a:pt x="1" y="10"/>
                            </a:moveTo>
                            <a:cubicBezTo>
                              <a:pt x="1" y="9"/>
                              <a:pt x="0" y="7"/>
                              <a:pt x="2" y="8"/>
                            </a:cubicBezTo>
                            <a:cubicBezTo>
                              <a:pt x="2" y="8"/>
                              <a:pt x="1" y="5"/>
                              <a:pt x="2" y="7"/>
                            </a:cubicBezTo>
                            <a:cubicBezTo>
                              <a:pt x="2" y="5"/>
                              <a:pt x="4" y="0"/>
                              <a:pt x="7" y="3"/>
                            </a:cubicBezTo>
                            <a:cubicBezTo>
                              <a:pt x="7" y="3"/>
                              <a:pt x="9" y="4"/>
                              <a:pt x="9" y="5"/>
                            </a:cubicBezTo>
                            <a:cubicBezTo>
                              <a:pt x="9" y="6"/>
                              <a:pt x="8" y="6"/>
                              <a:pt x="8" y="7"/>
                            </a:cubicBezTo>
                            <a:cubicBezTo>
                              <a:pt x="8" y="8"/>
                              <a:pt x="8" y="9"/>
                              <a:pt x="8" y="9"/>
                            </a:cubicBezTo>
                            <a:cubicBezTo>
                              <a:pt x="8" y="10"/>
                              <a:pt x="9" y="10"/>
                              <a:pt x="9" y="11"/>
                            </a:cubicBezTo>
                            <a:cubicBezTo>
                              <a:pt x="9" y="11"/>
                              <a:pt x="9" y="12"/>
                              <a:pt x="8" y="13"/>
                            </a:cubicBezTo>
                            <a:cubicBezTo>
                              <a:pt x="8" y="14"/>
                              <a:pt x="8" y="16"/>
                              <a:pt x="6" y="16"/>
                            </a:cubicBezTo>
                            <a:cubicBezTo>
                              <a:pt x="4" y="16"/>
                              <a:pt x="3" y="17"/>
                              <a:pt x="2" y="16"/>
                            </a:cubicBezTo>
                            <a:cubicBezTo>
                              <a:pt x="1" y="14"/>
                              <a:pt x="1" y="12"/>
                              <a:pt x="1" y="10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22" name="Freeform 3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5" y="3015"/>
                        <a:ext cx="34" cy="14"/>
                      </a:xfrm>
                      <a:custGeom>
                        <a:avLst/>
                        <a:gdLst>
                          <a:gd name="T0" fmla="*/ 0 w 21"/>
                          <a:gd name="T1" fmla="*/ 3 h 9"/>
                          <a:gd name="T2" fmla="*/ 11 w 21"/>
                          <a:gd name="T3" fmla="*/ 1 h 9"/>
                          <a:gd name="T4" fmla="*/ 17 w 21"/>
                          <a:gd name="T5" fmla="*/ 4 h 9"/>
                          <a:gd name="T6" fmla="*/ 21 w 21"/>
                          <a:gd name="T7" fmla="*/ 7 h 9"/>
                          <a:gd name="T8" fmla="*/ 18 w 21"/>
                          <a:gd name="T9" fmla="*/ 7 h 9"/>
                          <a:gd name="T10" fmla="*/ 16 w 21"/>
                          <a:gd name="T11" fmla="*/ 6 h 9"/>
                          <a:gd name="T12" fmla="*/ 15 w 21"/>
                          <a:gd name="T13" fmla="*/ 6 h 9"/>
                          <a:gd name="T14" fmla="*/ 14 w 21"/>
                          <a:gd name="T15" fmla="*/ 7 h 9"/>
                          <a:gd name="T16" fmla="*/ 12 w 21"/>
                          <a:gd name="T17" fmla="*/ 9 h 9"/>
                          <a:gd name="T18" fmla="*/ 9 w 21"/>
                          <a:gd name="T19" fmla="*/ 7 h 9"/>
                          <a:gd name="T20" fmla="*/ 6 w 21"/>
                          <a:gd name="T21" fmla="*/ 6 h 9"/>
                          <a:gd name="T22" fmla="*/ 4 w 21"/>
                          <a:gd name="T23" fmla="*/ 5 h 9"/>
                          <a:gd name="T24" fmla="*/ 0 w 21"/>
                          <a:gd name="T25" fmla="*/ 3 h 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1" h="9">
                            <a:moveTo>
                              <a:pt x="0" y="3"/>
                            </a:moveTo>
                            <a:cubicBezTo>
                              <a:pt x="3" y="0"/>
                              <a:pt x="7" y="1"/>
                              <a:pt x="11" y="1"/>
                            </a:cubicBezTo>
                            <a:cubicBezTo>
                              <a:pt x="13" y="2"/>
                              <a:pt x="15" y="3"/>
                              <a:pt x="17" y="4"/>
                            </a:cubicBezTo>
                            <a:cubicBezTo>
                              <a:pt x="20" y="4"/>
                              <a:pt x="20" y="5"/>
                              <a:pt x="21" y="7"/>
                            </a:cubicBezTo>
                            <a:cubicBezTo>
                              <a:pt x="20" y="7"/>
                              <a:pt x="19" y="7"/>
                              <a:pt x="18" y="7"/>
                            </a:cubicBezTo>
                            <a:cubicBezTo>
                              <a:pt x="17" y="7"/>
                              <a:pt x="17" y="6"/>
                              <a:pt x="16" y="6"/>
                            </a:cubicBezTo>
                            <a:cubicBezTo>
                              <a:pt x="17" y="6"/>
                              <a:pt x="15" y="6"/>
                              <a:pt x="15" y="6"/>
                            </a:cubicBezTo>
                            <a:cubicBezTo>
                              <a:pt x="15" y="7"/>
                              <a:pt x="14" y="7"/>
                              <a:pt x="14" y="7"/>
                            </a:cubicBezTo>
                            <a:cubicBezTo>
                              <a:pt x="12" y="7"/>
                              <a:pt x="11" y="7"/>
                              <a:pt x="12" y="9"/>
                            </a:cubicBezTo>
                            <a:cubicBezTo>
                              <a:pt x="11" y="9"/>
                              <a:pt x="11" y="7"/>
                              <a:pt x="9" y="7"/>
                            </a:cubicBezTo>
                            <a:cubicBezTo>
                              <a:pt x="8" y="7"/>
                              <a:pt x="6" y="7"/>
                              <a:pt x="6" y="6"/>
                            </a:cubicBezTo>
                            <a:cubicBezTo>
                              <a:pt x="5" y="6"/>
                              <a:pt x="5" y="5"/>
                              <a:pt x="4" y="5"/>
                            </a:cubicBezTo>
                            <a:cubicBezTo>
                              <a:pt x="3" y="4"/>
                              <a:pt x="1" y="4"/>
                              <a:pt x="0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23" name="Freeform 3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5" y="3015"/>
                        <a:ext cx="34" cy="14"/>
                      </a:xfrm>
                      <a:custGeom>
                        <a:avLst/>
                        <a:gdLst>
                          <a:gd name="T0" fmla="*/ 0 w 21"/>
                          <a:gd name="T1" fmla="*/ 3 h 9"/>
                          <a:gd name="T2" fmla="*/ 11 w 21"/>
                          <a:gd name="T3" fmla="*/ 1 h 9"/>
                          <a:gd name="T4" fmla="*/ 17 w 21"/>
                          <a:gd name="T5" fmla="*/ 4 h 9"/>
                          <a:gd name="T6" fmla="*/ 21 w 21"/>
                          <a:gd name="T7" fmla="*/ 7 h 9"/>
                          <a:gd name="T8" fmla="*/ 18 w 21"/>
                          <a:gd name="T9" fmla="*/ 7 h 9"/>
                          <a:gd name="T10" fmla="*/ 16 w 21"/>
                          <a:gd name="T11" fmla="*/ 6 h 9"/>
                          <a:gd name="T12" fmla="*/ 15 w 21"/>
                          <a:gd name="T13" fmla="*/ 6 h 9"/>
                          <a:gd name="T14" fmla="*/ 14 w 21"/>
                          <a:gd name="T15" fmla="*/ 7 h 9"/>
                          <a:gd name="T16" fmla="*/ 12 w 21"/>
                          <a:gd name="T17" fmla="*/ 9 h 9"/>
                          <a:gd name="T18" fmla="*/ 9 w 21"/>
                          <a:gd name="T19" fmla="*/ 7 h 9"/>
                          <a:gd name="T20" fmla="*/ 6 w 21"/>
                          <a:gd name="T21" fmla="*/ 6 h 9"/>
                          <a:gd name="T22" fmla="*/ 4 w 21"/>
                          <a:gd name="T23" fmla="*/ 5 h 9"/>
                          <a:gd name="T24" fmla="*/ 0 w 21"/>
                          <a:gd name="T25" fmla="*/ 3 h 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1" h="9">
                            <a:moveTo>
                              <a:pt x="0" y="3"/>
                            </a:moveTo>
                            <a:cubicBezTo>
                              <a:pt x="3" y="0"/>
                              <a:pt x="7" y="1"/>
                              <a:pt x="11" y="1"/>
                            </a:cubicBezTo>
                            <a:cubicBezTo>
                              <a:pt x="13" y="2"/>
                              <a:pt x="15" y="3"/>
                              <a:pt x="17" y="4"/>
                            </a:cubicBezTo>
                            <a:cubicBezTo>
                              <a:pt x="20" y="4"/>
                              <a:pt x="20" y="5"/>
                              <a:pt x="21" y="7"/>
                            </a:cubicBezTo>
                            <a:cubicBezTo>
                              <a:pt x="20" y="7"/>
                              <a:pt x="19" y="7"/>
                              <a:pt x="18" y="7"/>
                            </a:cubicBezTo>
                            <a:cubicBezTo>
                              <a:pt x="17" y="7"/>
                              <a:pt x="17" y="6"/>
                              <a:pt x="16" y="6"/>
                            </a:cubicBezTo>
                            <a:cubicBezTo>
                              <a:pt x="17" y="6"/>
                              <a:pt x="15" y="6"/>
                              <a:pt x="15" y="6"/>
                            </a:cubicBezTo>
                            <a:cubicBezTo>
                              <a:pt x="15" y="7"/>
                              <a:pt x="14" y="7"/>
                              <a:pt x="14" y="7"/>
                            </a:cubicBezTo>
                            <a:cubicBezTo>
                              <a:pt x="12" y="7"/>
                              <a:pt x="11" y="7"/>
                              <a:pt x="12" y="9"/>
                            </a:cubicBezTo>
                            <a:cubicBezTo>
                              <a:pt x="11" y="9"/>
                              <a:pt x="11" y="7"/>
                              <a:pt x="9" y="7"/>
                            </a:cubicBezTo>
                            <a:cubicBezTo>
                              <a:pt x="8" y="7"/>
                              <a:pt x="6" y="7"/>
                              <a:pt x="6" y="6"/>
                            </a:cubicBezTo>
                            <a:cubicBezTo>
                              <a:pt x="5" y="6"/>
                              <a:pt x="5" y="5"/>
                              <a:pt x="4" y="5"/>
                            </a:cubicBezTo>
                            <a:cubicBezTo>
                              <a:pt x="3" y="4"/>
                              <a:pt x="1" y="4"/>
                              <a:pt x="0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24" name="Freeform 3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44" y="2749"/>
                        <a:ext cx="36" cy="17"/>
                      </a:xfrm>
                      <a:custGeom>
                        <a:avLst/>
                        <a:gdLst>
                          <a:gd name="T0" fmla="*/ 0 w 22"/>
                          <a:gd name="T1" fmla="*/ 6 h 10"/>
                          <a:gd name="T2" fmla="*/ 0 w 22"/>
                          <a:gd name="T3" fmla="*/ 6 h 10"/>
                          <a:gd name="T4" fmla="*/ 4 w 22"/>
                          <a:gd name="T5" fmla="*/ 5 h 10"/>
                          <a:gd name="T6" fmla="*/ 7 w 22"/>
                          <a:gd name="T7" fmla="*/ 3 h 10"/>
                          <a:gd name="T8" fmla="*/ 14 w 22"/>
                          <a:gd name="T9" fmla="*/ 3 h 10"/>
                          <a:gd name="T10" fmla="*/ 22 w 22"/>
                          <a:gd name="T11" fmla="*/ 0 h 10"/>
                          <a:gd name="T12" fmla="*/ 16 w 22"/>
                          <a:gd name="T13" fmla="*/ 3 h 10"/>
                          <a:gd name="T14" fmla="*/ 17 w 22"/>
                          <a:gd name="T15" fmla="*/ 6 h 10"/>
                          <a:gd name="T16" fmla="*/ 13 w 22"/>
                          <a:gd name="T17" fmla="*/ 7 h 10"/>
                          <a:gd name="T18" fmla="*/ 11 w 22"/>
                          <a:gd name="T19" fmla="*/ 9 h 10"/>
                          <a:gd name="T20" fmla="*/ 7 w 22"/>
                          <a:gd name="T21" fmla="*/ 10 h 10"/>
                          <a:gd name="T22" fmla="*/ 0 w 22"/>
                          <a:gd name="T23" fmla="*/ 6 h 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22" h="10">
                            <a:moveTo>
                              <a:pt x="0" y="6"/>
                            </a:moveTo>
                            <a:cubicBezTo>
                              <a:pt x="0" y="6"/>
                              <a:pt x="0" y="6"/>
                              <a:pt x="0" y="6"/>
                            </a:cubicBezTo>
                            <a:cubicBezTo>
                              <a:pt x="1" y="7"/>
                              <a:pt x="3" y="5"/>
                              <a:pt x="4" y="5"/>
                            </a:cubicBezTo>
                            <a:cubicBezTo>
                              <a:pt x="7" y="5"/>
                              <a:pt x="5" y="3"/>
                              <a:pt x="7" y="3"/>
                            </a:cubicBezTo>
                            <a:cubicBezTo>
                              <a:pt x="9" y="3"/>
                              <a:pt x="11" y="3"/>
                              <a:pt x="14" y="3"/>
                            </a:cubicBezTo>
                            <a:cubicBezTo>
                              <a:pt x="16" y="2"/>
                              <a:pt x="19" y="0"/>
                              <a:pt x="22" y="0"/>
                            </a:cubicBezTo>
                            <a:cubicBezTo>
                              <a:pt x="20" y="1"/>
                              <a:pt x="18" y="3"/>
                              <a:pt x="16" y="3"/>
                            </a:cubicBezTo>
                            <a:cubicBezTo>
                              <a:pt x="14" y="4"/>
                              <a:pt x="16" y="6"/>
                              <a:pt x="17" y="6"/>
                            </a:cubicBezTo>
                            <a:cubicBezTo>
                              <a:pt x="16" y="7"/>
                              <a:pt x="14" y="6"/>
                              <a:pt x="13" y="7"/>
                            </a:cubicBezTo>
                            <a:cubicBezTo>
                              <a:pt x="12" y="7"/>
                              <a:pt x="12" y="8"/>
                              <a:pt x="11" y="9"/>
                            </a:cubicBezTo>
                            <a:cubicBezTo>
                              <a:pt x="10" y="9"/>
                              <a:pt x="6" y="9"/>
                              <a:pt x="7" y="10"/>
                            </a:cubicBezTo>
                            <a:cubicBezTo>
                              <a:pt x="4" y="9"/>
                              <a:pt x="1" y="10"/>
                              <a:pt x="0" y="6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25" name="Freeform 4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44" y="2749"/>
                        <a:ext cx="36" cy="17"/>
                      </a:xfrm>
                      <a:custGeom>
                        <a:avLst/>
                        <a:gdLst>
                          <a:gd name="T0" fmla="*/ 0 w 22"/>
                          <a:gd name="T1" fmla="*/ 6 h 10"/>
                          <a:gd name="T2" fmla="*/ 0 w 22"/>
                          <a:gd name="T3" fmla="*/ 6 h 10"/>
                          <a:gd name="T4" fmla="*/ 4 w 22"/>
                          <a:gd name="T5" fmla="*/ 5 h 10"/>
                          <a:gd name="T6" fmla="*/ 7 w 22"/>
                          <a:gd name="T7" fmla="*/ 3 h 10"/>
                          <a:gd name="T8" fmla="*/ 14 w 22"/>
                          <a:gd name="T9" fmla="*/ 3 h 10"/>
                          <a:gd name="T10" fmla="*/ 22 w 22"/>
                          <a:gd name="T11" fmla="*/ 0 h 10"/>
                          <a:gd name="T12" fmla="*/ 16 w 22"/>
                          <a:gd name="T13" fmla="*/ 3 h 10"/>
                          <a:gd name="T14" fmla="*/ 17 w 22"/>
                          <a:gd name="T15" fmla="*/ 6 h 10"/>
                          <a:gd name="T16" fmla="*/ 13 w 22"/>
                          <a:gd name="T17" fmla="*/ 7 h 10"/>
                          <a:gd name="T18" fmla="*/ 11 w 22"/>
                          <a:gd name="T19" fmla="*/ 9 h 10"/>
                          <a:gd name="T20" fmla="*/ 7 w 22"/>
                          <a:gd name="T21" fmla="*/ 10 h 10"/>
                          <a:gd name="T22" fmla="*/ 0 w 22"/>
                          <a:gd name="T23" fmla="*/ 6 h 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22" h="10">
                            <a:moveTo>
                              <a:pt x="0" y="6"/>
                            </a:moveTo>
                            <a:cubicBezTo>
                              <a:pt x="0" y="6"/>
                              <a:pt x="0" y="6"/>
                              <a:pt x="0" y="6"/>
                            </a:cubicBezTo>
                            <a:cubicBezTo>
                              <a:pt x="1" y="7"/>
                              <a:pt x="3" y="5"/>
                              <a:pt x="4" y="5"/>
                            </a:cubicBezTo>
                            <a:cubicBezTo>
                              <a:pt x="7" y="5"/>
                              <a:pt x="5" y="3"/>
                              <a:pt x="7" y="3"/>
                            </a:cubicBezTo>
                            <a:cubicBezTo>
                              <a:pt x="9" y="3"/>
                              <a:pt x="11" y="3"/>
                              <a:pt x="14" y="3"/>
                            </a:cubicBezTo>
                            <a:cubicBezTo>
                              <a:pt x="16" y="2"/>
                              <a:pt x="19" y="0"/>
                              <a:pt x="22" y="0"/>
                            </a:cubicBezTo>
                            <a:cubicBezTo>
                              <a:pt x="20" y="1"/>
                              <a:pt x="18" y="3"/>
                              <a:pt x="16" y="3"/>
                            </a:cubicBezTo>
                            <a:cubicBezTo>
                              <a:pt x="14" y="4"/>
                              <a:pt x="16" y="6"/>
                              <a:pt x="17" y="6"/>
                            </a:cubicBezTo>
                            <a:cubicBezTo>
                              <a:pt x="16" y="7"/>
                              <a:pt x="14" y="6"/>
                              <a:pt x="13" y="7"/>
                            </a:cubicBezTo>
                            <a:cubicBezTo>
                              <a:pt x="12" y="7"/>
                              <a:pt x="12" y="8"/>
                              <a:pt x="11" y="9"/>
                            </a:cubicBezTo>
                            <a:cubicBezTo>
                              <a:pt x="10" y="9"/>
                              <a:pt x="6" y="9"/>
                              <a:pt x="7" y="10"/>
                            </a:cubicBezTo>
                            <a:cubicBezTo>
                              <a:pt x="4" y="9"/>
                              <a:pt x="1" y="10"/>
                              <a:pt x="0" y="6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26" name="Freeform 4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6" y="3015"/>
                        <a:ext cx="24" cy="11"/>
                      </a:xfrm>
                      <a:custGeom>
                        <a:avLst/>
                        <a:gdLst>
                          <a:gd name="T0" fmla="*/ 12 w 15"/>
                          <a:gd name="T1" fmla="*/ 6 h 7"/>
                          <a:gd name="T2" fmla="*/ 2 w 15"/>
                          <a:gd name="T3" fmla="*/ 6 h 7"/>
                          <a:gd name="T4" fmla="*/ 1 w 15"/>
                          <a:gd name="T5" fmla="*/ 5 h 7"/>
                          <a:gd name="T6" fmla="*/ 1 w 15"/>
                          <a:gd name="T7" fmla="*/ 4 h 7"/>
                          <a:gd name="T8" fmla="*/ 0 w 15"/>
                          <a:gd name="T9" fmla="*/ 2 h 7"/>
                          <a:gd name="T10" fmla="*/ 11 w 15"/>
                          <a:gd name="T11" fmla="*/ 2 h 7"/>
                          <a:gd name="T12" fmla="*/ 15 w 15"/>
                          <a:gd name="T13" fmla="*/ 3 h 7"/>
                          <a:gd name="T14" fmla="*/ 12 w 15"/>
                          <a:gd name="T15" fmla="*/ 6 h 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5" h="7">
                            <a:moveTo>
                              <a:pt x="12" y="6"/>
                            </a:moveTo>
                            <a:cubicBezTo>
                              <a:pt x="9" y="6"/>
                              <a:pt x="5" y="7"/>
                              <a:pt x="2" y="6"/>
                            </a:cubicBezTo>
                            <a:cubicBezTo>
                              <a:pt x="2" y="6"/>
                              <a:pt x="0" y="6"/>
                              <a:pt x="1" y="5"/>
                            </a:cubicBezTo>
                            <a:cubicBezTo>
                              <a:pt x="1" y="5"/>
                              <a:pt x="1" y="4"/>
                              <a:pt x="1" y="4"/>
                            </a:cubicBezTo>
                            <a:cubicBezTo>
                              <a:pt x="1" y="3"/>
                              <a:pt x="0" y="3"/>
                              <a:pt x="0" y="2"/>
                            </a:cubicBezTo>
                            <a:cubicBezTo>
                              <a:pt x="0" y="0"/>
                              <a:pt x="9" y="1"/>
                              <a:pt x="11" y="2"/>
                            </a:cubicBezTo>
                            <a:cubicBezTo>
                              <a:pt x="12" y="2"/>
                              <a:pt x="15" y="1"/>
                              <a:pt x="15" y="3"/>
                            </a:cubicBezTo>
                            <a:cubicBezTo>
                              <a:pt x="15" y="4"/>
                              <a:pt x="13" y="6"/>
                              <a:pt x="12" y="6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27" name="Freeform 4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6" y="3015"/>
                        <a:ext cx="24" cy="11"/>
                      </a:xfrm>
                      <a:custGeom>
                        <a:avLst/>
                        <a:gdLst>
                          <a:gd name="T0" fmla="*/ 12 w 15"/>
                          <a:gd name="T1" fmla="*/ 6 h 7"/>
                          <a:gd name="T2" fmla="*/ 2 w 15"/>
                          <a:gd name="T3" fmla="*/ 6 h 7"/>
                          <a:gd name="T4" fmla="*/ 1 w 15"/>
                          <a:gd name="T5" fmla="*/ 5 h 7"/>
                          <a:gd name="T6" fmla="*/ 1 w 15"/>
                          <a:gd name="T7" fmla="*/ 4 h 7"/>
                          <a:gd name="T8" fmla="*/ 0 w 15"/>
                          <a:gd name="T9" fmla="*/ 2 h 7"/>
                          <a:gd name="T10" fmla="*/ 11 w 15"/>
                          <a:gd name="T11" fmla="*/ 2 h 7"/>
                          <a:gd name="T12" fmla="*/ 15 w 15"/>
                          <a:gd name="T13" fmla="*/ 3 h 7"/>
                          <a:gd name="T14" fmla="*/ 12 w 15"/>
                          <a:gd name="T15" fmla="*/ 6 h 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5" h="7">
                            <a:moveTo>
                              <a:pt x="12" y="6"/>
                            </a:moveTo>
                            <a:cubicBezTo>
                              <a:pt x="9" y="6"/>
                              <a:pt x="5" y="7"/>
                              <a:pt x="2" y="6"/>
                            </a:cubicBezTo>
                            <a:cubicBezTo>
                              <a:pt x="2" y="6"/>
                              <a:pt x="0" y="6"/>
                              <a:pt x="1" y="5"/>
                            </a:cubicBezTo>
                            <a:cubicBezTo>
                              <a:pt x="1" y="5"/>
                              <a:pt x="1" y="4"/>
                              <a:pt x="1" y="4"/>
                            </a:cubicBezTo>
                            <a:cubicBezTo>
                              <a:pt x="1" y="3"/>
                              <a:pt x="0" y="3"/>
                              <a:pt x="0" y="2"/>
                            </a:cubicBezTo>
                            <a:cubicBezTo>
                              <a:pt x="0" y="0"/>
                              <a:pt x="9" y="1"/>
                              <a:pt x="11" y="2"/>
                            </a:cubicBezTo>
                            <a:cubicBezTo>
                              <a:pt x="12" y="2"/>
                              <a:pt x="15" y="1"/>
                              <a:pt x="15" y="3"/>
                            </a:cubicBezTo>
                            <a:cubicBezTo>
                              <a:pt x="15" y="4"/>
                              <a:pt x="13" y="6"/>
                              <a:pt x="12" y="6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28" name="Freeform 4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2812"/>
                        <a:ext cx="7" cy="7"/>
                      </a:xfrm>
                      <a:custGeom>
                        <a:avLst/>
                        <a:gdLst>
                          <a:gd name="T0" fmla="*/ 0 w 4"/>
                          <a:gd name="T1" fmla="*/ 3 h 4"/>
                          <a:gd name="T2" fmla="*/ 3 w 4"/>
                          <a:gd name="T3" fmla="*/ 0 h 4"/>
                          <a:gd name="T4" fmla="*/ 1 w 4"/>
                          <a:gd name="T5" fmla="*/ 4 h 4"/>
                          <a:gd name="T6" fmla="*/ 0 w 4"/>
                          <a:gd name="T7" fmla="*/ 3 h 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" h="4">
                            <a:moveTo>
                              <a:pt x="0" y="3"/>
                            </a:moveTo>
                            <a:cubicBezTo>
                              <a:pt x="1" y="2"/>
                              <a:pt x="2" y="1"/>
                              <a:pt x="3" y="0"/>
                            </a:cubicBezTo>
                            <a:cubicBezTo>
                              <a:pt x="4" y="1"/>
                              <a:pt x="1" y="3"/>
                              <a:pt x="1" y="4"/>
                            </a:cubicBezTo>
                            <a:cubicBezTo>
                              <a:pt x="0" y="3"/>
                              <a:pt x="0" y="3"/>
                              <a:pt x="0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29" name="Freeform 4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2812"/>
                        <a:ext cx="7" cy="7"/>
                      </a:xfrm>
                      <a:custGeom>
                        <a:avLst/>
                        <a:gdLst>
                          <a:gd name="T0" fmla="*/ 0 w 4"/>
                          <a:gd name="T1" fmla="*/ 3 h 4"/>
                          <a:gd name="T2" fmla="*/ 3 w 4"/>
                          <a:gd name="T3" fmla="*/ 0 h 4"/>
                          <a:gd name="T4" fmla="*/ 1 w 4"/>
                          <a:gd name="T5" fmla="*/ 4 h 4"/>
                          <a:gd name="T6" fmla="*/ 0 w 4"/>
                          <a:gd name="T7" fmla="*/ 3 h 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" h="4">
                            <a:moveTo>
                              <a:pt x="0" y="3"/>
                            </a:moveTo>
                            <a:cubicBezTo>
                              <a:pt x="1" y="2"/>
                              <a:pt x="2" y="1"/>
                              <a:pt x="3" y="0"/>
                            </a:cubicBezTo>
                            <a:cubicBezTo>
                              <a:pt x="4" y="1"/>
                              <a:pt x="1" y="3"/>
                              <a:pt x="1" y="4"/>
                            </a:cubicBezTo>
                            <a:cubicBezTo>
                              <a:pt x="0" y="3"/>
                              <a:pt x="0" y="3"/>
                              <a:pt x="0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30" name="Freeform 4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83" y="2798"/>
                        <a:ext cx="11" cy="19"/>
                      </a:xfrm>
                      <a:custGeom>
                        <a:avLst/>
                        <a:gdLst>
                          <a:gd name="T0" fmla="*/ 1 w 7"/>
                          <a:gd name="T1" fmla="*/ 3 h 12"/>
                          <a:gd name="T2" fmla="*/ 4 w 7"/>
                          <a:gd name="T3" fmla="*/ 0 h 12"/>
                          <a:gd name="T4" fmla="*/ 7 w 7"/>
                          <a:gd name="T5" fmla="*/ 2 h 12"/>
                          <a:gd name="T6" fmla="*/ 7 w 7"/>
                          <a:gd name="T7" fmla="*/ 7 h 12"/>
                          <a:gd name="T8" fmla="*/ 6 w 7"/>
                          <a:gd name="T9" fmla="*/ 10 h 12"/>
                          <a:gd name="T10" fmla="*/ 3 w 7"/>
                          <a:gd name="T11" fmla="*/ 11 h 12"/>
                          <a:gd name="T12" fmla="*/ 1 w 7"/>
                          <a:gd name="T13" fmla="*/ 10 h 12"/>
                          <a:gd name="T14" fmla="*/ 3 w 7"/>
                          <a:gd name="T15" fmla="*/ 7 h 12"/>
                          <a:gd name="T16" fmla="*/ 1 w 7"/>
                          <a:gd name="T17" fmla="*/ 7 h 12"/>
                          <a:gd name="T18" fmla="*/ 1 w 7"/>
                          <a:gd name="T19" fmla="*/ 3 h 1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7" h="12">
                            <a:moveTo>
                              <a:pt x="1" y="3"/>
                            </a:moveTo>
                            <a:cubicBezTo>
                              <a:pt x="2" y="3"/>
                              <a:pt x="2" y="0"/>
                              <a:pt x="4" y="0"/>
                            </a:cubicBezTo>
                            <a:cubicBezTo>
                              <a:pt x="5" y="0"/>
                              <a:pt x="6" y="1"/>
                              <a:pt x="7" y="2"/>
                            </a:cubicBezTo>
                            <a:cubicBezTo>
                              <a:pt x="7" y="3"/>
                              <a:pt x="7" y="6"/>
                              <a:pt x="7" y="7"/>
                            </a:cubicBezTo>
                            <a:cubicBezTo>
                              <a:pt x="6" y="8"/>
                              <a:pt x="6" y="10"/>
                              <a:pt x="6" y="10"/>
                            </a:cubicBezTo>
                            <a:cubicBezTo>
                              <a:pt x="3" y="11"/>
                              <a:pt x="3" y="11"/>
                              <a:pt x="3" y="11"/>
                            </a:cubicBezTo>
                            <a:cubicBezTo>
                              <a:pt x="1" y="12"/>
                              <a:pt x="0" y="12"/>
                              <a:pt x="1" y="10"/>
                            </a:cubicBezTo>
                            <a:cubicBezTo>
                              <a:pt x="1" y="9"/>
                              <a:pt x="3" y="7"/>
                              <a:pt x="3" y="7"/>
                            </a:cubicBezTo>
                            <a:cubicBezTo>
                              <a:pt x="3" y="7"/>
                              <a:pt x="1" y="8"/>
                              <a:pt x="1" y="7"/>
                            </a:cubicBezTo>
                            <a:cubicBezTo>
                              <a:pt x="1" y="6"/>
                              <a:pt x="2" y="4"/>
                              <a:pt x="1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31" name="Freeform 4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83" y="2798"/>
                        <a:ext cx="11" cy="19"/>
                      </a:xfrm>
                      <a:custGeom>
                        <a:avLst/>
                        <a:gdLst>
                          <a:gd name="T0" fmla="*/ 1 w 7"/>
                          <a:gd name="T1" fmla="*/ 3 h 12"/>
                          <a:gd name="T2" fmla="*/ 4 w 7"/>
                          <a:gd name="T3" fmla="*/ 0 h 12"/>
                          <a:gd name="T4" fmla="*/ 7 w 7"/>
                          <a:gd name="T5" fmla="*/ 2 h 12"/>
                          <a:gd name="T6" fmla="*/ 7 w 7"/>
                          <a:gd name="T7" fmla="*/ 7 h 12"/>
                          <a:gd name="T8" fmla="*/ 6 w 7"/>
                          <a:gd name="T9" fmla="*/ 10 h 12"/>
                          <a:gd name="T10" fmla="*/ 3 w 7"/>
                          <a:gd name="T11" fmla="*/ 11 h 12"/>
                          <a:gd name="T12" fmla="*/ 1 w 7"/>
                          <a:gd name="T13" fmla="*/ 10 h 12"/>
                          <a:gd name="T14" fmla="*/ 3 w 7"/>
                          <a:gd name="T15" fmla="*/ 7 h 12"/>
                          <a:gd name="T16" fmla="*/ 1 w 7"/>
                          <a:gd name="T17" fmla="*/ 7 h 12"/>
                          <a:gd name="T18" fmla="*/ 1 w 7"/>
                          <a:gd name="T19" fmla="*/ 3 h 1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7" h="12">
                            <a:moveTo>
                              <a:pt x="1" y="3"/>
                            </a:moveTo>
                            <a:cubicBezTo>
                              <a:pt x="2" y="3"/>
                              <a:pt x="2" y="0"/>
                              <a:pt x="4" y="0"/>
                            </a:cubicBezTo>
                            <a:cubicBezTo>
                              <a:pt x="5" y="0"/>
                              <a:pt x="6" y="1"/>
                              <a:pt x="7" y="2"/>
                            </a:cubicBezTo>
                            <a:cubicBezTo>
                              <a:pt x="7" y="3"/>
                              <a:pt x="7" y="6"/>
                              <a:pt x="7" y="7"/>
                            </a:cubicBezTo>
                            <a:cubicBezTo>
                              <a:pt x="6" y="8"/>
                              <a:pt x="6" y="10"/>
                              <a:pt x="6" y="10"/>
                            </a:cubicBezTo>
                            <a:cubicBezTo>
                              <a:pt x="3" y="11"/>
                              <a:pt x="3" y="11"/>
                              <a:pt x="3" y="11"/>
                            </a:cubicBezTo>
                            <a:cubicBezTo>
                              <a:pt x="1" y="12"/>
                              <a:pt x="0" y="12"/>
                              <a:pt x="1" y="10"/>
                            </a:cubicBezTo>
                            <a:cubicBezTo>
                              <a:pt x="1" y="9"/>
                              <a:pt x="3" y="7"/>
                              <a:pt x="3" y="7"/>
                            </a:cubicBezTo>
                            <a:cubicBezTo>
                              <a:pt x="3" y="7"/>
                              <a:pt x="1" y="8"/>
                              <a:pt x="1" y="7"/>
                            </a:cubicBezTo>
                            <a:cubicBezTo>
                              <a:pt x="1" y="6"/>
                              <a:pt x="2" y="4"/>
                              <a:pt x="1" y="3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32" name="Freeform 3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71" y="2424"/>
                        <a:ext cx="89" cy="42"/>
                      </a:xfrm>
                      <a:custGeom>
                        <a:avLst/>
                        <a:gdLst>
                          <a:gd name="T0" fmla="*/ 0 w 55"/>
                          <a:gd name="T1" fmla="*/ 5 h 26"/>
                          <a:gd name="T2" fmla="*/ 3 w 55"/>
                          <a:gd name="T3" fmla="*/ 3 h 26"/>
                          <a:gd name="T4" fmla="*/ 8 w 55"/>
                          <a:gd name="T5" fmla="*/ 2 h 26"/>
                          <a:gd name="T6" fmla="*/ 19 w 55"/>
                          <a:gd name="T7" fmla="*/ 1 h 26"/>
                          <a:gd name="T8" fmla="*/ 20 w 55"/>
                          <a:gd name="T9" fmla="*/ 2 h 26"/>
                          <a:gd name="T10" fmla="*/ 25 w 55"/>
                          <a:gd name="T11" fmla="*/ 2 h 26"/>
                          <a:gd name="T12" fmla="*/ 34 w 55"/>
                          <a:gd name="T13" fmla="*/ 2 h 26"/>
                          <a:gd name="T14" fmla="*/ 39 w 55"/>
                          <a:gd name="T15" fmla="*/ 3 h 26"/>
                          <a:gd name="T16" fmla="*/ 43 w 55"/>
                          <a:gd name="T17" fmla="*/ 4 h 26"/>
                          <a:gd name="T18" fmla="*/ 47 w 55"/>
                          <a:gd name="T19" fmla="*/ 6 h 26"/>
                          <a:gd name="T20" fmla="*/ 53 w 55"/>
                          <a:gd name="T21" fmla="*/ 9 h 26"/>
                          <a:gd name="T22" fmla="*/ 55 w 55"/>
                          <a:gd name="T23" fmla="*/ 12 h 26"/>
                          <a:gd name="T24" fmla="*/ 52 w 55"/>
                          <a:gd name="T25" fmla="*/ 14 h 26"/>
                          <a:gd name="T26" fmla="*/ 48 w 55"/>
                          <a:gd name="T27" fmla="*/ 15 h 26"/>
                          <a:gd name="T28" fmla="*/ 43 w 55"/>
                          <a:gd name="T29" fmla="*/ 21 h 26"/>
                          <a:gd name="T30" fmla="*/ 45 w 55"/>
                          <a:gd name="T31" fmla="*/ 22 h 26"/>
                          <a:gd name="T32" fmla="*/ 43 w 55"/>
                          <a:gd name="T33" fmla="*/ 23 h 26"/>
                          <a:gd name="T34" fmla="*/ 40 w 55"/>
                          <a:gd name="T35" fmla="*/ 22 h 26"/>
                          <a:gd name="T36" fmla="*/ 36 w 55"/>
                          <a:gd name="T37" fmla="*/ 24 h 26"/>
                          <a:gd name="T38" fmla="*/ 33 w 55"/>
                          <a:gd name="T39" fmla="*/ 25 h 26"/>
                          <a:gd name="T40" fmla="*/ 27 w 55"/>
                          <a:gd name="T41" fmla="*/ 25 h 26"/>
                          <a:gd name="T42" fmla="*/ 24 w 55"/>
                          <a:gd name="T43" fmla="*/ 25 h 26"/>
                          <a:gd name="T44" fmla="*/ 22 w 55"/>
                          <a:gd name="T45" fmla="*/ 22 h 26"/>
                          <a:gd name="T46" fmla="*/ 18 w 55"/>
                          <a:gd name="T47" fmla="*/ 21 h 26"/>
                          <a:gd name="T48" fmla="*/ 16 w 55"/>
                          <a:gd name="T49" fmla="*/ 21 h 26"/>
                          <a:gd name="T50" fmla="*/ 16 w 55"/>
                          <a:gd name="T51" fmla="*/ 16 h 26"/>
                          <a:gd name="T52" fmla="*/ 15 w 55"/>
                          <a:gd name="T53" fmla="*/ 14 h 26"/>
                          <a:gd name="T54" fmla="*/ 10 w 55"/>
                          <a:gd name="T55" fmla="*/ 14 h 26"/>
                          <a:gd name="T56" fmla="*/ 2 w 55"/>
                          <a:gd name="T57" fmla="*/ 13 h 26"/>
                          <a:gd name="T58" fmla="*/ 1 w 55"/>
                          <a:gd name="T59" fmla="*/ 9 h 26"/>
                          <a:gd name="T60" fmla="*/ 0 w 55"/>
                          <a:gd name="T61" fmla="*/ 5 h 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5" h="26">
                            <a:moveTo>
                              <a:pt x="0" y="5"/>
                            </a:moveTo>
                            <a:cubicBezTo>
                              <a:pt x="2" y="5"/>
                              <a:pt x="2" y="4"/>
                              <a:pt x="3" y="3"/>
                            </a:cubicBezTo>
                            <a:cubicBezTo>
                              <a:pt x="4" y="2"/>
                              <a:pt x="6" y="2"/>
                              <a:pt x="8" y="2"/>
                            </a:cubicBezTo>
                            <a:cubicBezTo>
                              <a:pt x="11" y="1"/>
                              <a:pt x="15" y="1"/>
                              <a:pt x="19" y="1"/>
                            </a:cubicBezTo>
                            <a:cubicBezTo>
                              <a:pt x="20" y="1"/>
                              <a:pt x="19" y="3"/>
                              <a:pt x="20" y="2"/>
                            </a:cubicBezTo>
                            <a:cubicBezTo>
                              <a:pt x="21" y="1"/>
                              <a:pt x="24" y="2"/>
                              <a:pt x="25" y="2"/>
                            </a:cubicBezTo>
                            <a:cubicBezTo>
                              <a:pt x="27" y="2"/>
                              <a:pt x="32" y="4"/>
                              <a:pt x="34" y="2"/>
                            </a:cubicBezTo>
                            <a:cubicBezTo>
                              <a:pt x="36" y="0"/>
                              <a:pt x="37" y="2"/>
                              <a:pt x="39" y="3"/>
                            </a:cubicBezTo>
                            <a:cubicBezTo>
                              <a:pt x="40" y="4"/>
                              <a:pt x="41" y="4"/>
                              <a:pt x="43" y="4"/>
                            </a:cubicBezTo>
                            <a:cubicBezTo>
                              <a:pt x="44" y="4"/>
                              <a:pt x="45" y="5"/>
                              <a:pt x="47" y="6"/>
                            </a:cubicBezTo>
                            <a:cubicBezTo>
                              <a:pt x="47" y="6"/>
                              <a:pt x="53" y="9"/>
                              <a:pt x="53" y="9"/>
                            </a:cubicBezTo>
                            <a:cubicBezTo>
                              <a:pt x="52" y="12"/>
                              <a:pt x="52" y="12"/>
                              <a:pt x="55" y="12"/>
                            </a:cubicBezTo>
                            <a:cubicBezTo>
                              <a:pt x="53" y="13"/>
                              <a:pt x="54" y="14"/>
                              <a:pt x="52" y="14"/>
                            </a:cubicBezTo>
                            <a:cubicBezTo>
                              <a:pt x="50" y="13"/>
                              <a:pt x="49" y="15"/>
                              <a:pt x="48" y="15"/>
                            </a:cubicBezTo>
                            <a:cubicBezTo>
                              <a:pt x="43" y="17"/>
                              <a:pt x="46" y="19"/>
                              <a:pt x="43" y="21"/>
                            </a:cubicBezTo>
                            <a:cubicBezTo>
                              <a:pt x="44" y="21"/>
                              <a:pt x="45" y="22"/>
                              <a:pt x="45" y="22"/>
                            </a:cubicBezTo>
                            <a:cubicBezTo>
                              <a:pt x="45" y="23"/>
                              <a:pt x="44" y="23"/>
                              <a:pt x="43" y="23"/>
                            </a:cubicBezTo>
                            <a:cubicBezTo>
                              <a:pt x="44" y="22"/>
                              <a:pt x="40" y="22"/>
                              <a:pt x="40" y="22"/>
                            </a:cubicBezTo>
                            <a:cubicBezTo>
                              <a:pt x="39" y="24"/>
                              <a:pt x="37" y="23"/>
                              <a:pt x="36" y="24"/>
                            </a:cubicBezTo>
                            <a:cubicBezTo>
                              <a:pt x="35" y="25"/>
                              <a:pt x="33" y="25"/>
                              <a:pt x="33" y="25"/>
                            </a:cubicBezTo>
                            <a:cubicBezTo>
                              <a:pt x="31" y="26"/>
                              <a:pt x="29" y="25"/>
                              <a:pt x="27" y="25"/>
                            </a:cubicBezTo>
                            <a:cubicBezTo>
                              <a:pt x="27" y="25"/>
                              <a:pt x="24" y="26"/>
                              <a:pt x="24" y="25"/>
                            </a:cubicBezTo>
                            <a:cubicBezTo>
                              <a:pt x="23" y="24"/>
                              <a:pt x="23" y="23"/>
                              <a:pt x="22" y="22"/>
                            </a:cubicBezTo>
                            <a:cubicBezTo>
                              <a:pt x="20" y="22"/>
                              <a:pt x="19" y="21"/>
                              <a:pt x="18" y="21"/>
                            </a:cubicBezTo>
                            <a:cubicBezTo>
                              <a:pt x="17" y="21"/>
                              <a:pt x="16" y="21"/>
                              <a:pt x="16" y="21"/>
                            </a:cubicBezTo>
                            <a:cubicBezTo>
                              <a:pt x="15" y="19"/>
                              <a:pt x="18" y="17"/>
                              <a:pt x="16" y="16"/>
                            </a:cubicBezTo>
                            <a:cubicBezTo>
                              <a:pt x="16" y="16"/>
                              <a:pt x="15" y="14"/>
                              <a:pt x="15" y="14"/>
                            </a:cubicBezTo>
                            <a:cubicBezTo>
                              <a:pt x="14" y="14"/>
                              <a:pt x="11" y="14"/>
                              <a:pt x="10" y="14"/>
                            </a:cubicBezTo>
                            <a:cubicBezTo>
                              <a:pt x="8" y="14"/>
                              <a:pt x="4" y="12"/>
                              <a:pt x="2" y="13"/>
                            </a:cubicBezTo>
                            <a:cubicBezTo>
                              <a:pt x="2" y="11"/>
                              <a:pt x="2" y="10"/>
                              <a:pt x="1" y="9"/>
                            </a:cubicBezTo>
                            <a:cubicBezTo>
                              <a:pt x="0" y="8"/>
                              <a:pt x="1" y="6"/>
                              <a:pt x="0" y="5"/>
                            </a:cubicBezTo>
                          </a:path>
                        </a:pathLst>
                      </a:custGeom>
                      <a:grpFill/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  <p:sp>
                    <p:nvSpPr>
                      <p:cNvPr id="633" name="Freeform 255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077" y="2471"/>
                        <a:ext cx="942" cy="550"/>
                      </a:xfrm>
                      <a:custGeom>
                        <a:avLst/>
                        <a:gdLst>
                          <a:gd name="T0" fmla="*/ 451 w 582"/>
                          <a:gd name="T1" fmla="*/ 245 h 340"/>
                          <a:gd name="T2" fmla="*/ 460 w 582"/>
                          <a:gd name="T3" fmla="*/ 229 h 340"/>
                          <a:gd name="T4" fmla="*/ 435 w 582"/>
                          <a:gd name="T5" fmla="*/ 265 h 340"/>
                          <a:gd name="T6" fmla="*/ 382 w 582"/>
                          <a:gd name="T7" fmla="*/ 301 h 340"/>
                          <a:gd name="T8" fmla="*/ 345 w 582"/>
                          <a:gd name="T9" fmla="*/ 324 h 340"/>
                          <a:gd name="T10" fmla="*/ 349 w 582"/>
                          <a:gd name="T11" fmla="*/ 335 h 340"/>
                          <a:gd name="T12" fmla="*/ 363 w 582"/>
                          <a:gd name="T13" fmla="*/ 308 h 340"/>
                          <a:gd name="T14" fmla="*/ 378 w 582"/>
                          <a:gd name="T15" fmla="*/ 295 h 340"/>
                          <a:gd name="T16" fmla="*/ 567 w 582"/>
                          <a:gd name="T17" fmla="*/ 52 h 340"/>
                          <a:gd name="T18" fmla="*/ 529 w 582"/>
                          <a:gd name="T19" fmla="*/ 40 h 340"/>
                          <a:gd name="T20" fmla="*/ 500 w 582"/>
                          <a:gd name="T21" fmla="*/ 10 h 340"/>
                          <a:gd name="T22" fmla="*/ 448 w 582"/>
                          <a:gd name="T23" fmla="*/ 11 h 340"/>
                          <a:gd name="T24" fmla="*/ 402 w 582"/>
                          <a:gd name="T25" fmla="*/ 47 h 340"/>
                          <a:gd name="T26" fmla="*/ 430 w 582"/>
                          <a:gd name="T27" fmla="*/ 65 h 340"/>
                          <a:gd name="T28" fmla="*/ 386 w 582"/>
                          <a:gd name="T29" fmla="*/ 82 h 340"/>
                          <a:gd name="T30" fmla="*/ 330 w 582"/>
                          <a:gd name="T31" fmla="*/ 107 h 340"/>
                          <a:gd name="T32" fmla="*/ 246 w 582"/>
                          <a:gd name="T33" fmla="*/ 105 h 340"/>
                          <a:gd name="T34" fmla="*/ 185 w 582"/>
                          <a:gd name="T35" fmla="*/ 82 h 340"/>
                          <a:gd name="T36" fmla="*/ 156 w 582"/>
                          <a:gd name="T37" fmla="*/ 54 h 340"/>
                          <a:gd name="T38" fmla="*/ 114 w 582"/>
                          <a:gd name="T39" fmla="*/ 54 h 340"/>
                          <a:gd name="T40" fmla="*/ 84 w 582"/>
                          <a:gd name="T41" fmla="*/ 81 h 340"/>
                          <a:gd name="T42" fmla="*/ 67 w 582"/>
                          <a:gd name="T43" fmla="*/ 103 h 340"/>
                          <a:gd name="T44" fmla="*/ 20 w 582"/>
                          <a:gd name="T45" fmla="*/ 127 h 340"/>
                          <a:gd name="T46" fmla="*/ 3 w 582"/>
                          <a:gd name="T47" fmla="*/ 143 h 340"/>
                          <a:gd name="T48" fmla="*/ 22 w 582"/>
                          <a:gd name="T49" fmla="*/ 162 h 340"/>
                          <a:gd name="T50" fmla="*/ 56 w 582"/>
                          <a:gd name="T51" fmla="*/ 198 h 340"/>
                          <a:gd name="T52" fmla="*/ 61 w 582"/>
                          <a:gd name="T53" fmla="*/ 218 h 340"/>
                          <a:gd name="T54" fmla="*/ 101 w 582"/>
                          <a:gd name="T55" fmla="*/ 236 h 340"/>
                          <a:gd name="T56" fmla="*/ 139 w 582"/>
                          <a:gd name="T57" fmla="*/ 247 h 340"/>
                          <a:gd name="T58" fmla="*/ 174 w 582"/>
                          <a:gd name="T59" fmla="*/ 248 h 340"/>
                          <a:gd name="T60" fmla="*/ 209 w 582"/>
                          <a:gd name="T61" fmla="*/ 234 h 340"/>
                          <a:gd name="T62" fmla="*/ 228 w 582"/>
                          <a:gd name="T63" fmla="*/ 240 h 340"/>
                          <a:gd name="T64" fmla="*/ 233 w 582"/>
                          <a:gd name="T65" fmla="*/ 269 h 340"/>
                          <a:gd name="T66" fmla="*/ 240 w 582"/>
                          <a:gd name="T67" fmla="*/ 290 h 340"/>
                          <a:gd name="T68" fmla="*/ 265 w 582"/>
                          <a:gd name="T69" fmla="*/ 311 h 340"/>
                          <a:gd name="T70" fmla="*/ 281 w 582"/>
                          <a:gd name="T71" fmla="*/ 298 h 340"/>
                          <a:gd name="T72" fmla="*/ 313 w 582"/>
                          <a:gd name="T73" fmla="*/ 298 h 340"/>
                          <a:gd name="T74" fmla="*/ 332 w 582"/>
                          <a:gd name="T75" fmla="*/ 304 h 340"/>
                          <a:gd name="T76" fmla="*/ 344 w 582"/>
                          <a:gd name="T77" fmla="*/ 310 h 340"/>
                          <a:gd name="T78" fmla="*/ 349 w 582"/>
                          <a:gd name="T79" fmla="*/ 309 h 340"/>
                          <a:gd name="T80" fmla="*/ 369 w 582"/>
                          <a:gd name="T81" fmla="*/ 304 h 340"/>
                          <a:gd name="T82" fmla="*/ 378 w 582"/>
                          <a:gd name="T83" fmla="*/ 296 h 340"/>
                          <a:gd name="T84" fmla="*/ 391 w 582"/>
                          <a:gd name="T85" fmla="*/ 298 h 340"/>
                          <a:gd name="T86" fmla="*/ 407 w 582"/>
                          <a:gd name="T87" fmla="*/ 290 h 340"/>
                          <a:gd name="T88" fmla="*/ 421 w 582"/>
                          <a:gd name="T89" fmla="*/ 280 h 340"/>
                          <a:gd name="T90" fmla="*/ 434 w 582"/>
                          <a:gd name="T91" fmla="*/ 269 h 340"/>
                          <a:gd name="T92" fmla="*/ 436 w 582"/>
                          <a:gd name="T93" fmla="*/ 259 h 340"/>
                          <a:gd name="T94" fmla="*/ 447 w 582"/>
                          <a:gd name="T95" fmla="*/ 251 h 340"/>
                          <a:gd name="T96" fmla="*/ 455 w 582"/>
                          <a:gd name="T97" fmla="*/ 237 h 340"/>
                          <a:gd name="T98" fmla="*/ 454 w 582"/>
                          <a:gd name="T99" fmla="*/ 232 h 340"/>
                          <a:gd name="T100" fmla="*/ 445 w 582"/>
                          <a:gd name="T101" fmla="*/ 223 h 340"/>
                          <a:gd name="T102" fmla="*/ 443 w 582"/>
                          <a:gd name="T103" fmla="*/ 208 h 340"/>
                          <a:gd name="T104" fmla="*/ 456 w 582"/>
                          <a:gd name="T105" fmla="*/ 206 h 340"/>
                          <a:gd name="T106" fmla="*/ 443 w 582"/>
                          <a:gd name="T107" fmla="*/ 169 h 340"/>
                          <a:gd name="T108" fmla="*/ 460 w 582"/>
                          <a:gd name="T109" fmla="*/ 160 h 340"/>
                          <a:gd name="T110" fmla="*/ 448 w 582"/>
                          <a:gd name="T111" fmla="*/ 151 h 340"/>
                          <a:gd name="T112" fmla="*/ 421 w 582"/>
                          <a:gd name="T113" fmla="*/ 138 h 340"/>
                          <a:gd name="T114" fmla="*/ 455 w 582"/>
                          <a:gd name="T115" fmla="*/ 134 h 340"/>
                          <a:gd name="T116" fmla="*/ 472 w 582"/>
                          <a:gd name="T117" fmla="*/ 132 h 340"/>
                          <a:gd name="T118" fmla="*/ 509 w 582"/>
                          <a:gd name="T119" fmla="*/ 116 h 340"/>
                          <a:gd name="T120" fmla="*/ 544 w 582"/>
                          <a:gd name="T121" fmla="*/ 103 h 340"/>
                          <a:gd name="T122" fmla="*/ 569 w 582"/>
                          <a:gd name="T123" fmla="*/ 74 h 340"/>
                          <a:gd name="T124" fmla="*/ 447 w 582"/>
                          <a:gd name="T125" fmla="*/ 245 h 3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582" h="340">
                            <a:moveTo>
                              <a:pt x="453" y="136"/>
                            </a:moveTo>
                            <a:cubicBezTo>
                              <a:pt x="453" y="136"/>
                              <a:pt x="454" y="136"/>
                              <a:pt x="454" y="136"/>
                            </a:cubicBezTo>
                            <a:cubicBezTo>
                              <a:pt x="454" y="136"/>
                              <a:pt x="454" y="136"/>
                              <a:pt x="453" y="136"/>
                            </a:cubicBezTo>
                            <a:close/>
                            <a:moveTo>
                              <a:pt x="465" y="137"/>
                            </a:moveTo>
                            <a:cubicBezTo>
                              <a:pt x="465" y="137"/>
                              <a:pt x="465" y="137"/>
                              <a:pt x="464" y="137"/>
                            </a:cubicBezTo>
                            <a:cubicBezTo>
                              <a:pt x="464" y="137"/>
                              <a:pt x="465" y="137"/>
                              <a:pt x="465" y="137"/>
                            </a:cubicBezTo>
                            <a:close/>
                            <a:moveTo>
                              <a:pt x="452" y="209"/>
                            </a:moveTo>
                            <a:cubicBezTo>
                              <a:pt x="453" y="210"/>
                              <a:pt x="456" y="214"/>
                              <a:pt x="459" y="212"/>
                            </a:cubicBezTo>
                            <a:cubicBezTo>
                              <a:pt x="458" y="211"/>
                              <a:pt x="454" y="208"/>
                              <a:pt x="452" y="209"/>
                            </a:cubicBezTo>
                            <a:close/>
                            <a:moveTo>
                              <a:pt x="451" y="245"/>
                            </a:moveTo>
                            <a:cubicBezTo>
                              <a:pt x="451" y="245"/>
                              <a:pt x="451" y="245"/>
                              <a:pt x="451" y="245"/>
                            </a:cubicBezTo>
                            <a:cubicBezTo>
                              <a:pt x="453" y="245"/>
                              <a:pt x="452" y="243"/>
                              <a:pt x="451" y="245"/>
                            </a:cubicBezTo>
                            <a:close/>
                            <a:moveTo>
                              <a:pt x="459" y="226"/>
                            </a:moveTo>
                            <a:cubicBezTo>
                              <a:pt x="459" y="226"/>
                              <a:pt x="459" y="226"/>
                              <a:pt x="459" y="226"/>
                            </a:cubicBezTo>
                            <a:cubicBezTo>
                              <a:pt x="460" y="226"/>
                              <a:pt x="461" y="227"/>
                              <a:pt x="462" y="226"/>
                            </a:cubicBezTo>
                            <a:cubicBezTo>
                              <a:pt x="462" y="226"/>
                              <a:pt x="460" y="225"/>
                              <a:pt x="459" y="226"/>
                            </a:cubicBezTo>
                            <a:close/>
                            <a:moveTo>
                              <a:pt x="460" y="224"/>
                            </a:moveTo>
                            <a:cubicBezTo>
                              <a:pt x="460" y="224"/>
                              <a:pt x="461" y="224"/>
                              <a:pt x="461" y="224"/>
                            </a:cubicBezTo>
                            <a:cubicBezTo>
                              <a:pt x="461" y="223"/>
                              <a:pt x="461" y="223"/>
                              <a:pt x="460" y="224"/>
                            </a:cubicBezTo>
                            <a:close/>
                            <a:moveTo>
                              <a:pt x="460" y="229"/>
                            </a:moveTo>
                            <a:cubicBezTo>
                              <a:pt x="460" y="229"/>
                              <a:pt x="460" y="229"/>
                              <a:pt x="460" y="229"/>
                            </a:cubicBezTo>
                            <a:cubicBezTo>
                              <a:pt x="461" y="229"/>
                              <a:pt x="460" y="229"/>
                              <a:pt x="460" y="229"/>
                            </a:cubicBezTo>
                            <a:close/>
                            <a:moveTo>
                              <a:pt x="415" y="287"/>
                            </a:moveTo>
                            <a:cubicBezTo>
                              <a:pt x="415" y="287"/>
                              <a:pt x="415" y="287"/>
                              <a:pt x="416" y="288"/>
                            </a:cubicBezTo>
                            <a:cubicBezTo>
                              <a:pt x="417" y="287"/>
                              <a:pt x="415" y="286"/>
                              <a:pt x="415" y="287"/>
                            </a:cubicBezTo>
                            <a:close/>
                            <a:moveTo>
                              <a:pt x="438" y="270"/>
                            </a:moveTo>
                            <a:cubicBezTo>
                              <a:pt x="438" y="270"/>
                              <a:pt x="438" y="270"/>
                              <a:pt x="437" y="270"/>
                            </a:cubicBezTo>
                            <a:cubicBezTo>
                              <a:pt x="438" y="271"/>
                              <a:pt x="439" y="269"/>
                              <a:pt x="439" y="269"/>
                            </a:cubicBezTo>
                            <a:cubicBezTo>
                              <a:pt x="438" y="269"/>
                              <a:pt x="438" y="269"/>
                              <a:pt x="437" y="269"/>
                            </a:cubicBezTo>
                            <a:cubicBezTo>
                              <a:pt x="438" y="269"/>
                              <a:pt x="438" y="269"/>
                              <a:pt x="438" y="270"/>
                            </a:cubicBezTo>
                            <a:close/>
                            <a:moveTo>
                              <a:pt x="435" y="265"/>
                            </a:moveTo>
                            <a:cubicBezTo>
                              <a:pt x="434" y="265"/>
                              <a:pt x="434" y="264"/>
                              <a:pt x="433" y="264"/>
                            </a:cubicBezTo>
                            <a:cubicBezTo>
                              <a:pt x="433" y="265"/>
                              <a:pt x="434" y="265"/>
                              <a:pt x="435" y="265"/>
                            </a:cubicBezTo>
                            <a:close/>
                            <a:moveTo>
                              <a:pt x="423" y="280"/>
                            </a:moveTo>
                            <a:cubicBezTo>
                              <a:pt x="423" y="279"/>
                              <a:pt x="423" y="279"/>
                              <a:pt x="422" y="279"/>
                            </a:cubicBezTo>
                            <a:cubicBezTo>
                              <a:pt x="422" y="280"/>
                              <a:pt x="422" y="280"/>
                              <a:pt x="423" y="280"/>
                            </a:cubicBezTo>
                            <a:close/>
                            <a:moveTo>
                              <a:pt x="379" y="301"/>
                            </a:moveTo>
                            <a:cubicBezTo>
                              <a:pt x="379" y="302"/>
                              <a:pt x="379" y="302"/>
                              <a:pt x="379" y="302"/>
                            </a:cubicBezTo>
                            <a:cubicBezTo>
                              <a:pt x="379" y="302"/>
                              <a:pt x="379" y="302"/>
                              <a:pt x="379" y="302"/>
                            </a:cubicBezTo>
                            <a:cubicBezTo>
                              <a:pt x="379" y="302"/>
                              <a:pt x="379" y="301"/>
                              <a:pt x="379" y="301"/>
                            </a:cubicBezTo>
                            <a:close/>
                            <a:moveTo>
                              <a:pt x="385" y="301"/>
                            </a:moveTo>
                            <a:cubicBezTo>
                              <a:pt x="385" y="301"/>
                              <a:pt x="385" y="301"/>
                              <a:pt x="386" y="301"/>
                            </a:cubicBezTo>
                            <a:cubicBezTo>
                              <a:pt x="386" y="301"/>
                              <a:pt x="385" y="301"/>
                              <a:pt x="385" y="301"/>
                            </a:cubicBezTo>
                            <a:close/>
                            <a:moveTo>
                              <a:pt x="382" y="301"/>
                            </a:moveTo>
                            <a:cubicBezTo>
                              <a:pt x="383" y="302"/>
                              <a:pt x="384" y="301"/>
                              <a:pt x="384" y="300"/>
                            </a:cubicBezTo>
                            <a:cubicBezTo>
                              <a:pt x="383" y="300"/>
                              <a:pt x="382" y="301"/>
                              <a:pt x="382" y="301"/>
                            </a:cubicBezTo>
                            <a:close/>
                            <a:moveTo>
                              <a:pt x="385" y="299"/>
                            </a:moveTo>
                            <a:cubicBezTo>
                              <a:pt x="386" y="299"/>
                              <a:pt x="386" y="299"/>
                              <a:pt x="386" y="299"/>
                            </a:cubicBezTo>
                            <a:cubicBezTo>
                              <a:pt x="386" y="298"/>
                              <a:pt x="385" y="298"/>
                              <a:pt x="384" y="299"/>
                            </a:cubicBezTo>
                            <a:cubicBezTo>
                              <a:pt x="381" y="300"/>
                              <a:pt x="385" y="300"/>
                              <a:pt x="386" y="301"/>
                            </a:cubicBezTo>
                            <a:cubicBezTo>
                              <a:pt x="385" y="299"/>
                              <a:pt x="388" y="300"/>
                              <a:pt x="387" y="299"/>
                            </a:cubicBezTo>
                            <a:cubicBezTo>
                              <a:pt x="386" y="299"/>
                              <a:pt x="386" y="299"/>
                              <a:pt x="385" y="299"/>
                            </a:cubicBezTo>
                            <a:close/>
                            <a:moveTo>
                              <a:pt x="351" y="323"/>
                            </a:moveTo>
                            <a:cubicBezTo>
                              <a:pt x="351" y="323"/>
                              <a:pt x="349" y="322"/>
                              <a:pt x="349" y="323"/>
                            </a:cubicBezTo>
                            <a:cubicBezTo>
                              <a:pt x="348" y="322"/>
                              <a:pt x="346" y="323"/>
                              <a:pt x="345" y="324"/>
                            </a:cubicBezTo>
                            <a:cubicBezTo>
                              <a:pt x="345" y="322"/>
                              <a:pt x="342" y="322"/>
                              <a:pt x="341" y="323"/>
                            </a:cubicBezTo>
                            <a:cubicBezTo>
                              <a:pt x="341" y="323"/>
                              <a:pt x="341" y="324"/>
                              <a:pt x="341" y="324"/>
                            </a:cubicBezTo>
                            <a:cubicBezTo>
                              <a:pt x="340" y="324"/>
                              <a:pt x="340" y="323"/>
                              <a:pt x="339" y="323"/>
                            </a:cubicBezTo>
                            <a:cubicBezTo>
                              <a:pt x="337" y="324"/>
                              <a:pt x="338" y="325"/>
                              <a:pt x="339" y="325"/>
                            </a:cubicBezTo>
                            <a:cubicBezTo>
                              <a:pt x="336" y="326"/>
                              <a:pt x="335" y="328"/>
                              <a:pt x="333" y="329"/>
                            </a:cubicBezTo>
                            <a:cubicBezTo>
                              <a:pt x="332" y="330"/>
                              <a:pt x="333" y="332"/>
                              <a:pt x="333" y="333"/>
                            </a:cubicBezTo>
                            <a:cubicBezTo>
                              <a:pt x="333" y="334"/>
                              <a:pt x="332" y="336"/>
                              <a:pt x="333" y="337"/>
                            </a:cubicBezTo>
                            <a:cubicBezTo>
                              <a:pt x="334" y="338"/>
                              <a:pt x="337" y="338"/>
                              <a:pt x="338" y="339"/>
                            </a:cubicBezTo>
                            <a:cubicBezTo>
                              <a:pt x="339" y="340"/>
                              <a:pt x="341" y="340"/>
                              <a:pt x="343" y="340"/>
                            </a:cubicBezTo>
                            <a:cubicBezTo>
                              <a:pt x="343" y="338"/>
                              <a:pt x="345" y="337"/>
                              <a:pt x="346" y="338"/>
                            </a:cubicBezTo>
                            <a:cubicBezTo>
                              <a:pt x="345" y="337"/>
                              <a:pt x="349" y="335"/>
                              <a:pt x="349" y="335"/>
                            </a:cubicBezTo>
                            <a:cubicBezTo>
                              <a:pt x="350" y="334"/>
                              <a:pt x="351" y="331"/>
                              <a:pt x="350" y="331"/>
                            </a:cubicBezTo>
                            <a:cubicBezTo>
                              <a:pt x="352" y="330"/>
                              <a:pt x="353" y="327"/>
                              <a:pt x="353" y="326"/>
                            </a:cubicBezTo>
                            <a:cubicBezTo>
                              <a:pt x="355" y="328"/>
                              <a:pt x="355" y="324"/>
                              <a:pt x="354" y="323"/>
                            </a:cubicBezTo>
                            <a:cubicBezTo>
                              <a:pt x="354" y="322"/>
                              <a:pt x="350" y="320"/>
                              <a:pt x="351" y="323"/>
                            </a:cubicBezTo>
                            <a:close/>
                            <a:moveTo>
                              <a:pt x="348" y="313"/>
                            </a:moveTo>
                            <a:cubicBezTo>
                              <a:pt x="349" y="313"/>
                              <a:pt x="350" y="313"/>
                              <a:pt x="350" y="314"/>
                            </a:cubicBezTo>
                            <a:cubicBezTo>
                              <a:pt x="351" y="312"/>
                              <a:pt x="348" y="312"/>
                              <a:pt x="348" y="313"/>
                            </a:cubicBezTo>
                            <a:close/>
                            <a:moveTo>
                              <a:pt x="350" y="311"/>
                            </a:moveTo>
                            <a:cubicBezTo>
                              <a:pt x="350" y="311"/>
                              <a:pt x="350" y="312"/>
                              <a:pt x="351" y="312"/>
                            </a:cubicBezTo>
                            <a:cubicBezTo>
                              <a:pt x="351" y="312"/>
                              <a:pt x="351" y="311"/>
                              <a:pt x="350" y="311"/>
                            </a:cubicBezTo>
                            <a:close/>
                            <a:moveTo>
                              <a:pt x="363" y="308"/>
                            </a:moveTo>
                            <a:cubicBezTo>
                              <a:pt x="363" y="307"/>
                              <a:pt x="364" y="307"/>
                              <a:pt x="364" y="307"/>
                            </a:cubicBezTo>
                            <a:cubicBezTo>
                              <a:pt x="363" y="307"/>
                              <a:pt x="363" y="307"/>
                              <a:pt x="363" y="308"/>
                            </a:cubicBezTo>
                            <a:close/>
                            <a:moveTo>
                              <a:pt x="369" y="307"/>
                            </a:moveTo>
                            <a:cubicBezTo>
                              <a:pt x="370" y="307"/>
                              <a:pt x="371" y="307"/>
                              <a:pt x="371" y="306"/>
                            </a:cubicBezTo>
                            <a:cubicBezTo>
                              <a:pt x="370" y="306"/>
                              <a:pt x="370" y="307"/>
                              <a:pt x="369" y="307"/>
                            </a:cubicBezTo>
                            <a:close/>
                            <a:moveTo>
                              <a:pt x="372" y="307"/>
                            </a:moveTo>
                            <a:cubicBezTo>
                              <a:pt x="372" y="307"/>
                              <a:pt x="372" y="306"/>
                              <a:pt x="372" y="306"/>
                            </a:cubicBezTo>
                            <a:cubicBezTo>
                              <a:pt x="372" y="306"/>
                              <a:pt x="372" y="307"/>
                              <a:pt x="372" y="307"/>
                            </a:cubicBezTo>
                            <a:close/>
                            <a:moveTo>
                              <a:pt x="378" y="295"/>
                            </a:moveTo>
                            <a:cubicBezTo>
                              <a:pt x="378" y="295"/>
                              <a:pt x="379" y="297"/>
                              <a:pt x="380" y="296"/>
                            </a:cubicBezTo>
                            <a:cubicBezTo>
                              <a:pt x="379" y="295"/>
                              <a:pt x="379" y="295"/>
                              <a:pt x="378" y="295"/>
                            </a:cubicBezTo>
                            <a:close/>
                            <a:moveTo>
                              <a:pt x="380" y="297"/>
                            </a:moveTo>
                            <a:cubicBezTo>
                              <a:pt x="379" y="297"/>
                              <a:pt x="379" y="297"/>
                              <a:pt x="379" y="296"/>
                            </a:cubicBezTo>
                            <a:cubicBezTo>
                              <a:pt x="379" y="297"/>
                              <a:pt x="379" y="297"/>
                              <a:pt x="380" y="297"/>
                            </a:cubicBezTo>
                            <a:close/>
                            <a:moveTo>
                              <a:pt x="379" y="301"/>
                            </a:moveTo>
                            <a:cubicBezTo>
                              <a:pt x="379" y="301"/>
                              <a:pt x="379" y="301"/>
                              <a:pt x="379" y="301"/>
                            </a:cubicBezTo>
                            <a:cubicBezTo>
                              <a:pt x="379" y="301"/>
                              <a:pt x="379" y="301"/>
                              <a:pt x="379" y="301"/>
                            </a:cubicBezTo>
                            <a:close/>
                            <a:moveTo>
                              <a:pt x="580" y="51"/>
                            </a:moveTo>
                            <a:cubicBezTo>
                              <a:pt x="580" y="51"/>
                              <a:pt x="578" y="50"/>
                              <a:pt x="577" y="50"/>
                            </a:cubicBezTo>
                            <a:cubicBezTo>
                              <a:pt x="577" y="49"/>
                              <a:pt x="573" y="51"/>
                              <a:pt x="572" y="51"/>
                            </a:cubicBezTo>
                            <a:cubicBezTo>
                              <a:pt x="570" y="51"/>
                              <a:pt x="570" y="51"/>
                              <a:pt x="569" y="52"/>
                            </a:cubicBezTo>
                            <a:cubicBezTo>
                              <a:pt x="569" y="53"/>
                              <a:pt x="567" y="52"/>
                              <a:pt x="567" y="52"/>
                            </a:cubicBezTo>
                            <a:cubicBezTo>
                              <a:pt x="565" y="52"/>
                              <a:pt x="562" y="53"/>
                              <a:pt x="561" y="55"/>
                            </a:cubicBezTo>
                            <a:cubicBezTo>
                              <a:pt x="559" y="57"/>
                              <a:pt x="554" y="56"/>
                              <a:pt x="553" y="56"/>
                            </a:cubicBezTo>
                            <a:cubicBezTo>
                              <a:pt x="551" y="57"/>
                              <a:pt x="551" y="56"/>
                              <a:pt x="549" y="56"/>
                            </a:cubicBezTo>
                            <a:cubicBezTo>
                              <a:pt x="548" y="56"/>
                              <a:pt x="547" y="56"/>
                              <a:pt x="546" y="56"/>
                            </a:cubicBezTo>
                            <a:cubicBezTo>
                              <a:pt x="544" y="56"/>
                              <a:pt x="542" y="54"/>
                              <a:pt x="542" y="52"/>
                            </a:cubicBezTo>
                            <a:cubicBezTo>
                              <a:pt x="543" y="51"/>
                              <a:pt x="544" y="50"/>
                              <a:pt x="542" y="49"/>
                            </a:cubicBezTo>
                            <a:cubicBezTo>
                              <a:pt x="542" y="48"/>
                              <a:pt x="541" y="48"/>
                              <a:pt x="541" y="47"/>
                            </a:cubicBezTo>
                            <a:cubicBezTo>
                              <a:pt x="541" y="47"/>
                              <a:pt x="542" y="45"/>
                              <a:pt x="542" y="45"/>
                            </a:cubicBezTo>
                            <a:cubicBezTo>
                              <a:pt x="540" y="44"/>
                              <a:pt x="537" y="45"/>
                              <a:pt x="535" y="44"/>
                            </a:cubicBezTo>
                            <a:cubicBezTo>
                              <a:pt x="534" y="43"/>
                              <a:pt x="534" y="41"/>
                              <a:pt x="532" y="41"/>
                            </a:cubicBezTo>
                            <a:cubicBezTo>
                              <a:pt x="531" y="41"/>
                              <a:pt x="529" y="39"/>
                              <a:pt x="529" y="40"/>
                            </a:cubicBezTo>
                            <a:cubicBezTo>
                              <a:pt x="527" y="40"/>
                              <a:pt x="525" y="39"/>
                              <a:pt x="524" y="38"/>
                            </a:cubicBezTo>
                            <a:cubicBezTo>
                              <a:pt x="523" y="38"/>
                              <a:pt x="521" y="38"/>
                              <a:pt x="519" y="38"/>
                            </a:cubicBezTo>
                            <a:cubicBezTo>
                              <a:pt x="515" y="39"/>
                              <a:pt x="510" y="36"/>
                              <a:pt x="511" y="34"/>
                            </a:cubicBezTo>
                            <a:cubicBezTo>
                              <a:pt x="512" y="32"/>
                              <a:pt x="511" y="32"/>
                              <a:pt x="510" y="31"/>
                            </a:cubicBezTo>
                            <a:cubicBezTo>
                              <a:pt x="510" y="30"/>
                              <a:pt x="510" y="28"/>
                              <a:pt x="510" y="27"/>
                            </a:cubicBezTo>
                            <a:cubicBezTo>
                              <a:pt x="509" y="26"/>
                              <a:pt x="508" y="25"/>
                              <a:pt x="507" y="24"/>
                            </a:cubicBezTo>
                            <a:cubicBezTo>
                              <a:pt x="506" y="23"/>
                              <a:pt x="507" y="21"/>
                              <a:pt x="506" y="20"/>
                            </a:cubicBezTo>
                            <a:cubicBezTo>
                              <a:pt x="504" y="20"/>
                              <a:pt x="505" y="18"/>
                              <a:pt x="504" y="17"/>
                            </a:cubicBezTo>
                            <a:cubicBezTo>
                              <a:pt x="503" y="17"/>
                              <a:pt x="502" y="16"/>
                              <a:pt x="503" y="14"/>
                            </a:cubicBezTo>
                            <a:cubicBezTo>
                              <a:pt x="504" y="13"/>
                              <a:pt x="502" y="13"/>
                              <a:pt x="502" y="13"/>
                            </a:cubicBezTo>
                            <a:cubicBezTo>
                              <a:pt x="502" y="12"/>
                              <a:pt x="500" y="11"/>
                              <a:pt x="500" y="10"/>
                            </a:cubicBezTo>
                            <a:cubicBezTo>
                              <a:pt x="500" y="10"/>
                              <a:pt x="498" y="10"/>
                              <a:pt x="498" y="9"/>
                            </a:cubicBezTo>
                            <a:cubicBezTo>
                              <a:pt x="497" y="9"/>
                              <a:pt x="498" y="8"/>
                              <a:pt x="498" y="8"/>
                            </a:cubicBezTo>
                            <a:cubicBezTo>
                              <a:pt x="497" y="7"/>
                              <a:pt x="495" y="6"/>
                              <a:pt x="495" y="5"/>
                            </a:cubicBezTo>
                            <a:cubicBezTo>
                              <a:pt x="495" y="5"/>
                              <a:pt x="489" y="2"/>
                              <a:pt x="487" y="4"/>
                            </a:cubicBezTo>
                            <a:cubicBezTo>
                              <a:pt x="486" y="3"/>
                              <a:pt x="483" y="3"/>
                              <a:pt x="482" y="2"/>
                            </a:cubicBezTo>
                            <a:cubicBezTo>
                              <a:pt x="480" y="2"/>
                              <a:pt x="479" y="1"/>
                              <a:pt x="478" y="1"/>
                            </a:cubicBezTo>
                            <a:cubicBezTo>
                              <a:pt x="474" y="0"/>
                              <a:pt x="469" y="1"/>
                              <a:pt x="465" y="1"/>
                            </a:cubicBezTo>
                            <a:cubicBezTo>
                              <a:pt x="461" y="1"/>
                              <a:pt x="456" y="2"/>
                              <a:pt x="451" y="2"/>
                            </a:cubicBezTo>
                            <a:cubicBezTo>
                              <a:pt x="447" y="3"/>
                              <a:pt x="445" y="7"/>
                              <a:pt x="441" y="7"/>
                            </a:cubicBezTo>
                            <a:cubicBezTo>
                              <a:pt x="442" y="8"/>
                              <a:pt x="441" y="10"/>
                              <a:pt x="444" y="9"/>
                            </a:cubicBezTo>
                            <a:cubicBezTo>
                              <a:pt x="446" y="8"/>
                              <a:pt x="448" y="9"/>
                              <a:pt x="448" y="11"/>
                            </a:cubicBezTo>
                            <a:cubicBezTo>
                              <a:pt x="447" y="12"/>
                              <a:pt x="450" y="15"/>
                              <a:pt x="445" y="16"/>
                            </a:cubicBezTo>
                            <a:cubicBezTo>
                              <a:pt x="441" y="18"/>
                              <a:pt x="441" y="20"/>
                              <a:pt x="439" y="22"/>
                            </a:cubicBezTo>
                            <a:cubicBezTo>
                              <a:pt x="438" y="23"/>
                              <a:pt x="438" y="24"/>
                              <a:pt x="437" y="25"/>
                            </a:cubicBezTo>
                            <a:cubicBezTo>
                              <a:pt x="436" y="25"/>
                              <a:pt x="436" y="26"/>
                              <a:pt x="436" y="26"/>
                            </a:cubicBezTo>
                            <a:cubicBezTo>
                              <a:pt x="436" y="27"/>
                              <a:pt x="434" y="28"/>
                              <a:pt x="434" y="29"/>
                            </a:cubicBezTo>
                            <a:cubicBezTo>
                              <a:pt x="433" y="29"/>
                              <a:pt x="432" y="31"/>
                              <a:pt x="433" y="31"/>
                            </a:cubicBezTo>
                            <a:cubicBezTo>
                              <a:pt x="434" y="31"/>
                              <a:pt x="435" y="31"/>
                              <a:pt x="434" y="33"/>
                            </a:cubicBezTo>
                            <a:cubicBezTo>
                              <a:pt x="432" y="35"/>
                              <a:pt x="429" y="34"/>
                              <a:pt x="426" y="35"/>
                            </a:cubicBezTo>
                            <a:cubicBezTo>
                              <a:pt x="423" y="37"/>
                              <a:pt x="421" y="40"/>
                              <a:pt x="418" y="38"/>
                            </a:cubicBezTo>
                            <a:cubicBezTo>
                              <a:pt x="415" y="37"/>
                              <a:pt x="412" y="37"/>
                              <a:pt x="409" y="36"/>
                            </a:cubicBezTo>
                            <a:cubicBezTo>
                              <a:pt x="407" y="39"/>
                              <a:pt x="405" y="43"/>
                              <a:pt x="402" y="47"/>
                            </a:cubicBezTo>
                            <a:cubicBezTo>
                              <a:pt x="401" y="48"/>
                              <a:pt x="401" y="49"/>
                              <a:pt x="401" y="50"/>
                            </a:cubicBezTo>
                            <a:cubicBezTo>
                              <a:pt x="401" y="51"/>
                              <a:pt x="400" y="51"/>
                              <a:pt x="399" y="52"/>
                            </a:cubicBezTo>
                            <a:cubicBezTo>
                              <a:pt x="397" y="53"/>
                              <a:pt x="400" y="55"/>
                              <a:pt x="401" y="56"/>
                            </a:cubicBezTo>
                            <a:cubicBezTo>
                              <a:pt x="402" y="57"/>
                              <a:pt x="403" y="55"/>
                              <a:pt x="405" y="55"/>
                            </a:cubicBezTo>
                            <a:cubicBezTo>
                              <a:pt x="406" y="54"/>
                              <a:pt x="408" y="55"/>
                              <a:pt x="410" y="55"/>
                            </a:cubicBezTo>
                            <a:cubicBezTo>
                              <a:pt x="413" y="54"/>
                              <a:pt x="414" y="58"/>
                              <a:pt x="418" y="55"/>
                            </a:cubicBezTo>
                            <a:cubicBezTo>
                              <a:pt x="422" y="52"/>
                              <a:pt x="425" y="53"/>
                              <a:pt x="427" y="54"/>
                            </a:cubicBezTo>
                            <a:cubicBezTo>
                              <a:pt x="431" y="56"/>
                              <a:pt x="435" y="59"/>
                              <a:pt x="438" y="62"/>
                            </a:cubicBezTo>
                            <a:cubicBezTo>
                              <a:pt x="439" y="63"/>
                              <a:pt x="442" y="67"/>
                              <a:pt x="436" y="66"/>
                            </a:cubicBezTo>
                            <a:cubicBezTo>
                              <a:pt x="435" y="66"/>
                              <a:pt x="434" y="66"/>
                              <a:pt x="432" y="66"/>
                            </a:cubicBezTo>
                            <a:cubicBezTo>
                              <a:pt x="432" y="66"/>
                              <a:pt x="431" y="65"/>
                              <a:pt x="430" y="65"/>
                            </a:cubicBezTo>
                            <a:cubicBezTo>
                              <a:pt x="429" y="65"/>
                              <a:pt x="429" y="66"/>
                              <a:pt x="429" y="66"/>
                            </a:cubicBezTo>
                            <a:cubicBezTo>
                              <a:pt x="428" y="66"/>
                              <a:pt x="427" y="66"/>
                              <a:pt x="427" y="66"/>
                            </a:cubicBezTo>
                            <a:cubicBezTo>
                              <a:pt x="426" y="66"/>
                              <a:pt x="425" y="66"/>
                              <a:pt x="424" y="66"/>
                            </a:cubicBezTo>
                            <a:cubicBezTo>
                              <a:pt x="423" y="66"/>
                              <a:pt x="420" y="68"/>
                              <a:pt x="419" y="67"/>
                            </a:cubicBezTo>
                            <a:cubicBezTo>
                              <a:pt x="418" y="67"/>
                              <a:pt x="417" y="66"/>
                              <a:pt x="416" y="68"/>
                            </a:cubicBezTo>
                            <a:cubicBezTo>
                              <a:pt x="415" y="70"/>
                              <a:pt x="414" y="69"/>
                              <a:pt x="413" y="69"/>
                            </a:cubicBezTo>
                            <a:cubicBezTo>
                              <a:pt x="410" y="69"/>
                              <a:pt x="409" y="69"/>
                              <a:pt x="407" y="71"/>
                            </a:cubicBezTo>
                            <a:cubicBezTo>
                              <a:pt x="405" y="72"/>
                              <a:pt x="406" y="74"/>
                              <a:pt x="405" y="75"/>
                            </a:cubicBezTo>
                            <a:cubicBezTo>
                              <a:pt x="401" y="77"/>
                              <a:pt x="398" y="79"/>
                              <a:pt x="395" y="78"/>
                            </a:cubicBezTo>
                            <a:cubicBezTo>
                              <a:pt x="393" y="78"/>
                              <a:pt x="391" y="77"/>
                              <a:pt x="390" y="78"/>
                            </a:cubicBezTo>
                            <a:cubicBezTo>
                              <a:pt x="388" y="79"/>
                              <a:pt x="387" y="81"/>
                              <a:pt x="386" y="82"/>
                            </a:cubicBezTo>
                            <a:cubicBezTo>
                              <a:pt x="384" y="83"/>
                              <a:pt x="382" y="83"/>
                              <a:pt x="380" y="84"/>
                            </a:cubicBezTo>
                            <a:cubicBezTo>
                              <a:pt x="379" y="85"/>
                              <a:pt x="377" y="84"/>
                              <a:pt x="376" y="84"/>
                            </a:cubicBezTo>
                            <a:cubicBezTo>
                              <a:pt x="372" y="84"/>
                              <a:pt x="369" y="81"/>
                              <a:pt x="365" y="82"/>
                            </a:cubicBezTo>
                            <a:cubicBezTo>
                              <a:pt x="361" y="82"/>
                              <a:pt x="359" y="87"/>
                              <a:pt x="360" y="89"/>
                            </a:cubicBezTo>
                            <a:cubicBezTo>
                              <a:pt x="360" y="90"/>
                              <a:pt x="366" y="92"/>
                              <a:pt x="364" y="95"/>
                            </a:cubicBezTo>
                            <a:cubicBezTo>
                              <a:pt x="364" y="95"/>
                              <a:pt x="363" y="95"/>
                              <a:pt x="362" y="95"/>
                            </a:cubicBezTo>
                            <a:cubicBezTo>
                              <a:pt x="362" y="96"/>
                              <a:pt x="361" y="96"/>
                              <a:pt x="360" y="97"/>
                            </a:cubicBezTo>
                            <a:cubicBezTo>
                              <a:pt x="358" y="97"/>
                              <a:pt x="356" y="98"/>
                              <a:pt x="355" y="99"/>
                            </a:cubicBezTo>
                            <a:cubicBezTo>
                              <a:pt x="353" y="101"/>
                              <a:pt x="352" y="102"/>
                              <a:pt x="350" y="104"/>
                            </a:cubicBezTo>
                            <a:cubicBezTo>
                              <a:pt x="348" y="105"/>
                              <a:pt x="345" y="105"/>
                              <a:pt x="342" y="106"/>
                            </a:cubicBezTo>
                            <a:cubicBezTo>
                              <a:pt x="338" y="108"/>
                              <a:pt x="334" y="107"/>
                              <a:pt x="330" y="107"/>
                            </a:cubicBezTo>
                            <a:cubicBezTo>
                              <a:pt x="327" y="107"/>
                              <a:pt x="324" y="107"/>
                              <a:pt x="321" y="108"/>
                            </a:cubicBezTo>
                            <a:cubicBezTo>
                              <a:pt x="318" y="108"/>
                              <a:pt x="315" y="108"/>
                              <a:pt x="313" y="109"/>
                            </a:cubicBezTo>
                            <a:cubicBezTo>
                              <a:pt x="312" y="109"/>
                              <a:pt x="298" y="114"/>
                              <a:pt x="299" y="115"/>
                            </a:cubicBezTo>
                            <a:cubicBezTo>
                              <a:pt x="298" y="114"/>
                              <a:pt x="295" y="115"/>
                              <a:pt x="294" y="114"/>
                            </a:cubicBezTo>
                            <a:cubicBezTo>
                              <a:pt x="293" y="113"/>
                              <a:pt x="293" y="112"/>
                              <a:pt x="291" y="113"/>
                            </a:cubicBezTo>
                            <a:cubicBezTo>
                              <a:pt x="286" y="114"/>
                              <a:pt x="283" y="111"/>
                              <a:pt x="279" y="111"/>
                            </a:cubicBezTo>
                            <a:cubicBezTo>
                              <a:pt x="276" y="110"/>
                              <a:pt x="273" y="110"/>
                              <a:pt x="270" y="109"/>
                            </a:cubicBezTo>
                            <a:cubicBezTo>
                              <a:pt x="269" y="108"/>
                              <a:pt x="268" y="107"/>
                              <a:pt x="267" y="106"/>
                            </a:cubicBezTo>
                            <a:cubicBezTo>
                              <a:pt x="265" y="105"/>
                              <a:pt x="262" y="106"/>
                              <a:pt x="260" y="105"/>
                            </a:cubicBezTo>
                            <a:cubicBezTo>
                              <a:pt x="258" y="105"/>
                              <a:pt x="255" y="105"/>
                              <a:pt x="253" y="105"/>
                            </a:cubicBezTo>
                            <a:cubicBezTo>
                              <a:pt x="251" y="104"/>
                              <a:pt x="248" y="105"/>
                              <a:pt x="246" y="105"/>
                            </a:cubicBezTo>
                            <a:cubicBezTo>
                              <a:pt x="243" y="105"/>
                              <a:pt x="241" y="105"/>
                              <a:pt x="238" y="105"/>
                            </a:cubicBezTo>
                            <a:cubicBezTo>
                              <a:pt x="234" y="105"/>
                              <a:pt x="229" y="103"/>
                              <a:pt x="225" y="103"/>
                            </a:cubicBezTo>
                            <a:cubicBezTo>
                              <a:pt x="222" y="104"/>
                              <a:pt x="220" y="104"/>
                              <a:pt x="218" y="104"/>
                            </a:cubicBezTo>
                            <a:cubicBezTo>
                              <a:pt x="216" y="104"/>
                              <a:pt x="216" y="103"/>
                              <a:pt x="216" y="102"/>
                            </a:cubicBezTo>
                            <a:cubicBezTo>
                              <a:pt x="214" y="100"/>
                              <a:pt x="213" y="100"/>
                              <a:pt x="212" y="98"/>
                            </a:cubicBezTo>
                            <a:cubicBezTo>
                              <a:pt x="211" y="97"/>
                              <a:pt x="211" y="96"/>
                              <a:pt x="210" y="94"/>
                            </a:cubicBezTo>
                            <a:cubicBezTo>
                              <a:pt x="210" y="93"/>
                              <a:pt x="209" y="92"/>
                              <a:pt x="207" y="91"/>
                            </a:cubicBezTo>
                            <a:cubicBezTo>
                              <a:pt x="206" y="91"/>
                              <a:pt x="208" y="89"/>
                              <a:pt x="206" y="89"/>
                            </a:cubicBezTo>
                            <a:cubicBezTo>
                              <a:pt x="205" y="89"/>
                              <a:pt x="203" y="89"/>
                              <a:pt x="202" y="89"/>
                            </a:cubicBezTo>
                            <a:cubicBezTo>
                              <a:pt x="200" y="88"/>
                              <a:pt x="198" y="87"/>
                              <a:pt x="197" y="86"/>
                            </a:cubicBezTo>
                            <a:cubicBezTo>
                              <a:pt x="193" y="85"/>
                              <a:pt x="190" y="82"/>
                              <a:pt x="185" y="82"/>
                            </a:cubicBezTo>
                            <a:cubicBezTo>
                              <a:pt x="183" y="82"/>
                              <a:pt x="181" y="82"/>
                              <a:pt x="179" y="82"/>
                            </a:cubicBezTo>
                            <a:cubicBezTo>
                              <a:pt x="177" y="82"/>
                              <a:pt x="175" y="82"/>
                              <a:pt x="172" y="81"/>
                            </a:cubicBezTo>
                            <a:cubicBezTo>
                              <a:pt x="170" y="81"/>
                              <a:pt x="168" y="80"/>
                              <a:pt x="166" y="80"/>
                            </a:cubicBezTo>
                            <a:cubicBezTo>
                              <a:pt x="164" y="80"/>
                              <a:pt x="163" y="79"/>
                              <a:pt x="163" y="78"/>
                            </a:cubicBezTo>
                            <a:cubicBezTo>
                              <a:pt x="162" y="76"/>
                              <a:pt x="163" y="75"/>
                              <a:pt x="165" y="73"/>
                            </a:cubicBezTo>
                            <a:cubicBezTo>
                              <a:pt x="167" y="71"/>
                              <a:pt x="165" y="71"/>
                              <a:pt x="165" y="70"/>
                            </a:cubicBezTo>
                            <a:cubicBezTo>
                              <a:pt x="165" y="67"/>
                              <a:pt x="167" y="66"/>
                              <a:pt x="165" y="64"/>
                            </a:cubicBezTo>
                            <a:cubicBezTo>
                              <a:pt x="164" y="63"/>
                              <a:pt x="163" y="62"/>
                              <a:pt x="162" y="61"/>
                            </a:cubicBezTo>
                            <a:cubicBezTo>
                              <a:pt x="161" y="60"/>
                              <a:pt x="161" y="58"/>
                              <a:pt x="160" y="57"/>
                            </a:cubicBezTo>
                            <a:cubicBezTo>
                              <a:pt x="159" y="56"/>
                              <a:pt x="158" y="56"/>
                              <a:pt x="157" y="56"/>
                            </a:cubicBezTo>
                            <a:cubicBezTo>
                              <a:pt x="157" y="55"/>
                              <a:pt x="157" y="55"/>
                              <a:pt x="156" y="54"/>
                            </a:cubicBezTo>
                            <a:cubicBezTo>
                              <a:pt x="155" y="56"/>
                              <a:pt x="152" y="53"/>
                              <a:pt x="150" y="53"/>
                            </a:cubicBezTo>
                            <a:cubicBezTo>
                              <a:pt x="147" y="54"/>
                              <a:pt x="143" y="52"/>
                              <a:pt x="143" y="50"/>
                            </a:cubicBezTo>
                            <a:cubicBezTo>
                              <a:pt x="142" y="49"/>
                              <a:pt x="139" y="49"/>
                              <a:pt x="137" y="48"/>
                            </a:cubicBezTo>
                            <a:cubicBezTo>
                              <a:pt x="136" y="47"/>
                              <a:pt x="139" y="46"/>
                              <a:pt x="137" y="46"/>
                            </a:cubicBezTo>
                            <a:cubicBezTo>
                              <a:pt x="135" y="46"/>
                              <a:pt x="134" y="45"/>
                              <a:pt x="136" y="44"/>
                            </a:cubicBezTo>
                            <a:cubicBezTo>
                              <a:pt x="137" y="43"/>
                              <a:pt x="135" y="42"/>
                              <a:pt x="134" y="42"/>
                            </a:cubicBezTo>
                            <a:cubicBezTo>
                              <a:pt x="132" y="43"/>
                              <a:pt x="131" y="43"/>
                              <a:pt x="129" y="43"/>
                            </a:cubicBezTo>
                            <a:cubicBezTo>
                              <a:pt x="128" y="42"/>
                              <a:pt x="125" y="43"/>
                              <a:pt x="125" y="44"/>
                            </a:cubicBezTo>
                            <a:cubicBezTo>
                              <a:pt x="125" y="47"/>
                              <a:pt x="125" y="48"/>
                              <a:pt x="121" y="49"/>
                            </a:cubicBezTo>
                            <a:cubicBezTo>
                              <a:pt x="119" y="49"/>
                              <a:pt x="118" y="49"/>
                              <a:pt x="117" y="49"/>
                            </a:cubicBezTo>
                            <a:cubicBezTo>
                              <a:pt x="115" y="50"/>
                              <a:pt x="114" y="53"/>
                              <a:pt x="114" y="54"/>
                            </a:cubicBezTo>
                            <a:cubicBezTo>
                              <a:pt x="114" y="56"/>
                              <a:pt x="117" y="60"/>
                              <a:pt x="114" y="62"/>
                            </a:cubicBezTo>
                            <a:cubicBezTo>
                              <a:pt x="112" y="63"/>
                              <a:pt x="111" y="63"/>
                              <a:pt x="109" y="64"/>
                            </a:cubicBezTo>
                            <a:cubicBezTo>
                              <a:pt x="106" y="65"/>
                              <a:pt x="107" y="63"/>
                              <a:pt x="105" y="63"/>
                            </a:cubicBezTo>
                            <a:cubicBezTo>
                              <a:pt x="103" y="63"/>
                              <a:pt x="100" y="63"/>
                              <a:pt x="98" y="63"/>
                            </a:cubicBezTo>
                            <a:cubicBezTo>
                              <a:pt x="96" y="63"/>
                              <a:pt x="95" y="62"/>
                              <a:pt x="93" y="61"/>
                            </a:cubicBezTo>
                            <a:cubicBezTo>
                              <a:pt x="92" y="60"/>
                              <a:pt x="90" y="61"/>
                              <a:pt x="90" y="63"/>
                            </a:cubicBezTo>
                            <a:cubicBezTo>
                              <a:pt x="89" y="64"/>
                              <a:pt x="88" y="66"/>
                              <a:pt x="87" y="68"/>
                            </a:cubicBezTo>
                            <a:cubicBezTo>
                              <a:pt x="86" y="69"/>
                              <a:pt x="86" y="71"/>
                              <a:pt x="85" y="73"/>
                            </a:cubicBezTo>
                            <a:cubicBezTo>
                              <a:pt x="85" y="74"/>
                              <a:pt x="83" y="76"/>
                              <a:pt x="83" y="77"/>
                            </a:cubicBezTo>
                            <a:cubicBezTo>
                              <a:pt x="84" y="78"/>
                              <a:pt x="86" y="77"/>
                              <a:pt x="86" y="79"/>
                            </a:cubicBezTo>
                            <a:cubicBezTo>
                              <a:pt x="86" y="80"/>
                              <a:pt x="85" y="82"/>
                              <a:pt x="84" y="81"/>
                            </a:cubicBezTo>
                            <a:cubicBezTo>
                              <a:pt x="83" y="80"/>
                              <a:pt x="81" y="81"/>
                              <a:pt x="79" y="80"/>
                            </a:cubicBezTo>
                            <a:cubicBezTo>
                              <a:pt x="78" y="80"/>
                              <a:pt x="78" y="79"/>
                              <a:pt x="75" y="79"/>
                            </a:cubicBezTo>
                            <a:cubicBezTo>
                              <a:pt x="72" y="80"/>
                              <a:pt x="69" y="80"/>
                              <a:pt x="67" y="81"/>
                            </a:cubicBezTo>
                            <a:cubicBezTo>
                              <a:pt x="65" y="81"/>
                              <a:pt x="62" y="82"/>
                              <a:pt x="61" y="83"/>
                            </a:cubicBezTo>
                            <a:cubicBezTo>
                              <a:pt x="59" y="84"/>
                              <a:pt x="64" y="84"/>
                              <a:pt x="65" y="84"/>
                            </a:cubicBezTo>
                            <a:cubicBezTo>
                              <a:pt x="66" y="85"/>
                              <a:pt x="65" y="87"/>
                              <a:pt x="65" y="88"/>
                            </a:cubicBezTo>
                            <a:cubicBezTo>
                              <a:pt x="65" y="90"/>
                              <a:pt x="66" y="92"/>
                              <a:pt x="66" y="94"/>
                            </a:cubicBezTo>
                            <a:cubicBezTo>
                              <a:pt x="67" y="95"/>
                              <a:pt x="69" y="96"/>
                              <a:pt x="68" y="98"/>
                            </a:cubicBezTo>
                            <a:cubicBezTo>
                              <a:pt x="68" y="99"/>
                              <a:pt x="70" y="99"/>
                              <a:pt x="68" y="100"/>
                            </a:cubicBezTo>
                            <a:cubicBezTo>
                              <a:pt x="68" y="100"/>
                              <a:pt x="66" y="101"/>
                              <a:pt x="65" y="102"/>
                            </a:cubicBezTo>
                            <a:cubicBezTo>
                              <a:pt x="66" y="102"/>
                              <a:pt x="66" y="102"/>
                              <a:pt x="67" y="103"/>
                            </a:cubicBezTo>
                            <a:cubicBezTo>
                              <a:pt x="65" y="103"/>
                              <a:pt x="63" y="103"/>
                              <a:pt x="63" y="105"/>
                            </a:cubicBezTo>
                            <a:cubicBezTo>
                              <a:pt x="63" y="106"/>
                              <a:pt x="63" y="108"/>
                              <a:pt x="64" y="109"/>
                            </a:cubicBezTo>
                            <a:cubicBezTo>
                              <a:pt x="64" y="110"/>
                              <a:pt x="64" y="111"/>
                              <a:pt x="62" y="111"/>
                            </a:cubicBezTo>
                            <a:cubicBezTo>
                              <a:pt x="61" y="111"/>
                              <a:pt x="60" y="111"/>
                              <a:pt x="59" y="112"/>
                            </a:cubicBezTo>
                            <a:cubicBezTo>
                              <a:pt x="55" y="114"/>
                              <a:pt x="50" y="114"/>
                              <a:pt x="47" y="116"/>
                            </a:cubicBezTo>
                            <a:cubicBezTo>
                              <a:pt x="46" y="117"/>
                              <a:pt x="45" y="119"/>
                              <a:pt x="44" y="120"/>
                            </a:cubicBezTo>
                            <a:cubicBezTo>
                              <a:pt x="43" y="120"/>
                              <a:pt x="41" y="120"/>
                              <a:pt x="40" y="120"/>
                            </a:cubicBezTo>
                            <a:cubicBezTo>
                              <a:pt x="38" y="121"/>
                              <a:pt x="36" y="121"/>
                              <a:pt x="34" y="120"/>
                            </a:cubicBezTo>
                            <a:cubicBezTo>
                              <a:pt x="32" y="120"/>
                              <a:pt x="31" y="121"/>
                              <a:pt x="30" y="122"/>
                            </a:cubicBezTo>
                            <a:cubicBezTo>
                              <a:pt x="30" y="124"/>
                              <a:pt x="28" y="127"/>
                              <a:pt x="25" y="127"/>
                            </a:cubicBezTo>
                            <a:cubicBezTo>
                              <a:pt x="24" y="127"/>
                              <a:pt x="21" y="128"/>
                              <a:pt x="20" y="127"/>
                            </a:cubicBezTo>
                            <a:cubicBezTo>
                              <a:pt x="20" y="126"/>
                              <a:pt x="20" y="124"/>
                              <a:pt x="19" y="124"/>
                            </a:cubicBezTo>
                            <a:cubicBezTo>
                              <a:pt x="18" y="124"/>
                              <a:pt x="17" y="125"/>
                              <a:pt x="16" y="126"/>
                            </a:cubicBezTo>
                            <a:cubicBezTo>
                              <a:pt x="15" y="126"/>
                              <a:pt x="13" y="126"/>
                              <a:pt x="12" y="125"/>
                            </a:cubicBezTo>
                            <a:cubicBezTo>
                              <a:pt x="12" y="126"/>
                              <a:pt x="12" y="127"/>
                              <a:pt x="12" y="127"/>
                            </a:cubicBezTo>
                            <a:cubicBezTo>
                              <a:pt x="10" y="127"/>
                              <a:pt x="9" y="129"/>
                              <a:pt x="7" y="129"/>
                            </a:cubicBezTo>
                            <a:cubicBezTo>
                              <a:pt x="6" y="130"/>
                              <a:pt x="5" y="129"/>
                              <a:pt x="4" y="131"/>
                            </a:cubicBezTo>
                            <a:cubicBezTo>
                              <a:pt x="3" y="132"/>
                              <a:pt x="4" y="132"/>
                              <a:pt x="4" y="134"/>
                            </a:cubicBezTo>
                            <a:cubicBezTo>
                              <a:pt x="3" y="135"/>
                              <a:pt x="2" y="136"/>
                              <a:pt x="1" y="136"/>
                            </a:cubicBezTo>
                            <a:cubicBezTo>
                              <a:pt x="1" y="136"/>
                              <a:pt x="0" y="138"/>
                              <a:pt x="1" y="138"/>
                            </a:cubicBezTo>
                            <a:cubicBezTo>
                              <a:pt x="2" y="139"/>
                              <a:pt x="2" y="140"/>
                              <a:pt x="3" y="140"/>
                            </a:cubicBezTo>
                            <a:cubicBezTo>
                              <a:pt x="1" y="140"/>
                              <a:pt x="2" y="143"/>
                              <a:pt x="3" y="143"/>
                            </a:cubicBezTo>
                            <a:cubicBezTo>
                              <a:pt x="4" y="145"/>
                              <a:pt x="6" y="143"/>
                              <a:pt x="8" y="143"/>
                            </a:cubicBezTo>
                            <a:cubicBezTo>
                              <a:pt x="9" y="143"/>
                              <a:pt x="13" y="144"/>
                              <a:pt x="13" y="146"/>
                            </a:cubicBezTo>
                            <a:cubicBezTo>
                              <a:pt x="13" y="146"/>
                              <a:pt x="12" y="147"/>
                              <a:pt x="12" y="148"/>
                            </a:cubicBezTo>
                            <a:cubicBezTo>
                              <a:pt x="12" y="149"/>
                              <a:pt x="13" y="149"/>
                              <a:pt x="13" y="150"/>
                            </a:cubicBezTo>
                            <a:cubicBezTo>
                              <a:pt x="13" y="150"/>
                              <a:pt x="14" y="151"/>
                              <a:pt x="14" y="152"/>
                            </a:cubicBezTo>
                            <a:cubicBezTo>
                              <a:pt x="13" y="153"/>
                              <a:pt x="13" y="153"/>
                              <a:pt x="14" y="154"/>
                            </a:cubicBezTo>
                            <a:cubicBezTo>
                              <a:pt x="15" y="155"/>
                              <a:pt x="15" y="156"/>
                              <a:pt x="13" y="157"/>
                            </a:cubicBezTo>
                            <a:cubicBezTo>
                              <a:pt x="12" y="157"/>
                              <a:pt x="8" y="156"/>
                              <a:pt x="9" y="158"/>
                            </a:cubicBezTo>
                            <a:cubicBezTo>
                              <a:pt x="9" y="159"/>
                              <a:pt x="12" y="158"/>
                              <a:pt x="13" y="160"/>
                            </a:cubicBezTo>
                            <a:cubicBezTo>
                              <a:pt x="15" y="158"/>
                              <a:pt x="17" y="160"/>
                              <a:pt x="18" y="161"/>
                            </a:cubicBezTo>
                            <a:cubicBezTo>
                              <a:pt x="18" y="162"/>
                              <a:pt x="21" y="161"/>
                              <a:pt x="22" y="162"/>
                            </a:cubicBezTo>
                            <a:cubicBezTo>
                              <a:pt x="23" y="163"/>
                              <a:pt x="23" y="164"/>
                              <a:pt x="23" y="165"/>
                            </a:cubicBezTo>
                            <a:cubicBezTo>
                              <a:pt x="23" y="166"/>
                              <a:pt x="23" y="167"/>
                              <a:pt x="23" y="168"/>
                            </a:cubicBezTo>
                            <a:cubicBezTo>
                              <a:pt x="23" y="169"/>
                              <a:pt x="25" y="170"/>
                              <a:pt x="25" y="170"/>
                            </a:cubicBezTo>
                            <a:cubicBezTo>
                              <a:pt x="26" y="171"/>
                              <a:pt x="28" y="170"/>
                              <a:pt x="29" y="170"/>
                            </a:cubicBezTo>
                            <a:cubicBezTo>
                              <a:pt x="28" y="173"/>
                              <a:pt x="37" y="174"/>
                              <a:pt x="40" y="174"/>
                            </a:cubicBezTo>
                            <a:cubicBezTo>
                              <a:pt x="44" y="176"/>
                              <a:pt x="42" y="180"/>
                              <a:pt x="45" y="182"/>
                            </a:cubicBezTo>
                            <a:cubicBezTo>
                              <a:pt x="47" y="183"/>
                              <a:pt x="49" y="184"/>
                              <a:pt x="51" y="185"/>
                            </a:cubicBezTo>
                            <a:cubicBezTo>
                              <a:pt x="53" y="186"/>
                              <a:pt x="50" y="187"/>
                              <a:pt x="50" y="187"/>
                            </a:cubicBezTo>
                            <a:cubicBezTo>
                              <a:pt x="50" y="187"/>
                              <a:pt x="49" y="191"/>
                              <a:pt x="51" y="193"/>
                            </a:cubicBezTo>
                            <a:cubicBezTo>
                              <a:pt x="53" y="195"/>
                              <a:pt x="52" y="195"/>
                              <a:pt x="55" y="196"/>
                            </a:cubicBezTo>
                            <a:cubicBezTo>
                              <a:pt x="56" y="196"/>
                              <a:pt x="55" y="198"/>
                              <a:pt x="56" y="198"/>
                            </a:cubicBezTo>
                            <a:cubicBezTo>
                              <a:pt x="56" y="199"/>
                              <a:pt x="57" y="200"/>
                              <a:pt x="56" y="201"/>
                            </a:cubicBezTo>
                            <a:cubicBezTo>
                              <a:pt x="55" y="202"/>
                              <a:pt x="54" y="202"/>
                              <a:pt x="53" y="203"/>
                            </a:cubicBezTo>
                            <a:cubicBezTo>
                              <a:pt x="52" y="204"/>
                              <a:pt x="51" y="204"/>
                              <a:pt x="50" y="203"/>
                            </a:cubicBezTo>
                            <a:cubicBezTo>
                              <a:pt x="49" y="202"/>
                              <a:pt x="49" y="200"/>
                              <a:pt x="46" y="202"/>
                            </a:cubicBezTo>
                            <a:cubicBezTo>
                              <a:pt x="47" y="203"/>
                              <a:pt x="46" y="205"/>
                              <a:pt x="47" y="206"/>
                            </a:cubicBezTo>
                            <a:cubicBezTo>
                              <a:pt x="48" y="206"/>
                              <a:pt x="49" y="207"/>
                              <a:pt x="49" y="208"/>
                            </a:cubicBezTo>
                            <a:cubicBezTo>
                              <a:pt x="49" y="209"/>
                              <a:pt x="49" y="210"/>
                              <a:pt x="50" y="210"/>
                            </a:cubicBezTo>
                            <a:cubicBezTo>
                              <a:pt x="50" y="211"/>
                              <a:pt x="49" y="212"/>
                              <a:pt x="49" y="213"/>
                            </a:cubicBezTo>
                            <a:cubicBezTo>
                              <a:pt x="50" y="216"/>
                              <a:pt x="52" y="212"/>
                              <a:pt x="54" y="213"/>
                            </a:cubicBezTo>
                            <a:cubicBezTo>
                              <a:pt x="55" y="215"/>
                              <a:pt x="55" y="217"/>
                              <a:pt x="57" y="217"/>
                            </a:cubicBezTo>
                            <a:cubicBezTo>
                              <a:pt x="59" y="218"/>
                              <a:pt x="60" y="217"/>
                              <a:pt x="61" y="218"/>
                            </a:cubicBezTo>
                            <a:cubicBezTo>
                              <a:pt x="62" y="219"/>
                              <a:pt x="62" y="219"/>
                              <a:pt x="63" y="219"/>
                            </a:cubicBezTo>
                            <a:cubicBezTo>
                              <a:pt x="64" y="219"/>
                              <a:pt x="63" y="220"/>
                              <a:pt x="63" y="221"/>
                            </a:cubicBezTo>
                            <a:cubicBezTo>
                              <a:pt x="63" y="221"/>
                              <a:pt x="65" y="221"/>
                              <a:pt x="65" y="222"/>
                            </a:cubicBezTo>
                            <a:cubicBezTo>
                              <a:pt x="67" y="222"/>
                              <a:pt x="69" y="223"/>
                              <a:pt x="71" y="225"/>
                            </a:cubicBezTo>
                            <a:cubicBezTo>
                              <a:pt x="72" y="226"/>
                              <a:pt x="74" y="226"/>
                              <a:pt x="74" y="223"/>
                            </a:cubicBezTo>
                            <a:cubicBezTo>
                              <a:pt x="76" y="224"/>
                              <a:pt x="76" y="222"/>
                              <a:pt x="77" y="223"/>
                            </a:cubicBezTo>
                            <a:cubicBezTo>
                              <a:pt x="78" y="223"/>
                              <a:pt x="80" y="223"/>
                              <a:pt x="80" y="224"/>
                            </a:cubicBezTo>
                            <a:cubicBezTo>
                              <a:pt x="82" y="225"/>
                              <a:pt x="85" y="227"/>
                              <a:pt x="87" y="229"/>
                            </a:cubicBezTo>
                            <a:cubicBezTo>
                              <a:pt x="89" y="230"/>
                              <a:pt x="91" y="230"/>
                              <a:pt x="92" y="231"/>
                            </a:cubicBezTo>
                            <a:cubicBezTo>
                              <a:pt x="93" y="232"/>
                              <a:pt x="95" y="235"/>
                              <a:pt x="96" y="234"/>
                            </a:cubicBezTo>
                            <a:cubicBezTo>
                              <a:pt x="99" y="232"/>
                              <a:pt x="101" y="234"/>
                              <a:pt x="101" y="236"/>
                            </a:cubicBezTo>
                            <a:cubicBezTo>
                              <a:pt x="102" y="238"/>
                              <a:pt x="105" y="239"/>
                              <a:pt x="107" y="240"/>
                            </a:cubicBezTo>
                            <a:cubicBezTo>
                              <a:pt x="108" y="241"/>
                              <a:pt x="110" y="239"/>
                              <a:pt x="110" y="240"/>
                            </a:cubicBezTo>
                            <a:cubicBezTo>
                              <a:pt x="111" y="240"/>
                              <a:pt x="110" y="241"/>
                              <a:pt x="110" y="242"/>
                            </a:cubicBezTo>
                            <a:cubicBezTo>
                              <a:pt x="110" y="243"/>
                              <a:pt x="115" y="244"/>
                              <a:pt x="115" y="242"/>
                            </a:cubicBezTo>
                            <a:cubicBezTo>
                              <a:pt x="116" y="244"/>
                              <a:pt x="118" y="245"/>
                              <a:pt x="118" y="246"/>
                            </a:cubicBezTo>
                            <a:cubicBezTo>
                              <a:pt x="119" y="248"/>
                              <a:pt x="120" y="244"/>
                              <a:pt x="120" y="244"/>
                            </a:cubicBezTo>
                            <a:cubicBezTo>
                              <a:pt x="120" y="245"/>
                              <a:pt x="122" y="247"/>
                              <a:pt x="123" y="246"/>
                            </a:cubicBezTo>
                            <a:cubicBezTo>
                              <a:pt x="124" y="246"/>
                              <a:pt x="123" y="245"/>
                              <a:pt x="124" y="245"/>
                            </a:cubicBezTo>
                            <a:cubicBezTo>
                              <a:pt x="125" y="245"/>
                              <a:pt x="126" y="245"/>
                              <a:pt x="126" y="246"/>
                            </a:cubicBezTo>
                            <a:cubicBezTo>
                              <a:pt x="128" y="246"/>
                              <a:pt x="129" y="247"/>
                              <a:pt x="131" y="247"/>
                            </a:cubicBezTo>
                            <a:cubicBezTo>
                              <a:pt x="133" y="247"/>
                              <a:pt x="137" y="246"/>
                              <a:pt x="139" y="247"/>
                            </a:cubicBezTo>
                            <a:cubicBezTo>
                              <a:pt x="139" y="247"/>
                              <a:pt x="139" y="246"/>
                              <a:pt x="139" y="246"/>
                            </a:cubicBezTo>
                            <a:cubicBezTo>
                              <a:pt x="141" y="246"/>
                              <a:pt x="145" y="244"/>
                              <a:pt x="145" y="247"/>
                            </a:cubicBezTo>
                            <a:cubicBezTo>
                              <a:pt x="146" y="248"/>
                              <a:pt x="143" y="251"/>
                              <a:pt x="146" y="252"/>
                            </a:cubicBezTo>
                            <a:cubicBezTo>
                              <a:pt x="146" y="251"/>
                              <a:pt x="148" y="249"/>
                              <a:pt x="149" y="248"/>
                            </a:cubicBezTo>
                            <a:cubicBezTo>
                              <a:pt x="150" y="246"/>
                              <a:pt x="152" y="245"/>
                              <a:pt x="154" y="244"/>
                            </a:cubicBezTo>
                            <a:cubicBezTo>
                              <a:pt x="156" y="243"/>
                              <a:pt x="157" y="243"/>
                              <a:pt x="159" y="243"/>
                            </a:cubicBezTo>
                            <a:cubicBezTo>
                              <a:pt x="160" y="243"/>
                              <a:pt x="159" y="245"/>
                              <a:pt x="161" y="245"/>
                            </a:cubicBezTo>
                            <a:cubicBezTo>
                              <a:pt x="162" y="245"/>
                              <a:pt x="164" y="245"/>
                              <a:pt x="165" y="246"/>
                            </a:cubicBezTo>
                            <a:cubicBezTo>
                              <a:pt x="167" y="246"/>
                              <a:pt x="167" y="245"/>
                              <a:pt x="168" y="245"/>
                            </a:cubicBezTo>
                            <a:cubicBezTo>
                              <a:pt x="169" y="245"/>
                              <a:pt x="172" y="246"/>
                              <a:pt x="172" y="247"/>
                            </a:cubicBezTo>
                            <a:cubicBezTo>
                              <a:pt x="172" y="248"/>
                              <a:pt x="173" y="248"/>
                              <a:pt x="174" y="248"/>
                            </a:cubicBezTo>
                            <a:cubicBezTo>
                              <a:pt x="175" y="248"/>
                              <a:pt x="177" y="248"/>
                              <a:pt x="178" y="247"/>
                            </a:cubicBezTo>
                            <a:cubicBezTo>
                              <a:pt x="181" y="247"/>
                              <a:pt x="181" y="246"/>
                              <a:pt x="182" y="245"/>
                            </a:cubicBezTo>
                            <a:cubicBezTo>
                              <a:pt x="182" y="243"/>
                              <a:pt x="185" y="243"/>
                              <a:pt x="186" y="242"/>
                            </a:cubicBezTo>
                            <a:cubicBezTo>
                              <a:pt x="187" y="241"/>
                              <a:pt x="186" y="240"/>
                              <a:pt x="189" y="239"/>
                            </a:cubicBezTo>
                            <a:cubicBezTo>
                              <a:pt x="191" y="239"/>
                              <a:pt x="192" y="239"/>
                              <a:pt x="194" y="238"/>
                            </a:cubicBezTo>
                            <a:cubicBezTo>
                              <a:pt x="195" y="236"/>
                              <a:pt x="196" y="235"/>
                              <a:pt x="198" y="234"/>
                            </a:cubicBezTo>
                            <a:cubicBezTo>
                              <a:pt x="199" y="234"/>
                              <a:pt x="200" y="233"/>
                              <a:pt x="201" y="233"/>
                            </a:cubicBezTo>
                            <a:cubicBezTo>
                              <a:pt x="202" y="234"/>
                              <a:pt x="203" y="234"/>
                              <a:pt x="203" y="235"/>
                            </a:cubicBezTo>
                            <a:cubicBezTo>
                              <a:pt x="203" y="234"/>
                              <a:pt x="205" y="235"/>
                              <a:pt x="205" y="235"/>
                            </a:cubicBezTo>
                            <a:cubicBezTo>
                              <a:pt x="206" y="235"/>
                              <a:pt x="207" y="236"/>
                              <a:pt x="208" y="236"/>
                            </a:cubicBezTo>
                            <a:cubicBezTo>
                              <a:pt x="208" y="235"/>
                              <a:pt x="208" y="234"/>
                              <a:pt x="209" y="234"/>
                            </a:cubicBezTo>
                            <a:cubicBezTo>
                              <a:pt x="210" y="233"/>
                              <a:pt x="213" y="231"/>
                              <a:pt x="214" y="232"/>
                            </a:cubicBezTo>
                            <a:cubicBezTo>
                              <a:pt x="215" y="232"/>
                              <a:pt x="216" y="233"/>
                              <a:pt x="216" y="234"/>
                            </a:cubicBezTo>
                            <a:cubicBezTo>
                              <a:pt x="216" y="234"/>
                              <a:pt x="213" y="236"/>
                              <a:pt x="215" y="236"/>
                            </a:cubicBezTo>
                            <a:cubicBezTo>
                              <a:pt x="216" y="237"/>
                              <a:pt x="217" y="236"/>
                              <a:pt x="218" y="235"/>
                            </a:cubicBezTo>
                            <a:cubicBezTo>
                              <a:pt x="217" y="237"/>
                              <a:pt x="219" y="237"/>
                              <a:pt x="219" y="238"/>
                            </a:cubicBezTo>
                            <a:cubicBezTo>
                              <a:pt x="218" y="239"/>
                              <a:pt x="217" y="240"/>
                              <a:pt x="217" y="240"/>
                            </a:cubicBezTo>
                            <a:cubicBezTo>
                              <a:pt x="216" y="241"/>
                              <a:pt x="215" y="242"/>
                              <a:pt x="216" y="242"/>
                            </a:cubicBezTo>
                            <a:cubicBezTo>
                              <a:pt x="217" y="242"/>
                              <a:pt x="218" y="241"/>
                              <a:pt x="219" y="241"/>
                            </a:cubicBezTo>
                            <a:cubicBezTo>
                              <a:pt x="220" y="241"/>
                              <a:pt x="221" y="242"/>
                              <a:pt x="222" y="242"/>
                            </a:cubicBezTo>
                            <a:cubicBezTo>
                              <a:pt x="223" y="243"/>
                              <a:pt x="224" y="242"/>
                              <a:pt x="225" y="243"/>
                            </a:cubicBezTo>
                            <a:cubicBezTo>
                              <a:pt x="227" y="245"/>
                              <a:pt x="227" y="242"/>
                              <a:pt x="228" y="240"/>
                            </a:cubicBezTo>
                            <a:cubicBezTo>
                              <a:pt x="229" y="242"/>
                              <a:pt x="231" y="242"/>
                              <a:pt x="233" y="244"/>
                            </a:cubicBezTo>
                            <a:cubicBezTo>
                              <a:pt x="234" y="245"/>
                              <a:pt x="233" y="245"/>
                              <a:pt x="234" y="247"/>
                            </a:cubicBezTo>
                            <a:cubicBezTo>
                              <a:pt x="234" y="248"/>
                              <a:pt x="235" y="249"/>
                              <a:pt x="235" y="250"/>
                            </a:cubicBezTo>
                            <a:cubicBezTo>
                              <a:pt x="236" y="250"/>
                              <a:pt x="236" y="249"/>
                              <a:pt x="236" y="249"/>
                            </a:cubicBezTo>
                            <a:cubicBezTo>
                              <a:pt x="238" y="249"/>
                              <a:pt x="239" y="250"/>
                              <a:pt x="239" y="251"/>
                            </a:cubicBezTo>
                            <a:cubicBezTo>
                              <a:pt x="239" y="253"/>
                              <a:pt x="239" y="254"/>
                              <a:pt x="239" y="255"/>
                            </a:cubicBezTo>
                            <a:cubicBezTo>
                              <a:pt x="239" y="257"/>
                              <a:pt x="239" y="259"/>
                              <a:pt x="239" y="261"/>
                            </a:cubicBezTo>
                            <a:cubicBezTo>
                              <a:pt x="239" y="262"/>
                              <a:pt x="239" y="265"/>
                              <a:pt x="237" y="264"/>
                            </a:cubicBezTo>
                            <a:cubicBezTo>
                              <a:pt x="237" y="265"/>
                              <a:pt x="239" y="265"/>
                              <a:pt x="238" y="266"/>
                            </a:cubicBezTo>
                            <a:cubicBezTo>
                              <a:pt x="238" y="267"/>
                              <a:pt x="237" y="266"/>
                              <a:pt x="237" y="267"/>
                            </a:cubicBezTo>
                            <a:cubicBezTo>
                              <a:pt x="234" y="268"/>
                              <a:pt x="236" y="269"/>
                              <a:pt x="233" y="269"/>
                            </a:cubicBezTo>
                            <a:cubicBezTo>
                              <a:pt x="233" y="269"/>
                              <a:pt x="232" y="274"/>
                              <a:pt x="230" y="272"/>
                            </a:cubicBezTo>
                            <a:cubicBezTo>
                              <a:pt x="230" y="274"/>
                              <a:pt x="229" y="275"/>
                              <a:pt x="229" y="276"/>
                            </a:cubicBezTo>
                            <a:cubicBezTo>
                              <a:pt x="228" y="276"/>
                              <a:pt x="227" y="277"/>
                              <a:pt x="227" y="278"/>
                            </a:cubicBezTo>
                            <a:cubicBezTo>
                              <a:pt x="228" y="279"/>
                              <a:pt x="228" y="279"/>
                              <a:pt x="229" y="280"/>
                            </a:cubicBezTo>
                            <a:cubicBezTo>
                              <a:pt x="229" y="281"/>
                              <a:pt x="229" y="282"/>
                              <a:pt x="229" y="283"/>
                            </a:cubicBezTo>
                            <a:cubicBezTo>
                              <a:pt x="228" y="284"/>
                              <a:pt x="227" y="285"/>
                              <a:pt x="228" y="285"/>
                            </a:cubicBezTo>
                            <a:cubicBezTo>
                              <a:pt x="229" y="286"/>
                              <a:pt x="232" y="284"/>
                              <a:pt x="233" y="283"/>
                            </a:cubicBezTo>
                            <a:cubicBezTo>
                              <a:pt x="235" y="282"/>
                              <a:pt x="238" y="284"/>
                              <a:pt x="240" y="283"/>
                            </a:cubicBezTo>
                            <a:cubicBezTo>
                              <a:pt x="240" y="284"/>
                              <a:pt x="238" y="285"/>
                              <a:pt x="239" y="286"/>
                            </a:cubicBezTo>
                            <a:cubicBezTo>
                              <a:pt x="239" y="287"/>
                              <a:pt x="241" y="287"/>
                              <a:pt x="240" y="288"/>
                            </a:cubicBezTo>
                            <a:cubicBezTo>
                              <a:pt x="239" y="289"/>
                              <a:pt x="240" y="290"/>
                              <a:pt x="240" y="290"/>
                            </a:cubicBezTo>
                            <a:cubicBezTo>
                              <a:pt x="241" y="291"/>
                              <a:pt x="240" y="293"/>
                              <a:pt x="243" y="293"/>
                            </a:cubicBezTo>
                            <a:cubicBezTo>
                              <a:pt x="245" y="293"/>
                              <a:pt x="246" y="293"/>
                              <a:pt x="246" y="295"/>
                            </a:cubicBezTo>
                            <a:cubicBezTo>
                              <a:pt x="244" y="295"/>
                              <a:pt x="245" y="298"/>
                              <a:pt x="244" y="299"/>
                            </a:cubicBezTo>
                            <a:cubicBezTo>
                              <a:pt x="244" y="300"/>
                              <a:pt x="242" y="303"/>
                              <a:pt x="244" y="303"/>
                            </a:cubicBezTo>
                            <a:cubicBezTo>
                              <a:pt x="246" y="302"/>
                              <a:pt x="249" y="302"/>
                              <a:pt x="250" y="303"/>
                            </a:cubicBezTo>
                            <a:cubicBezTo>
                              <a:pt x="252" y="304"/>
                              <a:pt x="249" y="306"/>
                              <a:pt x="252" y="307"/>
                            </a:cubicBezTo>
                            <a:cubicBezTo>
                              <a:pt x="252" y="307"/>
                              <a:pt x="252" y="309"/>
                              <a:pt x="253" y="309"/>
                            </a:cubicBezTo>
                            <a:cubicBezTo>
                              <a:pt x="253" y="309"/>
                              <a:pt x="254" y="308"/>
                              <a:pt x="255" y="308"/>
                            </a:cubicBezTo>
                            <a:cubicBezTo>
                              <a:pt x="256" y="309"/>
                              <a:pt x="260" y="307"/>
                              <a:pt x="261" y="306"/>
                            </a:cubicBezTo>
                            <a:cubicBezTo>
                              <a:pt x="261" y="307"/>
                              <a:pt x="262" y="308"/>
                              <a:pt x="262" y="310"/>
                            </a:cubicBezTo>
                            <a:cubicBezTo>
                              <a:pt x="263" y="311"/>
                              <a:pt x="263" y="311"/>
                              <a:pt x="265" y="311"/>
                            </a:cubicBezTo>
                            <a:cubicBezTo>
                              <a:pt x="266" y="310"/>
                              <a:pt x="267" y="312"/>
                              <a:pt x="268" y="311"/>
                            </a:cubicBezTo>
                            <a:cubicBezTo>
                              <a:pt x="268" y="311"/>
                              <a:pt x="267" y="309"/>
                              <a:pt x="267" y="309"/>
                            </a:cubicBezTo>
                            <a:cubicBezTo>
                              <a:pt x="267" y="308"/>
                              <a:pt x="268" y="308"/>
                              <a:pt x="268" y="307"/>
                            </a:cubicBezTo>
                            <a:cubicBezTo>
                              <a:pt x="268" y="307"/>
                              <a:pt x="268" y="306"/>
                              <a:pt x="268" y="306"/>
                            </a:cubicBezTo>
                            <a:cubicBezTo>
                              <a:pt x="267" y="305"/>
                              <a:pt x="267" y="304"/>
                              <a:pt x="266" y="303"/>
                            </a:cubicBezTo>
                            <a:cubicBezTo>
                              <a:pt x="266" y="303"/>
                              <a:pt x="265" y="299"/>
                              <a:pt x="268" y="299"/>
                            </a:cubicBezTo>
                            <a:cubicBezTo>
                              <a:pt x="268" y="299"/>
                              <a:pt x="268" y="300"/>
                              <a:pt x="268" y="299"/>
                            </a:cubicBezTo>
                            <a:cubicBezTo>
                              <a:pt x="269" y="299"/>
                              <a:pt x="269" y="299"/>
                              <a:pt x="270" y="299"/>
                            </a:cubicBezTo>
                            <a:cubicBezTo>
                              <a:pt x="271" y="299"/>
                              <a:pt x="271" y="300"/>
                              <a:pt x="272" y="299"/>
                            </a:cubicBezTo>
                            <a:cubicBezTo>
                              <a:pt x="273" y="298"/>
                              <a:pt x="274" y="295"/>
                              <a:pt x="277" y="297"/>
                            </a:cubicBezTo>
                            <a:cubicBezTo>
                              <a:pt x="278" y="298"/>
                              <a:pt x="279" y="300"/>
                              <a:pt x="281" y="298"/>
                            </a:cubicBezTo>
                            <a:cubicBezTo>
                              <a:pt x="282" y="296"/>
                              <a:pt x="283" y="296"/>
                              <a:pt x="284" y="298"/>
                            </a:cubicBezTo>
                            <a:cubicBezTo>
                              <a:pt x="285" y="297"/>
                              <a:pt x="285" y="295"/>
                              <a:pt x="286" y="297"/>
                            </a:cubicBezTo>
                            <a:cubicBezTo>
                              <a:pt x="287" y="297"/>
                              <a:pt x="287" y="298"/>
                              <a:pt x="288" y="299"/>
                            </a:cubicBezTo>
                            <a:cubicBezTo>
                              <a:pt x="289" y="299"/>
                              <a:pt x="290" y="295"/>
                              <a:pt x="291" y="295"/>
                            </a:cubicBezTo>
                            <a:cubicBezTo>
                              <a:pt x="290" y="298"/>
                              <a:pt x="295" y="296"/>
                              <a:pt x="296" y="295"/>
                            </a:cubicBezTo>
                            <a:cubicBezTo>
                              <a:pt x="297" y="294"/>
                              <a:pt x="296" y="293"/>
                              <a:pt x="297" y="292"/>
                            </a:cubicBezTo>
                            <a:cubicBezTo>
                              <a:pt x="298" y="292"/>
                              <a:pt x="300" y="291"/>
                              <a:pt x="301" y="290"/>
                            </a:cubicBezTo>
                            <a:cubicBezTo>
                              <a:pt x="302" y="292"/>
                              <a:pt x="304" y="293"/>
                              <a:pt x="306" y="294"/>
                            </a:cubicBezTo>
                            <a:cubicBezTo>
                              <a:pt x="307" y="295"/>
                              <a:pt x="308" y="293"/>
                              <a:pt x="309" y="294"/>
                            </a:cubicBezTo>
                            <a:cubicBezTo>
                              <a:pt x="310" y="294"/>
                              <a:pt x="311" y="295"/>
                              <a:pt x="312" y="295"/>
                            </a:cubicBezTo>
                            <a:cubicBezTo>
                              <a:pt x="315" y="293"/>
                              <a:pt x="315" y="298"/>
                              <a:pt x="313" y="298"/>
                            </a:cubicBezTo>
                            <a:cubicBezTo>
                              <a:pt x="313" y="300"/>
                              <a:pt x="314" y="302"/>
                              <a:pt x="314" y="304"/>
                            </a:cubicBezTo>
                            <a:cubicBezTo>
                              <a:pt x="315" y="303"/>
                              <a:pt x="316" y="304"/>
                              <a:pt x="317" y="304"/>
                            </a:cubicBezTo>
                            <a:cubicBezTo>
                              <a:pt x="318" y="304"/>
                              <a:pt x="317" y="305"/>
                              <a:pt x="317" y="305"/>
                            </a:cubicBezTo>
                            <a:cubicBezTo>
                              <a:pt x="318" y="306"/>
                              <a:pt x="320" y="306"/>
                              <a:pt x="320" y="307"/>
                            </a:cubicBezTo>
                            <a:cubicBezTo>
                              <a:pt x="321" y="307"/>
                              <a:pt x="321" y="307"/>
                              <a:pt x="321" y="307"/>
                            </a:cubicBezTo>
                            <a:cubicBezTo>
                              <a:pt x="322" y="308"/>
                              <a:pt x="324" y="306"/>
                              <a:pt x="325" y="307"/>
                            </a:cubicBezTo>
                            <a:cubicBezTo>
                              <a:pt x="326" y="307"/>
                              <a:pt x="329" y="307"/>
                              <a:pt x="328" y="308"/>
                            </a:cubicBezTo>
                            <a:cubicBezTo>
                              <a:pt x="329" y="308"/>
                              <a:pt x="330" y="307"/>
                              <a:pt x="329" y="307"/>
                            </a:cubicBezTo>
                            <a:cubicBezTo>
                              <a:pt x="330" y="306"/>
                              <a:pt x="331" y="308"/>
                              <a:pt x="331" y="307"/>
                            </a:cubicBezTo>
                            <a:cubicBezTo>
                              <a:pt x="332" y="306"/>
                              <a:pt x="331" y="305"/>
                              <a:pt x="331" y="304"/>
                            </a:cubicBezTo>
                            <a:cubicBezTo>
                              <a:pt x="331" y="305"/>
                              <a:pt x="331" y="304"/>
                              <a:pt x="332" y="304"/>
                            </a:cubicBezTo>
                            <a:cubicBezTo>
                              <a:pt x="332" y="304"/>
                              <a:pt x="333" y="305"/>
                              <a:pt x="332" y="305"/>
                            </a:cubicBezTo>
                            <a:cubicBezTo>
                              <a:pt x="333" y="305"/>
                              <a:pt x="333" y="307"/>
                              <a:pt x="334" y="307"/>
                            </a:cubicBezTo>
                            <a:cubicBezTo>
                              <a:pt x="334" y="307"/>
                              <a:pt x="334" y="306"/>
                              <a:pt x="334" y="305"/>
                            </a:cubicBezTo>
                            <a:cubicBezTo>
                              <a:pt x="335" y="305"/>
                              <a:pt x="335" y="306"/>
                              <a:pt x="335" y="306"/>
                            </a:cubicBezTo>
                            <a:cubicBezTo>
                              <a:pt x="333" y="307"/>
                              <a:pt x="336" y="306"/>
                              <a:pt x="337" y="307"/>
                            </a:cubicBezTo>
                            <a:cubicBezTo>
                              <a:pt x="337" y="307"/>
                              <a:pt x="337" y="311"/>
                              <a:pt x="338" y="308"/>
                            </a:cubicBezTo>
                            <a:cubicBezTo>
                              <a:pt x="339" y="309"/>
                              <a:pt x="341" y="308"/>
                              <a:pt x="341" y="308"/>
                            </a:cubicBezTo>
                            <a:cubicBezTo>
                              <a:pt x="341" y="307"/>
                              <a:pt x="340" y="307"/>
                              <a:pt x="341" y="306"/>
                            </a:cubicBezTo>
                            <a:cubicBezTo>
                              <a:pt x="342" y="307"/>
                              <a:pt x="342" y="309"/>
                              <a:pt x="343" y="308"/>
                            </a:cubicBezTo>
                            <a:cubicBezTo>
                              <a:pt x="343" y="308"/>
                              <a:pt x="343" y="308"/>
                              <a:pt x="343" y="307"/>
                            </a:cubicBezTo>
                            <a:cubicBezTo>
                              <a:pt x="344" y="308"/>
                              <a:pt x="346" y="309"/>
                              <a:pt x="344" y="310"/>
                            </a:cubicBezTo>
                            <a:cubicBezTo>
                              <a:pt x="343" y="310"/>
                              <a:pt x="344" y="311"/>
                              <a:pt x="343" y="312"/>
                            </a:cubicBezTo>
                            <a:cubicBezTo>
                              <a:pt x="342" y="312"/>
                              <a:pt x="342" y="314"/>
                              <a:pt x="343" y="314"/>
                            </a:cubicBezTo>
                            <a:cubicBezTo>
                              <a:pt x="344" y="314"/>
                              <a:pt x="343" y="316"/>
                              <a:pt x="344" y="316"/>
                            </a:cubicBezTo>
                            <a:cubicBezTo>
                              <a:pt x="342" y="318"/>
                              <a:pt x="345" y="317"/>
                              <a:pt x="345" y="319"/>
                            </a:cubicBezTo>
                            <a:cubicBezTo>
                              <a:pt x="344" y="318"/>
                              <a:pt x="345" y="319"/>
                              <a:pt x="345" y="320"/>
                            </a:cubicBezTo>
                            <a:cubicBezTo>
                              <a:pt x="346" y="320"/>
                              <a:pt x="350" y="321"/>
                              <a:pt x="350" y="318"/>
                            </a:cubicBezTo>
                            <a:cubicBezTo>
                              <a:pt x="351" y="317"/>
                              <a:pt x="348" y="316"/>
                              <a:pt x="349" y="315"/>
                            </a:cubicBezTo>
                            <a:cubicBezTo>
                              <a:pt x="349" y="317"/>
                              <a:pt x="350" y="315"/>
                              <a:pt x="349" y="315"/>
                            </a:cubicBezTo>
                            <a:cubicBezTo>
                              <a:pt x="348" y="314"/>
                              <a:pt x="347" y="314"/>
                              <a:pt x="347" y="314"/>
                            </a:cubicBezTo>
                            <a:cubicBezTo>
                              <a:pt x="347" y="313"/>
                              <a:pt x="348" y="312"/>
                              <a:pt x="349" y="312"/>
                            </a:cubicBezTo>
                            <a:cubicBezTo>
                              <a:pt x="350" y="311"/>
                              <a:pt x="349" y="310"/>
                              <a:pt x="349" y="309"/>
                            </a:cubicBezTo>
                            <a:cubicBezTo>
                              <a:pt x="350" y="310"/>
                              <a:pt x="349" y="311"/>
                              <a:pt x="351" y="311"/>
                            </a:cubicBezTo>
                            <a:cubicBezTo>
                              <a:pt x="351" y="310"/>
                              <a:pt x="352" y="309"/>
                              <a:pt x="353" y="309"/>
                            </a:cubicBezTo>
                            <a:cubicBezTo>
                              <a:pt x="352" y="309"/>
                              <a:pt x="352" y="310"/>
                              <a:pt x="352" y="310"/>
                            </a:cubicBezTo>
                            <a:cubicBezTo>
                              <a:pt x="352" y="309"/>
                              <a:pt x="354" y="309"/>
                              <a:pt x="355" y="309"/>
                            </a:cubicBezTo>
                            <a:cubicBezTo>
                              <a:pt x="356" y="308"/>
                              <a:pt x="358" y="308"/>
                              <a:pt x="357" y="309"/>
                            </a:cubicBezTo>
                            <a:cubicBezTo>
                              <a:pt x="358" y="309"/>
                              <a:pt x="359" y="308"/>
                              <a:pt x="359" y="307"/>
                            </a:cubicBezTo>
                            <a:cubicBezTo>
                              <a:pt x="360" y="309"/>
                              <a:pt x="363" y="306"/>
                              <a:pt x="362" y="306"/>
                            </a:cubicBezTo>
                            <a:cubicBezTo>
                              <a:pt x="363" y="306"/>
                              <a:pt x="365" y="306"/>
                              <a:pt x="363" y="305"/>
                            </a:cubicBezTo>
                            <a:cubicBezTo>
                              <a:pt x="364" y="305"/>
                              <a:pt x="367" y="307"/>
                              <a:pt x="368" y="306"/>
                            </a:cubicBezTo>
                            <a:cubicBezTo>
                              <a:pt x="368" y="305"/>
                              <a:pt x="368" y="304"/>
                              <a:pt x="368" y="303"/>
                            </a:cubicBezTo>
                            <a:cubicBezTo>
                              <a:pt x="368" y="304"/>
                              <a:pt x="368" y="304"/>
                              <a:pt x="369" y="304"/>
                            </a:cubicBezTo>
                            <a:cubicBezTo>
                              <a:pt x="368" y="305"/>
                              <a:pt x="370" y="306"/>
                              <a:pt x="370" y="305"/>
                            </a:cubicBezTo>
                            <a:cubicBezTo>
                              <a:pt x="371" y="304"/>
                              <a:pt x="372" y="303"/>
                              <a:pt x="373" y="305"/>
                            </a:cubicBezTo>
                            <a:cubicBezTo>
                              <a:pt x="375" y="304"/>
                              <a:pt x="373" y="302"/>
                              <a:pt x="375" y="301"/>
                            </a:cubicBezTo>
                            <a:cubicBezTo>
                              <a:pt x="375" y="302"/>
                              <a:pt x="375" y="303"/>
                              <a:pt x="376" y="303"/>
                            </a:cubicBezTo>
                            <a:cubicBezTo>
                              <a:pt x="376" y="302"/>
                              <a:pt x="377" y="302"/>
                              <a:pt x="377" y="302"/>
                            </a:cubicBezTo>
                            <a:cubicBezTo>
                              <a:pt x="377" y="301"/>
                              <a:pt x="375" y="299"/>
                              <a:pt x="376" y="298"/>
                            </a:cubicBezTo>
                            <a:cubicBezTo>
                              <a:pt x="376" y="298"/>
                              <a:pt x="378" y="303"/>
                              <a:pt x="379" y="301"/>
                            </a:cubicBezTo>
                            <a:cubicBezTo>
                              <a:pt x="379" y="301"/>
                              <a:pt x="379" y="301"/>
                              <a:pt x="379" y="301"/>
                            </a:cubicBezTo>
                            <a:cubicBezTo>
                              <a:pt x="379" y="301"/>
                              <a:pt x="379" y="301"/>
                              <a:pt x="379" y="301"/>
                            </a:cubicBezTo>
                            <a:cubicBezTo>
                              <a:pt x="381" y="300"/>
                              <a:pt x="379" y="297"/>
                              <a:pt x="378" y="296"/>
                            </a:cubicBezTo>
                            <a:cubicBezTo>
                              <a:pt x="378" y="296"/>
                              <a:pt x="378" y="296"/>
                              <a:pt x="378" y="296"/>
                            </a:cubicBezTo>
                            <a:cubicBezTo>
                              <a:pt x="378" y="295"/>
                              <a:pt x="376" y="295"/>
                              <a:pt x="376" y="295"/>
                            </a:cubicBezTo>
                            <a:cubicBezTo>
                              <a:pt x="377" y="295"/>
                              <a:pt x="380" y="294"/>
                              <a:pt x="378" y="293"/>
                            </a:cubicBezTo>
                            <a:cubicBezTo>
                              <a:pt x="379" y="294"/>
                              <a:pt x="381" y="292"/>
                              <a:pt x="382" y="293"/>
                            </a:cubicBezTo>
                            <a:cubicBezTo>
                              <a:pt x="381" y="293"/>
                              <a:pt x="380" y="293"/>
                              <a:pt x="379" y="294"/>
                            </a:cubicBezTo>
                            <a:cubicBezTo>
                              <a:pt x="380" y="294"/>
                              <a:pt x="379" y="295"/>
                              <a:pt x="380" y="293"/>
                            </a:cubicBezTo>
                            <a:cubicBezTo>
                              <a:pt x="379" y="296"/>
                              <a:pt x="382" y="297"/>
                              <a:pt x="382" y="299"/>
                            </a:cubicBezTo>
                            <a:cubicBezTo>
                              <a:pt x="383" y="298"/>
                              <a:pt x="388" y="297"/>
                              <a:pt x="388" y="299"/>
                            </a:cubicBezTo>
                            <a:cubicBezTo>
                              <a:pt x="389" y="299"/>
                              <a:pt x="389" y="299"/>
                              <a:pt x="389" y="299"/>
                            </a:cubicBezTo>
                            <a:cubicBezTo>
                              <a:pt x="388" y="298"/>
                              <a:pt x="389" y="297"/>
                              <a:pt x="388" y="297"/>
                            </a:cubicBezTo>
                            <a:cubicBezTo>
                              <a:pt x="389" y="296"/>
                              <a:pt x="390" y="296"/>
                              <a:pt x="391" y="296"/>
                            </a:cubicBezTo>
                            <a:cubicBezTo>
                              <a:pt x="390" y="296"/>
                              <a:pt x="390" y="297"/>
                              <a:pt x="391" y="298"/>
                            </a:cubicBezTo>
                            <a:cubicBezTo>
                              <a:pt x="392" y="298"/>
                              <a:pt x="393" y="297"/>
                              <a:pt x="392" y="296"/>
                            </a:cubicBezTo>
                            <a:cubicBezTo>
                              <a:pt x="392" y="297"/>
                              <a:pt x="395" y="296"/>
                              <a:pt x="395" y="295"/>
                            </a:cubicBezTo>
                            <a:cubicBezTo>
                              <a:pt x="395" y="296"/>
                              <a:pt x="396" y="296"/>
                              <a:pt x="397" y="297"/>
                            </a:cubicBezTo>
                            <a:cubicBezTo>
                              <a:pt x="397" y="297"/>
                              <a:pt x="398" y="297"/>
                              <a:pt x="398" y="297"/>
                            </a:cubicBezTo>
                            <a:cubicBezTo>
                              <a:pt x="399" y="296"/>
                              <a:pt x="397" y="295"/>
                              <a:pt x="397" y="294"/>
                            </a:cubicBezTo>
                            <a:cubicBezTo>
                              <a:pt x="398" y="295"/>
                              <a:pt x="399" y="295"/>
                              <a:pt x="400" y="294"/>
                            </a:cubicBezTo>
                            <a:cubicBezTo>
                              <a:pt x="398" y="296"/>
                              <a:pt x="404" y="296"/>
                              <a:pt x="403" y="294"/>
                            </a:cubicBezTo>
                            <a:cubicBezTo>
                              <a:pt x="403" y="295"/>
                              <a:pt x="405" y="295"/>
                              <a:pt x="406" y="294"/>
                            </a:cubicBezTo>
                            <a:cubicBezTo>
                              <a:pt x="408" y="294"/>
                              <a:pt x="407" y="293"/>
                              <a:pt x="408" y="292"/>
                            </a:cubicBezTo>
                            <a:cubicBezTo>
                              <a:pt x="409" y="292"/>
                              <a:pt x="409" y="291"/>
                              <a:pt x="410" y="292"/>
                            </a:cubicBezTo>
                            <a:cubicBezTo>
                              <a:pt x="410" y="291"/>
                              <a:pt x="408" y="291"/>
                              <a:pt x="407" y="290"/>
                            </a:cubicBezTo>
                            <a:cubicBezTo>
                              <a:pt x="409" y="291"/>
                              <a:pt x="410" y="290"/>
                              <a:pt x="411" y="289"/>
                            </a:cubicBezTo>
                            <a:cubicBezTo>
                              <a:pt x="411" y="287"/>
                              <a:pt x="411" y="288"/>
                              <a:pt x="412" y="288"/>
                            </a:cubicBezTo>
                            <a:cubicBezTo>
                              <a:pt x="413" y="289"/>
                              <a:pt x="414" y="286"/>
                              <a:pt x="415" y="286"/>
                            </a:cubicBezTo>
                            <a:cubicBezTo>
                              <a:pt x="416" y="286"/>
                              <a:pt x="418" y="285"/>
                              <a:pt x="418" y="286"/>
                            </a:cubicBezTo>
                            <a:cubicBezTo>
                              <a:pt x="418" y="285"/>
                              <a:pt x="418" y="285"/>
                              <a:pt x="418" y="284"/>
                            </a:cubicBezTo>
                            <a:cubicBezTo>
                              <a:pt x="419" y="283"/>
                              <a:pt x="419" y="284"/>
                              <a:pt x="419" y="285"/>
                            </a:cubicBezTo>
                            <a:cubicBezTo>
                              <a:pt x="420" y="284"/>
                              <a:pt x="420" y="283"/>
                              <a:pt x="421" y="282"/>
                            </a:cubicBezTo>
                            <a:cubicBezTo>
                              <a:pt x="421" y="282"/>
                              <a:pt x="422" y="282"/>
                              <a:pt x="422" y="281"/>
                            </a:cubicBezTo>
                            <a:cubicBezTo>
                              <a:pt x="422" y="281"/>
                              <a:pt x="421" y="281"/>
                              <a:pt x="422" y="280"/>
                            </a:cubicBezTo>
                            <a:cubicBezTo>
                              <a:pt x="421" y="281"/>
                              <a:pt x="420" y="280"/>
                              <a:pt x="419" y="280"/>
                            </a:cubicBezTo>
                            <a:cubicBezTo>
                              <a:pt x="420" y="280"/>
                              <a:pt x="421" y="280"/>
                              <a:pt x="421" y="280"/>
                            </a:cubicBezTo>
                            <a:cubicBezTo>
                              <a:pt x="421" y="279"/>
                              <a:pt x="422" y="279"/>
                              <a:pt x="423" y="278"/>
                            </a:cubicBezTo>
                            <a:cubicBezTo>
                              <a:pt x="423" y="279"/>
                              <a:pt x="425" y="279"/>
                              <a:pt x="426" y="278"/>
                            </a:cubicBezTo>
                            <a:cubicBezTo>
                              <a:pt x="426" y="278"/>
                              <a:pt x="427" y="279"/>
                              <a:pt x="427" y="279"/>
                            </a:cubicBezTo>
                            <a:cubicBezTo>
                              <a:pt x="428" y="279"/>
                              <a:pt x="429" y="277"/>
                              <a:pt x="428" y="277"/>
                            </a:cubicBezTo>
                            <a:cubicBezTo>
                              <a:pt x="427" y="276"/>
                              <a:pt x="427" y="276"/>
                              <a:pt x="428" y="275"/>
                            </a:cubicBezTo>
                            <a:cubicBezTo>
                              <a:pt x="428" y="277"/>
                              <a:pt x="430" y="275"/>
                              <a:pt x="431" y="275"/>
                            </a:cubicBezTo>
                            <a:cubicBezTo>
                              <a:pt x="429" y="274"/>
                              <a:pt x="431" y="273"/>
                              <a:pt x="430" y="272"/>
                            </a:cubicBezTo>
                            <a:cubicBezTo>
                              <a:pt x="431" y="271"/>
                              <a:pt x="431" y="273"/>
                              <a:pt x="431" y="273"/>
                            </a:cubicBezTo>
                            <a:cubicBezTo>
                              <a:pt x="432" y="272"/>
                              <a:pt x="433" y="274"/>
                              <a:pt x="433" y="272"/>
                            </a:cubicBezTo>
                            <a:cubicBezTo>
                              <a:pt x="434" y="271"/>
                              <a:pt x="432" y="271"/>
                              <a:pt x="432" y="271"/>
                            </a:cubicBezTo>
                            <a:cubicBezTo>
                              <a:pt x="433" y="270"/>
                              <a:pt x="433" y="270"/>
                              <a:pt x="434" y="269"/>
                            </a:cubicBezTo>
                            <a:cubicBezTo>
                              <a:pt x="434" y="269"/>
                              <a:pt x="435" y="270"/>
                              <a:pt x="435" y="271"/>
                            </a:cubicBezTo>
                            <a:cubicBezTo>
                              <a:pt x="436" y="270"/>
                              <a:pt x="436" y="270"/>
                              <a:pt x="436" y="271"/>
                            </a:cubicBezTo>
                            <a:cubicBezTo>
                              <a:pt x="437" y="269"/>
                              <a:pt x="435" y="269"/>
                              <a:pt x="436" y="268"/>
                            </a:cubicBezTo>
                            <a:cubicBezTo>
                              <a:pt x="436" y="267"/>
                              <a:pt x="436" y="266"/>
                              <a:pt x="437" y="265"/>
                            </a:cubicBezTo>
                            <a:cubicBezTo>
                              <a:pt x="437" y="264"/>
                              <a:pt x="436" y="265"/>
                              <a:pt x="434" y="265"/>
                            </a:cubicBezTo>
                            <a:cubicBezTo>
                              <a:pt x="433" y="266"/>
                              <a:pt x="433" y="264"/>
                              <a:pt x="432" y="264"/>
                            </a:cubicBezTo>
                            <a:cubicBezTo>
                              <a:pt x="433" y="264"/>
                              <a:pt x="434" y="264"/>
                              <a:pt x="435" y="265"/>
                            </a:cubicBezTo>
                            <a:cubicBezTo>
                              <a:pt x="436" y="264"/>
                              <a:pt x="437" y="263"/>
                              <a:pt x="438" y="263"/>
                            </a:cubicBezTo>
                            <a:cubicBezTo>
                              <a:pt x="438" y="262"/>
                              <a:pt x="440" y="262"/>
                              <a:pt x="439" y="261"/>
                            </a:cubicBezTo>
                            <a:cubicBezTo>
                              <a:pt x="438" y="262"/>
                              <a:pt x="437" y="262"/>
                              <a:pt x="437" y="261"/>
                            </a:cubicBezTo>
                            <a:cubicBezTo>
                              <a:pt x="439" y="261"/>
                              <a:pt x="438" y="259"/>
                              <a:pt x="436" y="259"/>
                            </a:cubicBezTo>
                            <a:cubicBezTo>
                              <a:pt x="437" y="259"/>
                              <a:pt x="437" y="258"/>
                              <a:pt x="436" y="258"/>
                            </a:cubicBezTo>
                            <a:cubicBezTo>
                              <a:pt x="437" y="258"/>
                              <a:pt x="438" y="258"/>
                              <a:pt x="438" y="257"/>
                            </a:cubicBezTo>
                            <a:cubicBezTo>
                              <a:pt x="438" y="258"/>
                              <a:pt x="439" y="258"/>
                              <a:pt x="439" y="259"/>
                            </a:cubicBezTo>
                            <a:cubicBezTo>
                              <a:pt x="440" y="258"/>
                              <a:pt x="440" y="258"/>
                              <a:pt x="441" y="257"/>
                            </a:cubicBezTo>
                            <a:cubicBezTo>
                              <a:pt x="441" y="258"/>
                              <a:pt x="440" y="259"/>
                              <a:pt x="439" y="259"/>
                            </a:cubicBezTo>
                            <a:cubicBezTo>
                              <a:pt x="442" y="260"/>
                              <a:pt x="442" y="258"/>
                              <a:pt x="441" y="256"/>
                            </a:cubicBezTo>
                            <a:cubicBezTo>
                              <a:pt x="442" y="256"/>
                              <a:pt x="443" y="255"/>
                              <a:pt x="443" y="254"/>
                            </a:cubicBezTo>
                            <a:cubicBezTo>
                              <a:pt x="446" y="255"/>
                              <a:pt x="443" y="253"/>
                              <a:pt x="443" y="252"/>
                            </a:cubicBezTo>
                            <a:cubicBezTo>
                              <a:pt x="444" y="253"/>
                              <a:pt x="444" y="253"/>
                              <a:pt x="445" y="254"/>
                            </a:cubicBezTo>
                            <a:cubicBezTo>
                              <a:pt x="444" y="253"/>
                              <a:pt x="446" y="254"/>
                              <a:pt x="446" y="253"/>
                            </a:cubicBezTo>
                            <a:cubicBezTo>
                              <a:pt x="446" y="252"/>
                              <a:pt x="446" y="251"/>
                              <a:pt x="447" y="251"/>
                            </a:cubicBezTo>
                            <a:cubicBezTo>
                              <a:pt x="446" y="250"/>
                              <a:pt x="448" y="248"/>
                              <a:pt x="448" y="247"/>
                            </a:cubicBezTo>
                            <a:cubicBezTo>
                              <a:pt x="449" y="246"/>
                              <a:pt x="448" y="246"/>
                              <a:pt x="447" y="246"/>
                            </a:cubicBezTo>
                            <a:cubicBezTo>
                              <a:pt x="449" y="247"/>
                              <a:pt x="452" y="243"/>
                              <a:pt x="450" y="243"/>
                            </a:cubicBezTo>
                            <a:cubicBezTo>
                              <a:pt x="451" y="243"/>
                              <a:pt x="451" y="243"/>
                              <a:pt x="452" y="242"/>
                            </a:cubicBezTo>
                            <a:cubicBezTo>
                              <a:pt x="453" y="242"/>
                              <a:pt x="452" y="244"/>
                              <a:pt x="453" y="244"/>
                            </a:cubicBezTo>
                            <a:cubicBezTo>
                              <a:pt x="453" y="243"/>
                              <a:pt x="454" y="243"/>
                              <a:pt x="455" y="243"/>
                            </a:cubicBezTo>
                            <a:cubicBezTo>
                              <a:pt x="456" y="242"/>
                              <a:pt x="455" y="241"/>
                              <a:pt x="455" y="240"/>
                            </a:cubicBezTo>
                            <a:cubicBezTo>
                              <a:pt x="455" y="239"/>
                              <a:pt x="454" y="240"/>
                              <a:pt x="453" y="239"/>
                            </a:cubicBezTo>
                            <a:cubicBezTo>
                              <a:pt x="452" y="239"/>
                              <a:pt x="452" y="238"/>
                              <a:pt x="451" y="238"/>
                            </a:cubicBezTo>
                            <a:cubicBezTo>
                              <a:pt x="452" y="238"/>
                              <a:pt x="454" y="239"/>
                              <a:pt x="455" y="239"/>
                            </a:cubicBezTo>
                            <a:cubicBezTo>
                              <a:pt x="457" y="238"/>
                              <a:pt x="456" y="237"/>
                              <a:pt x="455" y="237"/>
                            </a:cubicBezTo>
                            <a:cubicBezTo>
                              <a:pt x="455" y="236"/>
                              <a:pt x="456" y="236"/>
                              <a:pt x="456" y="237"/>
                            </a:cubicBezTo>
                            <a:cubicBezTo>
                              <a:pt x="456" y="236"/>
                              <a:pt x="455" y="235"/>
                              <a:pt x="454" y="235"/>
                            </a:cubicBezTo>
                            <a:cubicBezTo>
                              <a:pt x="454" y="235"/>
                              <a:pt x="455" y="234"/>
                              <a:pt x="455" y="233"/>
                            </a:cubicBezTo>
                            <a:cubicBezTo>
                              <a:pt x="455" y="234"/>
                              <a:pt x="456" y="235"/>
                              <a:pt x="456" y="233"/>
                            </a:cubicBezTo>
                            <a:cubicBezTo>
                              <a:pt x="456" y="234"/>
                              <a:pt x="456" y="234"/>
                              <a:pt x="457" y="234"/>
                            </a:cubicBezTo>
                            <a:cubicBezTo>
                              <a:pt x="457" y="234"/>
                              <a:pt x="457" y="233"/>
                              <a:pt x="457" y="233"/>
                            </a:cubicBezTo>
                            <a:cubicBezTo>
                              <a:pt x="458" y="233"/>
                              <a:pt x="457" y="234"/>
                              <a:pt x="458" y="234"/>
                            </a:cubicBezTo>
                            <a:cubicBezTo>
                              <a:pt x="459" y="235"/>
                              <a:pt x="459" y="232"/>
                              <a:pt x="458" y="232"/>
                            </a:cubicBezTo>
                            <a:cubicBezTo>
                              <a:pt x="458" y="231"/>
                              <a:pt x="459" y="231"/>
                              <a:pt x="458" y="230"/>
                            </a:cubicBezTo>
                            <a:cubicBezTo>
                              <a:pt x="458" y="230"/>
                              <a:pt x="457" y="231"/>
                              <a:pt x="457" y="231"/>
                            </a:cubicBezTo>
                            <a:cubicBezTo>
                              <a:pt x="457" y="231"/>
                              <a:pt x="455" y="231"/>
                              <a:pt x="454" y="232"/>
                            </a:cubicBezTo>
                            <a:cubicBezTo>
                              <a:pt x="454" y="232"/>
                              <a:pt x="454" y="232"/>
                              <a:pt x="454" y="231"/>
                            </a:cubicBezTo>
                            <a:cubicBezTo>
                              <a:pt x="455" y="231"/>
                              <a:pt x="455" y="231"/>
                              <a:pt x="456" y="231"/>
                            </a:cubicBezTo>
                            <a:cubicBezTo>
                              <a:pt x="456" y="230"/>
                              <a:pt x="457" y="230"/>
                              <a:pt x="457" y="230"/>
                            </a:cubicBezTo>
                            <a:cubicBezTo>
                              <a:pt x="458" y="229"/>
                              <a:pt x="459" y="228"/>
                              <a:pt x="460" y="228"/>
                            </a:cubicBezTo>
                            <a:cubicBezTo>
                              <a:pt x="459" y="227"/>
                              <a:pt x="456" y="227"/>
                              <a:pt x="455" y="226"/>
                            </a:cubicBezTo>
                            <a:cubicBezTo>
                              <a:pt x="455" y="225"/>
                              <a:pt x="454" y="224"/>
                              <a:pt x="453" y="224"/>
                            </a:cubicBezTo>
                            <a:cubicBezTo>
                              <a:pt x="451" y="223"/>
                              <a:pt x="449" y="226"/>
                              <a:pt x="447" y="225"/>
                            </a:cubicBezTo>
                            <a:cubicBezTo>
                              <a:pt x="447" y="225"/>
                              <a:pt x="447" y="226"/>
                              <a:pt x="448" y="226"/>
                            </a:cubicBezTo>
                            <a:cubicBezTo>
                              <a:pt x="446" y="226"/>
                              <a:pt x="447" y="224"/>
                              <a:pt x="446" y="223"/>
                            </a:cubicBezTo>
                            <a:cubicBezTo>
                              <a:pt x="445" y="223"/>
                              <a:pt x="442" y="224"/>
                              <a:pt x="442" y="225"/>
                            </a:cubicBezTo>
                            <a:cubicBezTo>
                              <a:pt x="443" y="224"/>
                              <a:pt x="444" y="223"/>
                              <a:pt x="445" y="223"/>
                            </a:cubicBezTo>
                            <a:cubicBezTo>
                              <a:pt x="446" y="222"/>
                              <a:pt x="447" y="223"/>
                              <a:pt x="448" y="223"/>
                            </a:cubicBezTo>
                            <a:cubicBezTo>
                              <a:pt x="449" y="223"/>
                              <a:pt x="449" y="222"/>
                              <a:pt x="449" y="222"/>
                            </a:cubicBezTo>
                            <a:cubicBezTo>
                              <a:pt x="450" y="221"/>
                              <a:pt x="451" y="221"/>
                              <a:pt x="452" y="220"/>
                            </a:cubicBezTo>
                            <a:cubicBezTo>
                              <a:pt x="453" y="219"/>
                              <a:pt x="455" y="218"/>
                              <a:pt x="456" y="218"/>
                            </a:cubicBezTo>
                            <a:cubicBezTo>
                              <a:pt x="457" y="218"/>
                              <a:pt x="458" y="218"/>
                              <a:pt x="458" y="218"/>
                            </a:cubicBezTo>
                            <a:cubicBezTo>
                              <a:pt x="459" y="216"/>
                              <a:pt x="457" y="214"/>
                              <a:pt x="456" y="214"/>
                            </a:cubicBezTo>
                            <a:cubicBezTo>
                              <a:pt x="454" y="213"/>
                              <a:pt x="453" y="211"/>
                              <a:pt x="451" y="210"/>
                            </a:cubicBezTo>
                            <a:cubicBezTo>
                              <a:pt x="450" y="210"/>
                              <a:pt x="449" y="210"/>
                              <a:pt x="448" y="209"/>
                            </a:cubicBezTo>
                            <a:cubicBezTo>
                              <a:pt x="447" y="209"/>
                              <a:pt x="448" y="208"/>
                              <a:pt x="448" y="208"/>
                            </a:cubicBezTo>
                            <a:cubicBezTo>
                              <a:pt x="448" y="207"/>
                              <a:pt x="447" y="207"/>
                              <a:pt x="446" y="207"/>
                            </a:cubicBezTo>
                            <a:cubicBezTo>
                              <a:pt x="445" y="207"/>
                              <a:pt x="444" y="208"/>
                              <a:pt x="443" y="208"/>
                            </a:cubicBezTo>
                            <a:cubicBezTo>
                              <a:pt x="441" y="209"/>
                              <a:pt x="440" y="207"/>
                              <a:pt x="439" y="206"/>
                            </a:cubicBezTo>
                            <a:cubicBezTo>
                              <a:pt x="441" y="207"/>
                              <a:pt x="439" y="204"/>
                              <a:pt x="438" y="205"/>
                            </a:cubicBezTo>
                            <a:cubicBezTo>
                              <a:pt x="438" y="205"/>
                              <a:pt x="439" y="205"/>
                              <a:pt x="439" y="205"/>
                            </a:cubicBezTo>
                            <a:cubicBezTo>
                              <a:pt x="438" y="205"/>
                              <a:pt x="438" y="205"/>
                              <a:pt x="437" y="205"/>
                            </a:cubicBezTo>
                            <a:cubicBezTo>
                              <a:pt x="438" y="205"/>
                              <a:pt x="438" y="204"/>
                              <a:pt x="437" y="204"/>
                            </a:cubicBezTo>
                            <a:cubicBezTo>
                              <a:pt x="438" y="204"/>
                              <a:pt x="439" y="204"/>
                              <a:pt x="440" y="205"/>
                            </a:cubicBezTo>
                            <a:cubicBezTo>
                              <a:pt x="440" y="206"/>
                              <a:pt x="440" y="207"/>
                              <a:pt x="441" y="208"/>
                            </a:cubicBezTo>
                            <a:cubicBezTo>
                              <a:pt x="443" y="209"/>
                              <a:pt x="445" y="206"/>
                              <a:pt x="447" y="207"/>
                            </a:cubicBezTo>
                            <a:cubicBezTo>
                              <a:pt x="450" y="207"/>
                              <a:pt x="449" y="209"/>
                              <a:pt x="452" y="209"/>
                            </a:cubicBezTo>
                            <a:cubicBezTo>
                              <a:pt x="455" y="208"/>
                              <a:pt x="456" y="210"/>
                              <a:pt x="458" y="210"/>
                            </a:cubicBezTo>
                            <a:cubicBezTo>
                              <a:pt x="460" y="208"/>
                              <a:pt x="457" y="207"/>
                              <a:pt x="456" y="206"/>
                            </a:cubicBezTo>
                            <a:cubicBezTo>
                              <a:pt x="455" y="206"/>
                              <a:pt x="454" y="206"/>
                              <a:pt x="454" y="205"/>
                            </a:cubicBezTo>
                            <a:cubicBezTo>
                              <a:pt x="454" y="204"/>
                              <a:pt x="455" y="204"/>
                              <a:pt x="453" y="203"/>
                            </a:cubicBezTo>
                            <a:cubicBezTo>
                              <a:pt x="452" y="202"/>
                              <a:pt x="448" y="202"/>
                              <a:pt x="449" y="200"/>
                            </a:cubicBezTo>
                            <a:cubicBezTo>
                              <a:pt x="450" y="198"/>
                              <a:pt x="449" y="197"/>
                              <a:pt x="448" y="196"/>
                            </a:cubicBezTo>
                            <a:cubicBezTo>
                              <a:pt x="446" y="194"/>
                              <a:pt x="446" y="192"/>
                              <a:pt x="445" y="190"/>
                            </a:cubicBezTo>
                            <a:cubicBezTo>
                              <a:pt x="444" y="188"/>
                              <a:pt x="444" y="186"/>
                              <a:pt x="443" y="185"/>
                            </a:cubicBezTo>
                            <a:cubicBezTo>
                              <a:pt x="441" y="184"/>
                              <a:pt x="438" y="184"/>
                              <a:pt x="437" y="182"/>
                            </a:cubicBezTo>
                            <a:cubicBezTo>
                              <a:pt x="436" y="182"/>
                              <a:pt x="434" y="180"/>
                              <a:pt x="433" y="181"/>
                            </a:cubicBezTo>
                            <a:cubicBezTo>
                              <a:pt x="433" y="180"/>
                              <a:pt x="432" y="179"/>
                              <a:pt x="434" y="177"/>
                            </a:cubicBezTo>
                            <a:cubicBezTo>
                              <a:pt x="435" y="176"/>
                              <a:pt x="437" y="174"/>
                              <a:pt x="437" y="173"/>
                            </a:cubicBezTo>
                            <a:cubicBezTo>
                              <a:pt x="440" y="173"/>
                              <a:pt x="440" y="169"/>
                              <a:pt x="443" y="169"/>
                            </a:cubicBezTo>
                            <a:cubicBezTo>
                              <a:pt x="442" y="169"/>
                              <a:pt x="441" y="168"/>
                              <a:pt x="442" y="167"/>
                            </a:cubicBezTo>
                            <a:cubicBezTo>
                              <a:pt x="443" y="166"/>
                              <a:pt x="444" y="168"/>
                              <a:pt x="443" y="166"/>
                            </a:cubicBezTo>
                            <a:cubicBezTo>
                              <a:pt x="444" y="167"/>
                              <a:pt x="443" y="168"/>
                              <a:pt x="444" y="168"/>
                            </a:cubicBezTo>
                            <a:cubicBezTo>
                              <a:pt x="445" y="168"/>
                              <a:pt x="446" y="168"/>
                              <a:pt x="447" y="167"/>
                            </a:cubicBezTo>
                            <a:cubicBezTo>
                              <a:pt x="447" y="167"/>
                              <a:pt x="446" y="166"/>
                              <a:pt x="447" y="165"/>
                            </a:cubicBezTo>
                            <a:cubicBezTo>
                              <a:pt x="448" y="164"/>
                              <a:pt x="449" y="164"/>
                              <a:pt x="449" y="165"/>
                            </a:cubicBezTo>
                            <a:cubicBezTo>
                              <a:pt x="450" y="164"/>
                              <a:pt x="450" y="163"/>
                              <a:pt x="448" y="164"/>
                            </a:cubicBezTo>
                            <a:cubicBezTo>
                              <a:pt x="448" y="162"/>
                              <a:pt x="450" y="163"/>
                              <a:pt x="450" y="163"/>
                            </a:cubicBezTo>
                            <a:cubicBezTo>
                              <a:pt x="452" y="163"/>
                              <a:pt x="455" y="161"/>
                              <a:pt x="456" y="161"/>
                            </a:cubicBezTo>
                            <a:cubicBezTo>
                              <a:pt x="453" y="162"/>
                              <a:pt x="457" y="160"/>
                              <a:pt x="458" y="160"/>
                            </a:cubicBezTo>
                            <a:cubicBezTo>
                              <a:pt x="459" y="159"/>
                              <a:pt x="460" y="159"/>
                              <a:pt x="460" y="160"/>
                            </a:cubicBezTo>
                            <a:cubicBezTo>
                              <a:pt x="460" y="160"/>
                              <a:pt x="461" y="159"/>
                              <a:pt x="461" y="159"/>
                            </a:cubicBezTo>
                            <a:cubicBezTo>
                              <a:pt x="462" y="160"/>
                              <a:pt x="461" y="161"/>
                              <a:pt x="463" y="161"/>
                            </a:cubicBezTo>
                            <a:cubicBezTo>
                              <a:pt x="464" y="160"/>
                              <a:pt x="465" y="160"/>
                              <a:pt x="464" y="159"/>
                            </a:cubicBezTo>
                            <a:cubicBezTo>
                              <a:pt x="463" y="158"/>
                              <a:pt x="466" y="157"/>
                              <a:pt x="465" y="156"/>
                            </a:cubicBezTo>
                            <a:cubicBezTo>
                              <a:pt x="465" y="156"/>
                              <a:pt x="466" y="156"/>
                              <a:pt x="466" y="156"/>
                            </a:cubicBezTo>
                            <a:cubicBezTo>
                              <a:pt x="465" y="154"/>
                              <a:pt x="462" y="155"/>
                              <a:pt x="460" y="154"/>
                            </a:cubicBezTo>
                            <a:cubicBezTo>
                              <a:pt x="460" y="154"/>
                              <a:pt x="460" y="155"/>
                              <a:pt x="459" y="155"/>
                            </a:cubicBezTo>
                            <a:cubicBezTo>
                              <a:pt x="458" y="154"/>
                              <a:pt x="455" y="156"/>
                              <a:pt x="455" y="154"/>
                            </a:cubicBezTo>
                            <a:cubicBezTo>
                              <a:pt x="454" y="154"/>
                              <a:pt x="454" y="153"/>
                              <a:pt x="454" y="153"/>
                            </a:cubicBezTo>
                            <a:cubicBezTo>
                              <a:pt x="452" y="154"/>
                              <a:pt x="452" y="154"/>
                              <a:pt x="452" y="153"/>
                            </a:cubicBezTo>
                            <a:cubicBezTo>
                              <a:pt x="451" y="152"/>
                              <a:pt x="449" y="151"/>
                              <a:pt x="448" y="151"/>
                            </a:cubicBezTo>
                            <a:cubicBezTo>
                              <a:pt x="446" y="152"/>
                              <a:pt x="444" y="153"/>
                              <a:pt x="443" y="153"/>
                            </a:cubicBezTo>
                            <a:cubicBezTo>
                              <a:pt x="446" y="153"/>
                              <a:pt x="440" y="155"/>
                              <a:pt x="439" y="156"/>
                            </a:cubicBezTo>
                            <a:cubicBezTo>
                              <a:pt x="441" y="157"/>
                              <a:pt x="438" y="158"/>
                              <a:pt x="437" y="158"/>
                            </a:cubicBezTo>
                            <a:cubicBezTo>
                              <a:pt x="435" y="158"/>
                              <a:pt x="433" y="158"/>
                              <a:pt x="431" y="157"/>
                            </a:cubicBezTo>
                            <a:cubicBezTo>
                              <a:pt x="430" y="155"/>
                              <a:pt x="432" y="153"/>
                              <a:pt x="432" y="151"/>
                            </a:cubicBezTo>
                            <a:cubicBezTo>
                              <a:pt x="432" y="150"/>
                              <a:pt x="430" y="148"/>
                              <a:pt x="428" y="148"/>
                            </a:cubicBezTo>
                            <a:cubicBezTo>
                              <a:pt x="428" y="149"/>
                              <a:pt x="428" y="149"/>
                              <a:pt x="427" y="150"/>
                            </a:cubicBezTo>
                            <a:cubicBezTo>
                              <a:pt x="426" y="150"/>
                              <a:pt x="427" y="148"/>
                              <a:pt x="425" y="148"/>
                            </a:cubicBezTo>
                            <a:cubicBezTo>
                              <a:pt x="424" y="149"/>
                              <a:pt x="422" y="148"/>
                              <a:pt x="422" y="148"/>
                            </a:cubicBezTo>
                            <a:cubicBezTo>
                              <a:pt x="420" y="147"/>
                              <a:pt x="417" y="146"/>
                              <a:pt x="418" y="143"/>
                            </a:cubicBezTo>
                            <a:cubicBezTo>
                              <a:pt x="418" y="142"/>
                              <a:pt x="418" y="138"/>
                              <a:pt x="421" y="138"/>
                            </a:cubicBezTo>
                            <a:cubicBezTo>
                              <a:pt x="423" y="138"/>
                              <a:pt x="423" y="140"/>
                              <a:pt x="426" y="139"/>
                            </a:cubicBezTo>
                            <a:cubicBezTo>
                              <a:pt x="429" y="138"/>
                              <a:pt x="431" y="139"/>
                              <a:pt x="433" y="136"/>
                            </a:cubicBezTo>
                            <a:cubicBezTo>
                              <a:pt x="434" y="135"/>
                              <a:pt x="433" y="134"/>
                              <a:pt x="434" y="133"/>
                            </a:cubicBezTo>
                            <a:cubicBezTo>
                              <a:pt x="435" y="132"/>
                              <a:pt x="437" y="131"/>
                              <a:pt x="438" y="131"/>
                            </a:cubicBezTo>
                            <a:cubicBezTo>
                              <a:pt x="439" y="130"/>
                              <a:pt x="444" y="129"/>
                              <a:pt x="445" y="128"/>
                            </a:cubicBezTo>
                            <a:cubicBezTo>
                              <a:pt x="446" y="126"/>
                              <a:pt x="448" y="124"/>
                              <a:pt x="450" y="123"/>
                            </a:cubicBezTo>
                            <a:cubicBezTo>
                              <a:pt x="448" y="123"/>
                              <a:pt x="453" y="121"/>
                              <a:pt x="454" y="122"/>
                            </a:cubicBezTo>
                            <a:cubicBezTo>
                              <a:pt x="455" y="122"/>
                              <a:pt x="457" y="123"/>
                              <a:pt x="458" y="121"/>
                            </a:cubicBezTo>
                            <a:cubicBezTo>
                              <a:pt x="457" y="124"/>
                              <a:pt x="464" y="123"/>
                              <a:pt x="461" y="127"/>
                            </a:cubicBezTo>
                            <a:cubicBezTo>
                              <a:pt x="461" y="128"/>
                              <a:pt x="459" y="130"/>
                              <a:pt x="458" y="131"/>
                            </a:cubicBezTo>
                            <a:cubicBezTo>
                              <a:pt x="455" y="132"/>
                              <a:pt x="454" y="132"/>
                              <a:pt x="455" y="134"/>
                            </a:cubicBezTo>
                            <a:cubicBezTo>
                              <a:pt x="454" y="134"/>
                              <a:pt x="453" y="134"/>
                              <a:pt x="452" y="135"/>
                            </a:cubicBezTo>
                            <a:cubicBezTo>
                              <a:pt x="454" y="135"/>
                              <a:pt x="455" y="137"/>
                              <a:pt x="459" y="136"/>
                            </a:cubicBezTo>
                            <a:cubicBezTo>
                              <a:pt x="458" y="136"/>
                              <a:pt x="456" y="137"/>
                              <a:pt x="456" y="138"/>
                            </a:cubicBezTo>
                            <a:cubicBezTo>
                              <a:pt x="456" y="138"/>
                              <a:pt x="457" y="139"/>
                              <a:pt x="456" y="139"/>
                            </a:cubicBezTo>
                            <a:cubicBezTo>
                              <a:pt x="455" y="140"/>
                              <a:pt x="452" y="140"/>
                              <a:pt x="451" y="141"/>
                            </a:cubicBezTo>
                            <a:cubicBezTo>
                              <a:pt x="451" y="144"/>
                              <a:pt x="457" y="141"/>
                              <a:pt x="456" y="140"/>
                            </a:cubicBezTo>
                            <a:cubicBezTo>
                              <a:pt x="457" y="140"/>
                              <a:pt x="458" y="140"/>
                              <a:pt x="458" y="140"/>
                            </a:cubicBezTo>
                            <a:cubicBezTo>
                              <a:pt x="458" y="139"/>
                              <a:pt x="460" y="139"/>
                              <a:pt x="461" y="138"/>
                            </a:cubicBezTo>
                            <a:cubicBezTo>
                              <a:pt x="461" y="137"/>
                              <a:pt x="463" y="137"/>
                              <a:pt x="464" y="136"/>
                            </a:cubicBezTo>
                            <a:cubicBezTo>
                              <a:pt x="466" y="135"/>
                              <a:pt x="468" y="134"/>
                              <a:pt x="470" y="134"/>
                            </a:cubicBezTo>
                            <a:cubicBezTo>
                              <a:pt x="470" y="133"/>
                              <a:pt x="471" y="133"/>
                              <a:pt x="472" y="132"/>
                            </a:cubicBezTo>
                            <a:cubicBezTo>
                              <a:pt x="472" y="132"/>
                              <a:pt x="474" y="133"/>
                              <a:pt x="475" y="131"/>
                            </a:cubicBezTo>
                            <a:cubicBezTo>
                              <a:pt x="476" y="133"/>
                              <a:pt x="480" y="133"/>
                              <a:pt x="481" y="130"/>
                            </a:cubicBezTo>
                            <a:cubicBezTo>
                              <a:pt x="482" y="128"/>
                              <a:pt x="485" y="126"/>
                              <a:pt x="488" y="126"/>
                            </a:cubicBezTo>
                            <a:cubicBezTo>
                              <a:pt x="488" y="126"/>
                              <a:pt x="489" y="125"/>
                              <a:pt x="490" y="124"/>
                            </a:cubicBezTo>
                            <a:cubicBezTo>
                              <a:pt x="491" y="124"/>
                              <a:pt x="492" y="124"/>
                              <a:pt x="492" y="124"/>
                            </a:cubicBezTo>
                            <a:cubicBezTo>
                              <a:pt x="493" y="123"/>
                              <a:pt x="494" y="123"/>
                              <a:pt x="494" y="122"/>
                            </a:cubicBezTo>
                            <a:cubicBezTo>
                              <a:pt x="494" y="122"/>
                              <a:pt x="497" y="122"/>
                              <a:pt x="497" y="121"/>
                            </a:cubicBezTo>
                            <a:cubicBezTo>
                              <a:pt x="498" y="121"/>
                              <a:pt x="499" y="120"/>
                              <a:pt x="500" y="119"/>
                            </a:cubicBezTo>
                            <a:cubicBezTo>
                              <a:pt x="502" y="117"/>
                              <a:pt x="502" y="116"/>
                              <a:pt x="504" y="114"/>
                            </a:cubicBezTo>
                            <a:cubicBezTo>
                              <a:pt x="505" y="114"/>
                              <a:pt x="505" y="113"/>
                              <a:pt x="506" y="113"/>
                            </a:cubicBezTo>
                            <a:cubicBezTo>
                              <a:pt x="508" y="113"/>
                              <a:pt x="508" y="115"/>
                              <a:pt x="509" y="116"/>
                            </a:cubicBezTo>
                            <a:cubicBezTo>
                              <a:pt x="510" y="116"/>
                              <a:pt x="511" y="116"/>
                              <a:pt x="512" y="116"/>
                            </a:cubicBezTo>
                            <a:cubicBezTo>
                              <a:pt x="513" y="117"/>
                              <a:pt x="518" y="117"/>
                              <a:pt x="519" y="116"/>
                            </a:cubicBezTo>
                            <a:cubicBezTo>
                              <a:pt x="521" y="114"/>
                              <a:pt x="517" y="113"/>
                              <a:pt x="517" y="111"/>
                            </a:cubicBezTo>
                            <a:cubicBezTo>
                              <a:pt x="520" y="111"/>
                              <a:pt x="522" y="111"/>
                              <a:pt x="525" y="111"/>
                            </a:cubicBezTo>
                            <a:cubicBezTo>
                              <a:pt x="528" y="110"/>
                              <a:pt x="527" y="108"/>
                              <a:pt x="529" y="107"/>
                            </a:cubicBezTo>
                            <a:cubicBezTo>
                              <a:pt x="530" y="107"/>
                              <a:pt x="531" y="108"/>
                              <a:pt x="533" y="107"/>
                            </a:cubicBezTo>
                            <a:cubicBezTo>
                              <a:pt x="534" y="106"/>
                              <a:pt x="534" y="103"/>
                              <a:pt x="534" y="102"/>
                            </a:cubicBezTo>
                            <a:cubicBezTo>
                              <a:pt x="536" y="102"/>
                              <a:pt x="538" y="102"/>
                              <a:pt x="538" y="104"/>
                            </a:cubicBezTo>
                            <a:cubicBezTo>
                              <a:pt x="538" y="105"/>
                              <a:pt x="540" y="106"/>
                              <a:pt x="541" y="107"/>
                            </a:cubicBezTo>
                            <a:cubicBezTo>
                              <a:pt x="540" y="106"/>
                              <a:pt x="542" y="105"/>
                              <a:pt x="540" y="104"/>
                            </a:cubicBezTo>
                            <a:cubicBezTo>
                              <a:pt x="541" y="103"/>
                              <a:pt x="543" y="103"/>
                              <a:pt x="544" y="103"/>
                            </a:cubicBezTo>
                            <a:cubicBezTo>
                              <a:pt x="547" y="102"/>
                              <a:pt x="545" y="102"/>
                              <a:pt x="546" y="101"/>
                            </a:cubicBezTo>
                            <a:cubicBezTo>
                              <a:pt x="549" y="98"/>
                              <a:pt x="547" y="96"/>
                              <a:pt x="547" y="94"/>
                            </a:cubicBezTo>
                            <a:cubicBezTo>
                              <a:pt x="547" y="91"/>
                              <a:pt x="547" y="88"/>
                              <a:pt x="546" y="86"/>
                            </a:cubicBezTo>
                            <a:cubicBezTo>
                              <a:pt x="546" y="85"/>
                              <a:pt x="544" y="84"/>
                              <a:pt x="545" y="83"/>
                            </a:cubicBezTo>
                            <a:cubicBezTo>
                              <a:pt x="546" y="83"/>
                              <a:pt x="548" y="83"/>
                              <a:pt x="549" y="82"/>
                            </a:cubicBezTo>
                            <a:cubicBezTo>
                              <a:pt x="550" y="82"/>
                              <a:pt x="551" y="80"/>
                              <a:pt x="552" y="79"/>
                            </a:cubicBezTo>
                            <a:cubicBezTo>
                              <a:pt x="553" y="79"/>
                              <a:pt x="555" y="80"/>
                              <a:pt x="556" y="80"/>
                            </a:cubicBezTo>
                            <a:cubicBezTo>
                              <a:pt x="557" y="81"/>
                              <a:pt x="563" y="82"/>
                              <a:pt x="564" y="81"/>
                            </a:cubicBezTo>
                            <a:cubicBezTo>
                              <a:pt x="564" y="81"/>
                              <a:pt x="564" y="80"/>
                              <a:pt x="565" y="79"/>
                            </a:cubicBezTo>
                            <a:cubicBezTo>
                              <a:pt x="565" y="77"/>
                              <a:pt x="566" y="78"/>
                              <a:pt x="568" y="76"/>
                            </a:cubicBezTo>
                            <a:cubicBezTo>
                              <a:pt x="569" y="76"/>
                              <a:pt x="568" y="75"/>
                              <a:pt x="569" y="74"/>
                            </a:cubicBezTo>
                            <a:cubicBezTo>
                              <a:pt x="569" y="73"/>
                              <a:pt x="571" y="72"/>
                              <a:pt x="570" y="71"/>
                            </a:cubicBezTo>
                            <a:cubicBezTo>
                              <a:pt x="574" y="70"/>
                              <a:pt x="572" y="68"/>
                              <a:pt x="573" y="67"/>
                            </a:cubicBezTo>
                            <a:cubicBezTo>
                              <a:pt x="574" y="66"/>
                              <a:pt x="574" y="65"/>
                              <a:pt x="574" y="63"/>
                            </a:cubicBezTo>
                            <a:cubicBezTo>
                              <a:pt x="574" y="63"/>
                              <a:pt x="575" y="62"/>
                              <a:pt x="575" y="62"/>
                            </a:cubicBezTo>
                            <a:cubicBezTo>
                              <a:pt x="575" y="61"/>
                              <a:pt x="574" y="60"/>
                              <a:pt x="576" y="59"/>
                            </a:cubicBezTo>
                            <a:cubicBezTo>
                              <a:pt x="577" y="59"/>
                              <a:pt x="578" y="59"/>
                              <a:pt x="579" y="58"/>
                            </a:cubicBezTo>
                            <a:cubicBezTo>
                              <a:pt x="582" y="57"/>
                              <a:pt x="580" y="55"/>
                              <a:pt x="579" y="54"/>
                            </a:cubicBezTo>
                            <a:cubicBezTo>
                              <a:pt x="579" y="53"/>
                              <a:pt x="579" y="52"/>
                              <a:pt x="580" y="51"/>
                            </a:cubicBezTo>
                            <a:close/>
                            <a:moveTo>
                              <a:pt x="447" y="245"/>
                            </a:moveTo>
                            <a:cubicBezTo>
                              <a:pt x="446" y="245"/>
                              <a:pt x="446" y="245"/>
                              <a:pt x="446" y="245"/>
                            </a:cubicBezTo>
                            <a:cubicBezTo>
                              <a:pt x="446" y="245"/>
                              <a:pt x="446" y="245"/>
                              <a:pt x="447" y="245"/>
                            </a:cubicBezTo>
                            <a:close/>
                            <a:moveTo>
                              <a:pt x="379" y="301"/>
                            </a:moveTo>
                            <a:cubicBezTo>
                              <a:pt x="379" y="301"/>
                              <a:pt x="379" y="302"/>
                              <a:pt x="379" y="302"/>
                            </a:cubicBezTo>
                            <a:cubicBezTo>
                              <a:pt x="379" y="302"/>
                              <a:pt x="379" y="302"/>
                              <a:pt x="379" y="30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75000"/>
                        </a:schemeClr>
                      </a:solidFill>
                      <a:ln w="635" cap="flat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 sz="1800">
                          <a:solidFill>
                            <a:srgbClr val="404040"/>
                          </a:solidFill>
                          <a:latin typeface="Verdana"/>
                          <a:ea typeface="+mn-ea"/>
                        </a:endParaRPr>
                      </a:p>
                    </p:txBody>
                  </p:sp>
                </p:grpSp>
                <p:sp>
                  <p:nvSpPr>
                    <p:cNvPr id="250" name="Freeform 408"/>
                    <p:cNvSpPr>
                      <a:spLocks/>
                    </p:cNvSpPr>
                    <p:nvPr/>
                  </p:nvSpPr>
                  <p:spPr bwMode="auto">
                    <a:xfrm>
                      <a:off x="4699" y="3225"/>
                      <a:ext cx="16" cy="18"/>
                    </a:xfrm>
                    <a:custGeom>
                      <a:avLst/>
                      <a:gdLst>
                        <a:gd name="T0" fmla="*/ 0 w 10"/>
                        <a:gd name="T1" fmla="*/ 5 h 11"/>
                        <a:gd name="T2" fmla="*/ 8 w 10"/>
                        <a:gd name="T3" fmla="*/ 1 h 11"/>
                        <a:gd name="T4" fmla="*/ 8 w 10"/>
                        <a:gd name="T5" fmla="*/ 2 h 11"/>
                        <a:gd name="T6" fmla="*/ 7 w 10"/>
                        <a:gd name="T7" fmla="*/ 5 h 11"/>
                        <a:gd name="T8" fmla="*/ 6 w 10"/>
                        <a:gd name="T9" fmla="*/ 10 h 11"/>
                        <a:gd name="T10" fmla="*/ 2 w 10"/>
                        <a:gd name="T11" fmla="*/ 8 h 11"/>
                        <a:gd name="T12" fmla="*/ 0 w 10"/>
                        <a:gd name="T13" fmla="*/ 5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" h="11">
                          <a:moveTo>
                            <a:pt x="0" y="5"/>
                          </a:moveTo>
                          <a:cubicBezTo>
                            <a:pt x="4" y="5"/>
                            <a:pt x="5" y="2"/>
                            <a:pt x="8" y="1"/>
                          </a:cubicBezTo>
                          <a:cubicBezTo>
                            <a:pt x="10" y="0"/>
                            <a:pt x="9" y="2"/>
                            <a:pt x="8" y="2"/>
                          </a:cubicBezTo>
                          <a:cubicBezTo>
                            <a:pt x="7" y="3"/>
                            <a:pt x="7" y="3"/>
                            <a:pt x="7" y="5"/>
                          </a:cubicBezTo>
                          <a:cubicBezTo>
                            <a:pt x="7" y="5"/>
                            <a:pt x="8" y="11"/>
                            <a:pt x="6" y="10"/>
                          </a:cubicBezTo>
                          <a:cubicBezTo>
                            <a:pt x="5" y="9"/>
                            <a:pt x="3" y="8"/>
                            <a:pt x="2" y="8"/>
                          </a:cubicBezTo>
                          <a:cubicBezTo>
                            <a:pt x="2" y="6"/>
                            <a:pt x="2" y="5"/>
                            <a:pt x="0" y="5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51" name="Freeform 409"/>
                    <p:cNvSpPr>
                      <a:spLocks/>
                    </p:cNvSpPr>
                    <p:nvPr/>
                  </p:nvSpPr>
                  <p:spPr bwMode="auto">
                    <a:xfrm>
                      <a:off x="4699" y="3225"/>
                      <a:ext cx="16" cy="18"/>
                    </a:xfrm>
                    <a:custGeom>
                      <a:avLst/>
                      <a:gdLst>
                        <a:gd name="T0" fmla="*/ 0 w 10"/>
                        <a:gd name="T1" fmla="*/ 5 h 11"/>
                        <a:gd name="T2" fmla="*/ 8 w 10"/>
                        <a:gd name="T3" fmla="*/ 1 h 11"/>
                        <a:gd name="T4" fmla="*/ 8 w 10"/>
                        <a:gd name="T5" fmla="*/ 2 h 11"/>
                        <a:gd name="T6" fmla="*/ 7 w 10"/>
                        <a:gd name="T7" fmla="*/ 5 h 11"/>
                        <a:gd name="T8" fmla="*/ 6 w 10"/>
                        <a:gd name="T9" fmla="*/ 10 h 11"/>
                        <a:gd name="T10" fmla="*/ 2 w 10"/>
                        <a:gd name="T11" fmla="*/ 8 h 11"/>
                        <a:gd name="T12" fmla="*/ 0 w 10"/>
                        <a:gd name="T13" fmla="*/ 5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" h="11">
                          <a:moveTo>
                            <a:pt x="0" y="5"/>
                          </a:moveTo>
                          <a:cubicBezTo>
                            <a:pt x="4" y="5"/>
                            <a:pt x="5" y="2"/>
                            <a:pt x="8" y="1"/>
                          </a:cubicBezTo>
                          <a:cubicBezTo>
                            <a:pt x="10" y="0"/>
                            <a:pt x="9" y="2"/>
                            <a:pt x="8" y="2"/>
                          </a:cubicBezTo>
                          <a:cubicBezTo>
                            <a:pt x="7" y="3"/>
                            <a:pt x="7" y="3"/>
                            <a:pt x="7" y="5"/>
                          </a:cubicBezTo>
                          <a:cubicBezTo>
                            <a:pt x="7" y="5"/>
                            <a:pt x="8" y="11"/>
                            <a:pt x="6" y="10"/>
                          </a:cubicBezTo>
                          <a:cubicBezTo>
                            <a:pt x="5" y="9"/>
                            <a:pt x="3" y="8"/>
                            <a:pt x="2" y="8"/>
                          </a:cubicBezTo>
                          <a:cubicBezTo>
                            <a:pt x="2" y="6"/>
                            <a:pt x="2" y="5"/>
                            <a:pt x="0" y="5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52" name="Freeform 410"/>
                    <p:cNvSpPr>
                      <a:spLocks/>
                    </p:cNvSpPr>
                    <p:nvPr/>
                  </p:nvSpPr>
                  <p:spPr bwMode="auto">
                    <a:xfrm>
                      <a:off x="4713" y="3228"/>
                      <a:ext cx="5" cy="9"/>
                    </a:xfrm>
                    <a:custGeom>
                      <a:avLst/>
                      <a:gdLst>
                        <a:gd name="T0" fmla="*/ 0 w 3"/>
                        <a:gd name="T1" fmla="*/ 1 h 5"/>
                        <a:gd name="T2" fmla="*/ 1 w 3"/>
                        <a:gd name="T3" fmla="*/ 0 h 5"/>
                        <a:gd name="T4" fmla="*/ 3 w 3"/>
                        <a:gd name="T5" fmla="*/ 5 h 5"/>
                        <a:gd name="T6" fmla="*/ 0 w 3"/>
                        <a:gd name="T7" fmla="*/ 1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5">
                          <a:moveTo>
                            <a:pt x="0" y="1"/>
                          </a:moveTo>
                          <a:cubicBezTo>
                            <a:pt x="0" y="0"/>
                            <a:pt x="1" y="1"/>
                            <a:pt x="1" y="0"/>
                          </a:cubicBezTo>
                          <a:cubicBezTo>
                            <a:pt x="2" y="1"/>
                            <a:pt x="3" y="3"/>
                            <a:pt x="3" y="5"/>
                          </a:cubicBezTo>
                          <a:cubicBezTo>
                            <a:pt x="1" y="5"/>
                            <a:pt x="0" y="3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53" name="Freeform 411"/>
                    <p:cNvSpPr>
                      <a:spLocks/>
                    </p:cNvSpPr>
                    <p:nvPr/>
                  </p:nvSpPr>
                  <p:spPr bwMode="auto">
                    <a:xfrm>
                      <a:off x="4713" y="3228"/>
                      <a:ext cx="5" cy="9"/>
                    </a:xfrm>
                    <a:custGeom>
                      <a:avLst/>
                      <a:gdLst>
                        <a:gd name="T0" fmla="*/ 0 w 3"/>
                        <a:gd name="T1" fmla="*/ 1 h 5"/>
                        <a:gd name="T2" fmla="*/ 1 w 3"/>
                        <a:gd name="T3" fmla="*/ 0 h 5"/>
                        <a:gd name="T4" fmla="*/ 3 w 3"/>
                        <a:gd name="T5" fmla="*/ 5 h 5"/>
                        <a:gd name="T6" fmla="*/ 0 w 3"/>
                        <a:gd name="T7" fmla="*/ 1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5">
                          <a:moveTo>
                            <a:pt x="0" y="1"/>
                          </a:moveTo>
                          <a:cubicBezTo>
                            <a:pt x="0" y="0"/>
                            <a:pt x="1" y="1"/>
                            <a:pt x="1" y="0"/>
                          </a:cubicBezTo>
                          <a:cubicBezTo>
                            <a:pt x="2" y="1"/>
                            <a:pt x="3" y="3"/>
                            <a:pt x="3" y="5"/>
                          </a:cubicBezTo>
                          <a:cubicBezTo>
                            <a:pt x="1" y="5"/>
                            <a:pt x="0" y="3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54" name="Freeform 412"/>
                    <p:cNvSpPr>
                      <a:spLocks/>
                    </p:cNvSpPr>
                    <p:nvPr/>
                  </p:nvSpPr>
                  <p:spPr bwMode="auto">
                    <a:xfrm>
                      <a:off x="1999" y="3136"/>
                      <a:ext cx="16" cy="13"/>
                    </a:xfrm>
                    <a:custGeom>
                      <a:avLst/>
                      <a:gdLst>
                        <a:gd name="T0" fmla="*/ 0 w 10"/>
                        <a:gd name="T1" fmla="*/ 7 h 8"/>
                        <a:gd name="T2" fmla="*/ 4 w 10"/>
                        <a:gd name="T3" fmla="*/ 4 h 8"/>
                        <a:gd name="T4" fmla="*/ 2 w 10"/>
                        <a:gd name="T5" fmla="*/ 1 h 8"/>
                        <a:gd name="T6" fmla="*/ 7 w 10"/>
                        <a:gd name="T7" fmla="*/ 0 h 8"/>
                        <a:gd name="T8" fmla="*/ 8 w 10"/>
                        <a:gd name="T9" fmla="*/ 3 h 8"/>
                        <a:gd name="T10" fmla="*/ 7 w 10"/>
                        <a:gd name="T11" fmla="*/ 7 h 8"/>
                        <a:gd name="T12" fmla="*/ 0 w 10"/>
                        <a:gd name="T13" fmla="*/ 7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" h="8">
                          <a:moveTo>
                            <a:pt x="0" y="7"/>
                          </a:moveTo>
                          <a:cubicBezTo>
                            <a:pt x="1" y="6"/>
                            <a:pt x="4" y="6"/>
                            <a:pt x="4" y="4"/>
                          </a:cubicBezTo>
                          <a:cubicBezTo>
                            <a:pt x="4" y="3"/>
                            <a:pt x="4" y="1"/>
                            <a:pt x="2" y="1"/>
                          </a:cubicBezTo>
                          <a:cubicBezTo>
                            <a:pt x="3" y="0"/>
                            <a:pt x="5" y="0"/>
                            <a:pt x="7" y="0"/>
                          </a:cubicBezTo>
                          <a:cubicBezTo>
                            <a:pt x="10" y="0"/>
                            <a:pt x="8" y="1"/>
                            <a:pt x="8" y="3"/>
                          </a:cubicBezTo>
                          <a:cubicBezTo>
                            <a:pt x="8" y="5"/>
                            <a:pt x="9" y="6"/>
                            <a:pt x="7" y="7"/>
                          </a:cubicBezTo>
                          <a:cubicBezTo>
                            <a:pt x="5" y="8"/>
                            <a:pt x="2" y="7"/>
                            <a:pt x="0" y="7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55" name="Freeform 413"/>
                    <p:cNvSpPr>
                      <a:spLocks/>
                    </p:cNvSpPr>
                    <p:nvPr/>
                  </p:nvSpPr>
                  <p:spPr bwMode="auto">
                    <a:xfrm>
                      <a:off x="1999" y="3136"/>
                      <a:ext cx="16" cy="13"/>
                    </a:xfrm>
                    <a:custGeom>
                      <a:avLst/>
                      <a:gdLst>
                        <a:gd name="T0" fmla="*/ 0 w 10"/>
                        <a:gd name="T1" fmla="*/ 7 h 8"/>
                        <a:gd name="T2" fmla="*/ 4 w 10"/>
                        <a:gd name="T3" fmla="*/ 4 h 8"/>
                        <a:gd name="T4" fmla="*/ 2 w 10"/>
                        <a:gd name="T5" fmla="*/ 1 h 8"/>
                        <a:gd name="T6" fmla="*/ 7 w 10"/>
                        <a:gd name="T7" fmla="*/ 0 h 8"/>
                        <a:gd name="T8" fmla="*/ 8 w 10"/>
                        <a:gd name="T9" fmla="*/ 3 h 8"/>
                        <a:gd name="T10" fmla="*/ 7 w 10"/>
                        <a:gd name="T11" fmla="*/ 7 h 8"/>
                        <a:gd name="T12" fmla="*/ 0 w 10"/>
                        <a:gd name="T13" fmla="*/ 7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" h="8">
                          <a:moveTo>
                            <a:pt x="0" y="7"/>
                          </a:moveTo>
                          <a:cubicBezTo>
                            <a:pt x="1" y="6"/>
                            <a:pt x="4" y="6"/>
                            <a:pt x="4" y="4"/>
                          </a:cubicBezTo>
                          <a:cubicBezTo>
                            <a:pt x="4" y="3"/>
                            <a:pt x="4" y="1"/>
                            <a:pt x="2" y="1"/>
                          </a:cubicBezTo>
                          <a:cubicBezTo>
                            <a:pt x="3" y="0"/>
                            <a:pt x="5" y="0"/>
                            <a:pt x="7" y="0"/>
                          </a:cubicBezTo>
                          <a:cubicBezTo>
                            <a:pt x="10" y="0"/>
                            <a:pt x="8" y="1"/>
                            <a:pt x="8" y="3"/>
                          </a:cubicBezTo>
                          <a:cubicBezTo>
                            <a:pt x="8" y="5"/>
                            <a:pt x="9" y="6"/>
                            <a:pt x="7" y="7"/>
                          </a:cubicBezTo>
                          <a:cubicBezTo>
                            <a:pt x="5" y="8"/>
                            <a:pt x="2" y="7"/>
                            <a:pt x="0" y="7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56" name="Freeform 414"/>
                    <p:cNvSpPr>
                      <a:spLocks/>
                    </p:cNvSpPr>
                    <p:nvPr/>
                  </p:nvSpPr>
                  <p:spPr bwMode="auto">
                    <a:xfrm>
                      <a:off x="2015" y="3128"/>
                      <a:ext cx="3" cy="3"/>
                    </a:xfrm>
                    <a:custGeom>
                      <a:avLst/>
                      <a:gdLst>
                        <a:gd name="T0" fmla="*/ 0 w 2"/>
                        <a:gd name="T1" fmla="*/ 2 h 2"/>
                        <a:gd name="T2" fmla="*/ 2 w 2"/>
                        <a:gd name="T3" fmla="*/ 0 h 2"/>
                        <a:gd name="T4" fmla="*/ 0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2"/>
                          </a:moveTo>
                          <a:cubicBezTo>
                            <a:pt x="0" y="1"/>
                            <a:pt x="1" y="0"/>
                            <a:pt x="2" y="0"/>
                          </a:cubicBezTo>
                          <a:cubicBezTo>
                            <a:pt x="2" y="1"/>
                            <a:pt x="1" y="1"/>
                            <a:pt x="0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57" name="Freeform 415"/>
                    <p:cNvSpPr>
                      <a:spLocks/>
                    </p:cNvSpPr>
                    <p:nvPr/>
                  </p:nvSpPr>
                  <p:spPr bwMode="auto">
                    <a:xfrm>
                      <a:off x="2015" y="3128"/>
                      <a:ext cx="3" cy="3"/>
                    </a:xfrm>
                    <a:custGeom>
                      <a:avLst/>
                      <a:gdLst>
                        <a:gd name="T0" fmla="*/ 0 w 2"/>
                        <a:gd name="T1" fmla="*/ 2 h 2"/>
                        <a:gd name="T2" fmla="*/ 2 w 2"/>
                        <a:gd name="T3" fmla="*/ 0 h 2"/>
                        <a:gd name="T4" fmla="*/ 0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2"/>
                          </a:moveTo>
                          <a:cubicBezTo>
                            <a:pt x="0" y="1"/>
                            <a:pt x="1" y="0"/>
                            <a:pt x="2" y="0"/>
                          </a:cubicBezTo>
                          <a:cubicBezTo>
                            <a:pt x="2" y="1"/>
                            <a:pt x="1" y="1"/>
                            <a:pt x="0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58" name="Freeform 416"/>
                    <p:cNvSpPr>
                      <a:spLocks/>
                    </p:cNvSpPr>
                    <p:nvPr/>
                  </p:nvSpPr>
                  <p:spPr bwMode="auto">
                    <a:xfrm>
                      <a:off x="2557" y="3036"/>
                      <a:ext cx="8" cy="5"/>
                    </a:xfrm>
                    <a:custGeom>
                      <a:avLst/>
                      <a:gdLst>
                        <a:gd name="T0" fmla="*/ 2 w 5"/>
                        <a:gd name="T1" fmla="*/ 3 h 3"/>
                        <a:gd name="T2" fmla="*/ 4 w 5"/>
                        <a:gd name="T3" fmla="*/ 1 h 3"/>
                        <a:gd name="T4" fmla="*/ 2 w 5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" h="3">
                          <a:moveTo>
                            <a:pt x="2" y="3"/>
                          </a:moveTo>
                          <a:cubicBezTo>
                            <a:pt x="3" y="3"/>
                            <a:pt x="5" y="2"/>
                            <a:pt x="4" y="1"/>
                          </a:cubicBezTo>
                          <a:cubicBezTo>
                            <a:pt x="4" y="0"/>
                            <a:pt x="0" y="2"/>
                            <a:pt x="2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59" name="Freeform 417"/>
                    <p:cNvSpPr>
                      <a:spLocks/>
                    </p:cNvSpPr>
                    <p:nvPr/>
                  </p:nvSpPr>
                  <p:spPr bwMode="auto">
                    <a:xfrm>
                      <a:off x="2557" y="3036"/>
                      <a:ext cx="8" cy="5"/>
                    </a:xfrm>
                    <a:custGeom>
                      <a:avLst/>
                      <a:gdLst>
                        <a:gd name="T0" fmla="*/ 2 w 5"/>
                        <a:gd name="T1" fmla="*/ 3 h 3"/>
                        <a:gd name="T2" fmla="*/ 4 w 5"/>
                        <a:gd name="T3" fmla="*/ 1 h 3"/>
                        <a:gd name="T4" fmla="*/ 2 w 5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" h="3">
                          <a:moveTo>
                            <a:pt x="2" y="3"/>
                          </a:moveTo>
                          <a:cubicBezTo>
                            <a:pt x="3" y="3"/>
                            <a:pt x="5" y="2"/>
                            <a:pt x="4" y="1"/>
                          </a:cubicBezTo>
                          <a:cubicBezTo>
                            <a:pt x="4" y="0"/>
                            <a:pt x="0" y="2"/>
                            <a:pt x="2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60" name="Freeform 418"/>
                    <p:cNvSpPr>
                      <a:spLocks/>
                    </p:cNvSpPr>
                    <p:nvPr/>
                  </p:nvSpPr>
                  <p:spPr bwMode="auto">
                    <a:xfrm>
                      <a:off x="2562" y="3039"/>
                      <a:ext cx="7" cy="5"/>
                    </a:xfrm>
                    <a:custGeom>
                      <a:avLst/>
                      <a:gdLst>
                        <a:gd name="T0" fmla="*/ 2 w 4"/>
                        <a:gd name="T1" fmla="*/ 3 h 3"/>
                        <a:gd name="T2" fmla="*/ 2 w 4"/>
                        <a:gd name="T3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2" y="3"/>
                          </a:moveTo>
                          <a:cubicBezTo>
                            <a:pt x="4" y="2"/>
                            <a:pt x="0" y="0"/>
                            <a:pt x="2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61" name="Freeform 419"/>
                    <p:cNvSpPr>
                      <a:spLocks/>
                    </p:cNvSpPr>
                    <p:nvPr/>
                  </p:nvSpPr>
                  <p:spPr bwMode="auto">
                    <a:xfrm>
                      <a:off x="2562" y="3039"/>
                      <a:ext cx="7" cy="5"/>
                    </a:xfrm>
                    <a:custGeom>
                      <a:avLst/>
                      <a:gdLst>
                        <a:gd name="T0" fmla="*/ 2 w 4"/>
                        <a:gd name="T1" fmla="*/ 3 h 3"/>
                        <a:gd name="T2" fmla="*/ 2 w 4"/>
                        <a:gd name="T3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2" y="3"/>
                          </a:moveTo>
                          <a:cubicBezTo>
                            <a:pt x="4" y="2"/>
                            <a:pt x="0" y="0"/>
                            <a:pt x="2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62" name="Freeform 420"/>
                    <p:cNvSpPr>
                      <a:spLocks/>
                    </p:cNvSpPr>
                    <p:nvPr/>
                  </p:nvSpPr>
                  <p:spPr bwMode="auto">
                    <a:xfrm>
                      <a:off x="2572" y="3070"/>
                      <a:ext cx="5" cy="5"/>
                    </a:xfrm>
                    <a:custGeom>
                      <a:avLst/>
                      <a:gdLst>
                        <a:gd name="T0" fmla="*/ 1 w 3"/>
                        <a:gd name="T1" fmla="*/ 3 h 3"/>
                        <a:gd name="T2" fmla="*/ 2 w 3"/>
                        <a:gd name="T3" fmla="*/ 0 h 3"/>
                        <a:gd name="T4" fmla="*/ 1 w 3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1" y="3"/>
                          </a:moveTo>
                          <a:cubicBezTo>
                            <a:pt x="2" y="2"/>
                            <a:pt x="3" y="1"/>
                            <a:pt x="2" y="0"/>
                          </a:cubicBezTo>
                          <a:cubicBezTo>
                            <a:pt x="0" y="0"/>
                            <a:pt x="0" y="2"/>
                            <a:pt x="1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63" name="Freeform 421"/>
                    <p:cNvSpPr>
                      <a:spLocks/>
                    </p:cNvSpPr>
                    <p:nvPr/>
                  </p:nvSpPr>
                  <p:spPr bwMode="auto">
                    <a:xfrm>
                      <a:off x="2572" y="3070"/>
                      <a:ext cx="5" cy="5"/>
                    </a:xfrm>
                    <a:custGeom>
                      <a:avLst/>
                      <a:gdLst>
                        <a:gd name="T0" fmla="*/ 1 w 3"/>
                        <a:gd name="T1" fmla="*/ 3 h 3"/>
                        <a:gd name="T2" fmla="*/ 2 w 3"/>
                        <a:gd name="T3" fmla="*/ 0 h 3"/>
                        <a:gd name="T4" fmla="*/ 1 w 3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1" y="3"/>
                          </a:moveTo>
                          <a:cubicBezTo>
                            <a:pt x="2" y="2"/>
                            <a:pt x="3" y="1"/>
                            <a:pt x="2" y="0"/>
                          </a:cubicBezTo>
                          <a:cubicBezTo>
                            <a:pt x="0" y="0"/>
                            <a:pt x="0" y="2"/>
                            <a:pt x="1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64" name="Freeform 422"/>
                    <p:cNvSpPr>
                      <a:spLocks/>
                    </p:cNvSpPr>
                    <p:nvPr/>
                  </p:nvSpPr>
                  <p:spPr bwMode="auto">
                    <a:xfrm>
                      <a:off x="2573" y="3044"/>
                      <a:ext cx="7" cy="3"/>
                    </a:xfrm>
                    <a:custGeom>
                      <a:avLst/>
                      <a:gdLst>
                        <a:gd name="T0" fmla="*/ 1 w 4"/>
                        <a:gd name="T1" fmla="*/ 2 h 2"/>
                        <a:gd name="T2" fmla="*/ 4 w 4"/>
                        <a:gd name="T3" fmla="*/ 1 h 2"/>
                        <a:gd name="T4" fmla="*/ 0 w 4"/>
                        <a:gd name="T5" fmla="*/ 1 h 2"/>
                        <a:gd name="T6" fmla="*/ 1 w 4"/>
                        <a:gd name="T7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" h="2">
                          <a:moveTo>
                            <a:pt x="1" y="2"/>
                          </a:moveTo>
                          <a:cubicBezTo>
                            <a:pt x="1" y="1"/>
                            <a:pt x="3" y="2"/>
                            <a:pt x="4" y="1"/>
                          </a:cubicBezTo>
                          <a:cubicBezTo>
                            <a:pt x="3" y="1"/>
                            <a:pt x="1" y="0"/>
                            <a:pt x="0" y="1"/>
                          </a:cubicBezTo>
                          <a:cubicBezTo>
                            <a:pt x="0" y="1"/>
                            <a:pt x="1" y="2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65" name="Freeform 423"/>
                    <p:cNvSpPr>
                      <a:spLocks/>
                    </p:cNvSpPr>
                    <p:nvPr/>
                  </p:nvSpPr>
                  <p:spPr bwMode="auto">
                    <a:xfrm>
                      <a:off x="2573" y="3044"/>
                      <a:ext cx="7" cy="3"/>
                    </a:xfrm>
                    <a:custGeom>
                      <a:avLst/>
                      <a:gdLst>
                        <a:gd name="T0" fmla="*/ 1 w 4"/>
                        <a:gd name="T1" fmla="*/ 2 h 2"/>
                        <a:gd name="T2" fmla="*/ 4 w 4"/>
                        <a:gd name="T3" fmla="*/ 1 h 2"/>
                        <a:gd name="T4" fmla="*/ 0 w 4"/>
                        <a:gd name="T5" fmla="*/ 1 h 2"/>
                        <a:gd name="T6" fmla="*/ 1 w 4"/>
                        <a:gd name="T7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" h="2">
                          <a:moveTo>
                            <a:pt x="1" y="2"/>
                          </a:moveTo>
                          <a:cubicBezTo>
                            <a:pt x="1" y="1"/>
                            <a:pt x="3" y="2"/>
                            <a:pt x="4" y="1"/>
                          </a:cubicBezTo>
                          <a:cubicBezTo>
                            <a:pt x="3" y="1"/>
                            <a:pt x="1" y="0"/>
                            <a:pt x="0" y="1"/>
                          </a:cubicBezTo>
                          <a:cubicBezTo>
                            <a:pt x="0" y="1"/>
                            <a:pt x="1" y="2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66" name="Freeform 424"/>
                    <p:cNvSpPr>
                      <a:spLocks/>
                    </p:cNvSpPr>
                    <p:nvPr/>
                  </p:nvSpPr>
                  <p:spPr bwMode="auto">
                    <a:xfrm>
                      <a:off x="2583" y="3067"/>
                      <a:ext cx="7" cy="6"/>
                    </a:xfrm>
                    <a:custGeom>
                      <a:avLst/>
                      <a:gdLst>
                        <a:gd name="T0" fmla="*/ 3 w 4"/>
                        <a:gd name="T1" fmla="*/ 4 h 4"/>
                        <a:gd name="T2" fmla="*/ 1 w 4"/>
                        <a:gd name="T3" fmla="*/ 0 h 4"/>
                        <a:gd name="T4" fmla="*/ 3 w 4"/>
                        <a:gd name="T5" fmla="*/ 4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3" y="4"/>
                          </a:moveTo>
                          <a:cubicBezTo>
                            <a:pt x="4" y="2"/>
                            <a:pt x="2" y="1"/>
                            <a:pt x="1" y="0"/>
                          </a:cubicBezTo>
                          <a:cubicBezTo>
                            <a:pt x="0" y="1"/>
                            <a:pt x="0" y="4"/>
                            <a:pt x="3" y="4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67" name="Freeform 425"/>
                    <p:cNvSpPr>
                      <a:spLocks/>
                    </p:cNvSpPr>
                    <p:nvPr/>
                  </p:nvSpPr>
                  <p:spPr bwMode="auto">
                    <a:xfrm>
                      <a:off x="2583" y="3067"/>
                      <a:ext cx="7" cy="6"/>
                    </a:xfrm>
                    <a:custGeom>
                      <a:avLst/>
                      <a:gdLst>
                        <a:gd name="T0" fmla="*/ 3 w 4"/>
                        <a:gd name="T1" fmla="*/ 4 h 4"/>
                        <a:gd name="T2" fmla="*/ 1 w 4"/>
                        <a:gd name="T3" fmla="*/ 0 h 4"/>
                        <a:gd name="T4" fmla="*/ 3 w 4"/>
                        <a:gd name="T5" fmla="*/ 4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3" y="4"/>
                          </a:moveTo>
                          <a:cubicBezTo>
                            <a:pt x="4" y="2"/>
                            <a:pt x="2" y="1"/>
                            <a:pt x="1" y="0"/>
                          </a:cubicBezTo>
                          <a:cubicBezTo>
                            <a:pt x="0" y="1"/>
                            <a:pt x="0" y="4"/>
                            <a:pt x="3" y="4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68" name="Freeform 426"/>
                    <p:cNvSpPr>
                      <a:spLocks/>
                    </p:cNvSpPr>
                    <p:nvPr/>
                  </p:nvSpPr>
                  <p:spPr bwMode="auto">
                    <a:xfrm>
                      <a:off x="2588" y="3065"/>
                      <a:ext cx="8" cy="5"/>
                    </a:xfrm>
                    <a:custGeom>
                      <a:avLst/>
                      <a:gdLst>
                        <a:gd name="T0" fmla="*/ 3 w 5"/>
                        <a:gd name="T1" fmla="*/ 3 h 3"/>
                        <a:gd name="T2" fmla="*/ 3 w 5"/>
                        <a:gd name="T3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5" h="3">
                          <a:moveTo>
                            <a:pt x="3" y="3"/>
                          </a:moveTo>
                          <a:cubicBezTo>
                            <a:pt x="5" y="0"/>
                            <a:pt x="0" y="1"/>
                            <a:pt x="3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69" name="Freeform 427"/>
                    <p:cNvSpPr>
                      <a:spLocks/>
                    </p:cNvSpPr>
                    <p:nvPr/>
                  </p:nvSpPr>
                  <p:spPr bwMode="auto">
                    <a:xfrm>
                      <a:off x="2588" y="3065"/>
                      <a:ext cx="8" cy="5"/>
                    </a:xfrm>
                    <a:custGeom>
                      <a:avLst/>
                      <a:gdLst>
                        <a:gd name="T0" fmla="*/ 3 w 5"/>
                        <a:gd name="T1" fmla="*/ 3 h 3"/>
                        <a:gd name="T2" fmla="*/ 3 w 5"/>
                        <a:gd name="T3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5" h="3">
                          <a:moveTo>
                            <a:pt x="3" y="3"/>
                          </a:moveTo>
                          <a:cubicBezTo>
                            <a:pt x="5" y="0"/>
                            <a:pt x="0" y="1"/>
                            <a:pt x="3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70" name="Freeform 428"/>
                    <p:cNvSpPr>
                      <a:spLocks/>
                    </p:cNvSpPr>
                    <p:nvPr/>
                  </p:nvSpPr>
                  <p:spPr bwMode="auto">
                    <a:xfrm>
                      <a:off x="2594" y="3052"/>
                      <a:ext cx="9" cy="3"/>
                    </a:xfrm>
                    <a:custGeom>
                      <a:avLst/>
                      <a:gdLst>
                        <a:gd name="T0" fmla="*/ 2 w 5"/>
                        <a:gd name="T1" fmla="*/ 2 h 2"/>
                        <a:gd name="T2" fmla="*/ 1 w 5"/>
                        <a:gd name="T3" fmla="*/ 0 h 2"/>
                        <a:gd name="T4" fmla="*/ 2 w 5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" h="2">
                          <a:moveTo>
                            <a:pt x="2" y="2"/>
                          </a:moveTo>
                          <a:cubicBezTo>
                            <a:pt x="5" y="1"/>
                            <a:pt x="3" y="0"/>
                            <a:pt x="1" y="0"/>
                          </a:cubicBezTo>
                          <a:cubicBezTo>
                            <a:pt x="2" y="1"/>
                            <a:pt x="0" y="2"/>
                            <a:pt x="2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71" name="Freeform 429"/>
                    <p:cNvSpPr>
                      <a:spLocks/>
                    </p:cNvSpPr>
                    <p:nvPr/>
                  </p:nvSpPr>
                  <p:spPr bwMode="auto">
                    <a:xfrm>
                      <a:off x="2594" y="3052"/>
                      <a:ext cx="9" cy="3"/>
                    </a:xfrm>
                    <a:custGeom>
                      <a:avLst/>
                      <a:gdLst>
                        <a:gd name="T0" fmla="*/ 2 w 5"/>
                        <a:gd name="T1" fmla="*/ 2 h 2"/>
                        <a:gd name="T2" fmla="*/ 1 w 5"/>
                        <a:gd name="T3" fmla="*/ 0 h 2"/>
                        <a:gd name="T4" fmla="*/ 2 w 5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" h="2">
                          <a:moveTo>
                            <a:pt x="2" y="2"/>
                          </a:moveTo>
                          <a:cubicBezTo>
                            <a:pt x="5" y="1"/>
                            <a:pt x="3" y="0"/>
                            <a:pt x="1" y="0"/>
                          </a:cubicBezTo>
                          <a:cubicBezTo>
                            <a:pt x="2" y="1"/>
                            <a:pt x="0" y="2"/>
                            <a:pt x="2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72" name="Freeform 430"/>
                    <p:cNvSpPr>
                      <a:spLocks/>
                    </p:cNvSpPr>
                    <p:nvPr/>
                  </p:nvSpPr>
                  <p:spPr bwMode="auto">
                    <a:xfrm>
                      <a:off x="2594" y="3042"/>
                      <a:ext cx="4" cy="4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1 w 2"/>
                        <a:gd name="T3" fmla="*/ 0 h 2"/>
                        <a:gd name="T4" fmla="*/ 1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2" y="2"/>
                            <a:pt x="2" y="1"/>
                            <a:pt x="1" y="0"/>
                          </a:cubicBezTo>
                          <a:cubicBezTo>
                            <a:pt x="0" y="1"/>
                            <a:pt x="1" y="2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73" name="Freeform 431"/>
                    <p:cNvSpPr>
                      <a:spLocks/>
                    </p:cNvSpPr>
                    <p:nvPr/>
                  </p:nvSpPr>
                  <p:spPr bwMode="auto">
                    <a:xfrm>
                      <a:off x="2594" y="3042"/>
                      <a:ext cx="4" cy="4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1 w 2"/>
                        <a:gd name="T3" fmla="*/ 0 h 2"/>
                        <a:gd name="T4" fmla="*/ 1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2" y="2"/>
                            <a:pt x="2" y="1"/>
                            <a:pt x="1" y="0"/>
                          </a:cubicBezTo>
                          <a:cubicBezTo>
                            <a:pt x="0" y="1"/>
                            <a:pt x="1" y="2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74" name="Freeform 432"/>
                    <p:cNvSpPr>
                      <a:spLocks/>
                    </p:cNvSpPr>
                    <p:nvPr/>
                  </p:nvSpPr>
                  <p:spPr bwMode="auto">
                    <a:xfrm>
                      <a:off x="623" y="3562"/>
                      <a:ext cx="2" cy="1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0 w 1"/>
                        <a:gd name="T3" fmla="*/ 0 h 1"/>
                        <a:gd name="T4" fmla="*/ 1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1" y="0"/>
                            <a:pt x="1" y="0"/>
                            <a:pt x="0" y="0"/>
                          </a:cubicBezTo>
                          <a:cubicBezTo>
                            <a:pt x="0" y="1"/>
                            <a:pt x="0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75" name="Freeform 433"/>
                    <p:cNvSpPr>
                      <a:spLocks/>
                    </p:cNvSpPr>
                    <p:nvPr/>
                  </p:nvSpPr>
                  <p:spPr bwMode="auto">
                    <a:xfrm>
                      <a:off x="623" y="3562"/>
                      <a:ext cx="2" cy="1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0 w 1"/>
                        <a:gd name="T3" fmla="*/ 0 h 1"/>
                        <a:gd name="T4" fmla="*/ 1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1" y="0"/>
                            <a:pt x="1" y="0"/>
                            <a:pt x="0" y="0"/>
                          </a:cubicBezTo>
                          <a:cubicBezTo>
                            <a:pt x="0" y="1"/>
                            <a:pt x="0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76" name="Freeform 434"/>
                    <p:cNvSpPr>
                      <a:spLocks/>
                    </p:cNvSpPr>
                    <p:nvPr/>
                  </p:nvSpPr>
                  <p:spPr bwMode="auto">
                    <a:xfrm>
                      <a:off x="623" y="3565"/>
                      <a:ext cx="3" cy="2"/>
                    </a:xfrm>
                    <a:custGeom>
                      <a:avLst/>
                      <a:gdLst>
                        <a:gd name="T0" fmla="*/ 1 w 2"/>
                        <a:gd name="T1" fmla="*/ 1 h 1"/>
                        <a:gd name="T2" fmla="*/ 0 w 2"/>
                        <a:gd name="T3" fmla="*/ 1 h 1"/>
                        <a:gd name="T4" fmla="*/ 1 w 2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1" y="1"/>
                          </a:moveTo>
                          <a:cubicBezTo>
                            <a:pt x="2" y="1"/>
                            <a:pt x="2" y="0"/>
                            <a:pt x="0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77" name="Freeform 435"/>
                    <p:cNvSpPr>
                      <a:spLocks/>
                    </p:cNvSpPr>
                    <p:nvPr/>
                  </p:nvSpPr>
                  <p:spPr bwMode="auto">
                    <a:xfrm>
                      <a:off x="623" y="3565"/>
                      <a:ext cx="3" cy="2"/>
                    </a:xfrm>
                    <a:custGeom>
                      <a:avLst/>
                      <a:gdLst>
                        <a:gd name="T0" fmla="*/ 1 w 2"/>
                        <a:gd name="T1" fmla="*/ 1 h 1"/>
                        <a:gd name="T2" fmla="*/ 0 w 2"/>
                        <a:gd name="T3" fmla="*/ 1 h 1"/>
                        <a:gd name="T4" fmla="*/ 1 w 2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1" y="1"/>
                          </a:moveTo>
                          <a:cubicBezTo>
                            <a:pt x="2" y="1"/>
                            <a:pt x="2" y="0"/>
                            <a:pt x="0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78" name="Freeform 436"/>
                    <p:cNvSpPr>
                      <a:spLocks/>
                    </p:cNvSpPr>
                    <p:nvPr/>
                  </p:nvSpPr>
                  <p:spPr bwMode="auto">
                    <a:xfrm>
                      <a:off x="647" y="3575"/>
                      <a:ext cx="2" cy="3"/>
                    </a:xfrm>
                    <a:custGeom>
                      <a:avLst/>
                      <a:gdLst>
                        <a:gd name="T0" fmla="*/ 1 w 1"/>
                        <a:gd name="T1" fmla="*/ 2 h 2"/>
                        <a:gd name="T2" fmla="*/ 0 w 1"/>
                        <a:gd name="T3" fmla="*/ 1 h 2"/>
                        <a:gd name="T4" fmla="*/ 1 w 1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2"/>
                          </a:moveTo>
                          <a:cubicBezTo>
                            <a:pt x="1" y="1"/>
                            <a:pt x="1" y="0"/>
                            <a:pt x="0" y="1"/>
                          </a:cubicBezTo>
                          <a:cubicBezTo>
                            <a:pt x="0" y="1"/>
                            <a:pt x="1" y="2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79" name="Freeform 437"/>
                    <p:cNvSpPr>
                      <a:spLocks/>
                    </p:cNvSpPr>
                    <p:nvPr/>
                  </p:nvSpPr>
                  <p:spPr bwMode="auto">
                    <a:xfrm>
                      <a:off x="647" y="3575"/>
                      <a:ext cx="2" cy="3"/>
                    </a:xfrm>
                    <a:custGeom>
                      <a:avLst/>
                      <a:gdLst>
                        <a:gd name="T0" fmla="*/ 1 w 1"/>
                        <a:gd name="T1" fmla="*/ 2 h 2"/>
                        <a:gd name="T2" fmla="*/ 0 w 1"/>
                        <a:gd name="T3" fmla="*/ 1 h 2"/>
                        <a:gd name="T4" fmla="*/ 1 w 1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2"/>
                          </a:moveTo>
                          <a:cubicBezTo>
                            <a:pt x="1" y="1"/>
                            <a:pt x="1" y="0"/>
                            <a:pt x="0" y="1"/>
                          </a:cubicBezTo>
                          <a:cubicBezTo>
                            <a:pt x="0" y="1"/>
                            <a:pt x="1" y="2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80" name="Freeform 438"/>
                    <p:cNvSpPr>
                      <a:spLocks/>
                    </p:cNvSpPr>
                    <p:nvPr/>
                  </p:nvSpPr>
                  <p:spPr bwMode="auto">
                    <a:xfrm>
                      <a:off x="652" y="3576"/>
                      <a:ext cx="8" cy="7"/>
                    </a:xfrm>
                    <a:custGeom>
                      <a:avLst/>
                      <a:gdLst>
                        <a:gd name="T0" fmla="*/ 3 w 5"/>
                        <a:gd name="T1" fmla="*/ 3 h 4"/>
                        <a:gd name="T2" fmla="*/ 4 w 5"/>
                        <a:gd name="T3" fmla="*/ 4 h 4"/>
                        <a:gd name="T4" fmla="*/ 3 w 5"/>
                        <a:gd name="T5" fmla="*/ 2 h 4"/>
                        <a:gd name="T6" fmla="*/ 2 w 5"/>
                        <a:gd name="T7" fmla="*/ 0 h 4"/>
                        <a:gd name="T8" fmla="*/ 0 w 5"/>
                        <a:gd name="T9" fmla="*/ 2 h 4"/>
                        <a:gd name="T10" fmla="*/ 3 w 5"/>
                        <a:gd name="T11" fmla="*/ 3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" h="4">
                          <a:moveTo>
                            <a:pt x="3" y="3"/>
                          </a:moveTo>
                          <a:cubicBezTo>
                            <a:pt x="3" y="3"/>
                            <a:pt x="3" y="4"/>
                            <a:pt x="4" y="4"/>
                          </a:cubicBezTo>
                          <a:cubicBezTo>
                            <a:pt x="5" y="3"/>
                            <a:pt x="4" y="3"/>
                            <a:pt x="3" y="2"/>
                          </a:cubicBezTo>
                          <a:cubicBezTo>
                            <a:pt x="2" y="2"/>
                            <a:pt x="3" y="1"/>
                            <a:pt x="2" y="0"/>
                          </a:cubicBezTo>
                          <a:cubicBezTo>
                            <a:pt x="1" y="0"/>
                            <a:pt x="0" y="1"/>
                            <a:pt x="0" y="2"/>
                          </a:cubicBezTo>
                          <a:cubicBezTo>
                            <a:pt x="0" y="3"/>
                            <a:pt x="2" y="3"/>
                            <a:pt x="3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81" name="Freeform 439"/>
                    <p:cNvSpPr>
                      <a:spLocks/>
                    </p:cNvSpPr>
                    <p:nvPr/>
                  </p:nvSpPr>
                  <p:spPr bwMode="auto">
                    <a:xfrm>
                      <a:off x="652" y="3576"/>
                      <a:ext cx="8" cy="7"/>
                    </a:xfrm>
                    <a:custGeom>
                      <a:avLst/>
                      <a:gdLst>
                        <a:gd name="T0" fmla="*/ 3 w 5"/>
                        <a:gd name="T1" fmla="*/ 3 h 4"/>
                        <a:gd name="T2" fmla="*/ 4 w 5"/>
                        <a:gd name="T3" fmla="*/ 4 h 4"/>
                        <a:gd name="T4" fmla="*/ 3 w 5"/>
                        <a:gd name="T5" fmla="*/ 2 h 4"/>
                        <a:gd name="T6" fmla="*/ 2 w 5"/>
                        <a:gd name="T7" fmla="*/ 0 h 4"/>
                        <a:gd name="T8" fmla="*/ 0 w 5"/>
                        <a:gd name="T9" fmla="*/ 2 h 4"/>
                        <a:gd name="T10" fmla="*/ 3 w 5"/>
                        <a:gd name="T11" fmla="*/ 3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" h="4">
                          <a:moveTo>
                            <a:pt x="3" y="3"/>
                          </a:moveTo>
                          <a:cubicBezTo>
                            <a:pt x="3" y="3"/>
                            <a:pt x="3" y="4"/>
                            <a:pt x="4" y="4"/>
                          </a:cubicBezTo>
                          <a:cubicBezTo>
                            <a:pt x="5" y="3"/>
                            <a:pt x="4" y="3"/>
                            <a:pt x="3" y="2"/>
                          </a:cubicBezTo>
                          <a:cubicBezTo>
                            <a:pt x="2" y="2"/>
                            <a:pt x="3" y="1"/>
                            <a:pt x="2" y="0"/>
                          </a:cubicBezTo>
                          <a:cubicBezTo>
                            <a:pt x="1" y="0"/>
                            <a:pt x="0" y="1"/>
                            <a:pt x="0" y="2"/>
                          </a:cubicBezTo>
                          <a:cubicBezTo>
                            <a:pt x="0" y="3"/>
                            <a:pt x="2" y="3"/>
                            <a:pt x="3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82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796" y="3440"/>
                      <a:ext cx="3" cy="4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2 w 2"/>
                        <a:gd name="T3" fmla="*/ 1 h 2"/>
                        <a:gd name="T4" fmla="*/ 0 w 2"/>
                        <a:gd name="T5" fmla="*/ 0 h 2"/>
                        <a:gd name="T6" fmla="*/ 1 w 2"/>
                        <a:gd name="T7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1" y="2"/>
                            <a:pt x="2" y="1"/>
                            <a:pt x="2" y="1"/>
                          </a:cubicBezTo>
                          <a:cubicBezTo>
                            <a:pt x="2" y="0"/>
                            <a:pt x="1" y="1"/>
                            <a:pt x="0" y="0"/>
                          </a:cubicBezTo>
                          <a:cubicBezTo>
                            <a:pt x="0" y="1"/>
                            <a:pt x="0" y="2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83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796" y="3440"/>
                      <a:ext cx="3" cy="4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2 w 2"/>
                        <a:gd name="T3" fmla="*/ 1 h 2"/>
                        <a:gd name="T4" fmla="*/ 0 w 2"/>
                        <a:gd name="T5" fmla="*/ 0 h 2"/>
                        <a:gd name="T6" fmla="*/ 1 w 2"/>
                        <a:gd name="T7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1" y="2"/>
                            <a:pt x="2" y="1"/>
                            <a:pt x="2" y="1"/>
                          </a:cubicBezTo>
                          <a:cubicBezTo>
                            <a:pt x="2" y="0"/>
                            <a:pt x="1" y="1"/>
                            <a:pt x="0" y="0"/>
                          </a:cubicBezTo>
                          <a:cubicBezTo>
                            <a:pt x="0" y="1"/>
                            <a:pt x="0" y="2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84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798" y="3450"/>
                      <a:ext cx="3" cy="2"/>
                    </a:xfrm>
                    <a:custGeom>
                      <a:avLst/>
                      <a:gdLst>
                        <a:gd name="T0" fmla="*/ 1 w 2"/>
                        <a:gd name="T1" fmla="*/ 1 h 1"/>
                        <a:gd name="T2" fmla="*/ 0 w 2"/>
                        <a:gd name="T3" fmla="*/ 0 h 1"/>
                        <a:gd name="T4" fmla="*/ 1 w 2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1" y="1"/>
                          </a:moveTo>
                          <a:cubicBezTo>
                            <a:pt x="2" y="0"/>
                            <a:pt x="1" y="0"/>
                            <a:pt x="0" y="0"/>
                          </a:cubicBezTo>
                          <a:cubicBezTo>
                            <a:pt x="0" y="0"/>
                            <a:pt x="0" y="0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85" name="Freeform 443"/>
                    <p:cNvSpPr>
                      <a:spLocks/>
                    </p:cNvSpPr>
                    <p:nvPr/>
                  </p:nvSpPr>
                  <p:spPr bwMode="auto">
                    <a:xfrm>
                      <a:off x="798" y="3450"/>
                      <a:ext cx="3" cy="2"/>
                    </a:xfrm>
                    <a:custGeom>
                      <a:avLst/>
                      <a:gdLst>
                        <a:gd name="T0" fmla="*/ 1 w 2"/>
                        <a:gd name="T1" fmla="*/ 1 h 1"/>
                        <a:gd name="T2" fmla="*/ 0 w 2"/>
                        <a:gd name="T3" fmla="*/ 0 h 1"/>
                        <a:gd name="T4" fmla="*/ 1 w 2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1" y="1"/>
                          </a:moveTo>
                          <a:cubicBezTo>
                            <a:pt x="2" y="0"/>
                            <a:pt x="1" y="0"/>
                            <a:pt x="0" y="0"/>
                          </a:cubicBezTo>
                          <a:cubicBezTo>
                            <a:pt x="0" y="0"/>
                            <a:pt x="0" y="0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86" name="Freeform 444"/>
                    <p:cNvSpPr>
                      <a:spLocks/>
                    </p:cNvSpPr>
                    <p:nvPr/>
                  </p:nvSpPr>
                  <p:spPr bwMode="auto">
                    <a:xfrm>
                      <a:off x="806" y="3442"/>
                      <a:ext cx="1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1" y="1"/>
                            <a:pt x="1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87" name="Freeform 445"/>
                    <p:cNvSpPr>
                      <a:spLocks/>
                    </p:cNvSpPr>
                    <p:nvPr/>
                  </p:nvSpPr>
                  <p:spPr bwMode="auto">
                    <a:xfrm>
                      <a:off x="806" y="3442"/>
                      <a:ext cx="1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1" y="1"/>
                            <a:pt x="1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88" name="Freeform 446"/>
                    <p:cNvSpPr>
                      <a:spLocks/>
                    </p:cNvSpPr>
                    <p:nvPr/>
                  </p:nvSpPr>
                  <p:spPr bwMode="auto">
                    <a:xfrm>
                      <a:off x="812" y="3455"/>
                      <a:ext cx="7" cy="3"/>
                    </a:xfrm>
                    <a:custGeom>
                      <a:avLst/>
                      <a:gdLst>
                        <a:gd name="T0" fmla="*/ 2 w 4"/>
                        <a:gd name="T1" fmla="*/ 2 h 2"/>
                        <a:gd name="T2" fmla="*/ 4 w 4"/>
                        <a:gd name="T3" fmla="*/ 1 h 2"/>
                        <a:gd name="T4" fmla="*/ 1 w 4"/>
                        <a:gd name="T5" fmla="*/ 0 h 2"/>
                        <a:gd name="T6" fmla="*/ 2 w 4"/>
                        <a:gd name="T7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" h="2">
                          <a:moveTo>
                            <a:pt x="2" y="2"/>
                          </a:moveTo>
                          <a:cubicBezTo>
                            <a:pt x="2" y="1"/>
                            <a:pt x="3" y="1"/>
                            <a:pt x="4" y="1"/>
                          </a:cubicBezTo>
                          <a:cubicBezTo>
                            <a:pt x="3" y="1"/>
                            <a:pt x="2" y="0"/>
                            <a:pt x="1" y="0"/>
                          </a:cubicBezTo>
                          <a:cubicBezTo>
                            <a:pt x="0" y="1"/>
                            <a:pt x="1" y="2"/>
                            <a:pt x="2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89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812" y="3455"/>
                      <a:ext cx="7" cy="3"/>
                    </a:xfrm>
                    <a:custGeom>
                      <a:avLst/>
                      <a:gdLst>
                        <a:gd name="T0" fmla="*/ 2 w 4"/>
                        <a:gd name="T1" fmla="*/ 2 h 2"/>
                        <a:gd name="T2" fmla="*/ 4 w 4"/>
                        <a:gd name="T3" fmla="*/ 1 h 2"/>
                        <a:gd name="T4" fmla="*/ 1 w 4"/>
                        <a:gd name="T5" fmla="*/ 0 h 2"/>
                        <a:gd name="T6" fmla="*/ 2 w 4"/>
                        <a:gd name="T7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" h="2">
                          <a:moveTo>
                            <a:pt x="2" y="2"/>
                          </a:moveTo>
                          <a:cubicBezTo>
                            <a:pt x="2" y="1"/>
                            <a:pt x="3" y="1"/>
                            <a:pt x="4" y="1"/>
                          </a:cubicBezTo>
                          <a:cubicBezTo>
                            <a:pt x="3" y="1"/>
                            <a:pt x="2" y="0"/>
                            <a:pt x="1" y="0"/>
                          </a:cubicBezTo>
                          <a:cubicBezTo>
                            <a:pt x="0" y="1"/>
                            <a:pt x="1" y="2"/>
                            <a:pt x="2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90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5822" y="3513"/>
                      <a:ext cx="8" cy="7"/>
                    </a:xfrm>
                    <a:custGeom>
                      <a:avLst/>
                      <a:gdLst>
                        <a:gd name="T0" fmla="*/ 1 w 5"/>
                        <a:gd name="T1" fmla="*/ 1 h 4"/>
                        <a:gd name="T2" fmla="*/ 0 w 5"/>
                        <a:gd name="T3" fmla="*/ 1 h 4"/>
                        <a:gd name="T4" fmla="*/ 4 w 5"/>
                        <a:gd name="T5" fmla="*/ 3 h 4"/>
                        <a:gd name="T6" fmla="*/ 5 w 5"/>
                        <a:gd name="T7" fmla="*/ 1 h 4"/>
                        <a:gd name="T8" fmla="*/ 1 w 5"/>
                        <a:gd name="T9" fmla="*/ 1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" h="4">
                          <a:moveTo>
                            <a:pt x="1" y="1"/>
                          </a:moveTo>
                          <a:cubicBezTo>
                            <a:pt x="1" y="1"/>
                            <a:pt x="0" y="1"/>
                            <a:pt x="0" y="1"/>
                          </a:cubicBezTo>
                          <a:cubicBezTo>
                            <a:pt x="1" y="3"/>
                            <a:pt x="3" y="4"/>
                            <a:pt x="4" y="3"/>
                          </a:cubicBezTo>
                          <a:cubicBezTo>
                            <a:pt x="5" y="3"/>
                            <a:pt x="5" y="2"/>
                            <a:pt x="5" y="1"/>
                          </a:cubicBezTo>
                          <a:cubicBezTo>
                            <a:pt x="4" y="0"/>
                            <a:pt x="2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91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5822" y="3513"/>
                      <a:ext cx="8" cy="7"/>
                    </a:xfrm>
                    <a:custGeom>
                      <a:avLst/>
                      <a:gdLst>
                        <a:gd name="T0" fmla="*/ 1 w 5"/>
                        <a:gd name="T1" fmla="*/ 1 h 4"/>
                        <a:gd name="T2" fmla="*/ 0 w 5"/>
                        <a:gd name="T3" fmla="*/ 1 h 4"/>
                        <a:gd name="T4" fmla="*/ 4 w 5"/>
                        <a:gd name="T5" fmla="*/ 3 h 4"/>
                        <a:gd name="T6" fmla="*/ 5 w 5"/>
                        <a:gd name="T7" fmla="*/ 1 h 4"/>
                        <a:gd name="T8" fmla="*/ 1 w 5"/>
                        <a:gd name="T9" fmla="*/ 1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" h="4">
                          <a:moveTo>
                            <a:pt x="1" y="1"/>
                          </a:moveTo>
                          <a:cubicBezTo>
                            <a:pt x="1" y="1"/>
                            <a:pt x="0" y="1"/>
                            <a:pt x="0" y="1"/>
                          </a:cubicBezTo>
                          <a:cubicBezTo>
                            <a:pt x="1" y="3"/>
                            <a:pt x="3" y="4"/>
                            <a:pt x="4" y="3"/>
                          </a:cubicBezTo>
                          <a:cubicBezTo>
                            <a:pt x="5" y="3"/>
                            <a:pt x="5" y="2"/>
                            <a:pt x="5" y="1"/>
                          </a:cubicBezTo>
                          <a:cubicBezTo>
                            <a:pt x="4" y="0"/>
                            <a:pt x="2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92" name="Freeform 450"/>
                    <p:cNvSpPr>
                      <a:spLocks/>
                    </p:cNvSpPr>
                    <p:nvPr/>
                  </p:nvSpPr>
                  <p:spPr bwMode="auto">
                    <a:xfrm>
                      <a:off x="5832" y="3518"/>
                      <a:ext cx="9" cy="5"/>
                    </a:xfrm>
                    <a:custGeom>
                      <a:avLst/>
                      <a:gdLst>
                        <a:gd name="T0" fmla="*/ 6 w 6"/>
                        <a:gd name="T1" fmla="*/ 3 h 3"/>
                        <a:gd name="T2" fmla="*/ 0 w 6"/>
                        <a:gd name="T3" fmla="*/ 1 h 3"/>
                        <a:gd name="T4" fmla="*/ 6 w 6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" h="3">
                          <a:moveTo>
                            <a:pt x="6" y="3"/>
                          </a:moveTo>
                          <a:cubicBezTo>
                            <a:pt x="6" y="1"/>
                            <a:pt x="2" y="0"/>
                            <a:pt x="0" y="1"/>
                          </a:cubicBezTo>
                          <a:cubicBezTo>
                            <a:pt x="2" y="3"/>
                            <a:pt x="4" y="3"/>
                            <a:pt x="6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93" name="Freeform 451"/>
                    <p:cNvSpPr>
                      <a:spLocks/>
                    </p:cNvSpPr>
                    <p:nvPr/>
                  </p:nvSpPr>
                  <p:spPr bwMode="auto">
                    <a:xfrm>
                      <a:off x="5832" y="3518"/>
                      <a:ext cx="9" cy="5"/>
                    </a:xfrm>
                    <a:custGeom>
                      <a:avLst/>
                      <a:gdLst>
                        <a:gd name="T0" fmla="*/ 6 w 6"/>
                        <a:gd name="T1" fmla="*/ 3 h 3"/>
                        <a:gd name="T2" fmla="*/ 0 w 6"/>
                        <a:gd name="T3" fmla="*/ 1 h 3"/>
                        <a:gd name="T4" fmla="*/ 6 w 6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" h="3">
                          <a:moveTo>
                            <a:pt x="6" y="3"/>
                          </a:moveTo>
                          <a:cubicBezTo>
                            <a:pt x="6" y="1"/>
                            <a:pt x="2" y="0"/>
                            <a:pt x="0" y="1"/>
                          </a:cubicBezTo>
                          <a:cubicBezTo>
                            <a:pt x="2" y="3"/>
                            <a:pt x="4" y="3"/>
                            <a:pt x="6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94" name="Freeform 452"/>
                    <p:cNvSpPr>
                      <a:spLocks/>
                    </p:cNvSpPr>
                    <p:nvPr/>
                  </p:nvSpPr>
                  <p:spPr bwMode="auto">
                    <a:xfrm>
                      <a:off x="3036" y="2523"/>
                      <a:ext cx="13" cy="11"/>
                    </a:xfrm>
                    <a:custGeom>
                      <a:avLst/>
                      <a:gdLst>
                        <a:gd name="T0" fmla="*/ 0 w 8"/>
                        <a:gd name="T1" fmla="*/ 4 h 7"/>
                        <a:gd name="T2" fmla="*/ 0 w 8"/>
                        <a:gd name="T3" fmla="*/ 3 h 7"/>
                        <a:gd name="T4" fmla="*/ 2 w 8"/>
                        <a:gd name="T5" fmla="*/ 1 h 7"/>
                        <a:gd name="T6" fmla="*/ 4 w 8"/>
                        <a:gd name="T7" fmla="*/ 2 h 7"/>
                        <a:gd name="T8" fmla="*/ 7 w 8"/>
                        <a:gd name="T9" fmla="*/ 4 h 7"/>
                        <a:gd name="T10" fmla="*/ 6 w 8"/>
                        <a:gd name="T11" fmla="*/ 7 h 7"/>
                        <a:gd name="T12" fmla="*/ 1 w 8"/>
                        <a:gd name="T13" fmla="*/ 7 h 7"/>
                        <a:gd name="T14" fmla="*/ 0 w 8"/>
                        <a:gd name="T15" fmla="*/ 4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0" y="4"/>
                          </a:moveTo>
                          <a:cubicBezTo>
                            <a:pt x="0" y="3"/>
                            <a:pt x="1" y="3"/>
                            <a:pt x="0" y="3"/>
                          </a:cubicBezTo>
                          <a:cubicBezTo>
                            <a:pt x="1" y="3"/>
                            <a:pt x="1" y="1"/>
                            <a:pt x="2" y="1"/>
                          </a:cubicBezTo>
                          <a:cubicBezTo>
                            <a:pt x="4" y="0"/>
                            <a:pt x="3" y="2"/>
                            <a:pt x="4" y="2"/>
                          </a:cubicBezTo>
                          <a:cubicBezTo>
                            <a:pt x="5" y="3"/>
                            <a:pt x="6" y="3"/>
                            <a:pt x="7" y="4"/>
                          </a:cubicBezTo>
                          <a:cubicBezTo>
                            <a:pt x="8" y="5"/>
                            <a:pt x="6" y="6"/>
                            <a:pt x="6" y="7"/>
                          </a:cubicBezTo>
                          <a:cubicBezTo>
                            <a:pt x="5" y="7"/>
                            <a:pt x="2" y="7"/>
                            <a:pt x="1" y="7"/>
                          </a:cubicBezTo>
                          <a:cubicBezTo>
                            <a:pt x="2" y="6"/>
                            <a:pt x="1" y="5"/>
                            <a:pt x="0" y="4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95" name="Freeform 453"/>
                    <p:cNvSpPr>
                      <a:spLocks/>
                    </p:cNvSpPr>
                    <p:nvPr/>
                  </p:nvSpPr>
                  <p:spPr bwMode="auto">
                    <a:xfrm>
                      <a:off x="3036" y="2523"/>
                      <a:ext cx="13" cy="11"/>
                    </a:xfrm>
                    <a:custGeom>
                      <a:avLst/>
                      <a:gdLst>
                        <a:gd name="T0" fmla="*/ 0 w 8"/>
                        <a:gd name="T1" fmla="*/ 4 h 7"/>
                        <a:gd name="T2" fmla="*/ 0 w 8"/>
                        <a:gd name="T3" fmla="*/ 3 h 7"/>
                        <a:gd name="T4" fmla="*/ 2 w 8"/>
                        <a:gd name="T5" fmla="*/ 1 h 7"/>
                        <a:gd name="T6" fmla="*/ 4 w 8"/>
                        <a:gd name="T7" fmla="*/ 2 h 7"/>
                        <a:gd name="T8" fmla="*/ 7 w 8"/>
                        <a:gd name="T9" fmla="*/ 4 h 7"/>
                        <a:gd name="T10" fmla="*/ 6 w 8"/>
                        <a:gd name="T11" fmla="*/ 7 h 7"/>
                        <a:gd name="T12" fmla="*/ 1 w 8"/>
                        <a:gd name="T13" fmla="*/ 7 h 7"/>
                        <a:gd name="T14" fmla="*/ 0 w 8"/>
                        <a:gd name="T15" fmla="*/ 4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0" y="4"/>
                          </a:moveTo>
                          <a:cubicBezTo>
                            <a:pt x="0" y="3"/>
                            <a:pt x="1" y="3"/>
                            <a:pt x="0" y="3"/>
                          </a:cubicBezTo>
                          <a:cubicBezTo>
                            <a:pt x="1" y="3"/>
                            <a:pt x="1" y="1"/>
                            <a:pt x="2" y="1"/>
                          </a:cubicBezTo>
                          <a:cubicBezTo>
                            <a:pt x="4" y="0"/>
                            <a:pt x="3" y="2"/>
                            <a:pt x="4" y="2"/>
                          </a:cubicBezTo>
                          <a:cubicBezTo>
                            <a:pt x="5" y="3"/>
                            <a:pt x="6" y="3"/>
                            <a:pt x="7" y="4"/>
                          </a:cubicBezTo>
                          <a:cubicBezTo>
                            <a:pt x="8" y="5"/>
                            <a:pt x="6" y="6"/>
                            <a:pt x="6" y="7"/>
                          </a:cubicBezTo>
                          <a:cubicBezTo>
                            <a:pt x="5" y="7"/>
                            <a:pt x="2" y="7"/>
                            <a:pt x="1" y="7"/>
                          </a:cubicBezTo>
                          <a:cubicBezTo>
                            <a:pt x="2" y="6"/>
                            <a:pt x="1" y="5"/>
                            <a:pt x="0" y="4"/>
                          </a:cubicBezTo>
                        </a:path>
                      </a:pathLst>
                    </a:custGeom>
                    <a:solidFill>
                      <a:srgbClr val="FFC000"/>
                    </a:solidFill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96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3611" y="3481"/>
                      <a:ext cx="5" cy="10"/>
                    </a:xfrm>
                    <a:custGeom>
                      <a:avLst/>
                      <a:gdLst>
                        <a:gd name="T0" fmla="*/ 3 w 3"/>
                        <a:gd name="T1" fmla="*/ 6 h 6"/>
                        <a:gd name="T2" fmla="*/ 3 w 3"/>
                        <a:gd name="T3" fmla="*/ 4 h 6"/>
                        <a:gd name="T4" fmla="*/ 2 w 3"/>
                        <a:gd name="T5" fmla="*/ 0 h 6"/>
                        <a:gd name="T6" fmla="*/ 1 w 3"/>
                        <a:gd name="T7" fmla="*/ 3 h 6"/>
                        <a:gd name="T8" fmla="*/ 3 w 3"/>
                        <a:gd name="T9" fmla="*/ 6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" h="6">
                          <a:moveTo>
                            <a:pt x="3" y="6"/>
                          </a:moveTo>
                          <a:cubicBezTo>
                            <a:pt x="3" y="5"/>
                            <a:pt x="3" y="4"/>
                            <a:pt x="3" y="4"/>
                          </a:cubicBezTo>
                          <a:cubicBezTo>
                            <a:pt x="2" y="3"/>
                            <a:pt x="2" y="1"/>
                            <a:pt x="2" y="0"/>
                          </a:cubicBezTo>
                          <a:cubicBezTo>
                            <a:pt x="0" y="0"/>
                            <a:pt x="1" y="2"/>
                            <a:pt x="1" y="3"/>
                          </a:cubicBezTo>
                          <a:cubicBezTo>
                            <a:pt x="0" y="4"/>
                            <a:pt x="2" y="5"/>
                            <a:pt x="3" y="6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97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3611" y="3481"/>
                      <a:ext cx="5" cy="10"/>
                    </a:xfrm>
                    <a:custGeom>
                      <a:avLst/>
                      <a:gdLst>
                        <a:gd name="T0" fmla="*/ 3 w 3"/>
                        <a:gd name="T1" fmla="*/ 6 h 6"/>
                        <a:gd name="T2" fmla="*/ 3 w 3"/>
                        <a:gd name="T3" fmla="*/ 4 h 6"/>
                        <a:gd name="T4" fmla="*/ 2 w 3"/>
                        <a:gd name="T5" fmla="*/ 0 h 6"/>
                        <a:gd name="T6" fmla="*/ 1 w 3"/>
                        <a:gd name="T7" fmla="*/ 3 h 6"/>
                        <a:gd name="T8" fmla="*/ 3 w 3"/>
                        <a:gd name="T9" fmla="*/ 6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" h="6">
                          <a:moveTo>
                            <a:pt x="3" y="6"/>
                          </a:moveTo>
                          <a:cubicBezTo>
                            <a:pt x="3" y="5"/>
                            <a:pt x="3" y="4"/>
                            <a:pt x="3" y="4"/>
                          </a:cubicBezTo>
                          <a:cubicBezTo>
                            <a:pt x="2" y="3"/>
                            <a:pt x="2" y="1"/>
                            <a:pt x="2" y="0"/>
                          </a:cubicBezTo>
                          <a:cubicBezTo>
                            <a:pt x="0" y="0"/>
                            <a:pt x="1" y="2"/>
                            <a:pt x="1" y="3"/>
                          </a:cubicBezTo>
                          <a:cubicBezTo>
                            <a:pt x="0" y="4"/>
                            <a:pt x="2" y="5"/>
                            <a:pt x="3" y="6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98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3617" y="3495"/>
                      <a:ext cx="4" cy="2"/>
                    </a:xfrm>
                    <a:custGeom>
                      <a:avLst/>
                      <a:gdLst>
                        <a:gd name="T0" fmla="*/ 2 w 2"/>
                        <a:gd name="T1" fmla="*/ 1 h 1"/>
                        <a:gd name="T2" fmla="*/ 0 w 2"/>
                        <a:gd name="T3" fmla="*/ 0 h 1"/>
                        <a:gd name="T4" fmla="*/ 2 w 2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2" y="1"/>
                          </a:moveTo>
                          <a:cubicBezTo>
                            <a:pt x="2" y="0"/>
                            <a:pt x="1" y="0"/>
                            <a:pt x="0" y="0"/>
                          </a:cubicBezTo>
                          <a:cubicBezTo>
                            <a:pt x="0" y="1"/>
                            <a:pt x="1" y="1"/>
                            <a:pt x="2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99" name="Freeform 457"/>
                    <p:cNvSpPr>
                      <a:spLocks/>
                    </p:cNvSpPr>
                    <p:nvPr/>
                  </p:nvSpPr>
                  <p:spPr bwMode="auto">
                    <a:xfrm>
                      <a:off x="3617" y="3495"/>
                      <a:ext cx="4" cy="2"/>
                    </a:xfrm>
                    <a:custGeom>
                      <a:avLst/>
                      <a:gdLst>
                        <a:gd name="T0" fmla="*/ 2 w 2"/>
                        <a:gd name="T1" fmla="*/ 1 h 1"/>
                        <a:gd name="T2" fmla="*/ 0 w 2"/>
                        <a:gd name="T3" fmla="*/ 0 h 1"/>
                        <a:gd name="T4" fmla="*/ 2 w 2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2" y="1"/>
                          </a:moveTo>
                          <a:cubicBezTo>
                            <a:pt x="2" y="0"/>
                            <a:pt x="1" y="0"/>
                            <a:pt x="0" y="0"/>
                          </a:cubicBezTo>
                          <a:cubicBezTo>
                            <a:pt x="0" y="1"/>
                            <a:pt x="1" y="1"/>
                            <a:pt x="2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00" name="Freeform 458"/>
                    <p:cNvSpPr>
                      <a:spLocks/>
                    </p:cNvSpPr>
                    <p:nvPr/>
                  </p:nvSpPr>
                  <p:spPr bwMode="auto">
                    <a:xfrm>
                      <a:off x="3627" y="3492"/>
                      <a:ext cx="7" cy="5"/>
                    </a:xfrm>
                    <a:custGeom>
                      <a:avLst/>
                      <a:gdLst>
                        <a:gd name="T0" fmla="*/ 3 w 4"/>
                        <a:gd name="T1" fmla="*/ 3 h 3"/>
                        <a:gd name="T2" fmla="*/ 0 w 4"/>
                        <a:gd name="T3" fmla="*/ 1 h 3"/>
                        <a:gd name="T4" fmla="*/ 3 w 4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3" y="3"/>
                          </a:moveTo>
                          <a:cubicBezTo>
                            <a:pt x="4" y="0"/>
                            <a:pt x="2" y="1"/>
                            <a:pt x="0" y="1"/>
                          </a:cubicBezTo>
                          <a:cubicBezTo>
                            <a:pt x="1" y="2"/>
                            <a:pt x="2" y="2"/>
                            <a:pt x="3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01" name="Freeform 459"/>
                    <p:cNvSpPr>
                      <a:spLocks/>
                    </p:cNvSpPr>
                    <p:nvPr/>
                  </p:nvSpPr>
                  <p:spPr bwMode="auto">
                    <a:xfrm>
                      <a:off x="3627" y="3492"/>
                      <a:ext cx="7" cy="5"/>
                    </a:xfrm>
                    <a:custGeom>
                      <a:avLst/>
                      <a:gdLst>
                        <a:gd name="T0" fmla="*/ 3 w 4"/>
                        <a:gd name="T1" fmla="*/ 3 h 3"/>
                        <a:gd name="T2" fmla="*/ 0 w 4"/>
                        <a:gd name="T3" fmla="*/ 1 h 3"/>
                        <a:gd name="T4" fmla="*/ 3 w 4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3" y="3"/>
                          </a:moveTo>
                          <a:cubicBezTo>
                            <a:pt x="4" y="0"/>
                            <a:pt x="2" y="1"/>
                            <a:pt x="0" y="1"/>
                          </a:cubicBezTo>
                          <a:cubicBezTo>
                            <a:pt x="1" y="2"/>
                            <a:pt x="2" y="2"/>
                            <a:pt x="3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02" name="Freeform 460"/>
                    <p:cNvSpPr>
                      <a:spLocks/>
                    </p:cNvSpPr>
                    <p:nvPr/>
                  </p:nvSpPr>
                  <p:spPr bwMode="auto">
                    <a:xfrm>
                      <a:off x="3826" y="3615"/>
                      <a:ext cx="10" cy="10"/>
                    </a:xfrm>
                    <a:custGeom>
                      <a:avLst/>
                      <a:gdLst>
                        <a:gd name="T0" fmla="*/ 3 w 6"/>
                        <a:gd name="T1" fmla="*/ 0 h 6"/>
                        <a:gd name="T2" fmla="*/ 2 w 6"/>
                        <a:gd name="T3" fmla="*/ 5 h 6"/>
                        <a:gd name="T4" fmla="*/ 3 w 6"/>
                        <a:gd name="T5" fmla="*/ 0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3" y="0"/>
                          </a:moveTo>
                          <a:cubicBezTo>
                            <a:pt x="3" y="1"/>
                            <a:pt x="0" y="5"/>
                            <a:pt x="2" y="5"/>
                          </a:cubicBezTo>
                          <a:cubicBezTo>
                            <a:pt x="6" y="6"/>
                            <a:pt x="6" y="0"/>
                            <a:pt x="3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03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3826" y="3615"/>
                      <a:ext cx="10" cy="10"/>
                    </a:xfrm>
                    <a:custGeom>
                      <a:avLst/>
                      <a:gdLst>
                        <a:gd name="T0" fmla="*/ 3 w 6"/>
                        <a:gd name="T1" fmla="*/ 0 h 6"/>
                        <a:gd name="T2" fmla="*/ 2 w 6"/>
                        <a:gd name="T3" fmla="*/ 5 h 6"/>
                        <a:gd name="T4" fmla="*/ 3 w 6"/>
                        <a:gd name="T5" fmla="*/ 0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3" y="0"/>
                          </a:moveTo>
                          <a:cubicBezTo>
                            <a:pt x="3" y="1"/>
                            <a:pt x="0" y="5"/>
                            <a:pt x="2" y="5"/>
                          </a:cubicBezTo>
                          <a:cubicBezTo>
                            <a:pt x="6" y="6"/>
                            <a:pt x="6" y="0"/>
                            <a:pt x="3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04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2834" y="2337"/>
                      <a:ext cx="6" cy="1"/>
                    </a:xfrm>
                    <a:custGeom>
                      <a:avLst/>
                      <a:gdLst>
                        <a:gd name="T0" fmla="*/ 2 w 4"/>
                        <a:gd name="T1" fmla="*/ 1 h 1"/>
                        <a:gd name="T2" fmla="*/ 4 w 4"/>
                        <a:gd name="T3" fmla="*/ 1 h 1"/>
                        <a:gd name="T4" fmla="*/ 2 w 4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1">
                          <a:moveTo>
                            <a:pt x="2" y="1"/>
                          </a:moveTo>
                          <a:cubicBezTo>
                            <a:pt x="3" y="1"/>
                            <a:pt x="3" y="1"/>
                            <a:pt x="4" y="1"/>
                          </a:cubicBezTo>
                          <a:cubicBezTo>
                            <a:pt x="1" y="0"/>
                            <a:pt x="0" y="1"/>
                            <a:pt x="2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05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2834" y="2337"/>
                      <a:ext cx="6" cy="1"/>
                    </a:xfrm>
                    <a:custGeom>
                      <a:avLst/>
                      <a:gdLst>
                        <a:gd name="T0" fmla="*/ 2 w 4"/>
                        <a:gd name="T1" fmla="*/ 1 h 1"/>
                        <a:gd name="T2" fmla="*/ 4 w 4"/>
                        <a:gd name="T3" fmla="*/ 1 h 1"/>
                        <a:gd name="T4" fmla="*/ 2 w 4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1">
                          <a:moveTo>
                            <a:pt x="2" y="1"/>
                          </a:moveTo>
                          <a:cubicBezTo>
                            <a:pt x="3" y="1"/>
                            <a:pt x="3" y="1"/>
                            <a:pt x="4" y="1"/>
                          </a:cubicBezTo>
                          <a:cubicBezTo>
                            <a:pt x="1" y="0"/>
                            <a:pt x="0" y="1"/>
                            <a:pt x="2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06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2837" y="2333"/>
                      <a:ext cx="12" cy="7"/>
                    </a:xfrm>
                    <a:custGeom>
                      <a:avLst/>
                      <a:gdLst>
                        <a:gd name="T0" fmla="*/ 3 w 7"/>
                        <a:gd name="T1" fmla="*/ 2 h 4"/>
                        <a:gd name="T2" fmla="*/ 0 w 7"/>
                        <a:gd name="T3" fmla="*/ 1 h 4"/>
                        <a:gd name="T4" fmla="*/ 5 w 7"/>
                        <a:gd name="T5" fmla="*/ 4 h 4"/>
                        <a:gd name="T6" fmla="*/ 4 w 7"/>
                        <a:gd name="T7" fmla="*/ 3 h 4"/>
                        <a:gd name="T8" fmla="*/ 3 w 7"/>
                        <a:gd name="T9" fmla="*/ 2 h 4"/>
                        <a:gd name="T10" fmla="*/ 4 w 7"/>
                        <a:gd name="T11" fmla="*/ 2 h 4"/>
                        <a:gd name="T12" fmla="*/ 5 w 7"/>
                        <a:gd name="T13" fmla="*/ 3 h 4"/>
                        <a:gd name="T14" fmla="*/ 2 w 7"/>
                        <a:gd name="T15" fmla="*/ 0 h 4"/>
                        <a:gd name="T16" fmla="*/ 3 w 7"/>
                        <a:gd name="T17" fmla="*/ 2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" h="4">
                          <a:moveTo>
                            <a:pt x="3" y="2"/>
                          </a:moveTo>
                          <a:cubicBezTo>
                            <a:pt x="3" y="2"/>
                            <a:pt x="0" y="0"/>
                            <a:pt x="0" y="1"/>
                          </a:cubicBezTo>
                          <a:cubicBezTo>
                            <a:pt x="0" y="2"/>
                            <a:pt x="3" y="4"/>
                            <a:pt x="5" y="4"/>
                          </a:cubicBezTo>
                          <a:cubicBezTo>
                            <a:pt x="5" y="3"/>
                            <a:pt x="5" y="3"/>
                            <a:pt x="4" y="3"/>
                          </a:cubicBezTo>
                          <a:cubicBezTo>
                            <a:pt x="3" y="3"/>
                            <a:pt x="3" y="2"/>
                            <a:pt x="3" y="2"/>
                          </a:cubicBezTo>
                          <a:cubicBezTo>
                            <a:pt x="5" y="3"/>
                            <a:pt x="5" y="3"/>
                            <a:pt x="4" y="2"/>
                          </a:cubicBezTo>
                          <a:cubicBezTo>
                            <a:pt x="4" y="2"/>
                            <a:pt x="5" y="3"/>
                            <a:pt x="5" y="3"/>
                          </a:cubicBezTo>
                          <a:cubicBezTo>
                            <a:pt x="7" y="2"/>
                            <a:pt x="3" y="1"/>
                            <a:pt x="2" y="0"/>
                          </a:cubicBezTo>
                          <a:cubicBezTo>
                            <a:pt x="2" y="1"/>
                            <a:pt x="2" y="2"/>
                            <a:pt x="3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07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2837" y="2333"/>
                      <a:ext cx="12" cy="7"/>
                    </a:xfrm>
                    <a:custGeom>
                      <a:avLst/>
                      <a:gdLst>
                        <a:gd name="T0" fmla="*/ 3 w 7"/>
                        <a:gd name="T1" fmla="*/ 2 h 4"/>
                        <a:gd name="T2" fmla="*/ 0 w 7"/>
                        <a:gd name="T3" fmla="*/ 1 h 4"/>
                        <a:gd name="T4" fmla="*/ 5 w 7"/>
                        <a:gd name="T5" fmla="*/ 4 h 4"/>
                        <a:gd name="T6" fmla="*/ 4 w 7"/>
                        <a:gd name="T7" fmla="*/ 3 h 4"/>
                        <a:gd name="T8" fmla="*/ 3 w 7"/>
                        <a:gd name="T9" fmla="*/ 2 h 4"/>
                        <a:gd name="T10" fmla="*/ 4 w 7"/>
                        <a:gd name="T11" fmla="*/ 2 h 4"/>
                        <a:gd name="T12" fmla="*/ 5 w 7"/>
                        <a:gd name="T13" fmla="*/ 3 h 4"/>
                        <a:gd name="T14" fmla="*/ 2 w 7"/>
                        <a:gd name="T15" fmla="*/ 0 h 4"/>
                        <a:gd name="T16" fmla="*/ 3 w 7"/>
                        <a:gd name="T17" fmla="*/ 2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" h="4">
                          <a:moveTo>
                            <a:pt x="3" y="2"/>
                          </a:moveTo>
                          <a:cubicBezTo>
                            <a:pt x="3" y="2"/>
                            <a:pt x="0" y="0"/>
                            <a:pt x="0" y="1"/>
                          </a:cubicBezTo>
                          <a:cubicBezTo>
                            <a:pt x="0" y="2"/>
                            <a:pt x="3" y="4"/>
                            <a:pt x="5" y="4"/>
                          </a:cubicBezTo>
                          <a:cubicBezTo>
                            <a:pt x="5" y="3"/>
                            <a:pt x="5" y="3"/>
                            <a:pt x="4" y="3"/>
                          </a:cubicBezTo>
                          <a:cubicBezTo>
                            <a:pt x="3" y="3"/>
                            <a:pt x="3" y="2"/>
                            <a:pt x="3" y="2"/>
                          </a:cubicBezTo>
                          <a:cubicBezTo>
                            <a:pt x="5" y="3"/>
                            <a:pt x="5" y="3"/>
                            <a:pt x="4" y="2"/>
                          </a:cubicBezTo>
                          <a:cubicBezTo>
                            <a:pt x="4" y="2"/>
                            <a:pt x="5" y="3"/>
                            <a:pt x="5" y="3"/>
                          </a:cubicBezTo>
                          <a:cubicBezTo>
                            <a:pt x="7" y="2"/>
                            <a:pt x="3" y="1"/>
                            <a:pt x="2" y="0"/>
                          </a:cubicBezTo>
                          <a:cubicBezTo>
                            <a:pt x="2" y="1"/>
                            <a:pt x="2" y="2"/>
                            <a:pt x="3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08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2840" y="2333"/>
                      <a:ext cx="9" cy="5"/>
                    </a:xfrm>
                    <a:custGeom>
                      <a:avLst/>
                      <a:gdLst>
                        <a:gd name="T0" fmla="*/ 1 w 5"/>
                        <a:gd name="T1" fmla="*/ 2 h 3"/>
                        <a:gd name="T2" fmla="*/ 0 w 5"/>
                        <a:gd name="T3" fmla="*/ 0 h 3"/>
                        <a:gd name="T4" fmla="*/ 3 w 5"/>
                        <a:gd name="T5" fmla="*/ 3 h 3"/>
                        <a:gd name="T6" fmla="*/ 2 w 5"/>
                        <a:gd name="T7" fmla="*/ 2 h 3"/>
                        <a:gd name="T8" fmla="*/ 1 w 5"/>
                        <a:gd name="T9" fmla="*/ 2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" h="3">
                          <a:moveTo>
                            <a:pt x="1" y="2"/>
                          </a:moveTo>
                          <a:cubicBezTo>
                            <a:pt x="0" y="2"/>
                            <a:pt x="0" y="1"/>
                            <a:pt x="0" y="0"/>
                          </a:cubicBezTo>
                          <a:cubicBezTo>
                            <a:pt x="1" y="1"/>
                            <a:pt x="5" y="2"/>
                            <a:pt x="3" y="3"/>
                          </a:cubicBezTo>
                          <a:cubicBezTo>
                            <a:pt x="3" y="3"/>
                            <a:pt x="2" y="2"/>
                            <a:pt x="2" y="2"/>
                          </a:cubicBezTo>
                          <a:cubicBezTo>
                            <a:pt x="3" y="3"/>
                            <a:pt x="3" y="3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09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2840" y="2333"/>
                      <a:ext cx="9" cy="5"/>
                    </a:xfrm>
                    <a:custGeom>
                      <a:avLst/>
                      <a:gdLst>
                        <a:gd name="T0" fmla="*/ 1 w 5"/>
                        <a:gd name="T1" fmla="*/ 2 h 3"/>
                        <a:gd name="T2" fmla="*/ 0 w 5"/>
                        <a:gd name="T3" fmla="*/ 0 h 3"/>
                        <a:gd name="T4" fmla="*/ 3 w 5"/>
                        <a:gd name="T5" fmla="*/ 3 h 3"/>
                        <a:gd name="T6" fmla="*/ 2 w 5"/>
                        <a:gd name="T7" fmla="*/ 2 h 3"/>
                        <a:gd name="T8" fmla="*/ 1 w 5"/>
                        <a:gd name="T9" fmla="*/ 2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" h="3">
                          <a:moveTo>
                            <a:pt x="1" y="2"/>
                          </a:moveTo>
                          <a:cubicBezTo>
                            <a:pt x="0" y="2"/>
                            <a:pt x="0" y="1"/>
                            <a:pt x="0" y="0"/>
                          </a:cubicBezTo>
                          <a:cubicBezTo>
                            <a:pt x="1" y="1"/>
                            <a:pt x="5" y="2"/>
                            <a:pt x="3" y="3"/>
                          </a:cubicBezTo>
                          <a:cubicBezTo>
                            <a:pt x="3" y="3"/>
                            <a:pt x="2" y="2"/>
                            <a:pt x="2" y="2"/>
                          </a:cubicBezTo>
                          <a:cubicBezTo>
                            <a:pt x="3" y="3"/>
                            <a:pt x="3" y="3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10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842" y="2345"/>
                      <a:ext cx="5" cy="5"/>
                    </a:xfrm>
                    <a:custGeom>
                      <a:avLst/>
                      <a:gdLst>
                        <a:gd name="T0" fmla="*/ 2 w 3"/>
                        <a:gd name="T1" fmla="*/ 3 h 3"/>
                        <a:gd name="T2" fmla="*/ 0 w 3"/>
                        <a:gd name="T3" fmla="*/ 0 h 3"/>
                        <a:gd name="T4" fmla="*/ 2 w 3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2" y="3"/>
                          </a:moveTo>
                          <a:cubicBezTo>
                            <a:pt x="3" y="1"/>
                            <a:pt x="1" y="1"/>
                            <a:pt x="0" y="0"/>
                          </a:cubicBezTo>
                          <a:cubicBezTo>
                            <a:pt x="0" y="1"/>
                            <a:pt x="1" y="2"/>
                            <a:pt x="2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11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2842" y="2345"/>
                      <a:ext cx="5" cy="5"/>
                    </a:xfrm>
                    <a:custGeom>
                      <a:avLst/>
                      <a:gdLst>
                        <a:gd name="T0" fmla="*/ 2 w 3"/>
                        <a:gd name="T1" fmla="*/ 3 h 3"/>
                        <a:gd name="T2" fmla="*/ 0 w 3"/>
                        <a:gd name="T3" fmla="*/ 0 h 3"/>
                        <a:gd name="T4" fmla="*/ 2 w 3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2" y="3"/>
                          </a:moveTo>
                          <a:cubicBezTo>
                            <a:pt x="3" y="1"/>
                            <a:pt x="1" y="1"/>
                            <a:pt x="0" y="0"/>
                          </a:cubicBezTo>
                          <a:cubicBezTo>
                            <a:pt x="0" y="1"/>
                            <a:pt x="1" y="2"/>
                            <a:pt x="2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12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2844" y="2340"/>
                      <a:ext cx="3" cy="3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0 w 2"/>
                        <a:gd name="T3" fmla="*/ 1 h 2"/>
                        <a:gd name="T4" fmla="*/ 1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2" y="1"/>
                            <a:pt x="1" y="0"/>
                            <a:pt x="0" y="1"/>
                          </a:cubicBezTo>
                          <a:cubicBezTo>
                            <a:pt x="0" y="2"/>
                            <a:pt x="1" y="2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13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2844" y="2340"/>
                      <a:ext cx="3" cy="3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0 w 2"/>
                        <a:gd name="T3" fmla="*/ 1 h 2"/>
                        <a:gd name="T4" fmla="*/ 1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2" y="1"/>
                            <a:pt x="1" y="0"/>
                            <a:pt x="0" y="1"/>
                          </a:cubicBezTo>
                          <a:cubicBezTo>
                            <a:pt x="0" y="2"/>
                            <a:pt x="1" y="2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14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2847" y="2333"/>
                      <a:ext cx="3" cy="4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0 w 2"/>
                        <a:gd name="T3" fmla="*/ 0 h 2"/>
                        <a:gd name="T4" fmla="*/ 1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2" y="1"/>
                            <a:pt x="1" y="1"/>
                            <a:pt x="0" y="0"/>
                          </a:cubicBezTo>
                          <a:cubicBezTo>
                            <a:pt x="0" y="1"/>
                            <a:pt x="0" y="1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15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2847" y="2333"/>
                      <a:ext cx="3" cy="4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0 w 2"/>
                        <a:gd name="T3" fmla="*/ 0 h 2"/>
                        <a:gd name="T4" fmla="*/ 1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2" y="1"/>
                            <a:pt x="1" y="1"/>
                            <a:pt x="0" y="0"/>
                          </a:cubicBezTo>
                          <a:cubicBezTo>
                            <a:pt x="0" y="1"/>
                            <a:pt x="0" y="1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16" name="Freeform 47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046" y="3279"/>
                      <a:ext cx="16" cy="26"/>
                    </a:xfrm>
                    <a:custGeom>
                      <a:avLst/>
                      <a:gdLst>
                        <a:gd name="T0" fmla="*/ 3 w 10"/>
                        <a:gd name="T1" fmla="*/ 12 h 16"/>
                        <a:gd name="T2" fmla="*/ 1 w 10"/>
                        <a:gd name="T3" fmla="*/ 16 h 16"/>
                        <a:gd name="T4" fmla="*/ 3 w 10"/>
                        <a:gd name="T5" fmla="*/ 14 h 16"/>
                        <a:gd name="T6" fmla="*/ 3 w 10"/>
                        <a:gd name="T7" fmla="*/ 12 h 16"/>
                        <a:gd name="T8" fmla="*/ 10 w 10"/>
                        <a:gd name="T9" fmla="*/ 0 h 16"/>
                        <a:gd name="T10" fmla="*/ 10 w 10"/>
                        <a:gd name="T11" fmla="*/ 1 h 16"/>
                        <a:gd name="T12" fmla="*/ 10 w 10"/>
                        <a:gd name="T13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" h="16">
                          <a:moveTo>
                            <a:pt x="3" y="12"/>
                          </a:moveTo>
                          <a:cubicBezTo>
                            <a:pt x="0" y="13"/>
                            <a:pt x="1" y="14"/>
                            <a:pt x="1" y="16"/>
                          </a:cubicBezTo>
                          <a:cubicBezTo>
                            <a:pt x="2" y="15"/>
                            <a:pt x="3" y="15"/>
                            <a:pt x="3" y="14"/>
                          </a:cubicBezTo>
                          <a:cubicBezTo>
                            <a:pt x="4" y="13"/>
                            <a:pt x="4" y="12"/>
                            <a:pt x="3" y="12"/>
                          </a:cubicBezTo>
                          <a:close/>
                          <a:moveTo>
                            <a:pt x="10" y="0"/>
                          </a:moveTo>
                          <a:cubicBezTo>
                            <a:pt x="9" y="0"/>
                            <a:pt x="9" y="1"/>
                            <a:pt x="10" y="1"/>
                          </a:cubicBezTo>
                          <a:cubicBezTo>
                            <a:pt x="10" y="1"/>
                            <a:pt x="10" y="0"/>
                            <a:pt x="10" y="0"/>
                          </a:cubicBezTo>
                          <a:close/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17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1979" y="3023"/>
                      <a:ext cx="2" cy="1"/>
                    </a:xfrm>
                    <a:custGeom>
                      <a:avLst/>
                      <a:gdLst>
                        <a:gd name="T0" fmla="*/ 1 w 1"/>
                        <a:gd name="T1" fmla="*/ 0 h 1"/>
                        <a:gd name="T2" fmla="*/ 1 w 1"/>
                        <a:gd name="T3" fmla="*/ 1 h 1"/>
                        <a:gd name="T4" fmla="*/ 0 w 1"/>
                        <a:gd name="T5" fmla="*/ 0 h 1"/>
                        <a:gd name="T6" fmla="*/ 0 w 1"/>
                        <a:gd name="T7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0"/>
                          </a:moveTo>
                          <a:cubicBezTo>
                            <a:pt x="1" y="1"/>
                            <a:pt x="1" y="0"/>
                            <a:pt x="1" y="1"/>
                          </a:cubicBezTo>
                          <a:cubicBezTo>
                            <a:pt x="1" y="1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18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979" y="3023"/>
                      <a:ext cx="2" cy="1"/>
                    </a:xfrm>
                    <a:custGeom>
                      <a:avLst/>
                      <a:gdLst>
                        <a:gd name="T0" fmla="*/ 1 w 1"/>
                        <a:gd name="T1" fmla="*/ 0 h 1"/>
                        <a:gd name="T2" fmla="*/ 1 w 1"/>
                        <a:gd name="T3" fmla="*/ 1 h 1"/>
                        <a:gd name="T4" fmla="*/ 0 w 1"/>
                        <a:gd name="T5" fmla="*/ 0 h 1"/>
                        <a:gd name="T6" fmla="*/ 0 w 1"/>
                        <a:gd name="T7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0"/>
                          </a:moveTo>
                          <a:cubicBezTo>
                            <a:pt x="1" y="1"/>
                            <a:pt x="1" y="0"/>
                            <a:pt x="1" y="1"/>
                          </a:cubicBezTo>
                          <a:cubicBezTo>
                            <a:pt x="1" y="1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19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7" y="3112"/>
                      <a:ext cx="7" cy="5"/>
                    </a:xfrm>
                    <a:custGeom>
                      <a:avLst/>
                      <a:gdLst>
                        <a:gd name="T0" fmla="*/ 4 w 4"/>
                        <a:gd name="T1" fmla="*/ 3 h 3"/>
                        <a:gd name="T2" fmla="*/ 0 w 4"/>
                        <a:gd name="T3" fmla="*/ 0 h 3"/>
                        <a:gd name="T4" fmla="*/ 4 w 4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4" y="3"/>
                          </a:moveTo>
                          <a:cubicBezTo>
                            <a:pt x="2" y="3"/>
                            <a:pt x="0" y="2"/>
                            <a:pt x="0" y="0"/>
                          </a:cubicBezTo>
                          <a:cubicBezTo>
                            <a:pt x="1" y="0"/>
                            <a:pt x="4" y="2"/>
                            <a:pt x="4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20" name="Freeform 478"/>
                    <p:cNvSpPr>
                      <a:spLocks/>
                    </p:cNvSpPr>
                    <p:nvPr/>
                  </p:nvSpPr>
                  <p:spPr bwMode="auto">
                    <a:xfrm>
                      <a:off x="1887" y="3112"/>
                      <a:ext cx="7" cy="5"/>
                    </a:xfrm>
                    <a:custGeom>
                      <a:avLst/>
                      <a:gdLst>
                        <a:gd name="T0" fmla="*/ 4 w 4"/>
                        <a:gd name="T1" fmla="*/ 3 h 3"/>
                        <a:gd name="T2" fmla="*/ 0 w 4"/>
                        <a:gd name="T3" fmla="*/ 0 h 3"/>
                        <a:gd name="T4" fmla="*/ 4 w 4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4" y="3"/>
                          </a:moveTo>
                          <a:cubicBezTo>
                            <a:pt x="2" y="3"/>
                            <a:pt x="0" y="2"/>
                            <a:pt x="0" y="0"/>
                          </a:cubicBezTo>
                          <a:cubicBezTo>
                            <a:pt x="1" y="0"/>
                            <a:pt x="4" y="2"/>
                            <a:pt x="4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21" name="Freeform 479"/>
                    <p:cNvSpPr>
                      <a:spLocks/>
                    </p:cNvSpPr>
                    <p:nvPr/>
                  </p:nvSpPr>
                  <p:spPr bwMode="auto">
                    <a:xfrm>
                      <a:off x="1898" y="3114"/>
                      <a:ext cx="5" cy="3"/>
                    </a:xfrm>
                    <a:custGeom>
                      <a:avLst/>
                      <a:gdLst>
                        <a:gd name="T0" fmla="*/ 1 w 3"/>
                        <a:gd name="T1" fmla="*/ 2 h 2"/>
                        <a:gd name="T2" fmla="*/ 1 w 3"/>
                        <a:gd name="T3" fmla="*/ 0 h 2"/>
                        <a:gd name="T4" fmla="*/ 0 w 3"/>
                        <a:gd name="T5" fmla="*/ 0 h 2"/>
                        <a:gd name="T6" fmla="*/ 1 w 3"/>
                        <a:gd name="T7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1" y="2"/>
                          </a:moveTo>
                          <a:cubicBezTo>
                            <a:pt x="1" y="2"/>
                            <a:pt x="1" y="1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0"/>
                            <a:pt x="3" y="1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22" name="Freeform 480"/>
                    <p:cNvSpPr>
                      <a:spLocks/>
                    </p:cNvSpPr>
                    <p:nvPr/>
                  </p:nvSpPr>
                  <p:spPr bwMode="auto">
                    <a:xfrm>
                      <a:off x="1898" y="3114"/>
                      <a:ext cx="5" cy="3"/>
                    </a:xfrm>
                    <a:custGeom>
                      <a:avLst/>
                      <a:gdLst>
                        <a:gd name="T0" fmla="*/ 1 w 3"/>
                        <a:gd name="T1" fmla="*/ 2 h 2"/>
                        <a:gd name="T2" fmla="*/ 1 w 3"/>
                        <a:gd name="T3" fmla="*/ 0 h 2"/>
                        <a:gd name="T4" fmla="*/ 0 w 3"/>
                        <a:gd name="T5" fmla="*/ 0 h 2"/>
                        <a:gd name="T6" fmla="*/ 1 w 3"/>
                        <a:gd name="T7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1" y="2"/>
                          </a:moveTo>
                          <a:cubicBezTo>
                            <a:pt x="1" y="2"/>
                            <a:pt x="1" y="1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0"/>
                            <a:pt x="3" y="1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23" name="Freeform 481"/>
                    <p:cNvSpPr>
                      <a:spLocks/>
                    </p:cNvSpPr>
                    <p:nvPr/>
                  </p:nvSpPr>
                  <p:spPr bwMode="auto">
                    <a:xfrm>
                      <a:off x="2004" y="3062"/>
                      <a:ext cx="6" cy="6"/>
                    </a:xfrm>
                    <a:custGeom>
                      <a:avLst/>
                      <a:gdLst>
                        <a:gd name="T0" fmla="*/ 2 w 4"/>
                        <a:gd name="T1" fmla="*/ 4 h 4"/>
                        <a:gd name="T2" fmla="*/ 1 w 4"/>
                        <a:gd name="T3" fmla="*/ 0 h 4"/>
                        <a:gd name="T4" fmla="*/ 2 w 4"/>
                        <a:gd name="T5" fmla="*/ 4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2" y="4"/>
                          </a:moveTo>
                          <a:cubicBezTo>
                            <a:pt x="2" y="2"/>
                            <a:pt x="0" y="1"/>
                            <a:pt x="1" y="0"/>
                          </a:cubicBezTo>
                          <a:cubicBezTo>
                            <a:pt x="3" y="0"/>
                            <a:pt x="4" y="3"/>
                            <a:pt x="2" y="4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24" name="Freeform 482"/>
                    <p:cNvSpPr>
                      <a:spLocks/>
                    </p:cNvSpPr>
                    <p:nvPr/>
                  </p:nvSpPr>
                  <p:spPr bwMode="auto">
                    <a:xfrm>
                      <a:off x="2004" y="3062"/>
                      <a:ext cx="6" cy="6"/>
                    </a:xfrm>
                    <a:custGeom>
                      <a:avLst/>
                      <a:gdLst>
                        <a:gd name="T0" fmla="*/ 2 w 4"/>
                        <a:gd name="T1" fmla="*/ 4 h 4"/>
                        <a:gd name="T2" fmla="*/ 1 w 4"/>
                        <a:gd name="T3" fmla="*/ 0 h 4"/>
                        <a:gd name="T4" fmla="*/ 2 w 4"/>
                        <a:gd name="T5" fmla="*/ 4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2" y="4"/>
                          </a:moveTo>
                          <a:cubicBezTo>
                            <a:pt x="2" y="2"/>
                            <a:pt x="0" y="1"/>
                            <a:pt x="1" y="0"/>
                          </a:cubicBezTo>
                          <a:cubicBezTo>
                            <a:pt x="3" y="0"/>
                            <a:pt x="4" y="3"/>
                            <a:pt x="2" y="4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25" name="Freeform 483"/>
                    <p:cNvSpPr>
                      <a:spLocks/>
                    </p:cNvSpPr>
                    <p:nvPr/>
                  </p:nvSpPr>
                  <p:spPr bwMode="auto">
                    <a:xfrm>
                      <a:off x="5782" y="3633"/>
                      <a:ext cx="4" cy="2"/>
                    </a:xfrm>
                    <a:custGeom>
                      <a:avLst/>
                      <a:gdLst>
                        <a:gd name="T0" fmla="*/ 2 w 3"/>
                        <a:gd name="T1" fmla="*/ 1 h 1"/>
                        <a:gd name="T2" fmla="*/ 3 w 3"/>
                        <a:gd name="T3" fmla="*/ 0 h 1"/>
                        <a:gd name="T4" fmla="*/ 0 w 3"/>
                        <a:gd name="T5" fmla="*/ 0 h 1"/>
                        <a:gd name="T6" fmla="*/ 2 w 3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2" y="1"/>
                          </a:moveTo>
                          <a:cubicBezTo>
                            <a:pt x="2" y="1"/>
                            <a:pt x="2" y="0"/>
                            <a:pt x="3" y="0"/>
                          </a:cubicBezTo>
                          <a:cubicBezTo>
                            <a:pt x="2" y="1"/>
                            <a:pt x="1" y="0"/>
                            <a:pt x="0" y="0"/>
                          </a:cubicBezTo>
                          <a:cubicBezTo>
                            <a:pt x="1" y="1"/>
                            <a:pt x="1" y="1"/>
                            <a:pt x="2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26" name="Freeform 484"/>
                    <p:cNvSpPr>
                      <a:spLocks/>
                    </p:cNvSpPr>
                    <p:nvPr/>
                  </p:nvSpPr>
                  <p:spPr bwMode="auto">
                    <a:xfrm>
                      <a:off x="5782" y="3633"/>
                      <a:ext cx="4" cy="2"/>
                    </a:xfrm>
                    <a:custGeom>
                      <a:avLst/>
                      <a:gdLst>
                        <a:gd name="T0" fmla="*/ 2 w 3"/>
                        <a:gd name="T1" fmla="*/ 1 h 1"/>
                        <a:gd name="T2" fmla="*/ 3 w 3"/>
                        <a:gd name="T3" fmla="*/ 0 h 1"/>
                        <a:gd name="T4" fmla="*/ 0 w 3"/>
                        <a:gd name="T5" fmla="*/ 0 h 1"/>
                        <a:gd name="T6" fmla="*/ 2 w 3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2" y="1"/>
                          </a:moveTo>
                          <a:cubicBezTo>
                            <a:pt x="2" y="1"/>
                            <a:pt x="2" y="0"/>
                            <a:pt x="3" y="0"/>
                          </a:cubicBezTo>
                          <a:cubicBezTo>
                            <a:pt x="2" y="1"/>
                            <a:pt x="1" y="0"/>
                            <a:pt x="0" y="0"/>
                          </a:cubicBezTo>
                          <a:cubicBezTo>
                            <a:pt x="1" y="1"/>
                            <a:pt x="1" y="1"/>
                            <a:pt x="2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27" name="Freeform 485"/>
                    <p:cNvSpPr>
                      <a:spLocks/>
                    </p:cNvSpPr>
                    <p:nvPr/>
                  </p:nvSpPr>
                  <p:spPr bwMode="auto">
                    <a:xfrm>
                      <a:off x="5788" y="3636"/>
                      <a:ext cx="0" cy="2"/>
                    </a:xfrm>
                    <a:custGeom>
                      <a:avLst/>
                      <a:gdLst>
                        <a:gd name="T0" fmla="*/ 1 h 1"/>
                        <a:gd name="T1" fmla="*/ 0 h 1"/>
                        <a:gd name="T2" fmla="*/ 1 h 1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1"/>
                          </a:move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28" name="Freeform 486"/>
                    <p:cNvSpPr>
                      <a:spLocks/>
                    </p:cNvSpPr>
                    <p:nvPr/>
                  </p:nvSpPr>
                  <p:spPr bwMode="auto">
                    <a:xfrm>
                      <a:off x="5788" y="3636"/>
                      <a:ext cx="0" cy="2"/>
                    </a:xfrm>
                    <a:custGeom>
                      <a:avLst/>
                      <a:gdLst>
                        <a:gd name="T0" fmla="*/ 1 h 1"/>
                        <a:gd name="T1" fmla="*/ 0 h 1"/>
                        <a:gd name="T2" fmla="*/ 1 h 1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1"/>
                          </a:move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29" name="Freeform 487"/>
                    <p:cNvSpPr>
                      <a:spLocks/>
                    </p:cNvSpPr>
                    <p:nvPr/>
                  </p:nvSpPr>
                  <p:spPr bwMode="auto">
                    <a:xfrm>
                      <a:off x="531" y="3274"/>
                      <a:ext cx="4" cy="5"/>
                    </a:xfrm>
                    <a:custGeom>
                      <a:avLst/>
                      <a:gdLst>
                        <a:gd name="T0" fmla="*/ 3 w 3"/>
                        <a:gd name="T1" fmla="*/ 3 h 3"/>
                        <a:gd name="T2" fmla="*/ 3 w 3"/>
                        <a:gd name="T3" fmla="*/ 2 h 3"/>
                        <a:gd name="T4" fmla="*/ 1 w 3"/>
                        <a:gd name="T5" fmla="*/ 0 h 3"/>
                        <a:gd name="T6" fmla="*/ 0 w 3"/>
                        <a:gd name="T7" fmla="*/ 1 h 3"/>
                        <a:gd name="T8" fmla="*/ 3 w 3"/>
                        <a:gd name="T9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3" y="3"/>
                          </a:moveTo>
                          <a:cubicBezTo>
                            <a:pt x="3" y="2"/>
                            <a:pt x="3" y="2"/>
                            <a:pt x="3" y="2"/>
                          </a:cubicBezTo>
                          <a:cubicBezTo>
                            <a:pt x="3" y="2"/>
                            <a:pt x="2" y="0"/>
                            <a:pt x="1" y="0"/>
                          </a:cubicBezTo>
                          <a:cubicBezTo>
                            <a:pt x="1" y="1"/>
                            <a:pt x="1" y="1"/>
                            <a:pt x="0" y="1"/>
                          </a:cubicBezTo>
                          <a:cubicBezTo>
                            <a:pt x="1" y="2"/>
                            <a:pt x="2" y="2"/>
                            <a:pt x="3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30" name="Freeform 488"/>
                    <p:cNvSpPr>
                      <a:spLocks/>
                    </p:cNvSpPr>
                    <p:nvPr/>
                  </p:nvSpPr>
                  <p:spPr bwMode="auto">
                    <a:xfrm>
                      <a:off x="531" y="3274"/>
                      <a:ext cx="4" cy="5"/>
                    </a:xfrm>
                    <a:custGeom>
                      <a:avLst/>
                      <a:gdLst>
                        <a:gd name="T0" fmla="*/ 3 w 3"/>
                        <a:gd name="T1" fmla="*/ 3 h 3"/>
                        <a:gd name="T2" fmla="*/ 3 w 3"/>
                        <a:gd name="T3" fmla="*/ 2 h 3"/>
                        <a:gd name="T4" fmla="*/ 1 w 3"/>
                        <a:gd name="T5" fmla="*/ 0 h 3"/>
                        <a:gd name="T6" fmla="*/ 0 w 3"/>
                        <a:gd name="T7" fmla="*/ 1 h 3"/>
                        <a:gd name="T8" fmla="*/ 3 w 3"/>
                        <a:gd name="T9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3" y="3"/>
                          </a:moveTo>
                          <a:cubicBezTo>
                            <a:pt x="3" y="2"/>
                            <a:pt x="3" y="2"/>
                            <a:pt x="3" y="2"/>
                          </a:cubicBezTo>
                          <a:cubicBezTo>
                            <a:pt x="3" y="2"/>
                            <a:pt x="2" y="0"/>
                            <a:pt x="1" y="0"/>
                          </a:cubicBezTo>
                          <a:cubicBezTo>
                            <a:pt x="1" y="1"/>
                            <a:pt x="1" y="1"/>
                            <a:pt x="0" y="1"/>
                          </a:cubicBezTo>
                          <a:cubicBezTo>
                            <a:pt x="1" y="2"/>
                            <a:pt x="2" y="2"/>
                            <a:pt x="3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31" name="Freeform 489"/>
                    <p:cNvSpPr>
                      <a:spLocks/>
                    </p:cNvSpPr>
                    <p:nvPr/>
                  </p:nvSpPr>
                  <p:spPr bwMode="auto">
                    <a:xfrm>
                      <a:off x="5618" y="3271"/>
                      <a:ext cx="2" cy="3"/>
                    </a:xfrm>
                    <a:custGeom>
                      <a:avLst/>
                      <a:gdLst>
                        <a:gd name="T0" fmla="*/ 1 w 1"/>
                        <a:gd name="T1" fmla="*/ 2 h 2"/>
                        <a:gd name="T2" fmla="*/ 0 w 1"/>
                        <a:gd name="T3" fmla="*/ 1 h 2"/>
                        <a:gd name="T4" fmla="*/ 1 w 1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2"/>
                          </a:moveTo>
                          <a:cubicBezTo>
                            <a:pt x="1" y="1"/>
                            <a:pt x="1" y="0"/>
                            <a:pt x="0" y="1"/>
                          </a:cubicBezTo>
                          <a:cubicBezTo>
                            <a:pt x="0" y="1"/>
                            <a:pt x="0" y="2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32" name="Freeform 490"/>
                    <p:cNvSpPr>
                      <a:spLocks/>
                    </p:cNvSpPr>
                    <p:nvPr/>
                  </p:nvSpPr>
                  <p:spPr bwMode="auto">
                    <a:xfrm>
                      <a:off x="5618" y="3271"/>
                      <a:ext cx="2" cy="3"/>
                    </a:xfrm>
                    <a:custGeom>
                      <a:avLst/>
                      <a:gdLst>
                        <a:gd name="T0" fmla="*/ 1 w 1"/>
                        <a:gd name="T1" fmla="*/ 2 h 2"/>
                        <a:gd name="T2" fmla="*/ 0 w 1"/>
                        <a:gd name="T3" fmla="*/ 1 h 2"/>
                        <a:gd name="T4" fmla="*/ 1 w 1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2"/>
                          </a:moveTo>
                          <a:cubicBezTo>
                            <a:pt x="1" y="1"/>
                            <a:pt x="1" y="0"/>
                            <a:pt x="0" y="1"/>
                          </a:cubicBezTo>
                          <a:cubicBezTo>
                            <a:pt x="0" y="1"/>
                            <a:pt x="0" y="2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33" name="Freeform 491"/>
                    <p:cNvSpPr>
                      <a:spLocks/>
                    </p:cNvSpPr>
                    <p:nvPr/>
                  </p:nvSpPr>
                  <p:spPr bwMode="auto">
                    <a:xfrm>
                      <a:off x="5375" y="3196"/>
                      <a:ext cx="4" cy="3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0 w 2"/>
                        <a:gd name="T3" fmla="*/ 0 h 2"/>
                        <a:gd name="T4" fmla="*/ 1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2" y="1"/>
                            <a:pt x="1" y="0"/>
                            <a:pt x="0" y="0"/>
                          </a:cubicBezTo>
                          <a:cubicBezTo>
                            <a:pt x="0" y="1"/>
                            <a:pt x="0" y="1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34" name="Freeform 492"/>
                    <p:cNvSpPr>
                      <a:spLocks/>
                    </p:cNvSpPr>
                    <p:nvPr/>
                  </p:nvSpPr>
                  <p:spPr bwMode="auto">
                    <a:xfrm>
                      <a:off x="5375" y="3196"/>
                      <a:ext cx="4" cy="3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0 w 2"/>
                        <a:gd name="T3" fmla="*/ 0 h 2"/>
                        <a:gd name="T4" fmla="*/ 1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2" y="1"/>
                            <a:pt x="1" y="0"/>
                            <a:pt x="0" y="0"/>
                          </a:cubicBezTo>
                          <a:cubicBezTo>
                            <a:pt x="0" y="1"/>
                            <a:pt x="0" y="1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35" name="Freeform 493"/>
                    <p:cNvSpPr>
                      <a:spLocks/>
                    </p:cNvSpPr>
                    <p:nvPr/>
                  </p:nvSpPr>
                  <p:spPr bwMode="auto">
                    <a:xfrm>
                      <a:off x="3723" y="2893"/>
                      <a:ext cx="3" cy="10"/>
                    </a:xfrm>
                    <a:custGeom>
                      <a:avLst/>
                      <a:gdLst>
                        <a:gd name="T0" fmla="*/ 0 w 2"/>
                        <a:gd name="T1" fmla="*/ 2 h 6"/>
                        <a:gd name="T2" fmla="*/ 0 w 2"/>
                        <a:gd name="T3" fmla="*/ 4 h 6"/>
                        <a:gd name="T4" fmla="*/ 1 w 2"/>
                        <a:gd name="T5" fmla="*/ 6 h 6"/>
                        <a:gd name="T6" fmla="*/ 0 w 2"/>
                        <a:gd name="T7" fmla="*/ 2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6">
                          <a:moveTo>
                            <a:pt x="0" y="2"/>
                          </a:moveTo>
                          <a:cubicBezTo>
                            <a:pt x="0" y="3"/>
                            <a:pt x="0" y="3"/>
                            <a:pt x="0" y="4"/>
                          </a:cubicBezTo>
                          <a:cubicBezTo>
                            <a:pt x="0" y="5"/>
                            <a:pt x="1" y="5"/>
                            <a:pt x="1" y="6"/>
                          </a:cubicBezTo>
                          <a:cubicBezTo>
                            <a:pt x="2" y="5"/>
                            <a:pt x="2" y="0"/>
                            <a:pt x="0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36" name="Freeform 494"/>
                    <p:cNvSpPr>
                      <a:spLocks/>
                    </p:cNvSpPr>
                    <p:nvPr/>
                  </p:nvSpPr>
                  <p:spPr bwMode="auto">
                    <a:xfrm>
                      <a:off x="3723" y="2893"/>
                      <a:ext cx="3" cy="10"/>
                    </a:xfrm>
                    <a:custGeom>
                      <a:avLst/>
                      <a:gdLst>
                        <a:gd name="T0" fmla="*/ 0 w 2"/>
                        <a:gd name="T1" fmla="*/ 2 h 6"/>
                        <a:gd name="T2" fmla="*/ 0 w 2"/>
                        <a:gd name="T3" fmla="*/ 4 h 6"/>
                        <a:gd name="T4" fmla="*/ 1 w 2"/>
                        <a:gd name="T5" fmla="*/ 6 h 6"/>
                        <a:gd name="T6" fmla="*/ 0 w 2"/>
                        <a:gd name="T7" fmla="*/ 2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6">
                          <a:moveTo>
                            <a:pt x="0" y="2"/>
                          </a:moveTo>
                          <a:cubicBezTo>
                            <a:pt x="0" y="3"/>
                            <a:pt x="0" y="3"/>
                            <a:pt x="0" y="4"/>
                          </a:cubicBezTo>
                          <a:cubicBezTo>
                            <a:pt x="0" y="5"/>
                            <a:pt x="1" y="5"/>
                            <a:pt x="1" y="6"/>
                          </a:cubicBezTo>
                          <a:cubicBezTo>
                            <a:pt x="2" y="5"/>
                            <a:pt x="2" y="0"/>
                            <a:pt x="0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37" name="Freeform 495"/>
                    <p:cNvSpPr>
                      <a:spLocks/>
                    </p:cNvSpPr>
                    <p:nvPr/>
                  </p:nvSpPr>
                  <p:spPr bwMode="auto">
                    <a:xfrm>
                      <a:off x="2970" y="2639"/>
                      <a:ext cx="5" cy="5"/>
                    </a:xfrm>
                    <a:custGeom>
                      <a:avLst/>
                      <a:gdLst>
                        <a:gd name="T0" fmla="*/ 0 w 3"/>
                        <a:gd name="T1" fmla="*/ 1 h 3"/>
                        <a:gd name="T2" fmla="*/ 3 w 3"/>
                        <a:gd name="T3" fmla="*/ 2 h 3"/>
                        <a:gd name="T4" fmla="*/ 1 w 3"/>
                        <a:gd name="T5" fmla="*/ 3 h 3"/>
                        <a:gd name="T6" fmla="*/ 0 w 3"/>
                        <a:gd name="T7" fmla="*/ 1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0" y="1"/>
                          </a:moveTo>
                          <a:cubicBezTo>
                            <a:pt x="1" y="0"/>
                            <a:pt x="3" y="1"/>
                            <a:pt x="3" y="2"/>
                          </a:cubicBezTo>
                          <a:cubicBezTo>
                            <a:pt x="3" y="2"/>
                            <a:pt x="2" y="3"/>
                            <a:pt x="1" y="3"/>
                          </a:cubicBezTo>
                          <a:cubicBezTo>
                            <a:pt x="1" y="2"/>
                            <a:pt x="0" y="2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38" name="Freeform 496"/>
                    <p:cNvSpPr>
                      <a:spLocks/>
                    </p:cNvSpPr>
                    <p:nvPr/>
                  </p:nvSpPr>
                  <p:spPr bwMode="auto">
                    <a:xfrm>
                      <a:off x="2970" y="2639"/>
                      <a:ext cx="5" cy="5"/>
                    </a:xfrm>
                    <a:custGeom>
                      <a:avLst/>
                      <a:gdLst>
                        <a:gd name="T0" fmla="*/ 0 w 3"/>
                        <a:gd name="T1" fmla="*/ 1 h 3"/>
                        <a:gd name="T2" fmla="*/ 3 w 3"/>
                        <a:gd name="T3" fmla="*/ 2 h 3"/>
                        <a:gd name="T4" fmla="*/ 1 w 3"/>
                        <a:gd name="T5" fmla="*/ 3 h 3"/>
                        <a:gd name="T6" fmla="*/ 0 w 3"/>
                        <a:gd name="T7" fmla="*/ 1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0" y="1"/>
                          </a:moveTo>
                          <a:cubicBezTo>
                            <a:pt x="1" y="0"/>
                            <a:pt x="3" y="1"/>
                            <a:pt x="3" y="2"/>
                          </a:cubicBezTo>
                          <a:cubicBezTo>
                            <a:pt x="3" y="2"/>
                            <a:pt x="2" y="3"/>
                            <a:pt x="1" y="3"/>
                          </a:cubicBezTo>
                          <a:cubicBezTo>
                            <a:pt x="1" y="2"/>
                            <a:pt x="0" y="2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39" name="Freeform 497"/>
                    <p:cNvSpPr>
                      <a:spLocks/>
                    </p:cNvSpPr>
                    <p:nvPr/>
                  </p:nvSpPr>
                  <p:spPr bwMode="auto">
                    <a:xfrm>
                      <a:off x="5184" y="3067"/>
                      <a:ext cx="2" cy="3"/>
                    </a:xfrm>
                    <a:custGeom>
                      <a:avLst/>
                      <a:gdLst>
                        <a:gd name="T0" fmla="*/ 0 w 1"/>
                        <a:gd name="T1" fmla="*/ 2 h 2"/>
                        <a:gd name="T2" fmla="*/ 1 w 1"/>
                        <a:gd name="T3" fmla="*/ 0 h 2"/>
                        <a:gd name="T4" fmla="*/ 0 w 1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2"/>
                          </a:moveTo>
                          <a:cubicBezTo>
                            <a:pt x="0" y="1"/>
                            <a:pt x="1" y="1"/>
                            <a:pt x="1" y="0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40" name="Freeform 498"/>
                    <p:cNvSpPr>
                      <a:spLocks/>
                    </p:cNvSpPr>
                    <p:nvPr/>
                  </p:nvSpPr>
                  <p:spPr bwMode="auto">
                    <a:xfrm>
                      <a:off x="5184" y="3067"/>
                      <a:ext cx="2" cy="3"/>
                    </a:xfrm>
                    <a:custGeom>
                      <a:avLst/>
                      <a:gdLst>
                        <a:gd name="T0" fmla="*/ 0 w 1"/>
                        <a:gd name="T1" fmla="*/ 2 h 2"/>
                        <a:gd name="T2" fmla="*/ 1 w 1"/>
                        <a:gd name="T3" fmla="*/ 0 h 2"/>
                        <a:gd name="T4" fmla="*/ 0 w 1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2"/>
                          </a:moveTo>
                          <a:cubicBezTo>
                            <a:pt x="0" y="1"/>
                            <a:pt x="1" y="1"/>
                            <a:pt x="1" y="0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41" name="Freeform 499"/>
                    <p:cNvSpPr>
                      <a:spLocks/>
                    </p:cNvSpPr>
                    <p:nvPr/>
                  </p:nvSpPr>
                  <p:spPr bwMode="auto">
                    <a:xfrm>
                      <a:off x="5011" y="3185"/>
                      <a:ext cx="5" cy="5"/>
                    </a:xfrm>
                    <a:custGeom>
                      <a:avLst/>
                      <a:gdLst>
                        <a:gd name="T0" fmla="*/ 1 w 3"/>
                        <a:gd name="T1" fmla="*/ 3 h 3"/>
                        <a:gd name="T2" fmla="*/ 2 w 3"/>
                        <a:gd name="T3" fmla="*/ 0 h 3"/>
                        <a:gd name="T4" fmla="*/ 1 w 3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1" y="3"/>
                          </a:moveTo>
                          <a:cubicBezTo>
                            <a:pt x="2" y="2"/>
                            <a:pt x="3" y="1"/>
                            <a:pt x="2" y="0"/>
                          </a:cubicBezTo>
                          <a:cubicBezTo>
                            <a:pt x="1" y="1"/>
                            <a:pt x="0" y="2"/>
                            <a:pt x="1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42" name="Freeform 500"/>
                    <p:cNvSpPr>
                      <a:spLocks/>
                    </p:cNvSpPr>
                    <p:nvPr/>
                  </p:nvSpPr>
                  <p:spPr bwMode="auto">
                    <a:xfrm>
                      <a:off x="5011" y="3185"/>
                      <a:ext cx="5" cy="5"/>
                    </a:xfrm>
                    <a:custGeom>
                      <a:avLst/>
                      <a:gdLst>
                        <a:gd name="T0" fmla="*/ 1 w 3"/>
                        <a:gd name="T1" fmla="*/ 3 h 3"/>
                        <a:gd name="T2" fmla="*/ 2 w 3"/>
                        <a:gd name="T3" fmla="*/ 0 h 3"/>
                        <a:gd name="T4" fmla="*/ 1 w 3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1" y="3"/>
                          </a:moveTo>
                          <a:cubicBezTo>
                            <a:pt x="2" y="2"/>
                            <a:pt x="3" y="1"/>
                            <a:pt x="2" y="0"/>
                          </a:cubicBezTo>
                          <a:cubicBezTo>
                            <a:pt x="1" y="1"/>
                            <a:pt x="0" y="2"/>
                            <a:pt x="1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43" name="Freeform 501"/>
                    <p:cNvSpPr>
                      <a:spLocks/>
                    </p:cNvSpPr>
                    <p:nvPr/>
                  </p:nvSpPr>
                  <p:spPr bwMode="auto">
                    <a:xfrm>
                      <a:off x="3799" y="3376"/>
                      <a:ext cx="1" cy="3"/>
                    </a:xfrm>
                    <a:custGeom>
                      <a:avLst/>
                      <a:gdLst>
                        <a:gd name="T0" fmla="*/ 1 w 1"/>
                        <a:gd name="T1" fmla="*/ 2 h 2"/>
                        <a:gd name="T2" fmla="*/ 0 w 1"/>
                        <a:gd name="T3" fmla="*/ 0 h 2"/>
                        <a:gd name="T4" fmla="*/ 1 w 1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2"/>
                          </a:moveTo>
                          <a:cubicBezTo>
                            <a:pt x="1" y="1"/>
                            <a:pt x="1" y="0"/>
                            <a:pt x="0" y="0"/>
                          </a:cubicBezTo>
                          <a:cubicBezTo>
                            <a:pt x="0" y="1"/>
                            <a:pt x="1" y="1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44" name="Freeform 502"/>
                    <p:cNvSpPr>
                      <a:spLocks/>
                    </p:cNvSpPr>
                    <p:nvPr/>
                  </p:nvSpPr>
                  <p:spPr bwMode="auto">
                    <a:xfrm>
                      <a:off x="3799" y="3376"/>
                      <a:ext cx="1" cy="3"/>
                    </a:xfrm>
                    <a:custGeom>
                      <a:avLst/>
                      <a:gdLst>
                        <a:gd name="T0" fmla="*/ 1 w 1"/>
                        <a:gd name="T1" fmla="*/ 2 h 2"/>
                        <a:gd name="T2" fmla="*/ 0 w 1"/>
                        <a:gd name="T3" fmla="*/ 0 h 2"/>
                        <a:gd name="T4" fmla="*/ 1 w 1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2"/>
                          </a:moveTo>
                          <a:cubicBezTo>
                            <a:pt x="1" y="1"/>
                            <a:pt x="1" y="0"/>
                            <a:pt x="0" y="0"/>
                          </a:cubicBezTo>
                          <a:cubicBezTo>
                            <a:pt x="0" y="1"/>
                            <a:pt x="1" y="1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45" name="Freeform 503"/>
                    <p:cNvSpPr>
                      <a:spLocks/>
                    </p:cNvSpPr>
                    <p:nvPr/>
                  </p:nvSpPr>
                  <p:spPr bwMode="auto">
                    <a:xfrm>
                      <a:off x="1997" y="3037"/>
                      <a:ext cx="5" cy="4"/>
                    </a:xfrm>
                    <a:custGeom>
                      <a:avLst/>
                      <a:gdLst>
                        <a:gd name="T0" fmla="*/ 2 w 3"/>
                        <a:gd name="T1" fmla="*/ 2 h 2"/>
                        <a:gd name="T2" fmla="*/ 2 w 3"/>
                        <a:gd name="T3" fmla="*/ 0 h 2"/>
                        <a:gd name="T4" fmla="*/ 2 w 3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2" y="2"/>
                          </a:moveTo>
                          <a:cubicBezTo>
                            <a:pt x="1" y="2"/>
                            <a:pt x="0" y="0"/>
                            <a:pt x="2" y="0"/>
                          </a:cubicBezTo>
                          <a:cubicBezTo>
                            <a:pt x="3" y="0"/>
                            <a:pt x="3" y="1"/>
                            <a:pt x="2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46" name="Freeform 504"/>
                    <p:cNvSpPr>
                      <a:spLocks/>
                    </p:cNvSpPr>
                    <p:nvPr/>
                  </p:nvSpPr>
                  <p:spPr bwMode="auto">
                    <a:xfrm>
                      <a:off x="1997" y="3037"/>
                      <a:ext cx="5" cy="4"/>
                    </a:xfrm>
                    <a:custGeom>
                      <a:avLst/>
                      <a:gdLst>
                        <a:gd name="T0" fmla="*/ 2 w 3"/>
                        <a:gd name="T1" fmla="*/ 2 h 2"/>
                        <a:gd name="T2" fmla="*/ 2 w 3"/>
                        <a:gd name="T3" fmla="*/ 0 h 2"/>
                        <a:gd name="T4" fmla="*/ 2 w 3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2" y="2"/>
                          </a:moveTo>
                          <a:cubicBezTo>
                            <a:pt x="1" y="2"/>
                            <a:pt x="0" y="0"/>
                            <a:pt x="2" y="0"/>
                          </a:cubicBezTo>
                          <a:cubicBezTo>
                            <a:pt x="3" y="0"/>
                            <a:pt x="3" y="1"/>
                            <a:pt x="2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47" name="Freeform 505"/>
                    <p:cNvSpPr>
                      <a:spLocks/>
                    </p:cNvSpPr>
                    <p:nvPr/>
                  </p:nvSpPr>
                  <p:spPr bwMode="auto">
                    <a:xfrm>
                      <a:off x="1999" y="3029"/>
                      <a:ext cx="1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0 w 1"/>
                        <a:gd name="T3" fmla="*/ 0 h 1"/>
                        <a:gd name="T4" fmla="*/ 1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1" y="0"/>
                            <a:pt x="1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48" name="Freeform 506"/>
                    <p:cNvSpPr>
                      <a:spLocks/>
                    </p:cNvSpPr>
                    <p:nvPr/>
                  </p:nvSpPr>
                  <p:spPr bwMode="auto">
                    <a:xfrm>
                      <a:off x="1999" y="3029"/>
                      <a:ext cx="1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0 w 1"/>
                        <a:gd name="T3" fmla="*/ 0 h 1"/>
                        <a:gd name="T4" fmla="*/ 1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1" y="0"/>
                            <a:pt x="1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49" name="Freeform 507"/>
                    <p:cNvSpPr>
                      <a:spLocks/>
                    </p:cNvSpPr>
                    <p:nvPr/>
                  </p:nvSpPr>
                  <p:spPr bwMode="auto">
                    <a:xfrm>
                      <a:off x="2033" y="3097"/>
                      <a:ext cx="5" cy="4"/>
                    </a:xfrm>
                    <a:custGeom>
                      <a:avLst/>
                      <a:gdLst>
                        <a:gd name="T0" fmla="*/ 1 w 3"/>
                        <a:gd name="T1" fmla="*/ 2 h 2"/>
                        <a:gd name="T2" fmla="*/ 0 w 3"/>
                        <a:gd name="T3" fmla="*/ 0 h 2"/>
                        <a:gd name="T4" fmla="*/ 1 w 3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1" y="2"/>
                          </a:moveTo>
                          <a:cubicBezTo>
                            <a:pt x="0" y="2"/>
                            <a:pt x="0" y="1"/>
                            <a:pt x="0" y="0"/>
                          </a:cubicBezTo>
                          <a:cubicBezTo>
                            <a:pt x="1" y="0"/>
                            <a:pt x="3" y="2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50" name="Freeform 508"/>
                    <p:cNvSpPr>
                      <a:spLocks/>
                    </p:cNvSpPr>
                    <p:nvPr/>
                  </p:nvSpPr>
                  <p:spPr bwMode="auto">
                    <a:xfrm>
                      <a:off x="2033" y="3097"/>
                      <a:ext cx="5" cy="4"/>
                    </a:xfrm>
                    <a:custGeom>
                      <a:avLst/>
                      <a:gdLst>
                        <a:gd name="T0" fmla="*/ 1 w 3"/>
                        <a:gd name="T1" fmla="*/ 2 h 2"/>
                        <a:gd name="T2" fmla="*/ 0 w 3"/>
                        <a:gd name="T3" fmla="*/ 0 h 2"/>
                        <a:gd name="T4" fmla="*/ 1 w 3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1" y="2"/>
                          </a:moveTo>
                          <a:cubicBezTo>
                            <a:pt x="0" y="2"/>
                            <a:pt x="0" y="1"/>
                            <a:pt x="0" y="0"/>
                          </a:cubicBezTo>
                          <a:cubicBezTo>
                            <a:pt x="1" y="0"/>
                            <a:pt x="3" y="2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51" name="Freeform 509"/>
                    <p:cNvSpPr>
                      <a:spLocks/>
                    </p:cNvSpPr>
                    <p:nvPr/>
                  </p:nvSpPr>
                  <p:spPr bwMode="auto">
                    <a:xfrm>
                      <a:off x="1839" y="2965"/>
                      <a:ext cx="3" cy="1"/>
                    </a:xfrm>
                    <a:custGeom>
                      <a:avLst/>
                      <a:gdLst>
                        <a:gd name="T0" fmla="*/ 0 w 2"/>
                        <a:gd name="T1" fmla="*/ 1 h 1"/>
                        <a:gd name="T2" fmla="*/ 0 w 2"/>
                        <a:gd name="T3" fmla="*/ 0 h 1"/>
                        <a:gd name="T4" fmla="*/ 2 w 2"/>
                        <a:gd name="T5" fmla="*/ 0 h 1"/>
                        <a:gd name="T6" fmla="*/ 0 w 2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1"/>
                          </a:moveTo>
                          <a:cubicBezTo>
                            <a:pt x="0" y="1"/>
                            <a:pt x="0" y="0"/>
                            <a:pt x="0" y="0"/>
                          </a:cubicBezTo>
                          <a:cubicBezTo>
                            <a:pt x="1" y="0"/>
                            <a:pt x="1" y="0"/>
                            <a:pt x="2" y="0"/>
                          </a:cubicBezTo>
                          <a:cubicBezTo>
                            <a:pt x="1" y="0"/>
                            <a:pt x="1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52" name="Freeform 510"/>
                    <p:cNvSpPr>
                      <a:spLocks/>
                    </p:cNvSpPr>
                    <p:nvPr/>
                  </p:nvSpPr>
                  <p:spPr bwMode="auto">
                    <a:xfrm>
                      <a:off x="1839" y="2965"/>
                      <a:ext cx="3" cy="1"/>
                    </a:xfrm>
                    <a:custGeom>
                      <a:avLst/>
                      <a:gdLst>
                        <a:gd name="T0" fmla="*/ 0 w 2"/>
                        <a:gd name="T1" fmla="*/ 1 h 1"/>
                        <a:gd name="T2" fmla="*/ 0 w 2"/>
                        <a:gd name="T3" fmla="*/ 0 h 1"/>
                        <a:gd name="T4" fmla="*/ 2 w 2"/>
                        <a:gd name="T5" fmla="*/ 0 h 1"/>
                        <a:gd name="T6" fmla="*/ 0 w 2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1"/>
                          </a:moveTo>
                          <a:cubicBezTo>
                            <a:pt x="0" y="1"/>
                            <a:pt x="0" y="0"/>
                            <a:pt x="0" y="0"/>
                          </a:cubicBezTo>
                          <a:cubicBezTo>
                            <a:pt x="1" y="0"/>
                            <a:pt x="1" y="0"/>
                            <a:pt x="2" y="0"/>
                          </a:cubicBezTo>
                          <a:cubicBezTo>
                            <a:pt x="1" y="0"/>
                            <a:pt x="1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53" name="Freeform 511"/>
                    <p:cNvSpPr>
                      <a:spLocks/>
                    </p:cNvSpPr>
                    <p:nvPr/>
                  </p:nvSpPr>
                  <p:spPr bwMode="auto">
                    <a:xfrm>
                      <a:off x="1847" y="2965"/>
                      <a:ext cx="1" cy="1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0 w 1"/>
                        <a:gd name="T3" fmla="*/ 0 h 1"/>
                        <a:gd name="T4" fmla="*/ 1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0" y="0"/>
                          </a:cubicBezTo>
                          <a:cubicBezTo>
                            <a:pt x="1" y="0"/>
                            <a:pt x="1" y="0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54" name="Freeform 512"/>
                    <p:cNvSpPr>
                      <a:spLocks/>
                    </p:cNvSpPr>
                    <p:nvPr/>
                  </p:nvSpPr>
                  <p:spPr bwMode="auto">
                    <a:xfrm>
                      <a:off x="1847" y="2965"/>
                      <a:ext cx="1" cy="1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0 w 1"/>
                        <a:gd name="T3" fmla="*/ 0 h 1"/>
                        <a:gd name="T4" fmla="*/ 1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0" y="0"/>
                          </a:cubicBezTo>
                          <a:cubicBezTo>
                            <a:pt x="1" y="0"/>
                            <a:pt x="1" y="0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55" name="Freeform 513"/>
                    <p:cNvSpPr>
                      <a:spLocks/>
                    </p:cNvSpPr>
                    <p:nvPr/>
                  </p:nvSpPr>
                  <p:spPr bwMode="auto">
                    <a:xfrm>
                      <a:off x="1850" y="2966"/>
                      <a:ext cx="1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0 w 1"/>
                        <a:gd name="T3" fmla="*/ 0 h 1"/>
                        <a:gd name="T4" fmla="*/ 1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1" y="0"/>
                            <a:pt x="0" y="0"/>
                            <a:pt x="0" y="0"/>
                          </a:cubicBezTo>
                          <a:cubicBezTo>
                            <a:pt x="1" y="0"/>
                            <a:pt x="1" y="0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56" name="Freeform 514"/>
                    <p:cNvSpPr>
                      <a:spLocks/>
                    </p:cNvSpPr>
                    <p:nvPr/>
                  </p:nvSpPr>
                  <p:spPr bwMode="auto">
                    <a:xfrm>
                      <a:off x="1850" y="2966"/>
                      <a:ext cx="1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0 w 1"/>
                        <a:gd name="T3" fmla="*/ 0 h 1"/>
                        <a:gd name="T4" fmla="*/ 1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1" y="0"/>
                            <a:pt x="0" y="0"/>
                            <a:pt x="0" y="0"/>
                          </a:cubicBezTo>
                          <a:cubicBezTo>
                            <a:pt x="1" y="0"/>
                            <a:pt x="1" y="0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57" name="Freeform 515"/>
                    <p:cNvSpPr>
                      <a:spLocks/>
                    </p:cNvSpPr>
                    <p:nvPr/>
                  </p:nvSpPr>
                  <p:spPr bwMode="auto">
                    <a:xfrm>
                      <a:off x="2007" y="3096"/>
                      <a:ext cx="3" cy="5"/>
                    </a:xfrm>
                    <a:custGeom>
                      <a:avLst/>
                      <a:gdLst>
                        <a:gd name="T0" fmla="*/ 1 w 2"/>
                        <a:gd name="T1" fmla="*/ 3 h 3"/>
                        <a:gd name="T2" fmla="*/ 2 w 2"/>
                        <a:gd name="T3" fmla="*/ 0 h 3"/>
                        <a:gd name="T4" fmla="*/ 1 w 2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1" y="3"/>
                          </a:moveTo>
                          <a:cubicBezTo>
                            <a:pt x="0" y="2"/>
                            <a:pt x="1" y="1"/>
                            <a:pt x="2" y="0"/>
                          </a:cubicBezTo>
                          <a:cubicBezTo>
                            <a:pt x="2" y="1"/>
                            <a:pt x="2" y="2"/>
                            <a:pt x="1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58" name="Freeform 516"/>
                    <p:cNvSpPr>
                      <a:spLocks/>
                    </p:cNvSpPr>
                    <p:nvPr/>
                  </p:nvSpPr>
                  <p:spPr bwMode="auto">
                    <a:xfrm>
                      <a:off x="2007" y="3096"/>
                      <a:ext cx="3" cy="5"/>
                    </a:xfrm>
                    <a:custGeom>
                      <a:avLst/>
                      <a:gdLst>
                        <a:gd name="T0" fmla="*/ 1 w 2"/>
                        <a:gd name="T1" fmla="*/ 3 h 3"/>
                        <a:gd name="T2" fmla="*/ 2 w 2"/>
                        <a:gd name="T3" fmla="*/ 0 h 3"/>
                        <a:gd name="T4" fmla="*/ 1 w 2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1" y="3"/>
                          </a:moveTo>
                          <a:cubicBezTo>
                            <a:pt x="0" y="2"/>
                            <a:pt x="1" y="1"/>
                            <a:pt x="2" y="0"/>
                          </a:cubicBezTo>
                          <a:cubicBezTo>
                            <a:pt x="2" y="1"/>
                            <a:pt x="2" y="2"/>
                            <a:pt x="1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59" name="Freeform 517"/>
                    <p:cNvSpPr>
                      <a:spLocks/>
                    </p:cNvSpPr>
                    <p:nvPr/>
                  </p:nvSpPr>
                  <p:spPr bwMode="auto">
                    <a:xfrm>
                      <a:off x="2010" y="3086"/>
                      <a:ext cx="5" cy="5"/>
                    </a:xfrm>
                    <a:custGeom>
                      <a:avLst/>
                      <a:gdLst>
                        <a:gd name="T0" fmla="*/ 2 w 3"/>
                        <a:gd name="T1" fmla="*/ 3 h 3"/>
                        <a:gd name="T2" fmla="*/ 1 w 3"/>
                        <a:gd name="T3" fmla="*/ 0 h 3"/>
                        <a:gd name="T4" fmla="*/ 2 w 3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2" y="3"/>
                          </a:moveTo>
                          <a:cubicBezTo>
                            <a:pt x="0" y="2"/>
                            <a:pt x="1" y="1"/>
                            <a:pt x="1" y="0"/>
                          </a:cubicBezTo>
                          <a:cubicBezTo>
                            <a:pt x="3" y="1"/>
                            <a:pt x="3" y="2"/>
                            <a:pt x="2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60" name="Freeform 518"/>
                    <p:cNvSpPr>
                      <a:spLocks/>
                    </p:cNvSpPr>
                    <p:nvPr/>
                  </p:nvSpPr>
                  <p:spPr bwMode="auto">
                    <a:xfrm>
                      <a:off x="2010" y="3086"/>
                      <a:ext cx="5" cy="5"/>
                    </a:xfrm>
                    <a:custGeom>
                      <a:avLst/>
                      <a:gdLst>
                        <a:gd name="T0" fmla="*/ 2 w 3"/>
                        <a:gd name="T1" fmla="*/ 3 h 3"/>
                        <a:gd name="T2" fmla="*/ 1 w 3"/>
                        <a:gd name="T3" fmla="*/ 0 h 3"/>
                        <a:gd name="T4" fmla="*/ 2 w 3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2" y="3"/>
                          </a:moveTo>
                          <a:cubicBezTo>
                            <a:pt x="0" y="2"/>
                            <a:pt x="1" y="1"/>
                            <a:pt x="1" y="0"/>
                          </a:cubicBezTo>
                          <a:cubicBezTo>
                            <a:pt x="3" y="1"/>
                            <a:pt x="3" y="2"/>
                            <a:pt x="2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61" name="Freeform 519"/>
                    <p:cNvSpPr>
                      <a:spLocks/>
                    </p:cNvSpPr>
                    <p:nvPr/>
                  </p:nvSpPr>
                  <p:spPr bwMode="auto">
                    <a:xfrm>
                      <a:off x="3640" y="3502"/>
                      <a:ext cx="3" cy="5"/>
                    </a:xfrm>
                    <a:custGeom>
                      <a:avLst/>
                      <a:gdLst>
                        <a:gd name="T0" fmla="*/ 1 w 2"/>
                        <a:gd name="T1" fmla="*/ 3 h 3"/>
                        <a:gd name="T2" fmla="*/ 0 w 2"/>
                        <a:gd name="T3" fmla="*/ 0 h 3"/>
                        <a:gd name="T4" fmla="*/ 1 w 2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1" y="3"/>
                          </a:moveTo>
                          <a:cubicBezTo>
                            <a:pt x="1" y="2"/>
                            <a:pt x="2" y="1"/>
                            <a:pt x="0" y="0"/>
                          </a:cubicBezTo>
                          <a:cubicBezTo>
                            <a:pt x="0" y="1"/>
                            <a:pt x="0" y="2"/>
                            <a:pt x="1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62" name="Freeform 520"/>
                    <p:cNvSpPr>
                      <a:spLocks/>
                    </p:cNvSpPr>
                    <p:nvPr/>
                  </p:nvSpPr>
                  <p:spPr bwMode="auto">
                    <a:xfrm>
                      <a:off x="3640" y="3502"/>
                      <a:ext cx="3" cy="5"/>
                    </a:xfrm>
                    <a:custGeom>
                      <a:avLst/>
                      <a:gdLst>
                        <a:gd name="T0" fmla="*/ 1 w 2"/>
                        <a:gd name="T1" fmla="*/ 3 h 3"/>
                        <a:gd name="T2" fmla="*/ 0 w 2"/>
                        <a:gd name="T3" fmla="*/ 0 h 3"/>
                        <a:gd name="T4" fmla="*/ 1 w 2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1" y="3"/>
                          </a:moveTo>
                          <a:cubicBezTo>
                            <a:pt x="1" y="2"/>
                            <a:pt x="2" y="1"/>
                            <a:pt x="0" y="0"/>
                          </a:cubicBezTo>
                          <a:cubicBezTo>
                            <a:pt x="0" y="1"/>
                            <a:pt x="0" y="2"/>
                            <a:pt x="1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63" name="Freeform 521"/>
                    <p:cNvSpPr>
                      <a:spLocks/>
                    </p:cNvSpPr>
                    <p:nvPr/>
                  </p:nvSpPr>
                  <p:spPr bwMode="auto">
                    <a:xfrm>
                      <a:off x="1942" y="3021"/>
                      <a:ext cx="3" cy="2"/>
                    </a:xfrm>
                    <a:custGeom>
                      <a:avLst/>
                      <a:gdLst>
                        <a:gd name="T0" fmla="*/ 0 w 2"/>
                        <a:gd name="T1" fmla="*/ 1 h 1"/>
                        <a:gd name="T2" fmla="*/ 2 w 2"/>
                        <a:gd name="T3" fmla="*/ 0 h 1"/>
                        <a:gd name="T4" fmla="*/ 0 w 2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1"/>
                          </a:moveTo>
                          <a:cubicBezTo>
                            <a:pt x="1" y="0"/>
                            <a:pt x="1" y="0"/>
                            <a:pt x="2" y="0"/>
                          </a:cubicBezTo>
                          <a:cubicBezTo>
                            <a:pt x="2" y="1"/>
                            <a:pt x="1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64" name="Freeform 522"/>
                    <p:cNvSpPr>
                      <a:spLocks/>
                    </p:cNvSpPr>
                    <p:nvPr/>
                  </p:nvSpPr>
                  <p:spPr bwMode="auto">
                    <a:xfrm>
                      <a:off x="1942" y="3021"/>
                      <a:ext cx="3" cy="2"/>
                    </a:xfrm>
                    <a:custGeom>
                      <a:avLst/>
                      <a:gdLst>
                        <a:gd name="T0" fmla="*/ 0 w 2"/>
                        <a:gd name="T1" fmla="*/ 1 h 1"/>
                        <a:gd name="T2" fmla="*/ 2 w 2"/>
                        <a:gd name="T3" fmla="*/ 0 h 1"/>
                        <a:gd name="T4" fmla="*/ 0 w 2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1"/>
                          </a:moveTo>
                          <a:cubicBezTo>
                            <a:pt x="1" y="0"/>
                            <a:pt x="1" y="0"/>
                            <a:pt x="2" y="0"/>
                          </a:cubicBezTo>
                          <a:cubicBezTo>
                            <a:pt x="2" y="1"/>
                            <a:pt x="1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65" name="Freeform 523"/>
                    <p:cNvSpPr>
                      <a:spLocks/>
                    </p:cNvSpPr>
                    <p:nvPr/>
                  </p:nvSpPr>
                  <p:spPr bwMode="auto">
                    <a:xfrm>
                      <a:off x="1952" y="3026"/>
                      <a:ext cx="5" cy="3"/>
                    </a:xfrm>
                    <a:custGeom>
                      <a:avLst/>
                      <a:gdLst>
                        <a:gd name="T0" fmla="*/ 0 w 3"/>
                        <a:gd name="T1" fmla="*/ 2 h 2"/>
                        <a:gd name="T2" fmla="*/ 3 w 3"/>
                        <a:gd name="T3" fmla="*/ 1 h 2"/>
                        <a:gd name="T4" fmla="*/ 0 w 3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0" y="2"/>
                          </a:moveTo>
                          <a:cubicBezTo>
                            <a:pt x="0" y="0"/>
                            <a:pt x="2" y="1"/>
                            <a:pt x="3" y="1"/>
                          </a:cubicBezTo>
                          <a:cubicBezTo>
                            <a:pt x="2" y="2"/>
                            <a:pt x="1" y="2"/>
                            <a:pt x="0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66" name="Freeform 524"/>
                    <p:cNvSpPr>
                      <a:spLocks/>
                    </p:cNvSpPr>
                    <p:nvPr/>
                  </p:nvSpPr>
                  <p:spPr bwMode="auto">
                    <a:xfrm>
                      <a:off x="1952" y="3026"/>
                      <a:ext cx="5" cy="3"/>
                    </a:xfrm>
                    <a:custGeom>
                      <a:avLst/>
                      <a:gdLst>
                        <a:gd name="T0" fmla="*/ 0 w 3"/>
                        <a:gd name="T1" fmla="*/ 2 h 2"/>
                        <a:gd name="T2" fmla="*/ 3 w 3"/>
                        <a:gd name="T3" fmla="*/ 1 h 2"/>
                        <a:gd name="T4" fmla="*/ 0 w 3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0" y="2"/>
                          </a:moveTo>
                          <a:cubicBezTo>
                            <a:pt x="0" y="0"/>
                            <a:pt x="2" y="1"/>
                            <a:pt x="3" y="1"/>
                          </a:cubicBezTo>
                          <a:cubicBezTo>
                            <a:pt x="2" y="2"/>
                            <a:pt x="1" y="2"/>
                            <a:pt x="0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67" name="Freeform 525"/>
                    <p:cNvSpPr>
                      <a:spLocks/>
                    </p:cNvSpPr>
                    <p:nvPr/>
                  </p:nvSpPr>
                  <p:spPr bwMode="auto">
                    <a:xfrm>
                      <a:off x="2000" y="3114"/>
                      <a:ext cx="4" cy="3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1 w 2"/>
                        <a:gd name="T3" fmla="*/ 0 h 2"/>
                        <a:gd name="T4" fmla="*/ 1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0" y="2"/>
                            <a:pt x="0" y="1"/>
                            <a:pt x="1" y="0"/>
                          </a:cubicBezTo>
                          <a:cubicBezTo>
                            <a:pt x="2" y="1"/>
                            <a:pt x="1" y="2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68" name="Freeform 526"/>
                    <p:cNvSpPr>
                      <a:spLocks/>
                    </p:cNvSpPr>
                    <p:nvPr/>
                  </p:nvSpPr>
                  <p:spPr bwMode="auto">
                    <a:xfrm>
                      <a:off x="2000" y="3114"/>
                      <a:ext cx="4" cy="3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1 w 2"/>
                        <a:gd name="T3" fmla="*/ 0 h 2"/>
                        <a:gd name="T4" fmla="*/ 1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0" y="2"/>
                            <a:pt x="0" y="1"/>
                            <a:pt x="1" y="0"/>
                          </a:cubicBezTo>
                          <a:cubicBezTo>
                            <a:pt x="2" y="1"/>
                            <a:pt x="1" y="2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69" name="Freeform 527"/>
                    <p:cNvSpPr>
                      <a:spLocks/>
                    </p:cNvSpPr>
                    <p:nvPr/>
                  </p:nvSpPr>
                  <p:spPr bwMode="auto">
                    <a:xfrm>
                      <a:off x="3167" y="2744"/>
                      <a:ext cx="5" cy="4"/>
                    </a:xfrm>
                    <a:custGeom>
                      <a:avLst/>
                      <a:gdLst>
                        <a:gd name="T0" fmla="*/ 2 w 3"/>
                        <a:gd name="T1" fmla="*/ 2 h 2"/>
                        <a:gd name="T2" fmla="*/ 1 w 3"/>
                        <a:gd name="T3" fmla="*/ 0 h 2"/>
                        <a:gd name="T4" fmla="*/ 2 w 3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2" y="2"/>
                          </a:moveTo>
                          <a:cubicBezTo>
                            <a:pt x="1" y="2"/>
                            <a:pt x="0" y="1"/>
                            <a:pt x="1" y="0"/>
                          </a:cubicBezTo>
                          <a:cubicBezTo>
                            <a:pt x="2" y="0"/>
                            <a:pt x="3" y="1"/>
                            <a:pt x="2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70" name="Freeform 528"/>
                    <p:cNvSpPr>
                      <a:spLocks/>
                    </p:cNvSpPr>
                    <p:nvPr/>
                  </p:nvSpPr>
                  <p:spPr bwMode="auto">
                    <a:xfrm>
                      <a:off x="3167" y="2744"/>
                      <a:ext cx="5" cy="4"/>
                    </a:xfrm>
                    <a:custGeom>
                      <a:avLst/>
                      <a:gdLst>
                        <a:gd name="T0" fmla="*/ 2 w 3"/>
                        <a:gd name="T1" fmla="*/ 2 h 2"/>
                        <a:gd name="T2" fmla="*/ 1 w 3"/>
                        <a:gd name="T3" fmla="*/ 0 h 2"/>
                        <a:gd name="T4" fmla="*/ 2 w 3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2" y="2"/>
                          </a:moveTo>
                          <a:cubicBezTo>
                            <a:pt x="1" y="2"/>
                            <a:pt x="0" y="1"/>
                            <a:pt x="1" y="0"/>
                          </a:cubicBezTo>
                          <a:cubicBezTo>
                            <a:pt x="2" y="0"/>
                            <a:pt x="3" y="1"/>
                            <a:pt x="2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71" name="Freeform 529"/>
                    <p:cNvSpPr>
                      <a:spLocks/>
                    </p:cNvSpPr>
                    <p:nvPr/>
                  </p:nvSpPr>
                  <p:spPr bwMode="auto">
                    <a:xfrm>
                      <a:off x="3980" y="3259"/>
                      <a:ext cx="2" cy="3"/>
                    </a:xfrm>
                    <a:custGeom>
                      <a:avLst/>
                      <a:gdLst>
                        <a:gd name="T0" fmla="*/ 1 w 1"/>
                        <a:gd name="T1" fmla="*/ 2 h 2"/>
                        <a:gd name="T2" fmla="*/ 0 w 1"/>
                        <a:gd name="T3" fmla="*/ 1 h 2"/>
                        <a:gd name="T4" fmla="*/ 1 w 1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2"/>
                          </a:moveTo>
                          <a:cubicBezTo>
                            <a:pt x="1" y="1"/>
                            <a:pt x="1" y="0"/>
                            <a:pt x="0" y="1"/>
                          </a:cubicBezTo>
                          <a:cubicBezTo>
                            <a:pt x="1" y="1"/>
                            <a:pt x="1" y="1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72" name="Freeform 530"/>
                    <p:cNvSpPr>
                      <a:spLocks/>
                    </p:cNvSpPr>
                    <p:nvPr/>
                  </p:nvSpPr>
                  <p:spPr bwMode="auto">
                    <a:xfrm>
                      <a:off x="3980" y="3259"/>
                      <a:ext cx="2" cy="3"/>
                    </a:xfrm>
                    <a:custGeom>
                      <a:avLst/>
                      <a:gdLst>
                        <a:gd name="T0" fmla="*/ 1 w 1"/>
                        <a:gd name="T1" fmla="*/ 2 h 2"/>
                        <a:gd name="T2" fmla="*/ 0 w 1"/>
                        <a:gd name="T3" fmla="*/ 1 h 2"/>
                        <a:gd name="T4" fmla="*/ 1 w 1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2"/>
                          </a:moveTo>
                          <a:cubicBezTo>
                            <a:pt x="1" y="1"/>
                            <a:pt x="1" y="0"/>
                            <a:pt x="0" y="1"/>
                          </a:cubicBezTo>
                          <a:cubicBezTo>
                            <a:pt x="1" y="1"/>
                            <a:pt x="1" y="1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73" name="Freeform 531"/>
                    <p:cNvSpPr>
                      <a:spLocks/>
                    </p:cNvSpPr>
                    <p:nvPr/>
                  </p:nvSpPr>
                  <p:spPr bwMode="auto">
                    <a:xfrm>
                      <a:off x="1699" y="3003"/>
                      <a:ext cx="5" cy="2"/>
                    </a:xfrm>
                    <a:custGeom>
                      <a:avLst/>
                      <a:gdLst>
                        <a:gd name="T0" fmla="*/ 0 w 3"/>
                        <a:gd name="T1" fmla="*/ 0 h 1"/>
                        <a:gd name="T2" fmla="*/ 3 w 3"/>
                        <a:gd name="T3" fmla="*/ 0 h 1"/>
                        <a:gd name="T4" fmla="*/ 0 w 3"/>
                        <a:gd name="T5" fmla="*/ 1 h 1"/>
                        <a:gd name="T6" fmla="*/ 0 w 3"/>
                        <a:gd name="T7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0" y="0"/>
                          </a:moveTo>
                          <a:cubicBezTo>
                            <a:pt x="1" y="0"/>
                            <a:pt x="2" y="0"/>
                            <a:pt x="3" y="0"/>
                          </a:cubicBezTo>
                          <a:cubicBezTo>
                            <a:pt x="2" y="0"/>
                            <a:pt x="1" y="1"/>
                            <a:pt x="0" y="1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74" name="Freeform 532"/>
                    <p:cNvSpPr>
                      <a:spLocks/>
                    </p:cNvSpPr>
                    <p:nvPr/>
                  </p:nvSpPr>
                  <p:spPr bwMode="auto">
                    <a:xfrm>
                      <a:off x="1699" y="3003"/>
                      <a:ext cx="5" cy="2"/>
                    </a:xfrm>
                    <a:custGeom>
                      <a:avLst/>
                      <a:gdLst>
                        <a:gd name="T0" fmla="*/ 0 w 3"/>
                        <a:gd name="T1" fmla="*/ 0 h 1"/>
                        <a:gd name="T2" fmla="*/ 3 w 3"/>
                        <a:gd name="T3" fmla="*/ 0 h 1"/>
                        <a:gd name="T4" fmla="*/ 0 w 3"/>
                        <a:gd name="T5" fmla="*/ 1 h 1"/>
                        <a:gd name="T6" fmla="*/ 0 w 3"/>
                        <a:gd name="T7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0" y="0"/>
                          </a:moveTo>
                          <a:cubicBezTo>
                            <a:pt x="1" y="0"/>
                            <a:pt x="2" y="0"/>
                            <a:pt x="3" y="0"/>
                          </a:cubicBezTo>
                          <a:cubicBezTo>
                            <a:pt x="2" y="0"/>
                            <a:pt x="1" y="1"/>
                            <a:pt x="0" y="1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75" name="Freeform 533"/>
                    <p:cNvSpPr>
                      <a:spLocks/>
                    </p:cNvSpPr>
                    <p:nvPr/>
                  </p:nvSpPr>
                  <p:spPr bwMode="auto">
                    <a:xfrm>
                      <a:off x="1983" y="3033"/>
                      <a:ext cx="3" cy="3"/>
                    </a:xfrm>
                    <a:custGeom>
                      <a:avLst/>
                      <a:gdLst>
                        <a:gd name="T0" fmla="*/ 2 w 2"/>
                        <a:gd name="T1" fmla="*/ 2 h 2"/>
                        <a:gd name="T2" fmla="*/ 0 w 2"/>
                        <a:gd name="T3" fmla="*/ 1 h 2"/>
                        <a:gd name="T4" fmla="*/ 2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2" y="2"/>
                          </a:moveTo>
                          <a:cubicBezTo>
                            <a:pt x="2" y="2"/>
                            <a:pt x="1" y="1"/>
                            <a:pt x="0" y="1"/>
                          </a:cubicBezTo>
                          <a:cubicBezTo>
                            <a:pt x="2" y="0"/>
                            <a:pt x="2" y="2"/>
                            <a:pt x="2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76" name="Freeform 534"/>
                    <p:cNvSpPr>
                      <a:spLocks/>
                    </p:cNvSpPr>
                    <p:nvPr/>
                  </p:nvSpPr>
                  <p:spPr bwMode="auto">
                    <a:xfrm>
                      <a:off x="1983" y="3033"/>
                      <a:ext cx="3" cy="3"/>
                    </a:xfrm>
                    <a:custGeom>
                      <a:avLst/>
                      <a:gdLst>
                        <a:gd name="T0" fmla="*/ 2 w 2"/>
                        <a:gd name="T1" fmla="*/ 2 h 2"/>
                        <a:gd name="T2" fmla="*/ 0 w 2"/>
                        <a:gd name="T3" fmla="*/ 1 h 2"/>
                        <a:gd name="T4" fmla="*/ 2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2" y="2"/>
                          </a:moveTo>
                          <a:cubicBezTo>
                            <a:pt x="2" y="2"/>
                            <a:pt x="1" y="1"/>
                            <a:pt x="0" y="1"/>
                          </a:cubicBezTo>
                          <a:cubicBezTo>
                            <a:pt x="2" y="0"/>
                            <a:pt x="2" y="2"/>
                            <a:pt x="2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77" name="Freeform 535"/>
                    <p:cNvSpPr>
                      <a:spLocks/>
                    </p:cNvSpPr>
                    <p:nvPr/>
                  </p:nvSpPr>
                  <p:spPr bwMode="auto">
                    <a:xfrm>
                      <a:off x="1987" y="3037"/>
                      <a:ext cx="0" cy="2"/>
                    </a:xfrm>
                    <a:custGeom>
                      <a:avLst/>
                      <a:gdLst>
                        <a:gd name="T0" fmla="*/ 1 h 1"/>
                        <a:gd name="T1" fmla="*/ 0 h 1"/>
                        <a:gd name="T2" fmla="*/ 1 h 1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1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78" name="Freeform 536"/>
                    <p:cNvSpPr>
                      <a:spLocks/>
                    </p:cNvSpPr>
                    <p:nvPr/>
                  </p:nvSpPr>
                  <p:spPr bwMode="auto">
                    <a:xfrm>
                      <a:off x="1987" y="3037"/>
                      <a:ext cx="0" cy="2"/>
                    </a:xfrm>
                    <a:custGeom>
                      <a:avLst/>
                      <a:gdLst>
                        <a:gd name="T0" fmla="*/ 1 h 1"/>
                        <a:gd name="T1" fmla="*/ 0 h 1"/>
                        <a:gd name="T2" fmla="*/ 1 h 1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1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79" name="Freeform 537"/>
                    <p:cNvSpPr>
                      <a:spLocks/>
                    </p:cNvSpPr>
                    <p:nvPr/>
                  </p:nvSpPr>
                  <p:spPr bwMode="auto">
                    <a:xfrm>
                      <a:off x="1992" y="3044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0 h 1"/>
                        <a:gd name="T4" fmla="*/ 1 w 1"/>
                        <a:gd name="T5" fmla="*/ 1 h 1"/>
                        <a:gd name="T6" fmla="*/ 1 w 1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0"/>
                            <a:pt x="1" y="1"/>
                            <a:pt x="1" y="0"/>
                          </a:cubicBezTo>
                          <a:cubicBezTo>
                            <a:pt x="1" y="0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80" name="Freeform 538"/>
                    <p:cNvSpPr>
                      <a:spLocks/>
                    </p:cNvSpPr>
                    <p:nvPr/>
                  </p:nvSpPr>
                  <p:spPr bwMode="auto">
                    <a:xfrm>
                      <a:off x="1992" y="3044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0 h 1"/>
                        <a:gd name="T4" fmla="*/ 1 w 1"/>
                        <a:gd name="T5" fmla="*/ 1 h 1"/>
                        <a:gd name="T6" fmla="*/ 1 w 1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0"/>
                            <a:pt x="1" y="1"/>
                            <a:pt x="1" y="0"/>
                          </a:cubicBezTo>
                          <a:cubicBezTo>
                            <a:pt x="1" y="0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81" name="Freeform 539"/>
                    <p:cNvSpPr>
                      <a:spLocks/>
                    </p:cNvSpPr>
                    <p:nvPr/>
                  </p:nvSpPr>
                  <p:spPr bwMode="auto">
                    <a:xfrm>
                      <a:off x="1983" y="3026"/>
                      <a:ext cx="0" cy="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82" name="Freeform 540"/>
                    <p:cNvSpPr>
                      <a:spLocks/>
                    </p:cNvSpPr>
                    <p:nvPr/>
                  </p:nvSpPr>
                  <p:spPr bwMode="auto">
                    <a:xfrm>
                      <a:off x="1983" y="3026"/>
                      <a:ext cx="0" cy="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83" name="Freeform 541"/>
                    <p:cNvSpPr>
                      <a:spLocks/>
                    </p:cNvSpPr>
                    <p:nvPr/>
                  </p:nvSpPr>
                  <p:spPr bwMode="auto">
                    <a:xfrm>
                      <a:off x="5803" y="3593"/>
                      <a:ext cx="1" cy="3"/>
                    </a:xfrm>
                    <a:custGeom>
                      <a:avLst/>
                      <a:gdLst>
                        <a:gd name="T0" fmla="*/ 1 w 1"/>
                        <a:gd name="T1" fmla="*/ 0 h 2"/>
                        <a:gd name="T2" fmla="*/ 0 w 1"/>
                        <a:gd name="T3" fmla="*/ 2 h 2"/>
                        <a:gd name="T4" fmla="*/ 1 w 1"/>
                        <a:gd name="T5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0"/>
                          </a:move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1"/>
                            <a:pt x="1" y="1"/>
                            <a:pt x="1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84" name="Freeform 542"/>
                    <p:cNvSpPr>
                      <a:spLocks/>
                    </p:cNvSpPr>
                    <p:nvPr/>
                  </p:nvSpPr>
                  <p:spPr bwMode="auto">
                    <a:xfrm>
                      <a:off x="5803" y="3593"/>
                      <a:ext cx="1" cy="3"/>
                    </a:xfrm>
                    <a:custGeom>
                      <a:avLst/>
                      <a:gdLst>
                        <a:gd name="T0" fmla="*/ 1 w 1"/>
                        <a:gd name="T1" fmla="*/ 0 h 2"/>
                        <a:gd name="T2" fmla="*/ 0 w 1"/>
                        <a:gd name="T3" fmla="*/ 2 h 2"/>
                        <a:gd name="T4" fmla="*/ 1 w 1"/>
                        <a:gd name="T5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0"/>
                          </a:move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1"/>
                            <a:pt x="1" y="1"/>
                            <a:pt x="1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85" name="Freeform 543"/>
                    <p:cNvSpPr>
                      <a:spLocks/>
                    </p:cNvSpPr>
                    <p:nvPr/>
                  </p:nvSpPr>
                  <p:spPr bwMode="auto">
                    <a:xfrm>
                      <a:off x="2083" y="2571"/>
                      <a:ext cx="2" cy="5"/>
                    </a:xfrm>
                    <a:custGeom>
                      <a:avLst/>
                      <a:gdLst>
                        <a:gd name="T0" fmla="*/ 1 w 1"/>
                        <a:gd name="T1" fmla="*/ 0 h 3"/>
                        <a:gd name="T2" fmla="*/ 1 w 1"/>
                        <a:gd name="T3" fmla="*/ 3 h 3"/>
                        <a:gd name="T4" fmla="*/ 0 w 1"/>
                        <a:gd name="T5" fmla="*/ 0 h 3"/>
                        <a:gd name="T6" fmla="*/ 1 w 1"/>
                        <a:gd name="T7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3">
                          <a:moveTo>
                            <a:pt x="1" y="0"/>
                          </a:moveTo>
                          <a:cubicBezTo>
                            <a:pt x="1" y="1"/>
                            <a:pt x="0" y="2"/>
                            <a:pt x="1" y="3"/>
                          </a:cubicBezTo>
                          <a:cubicBezTo>
                            <a:pt x="0" y="2"/>
                            <a:pt x="0" y="1"/>
                            <a:pt x="0" y="0"/>
                          </a:cubicBezTo>
                          <a:cubicBezTo>
                            <a:pt x="0" y="0"/>
                            <a:pt x="0" y="0"/>
                            <a:pt x="1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86" name="Freeform 544"/>
                    <p:cNvSpPr>
                      <a:spLocks/>
                    </p:cNvSpPr>
                    <p:nvPr/>
                  </p:nvSpPr>
                  <p:spPr bwMode="auto">
                    <a:xfrm>
                      <a:off x="2083" y="2571"/>
                      <a:ext cx="2" cy="5"/>
                    </a:xfrm>
                    <a:custGeom>
                      <a:avLst/>
                      <a:gdLst>
                        <a:gd name="T0" fmla="*/ 1 w 1"/>
                        <a:gd name="T1" fmla="*/ 0 h 3"/>
                        <a:gd name="T2" fmla="*/ 1 w 1"/>
                        <a:gd name="T3" fmla="*/ 3 h 3"/>
                        <a:gd name="T4" fmla="*/ 0 w 1"/>
                        <a:gd name="T5" fmla="*/ 0 h 3"/>
                        <a:gd name="T6" fmla="*/ 1 w 1"/>
                        <a:gd name="T7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3">
                          <a:moveTo>
                            <a:pt x="1" y="0"/>
                          </a:moveTo>
                          <a:cubicBezTo>
                            <a:pt x="1" y="1"/>
                            <a:pt x="0" y="2"/>
                            <a:pt x="1" y="3"/>
                          </a:cubicBezTo>
                          <a:cubicBezTo>
                            <a:pt x="0" y="2"/>
                            <a:pt x="0" y="1"/>
                            <a:pt x="0" y="0"/>
                          </a:cubicBezTo>
                          <a:cubicBezTo>
                            <a:pt x="0" y="0"/>
                            <a:pt x="0" y="0"/>
                            <a:pt x="1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87" name="Freeform 545"/>
                    <p:cNvSpPr>
                      <a:spLocks/>
                    </p:cNvSpPr>
                    <p:nvPr/>
                  </p:nvSpPr>
                  <p:spPr bwMode="auto">
                    <a:xfrm>
                      <a:off x="375" y="3500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0 w 1"/>
                        <a:gd name="T3" fmla="*/ 1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1" y="1"/>
                            <a:pt x="1" y="0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88" name="Freeform 546"/>
                    <p:cNvSpPr>
                      <a:spLocks/>
                    </p:cNvSpPr>
                    <p:nvPr/>
                  </p:nvSpPr>
                  <p:spPr bwMode="auto">
                    <a:xfrm>
                      <a:off x="375" y="3500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0 w 1"/>
                        <a:gd name="T3" fmla="*/ 1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1" y="1"/>
                            <a:pt x="1" y="0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89" name="Freeform 547"/>
                    <p:cNvSpPr>
                      <a:spLocks/>
                    </p:cNvSpPr>
                    <p:nvPr/>
                  </p:nvSpPr>
                  <p:spPr bwMode="auto">
                    <a:xfrm>
                      <a:off x="409" y="3586"/>
                      <a:ext cx="2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0 w 1"/>
                        <a:gd name="T3" fmla="*/ 1 h 1"/>
                        <a:gd name="T4" fmla="*/ 1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1" y="0"/>
                            <a:pt x="1" y="0"/>
                            <a:pt x="0" y="1"/>
                          </a:cubicBezTo>
                          <a:cubicBezTo>
                            <a:pt x="0" y="1"/>
                            <a:pt x="0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90" name="Freeform 548"/>
                    <p:cNvSpPr>
                      <a:spLocks/>
                    </p:cNvSpPr>
                    <p:nvPr/>
                  </p:nvSpPr>
                  <p:spPr bwMode="auto">
                    <a:xfrm>
                      <a:off x="409" y="3586"/>
                      <a:ext cx="2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0 w 1"/>
                        <a:gd name="T3" fmla="*/ 1 h 1"/>
                        <a:gd name="T4" fmla="*/ 1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1" y="0"/>
                            <a:pt x="1" y="0"/>
                            <a:pt x="0" y="1"/>
                          </a:cubicBezTo>
                          <a:cubicBezTo>
                            <a:pt x="0" y="1"/>
                            <a:pt x="0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91" name="Freeform 549"/>
                    <p:cNvSpPr>
                      <a:spLocks/>
                    </p:cNvSpPr>
                    <p:nvPr/>
                  </p:nvSpPr>
                  <p:spPr bwMode="auto">
                    <a:xfrm>
                      <a:off x="5778" y="3513"/>
                      <a:ext cx="2" cy="2"/>
                    </a:xfrm>
                    <a:custGeom>
                      <a:avLst/>
                      <a:gdLst>
                        <a:gd name="T0" fmla="*/ 1 w 1"/>
                        <a:gd name="T1" fmla="*/ 0 h 1"/>
                        <a:gd name="T2" fmla="*/ 1 w 1"/>
                        <a:gd name="T3" fmla="*/ 1 h 1"/>
                        <a:gd name="T4" fmla="*/ 1 w 1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0"/>
                          </a:moveTo>
                          <a:cubicBezTo>
                            <a:pt x="1" y="0"/>
                            <a:pt x="0" y="0"/>
                            <a:pt x="1" y="1"/>
                          </a:cubicBezTo>
                          <a:cubicBezTo>
                            <a:pt x="1" y="1"/>
                            <a:pt x="1" y="0"/>
                            <a:pt x="1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92" name="Freeform 550"/>
                    <p:cNvSpPr>
                      <a:spLocks/>
                    </p:cNvSpPr>
                    <p:nvPr/>
                  </p:nvSpPr>
                  <p:spPr bwMode="auto">
                    <a:xfrm>
                      <a:off x="5778" y="3513"/>
                      <a:ext cx="2" cy="2"/>
                    </a:xfrm>
                    <a:custGeom>
                      <a:avLst/>
                      <a:gdLst>
                        <a:gd name="T0" fmla="*/ 1 w 1"/>
                        <a:gd name="T1" fmla="*/ 0 h 1"/>
                        <a:gd name="T2" fmla="*/ 1 w 1"/>
                        <a:gd name="T3" fmla="*/ 1 h 1"/>
                        <a:gd name="T4" fmla="*/ 1 w 1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0"/>
                          </a:moveTo>
                          <a:cubicBezTo>
                            <a:pt x="1" y="0"/>
                            <a:pt x="0" y="0"/>
                            <a:pt x="1" y="1"/>
                          </a:cubicBezTo>
                          <a:cubicBezTo>
                            <a:pt x="1" y="1"/>
                            <a:pt x="1" y="0"/>
                            <a:pt x="1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93" name="Freeform 551"/>
                    <p:cNvSpPr>
                      <a:spLocks/>
                    </p:cNvSpPr>
                    <p:nvPr/>
                  </p:nvSpPr>
                  <p:spPr bwMode="auto">
                    <a:xfrm>
                      <a:off x="5853" y="3526"/>
                      <a:ext cx="1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94" name="Freeform 552"/>
                    <p:cNvSpPr>
                      <a:spLocks/>
                    </p:cNvSpPr>
                    <p:nvPr/>
                  </p:nvSpPr>
                  <p:spPr bwMode="auto">
                    <a:xfrm>
                      <a:off x="5853" y="3526"/>
                      <a:ext cx="1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95" name="Freeform 553"/>
                    <p:cNvSpPr>
                      <a:spLocks/>
                    </p:cNvSpPr>
                    <p:nvPr/>
                  </p:nvSpPr>
                  <p:spPr bwMode="auto">
                    <a:xfrm>
                      <a:off x="5448" y="3220"/>
                      <a:ext cx="2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  <a:gd name="T6" fmla="*/ 1 w 1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1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96" name="Freeform 554"/>
                    <p:cNvSpPr>
                      <a:spLocks/>
                    </p:cNvSpPr>
                    <p:nvPr/>
                  </p:nvSpPr>
                  <p:spPr bwMode="auto">
                    <a:xfrm>
                      <a:off x="5448" y="3220"/>
                      <a:ext cx="2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  <a:gd name="T6" fmla="*/ 1 w 1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1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97" name="Freeform 555"/>
                    <p:cNvSpPr>
                      <a:spLocks/>
                    </p:cNvSpPr>
                    <p:nvPr/>
                  </p:nvSpPr>
                  <p:spPr bwMode="auto">
                    <a:xfrm>
                      <a:off x="1872" y="3109"/>
                      <a:ext cx="4" cy="3"/>
                    </a:xfrm>
                    <a:custGeom>
                      <a:avLst/>
                      <a:gdLst>
                        <a:gd name="T0" fmla="*/ 1 w 2"/>
                        <a:gd name="T1" fmla="*/ 1 h 2"/>
                        <a:gd name="T2" fmla="*/ 0 w 2"/>
                        <a:gd name="T3" fmla="*/ 0 h 2"/>
                        <a:gd name="T4" fmla="*/ 2 w 2"/>
                        <a:gd name="T5" fmla="*/ 2 h 2"/>
                        <a:gd name="T6" fmla="*/ 1 w 2"/>
                        <a:gd name="T7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1"/>
                          </a:moveTo>
                          <a:cubicBezTo>
                            <a:pt x="1" y="1"/>
                            <a:pt x="1" y="0"/>
                            <a:pt x="0" y="0"/>
                          </a:cubicBezTo>
                          <a:cubicBezTo>
                            <a:pt x="1" y="0"/>
                            <a:pt x="2" y="1"/>
                            <a:pt x="2" y="2"/>
                          </a:cubicBezTo>
                          <a:cubicBezTo>
                            <a:pt x="2" y="1"/>
                            <a:pt x="1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98" name="Freeform 556"/>
                    <p:cNvSpPr>
                      <a:spLocks/>
                    </p:cNvSpPr>
                    <p:nvPr/>
                  </p:nvSpPr>
                  <p:spPr bwMode="auto">
                    <a:xfrm>
                      <a:off x="1872" y="3109"/>
                      <a:ext cx="4" cy="3"/>
                    </a:xfrm>
                    <a:custGeom>
                      <a:avLst/>
                      <a:gdLst>
                        <a:gd name="T0" fmla="*/ 1 w 2"/>
                        <a:gd name="T1" fmla="*/ 1 h 2"/>
                        <a:gd name="T2" fmla="*/ 0 w 2"/>
                        <a:gd name="T3" fmla="*/ 0 h 2"/>
                        <a:gd name="T4" fmla="*/ 2 w 2"/>
                        <a:gd name="T5" fmla="*/ 2 h 2"/>
                        <a:gd name="T6" fmla="*/ 1 w 2"/>
                        <a:gd name="T7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1"/>
                          </a:moveTo>
                          <a:cubicBezTo>
                            <a:pt x="1" y="1"/>
                            <a:pt x="1" y="0"/>
                            <a:pt x="0" y="0"/>
                          </a:cubicBezTo>
                          <a:cubicBezTo>
                            <a:pt x="1" y="0"/>
                            <a:pt x="2" y="1"/>
                            <a:pt x="2" y="2"/>
                          </a:cubicBezTo>
                          <a:cubicBezTo>
                            <a:pt x="2" y="1"/>
                            <a:pt x="1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399" name="Freeform 557"/>
                    <p:cNvSpPr>
                      <a:spLocks/>
                    </p:cNvSpPr>
                    <p:nvPr/>
                  </p:nvSpPr>
                  <p:spPr bwMode="auto">
                    <a:xfrm>
                      <a:off x="3093" y="2568"/>
                      <a:ext cx="3" cy="5"/>
                    </a:xfrm>
                    <a:custGeom>
                      <a:avLst/>
                      <a:gdLst>
                        <a:gd name="T0" fmla="*/ 0 w 2"/>
                        <a:gd name="T1" fmla="*/ 2 h 3"/>
                        <a:gd name="T2" fmla="*/ 1 w 2"/>
                        <a:gd name="T3" fmla="*/ 0 h 3"/>
                        <a:gd name="T4" fmla="*/ 0 w 2"/>
                        <a:gd name="T5" fmla="*/ 2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0" y="2"/>
                          </a:moveTo>
                          <a:cubicBezTo>
                            <a:pt x="0" y="2"/>
                            <a:pt x="1" y="1"/>
                            <a:pt x="1" y="0"/>
                          </a:cubicBezTo>
                          <a:cubicBezTo>
                            <a:pt x="2" y="1"/>
                            <a:pt x="2" y="3"/>
                            <a:pt x="0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00" name="Freeform 558"/>
                    <p:cNvSpPr>
                      <a:spLocks/>
                    </p:cNvSpPr>
                    <p:nvPr/>
                  </p:nvSpPr>
                  <p:spPr bwMode="auto">
                    <a:xfrm>
                      <a:off x="3093" y="2568"/>
                      <a:ext cx="3" cy="5"/>
                    </a:xfrm>
                    <a:custGeom>
                      <a:avLst/>
                      <a:gdLst>
                        <a:gd name="T0" fmla="*/ 0 w 2"/>
                        <a:gd name="T1" fmla="*/ 2 h 3"/>
                        <a:gd name="T2" fmla="*/ 1 w 2"/>
                        <a:gd name="T3" fmla="*/ 0 h 3"/>
                        <a:gd name="T4" fmla="*/ 0 w 2"/>
                        <a:gd name="T5" fmla="*/ 2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0" y="2"/>
                          </a:moveTo>
                          <a:cubicBezTo>
                            <a:pt x="0" y="2"/>
                            <a:pt x="1" y="1"/>
                            <a:pt x="1" y="0"/>
                          </a:cubicBezTo>
                          <a:cubicBezTo>
                            <a:pt x="2" y="1"/>
                            <a:pt x="2" y="3"/>
                            <a:pt x="0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01" name="Freeform 559"/>
                    <p:cNvSpPr>
                      <a:spLocks/>
                    </p:cNvSpPr>
                    <p:nvPr/>
                  </p:nvSpPr>
                  <p:spPr bwMode="auto">
                    <a:xfrm>
                      <a:off x="1950" y="3018"/>
                      <a:ext cx="3" cy="2"/>
                    </a:xfrm>
                    <a:custGeom>
                      <a:avLst/>
                      <a:gdLst>
                        <a:gd name="T0" fmla="*/ 1 w 2"/>
                        <a:gd name="T1" fmla="*/ 1 h 1"/>
                        <a:gd name="T2" fmla="*/ 0 w 2"/>
                        <a:gd name="T3" fmla="*/ 1 h 1"/>
                        <a:gd name="T4" fmla="*/ 1 w 2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0" y="1"/>
                          </a:cubicBezTo>
                          <a:cubicBezTo>
                            <a:pt x="1" y="0"/>
                            <a:pt x="2" y="0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02" name="Freeform 560"/>
                    <p:cNvSpPr>
                      <a:spLocks/>
                    </p:cNvSpPr>
                    <p:nvPr/>
                  </p:nvSpPr>
                  <p:spPr bwMode="auto">
                    <a:xfrm>
                      <a:off x="1950" y="3018"/>
                      <a:ext cx="3" cy="2"/>
                    </a:xfrm>
                    <a:custGeom>
                      <a:avLst/>
                      <a:gdLst>
                        <a:gd name="T0" fmla="*/ 1 w 2"/>
                        <a:gd name="T1" fmla="*/ 1 h 1"/>
                        <a:gd name="T2" fmla="*/ 0 w 2"/>
                        <a:gd name="T3" fmla="*/ 1 h 1"/>
                        <a:gd name="T4" fmla="*/ 1 w 2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0" y="1"/>
                          </a:cubicBezTo>
                          <a:cubicBezTo>
                            <a:pt x="1" y="0"/>
                            <a:pt x="2" y="0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03" name="Freeform 561"/>
                    <p:cNvSpPr>
                      <a:spLocks/>
                    </p:cNvSpPr>
                    <p:nvPr/>
                  </p:nvSpPr>
                  <p:spPr bwMode="auto">
                    <a:xfrm>
                      <a:off x="1960" y="3013"/>
                      <a:ext cx="2" cy="0"/>
                    </a:xfrm>
                    <a:custGeom>
                      <a:avLst/>
                      <a:gdLst>
                        <a:gd name="T0" fmla="*/ 1 w 1"/>
                        <a:gd name="T1" fmla="*/ 0 w 1"/>
                        <a:gd name="T2" fmla="*/ 1 w 1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1"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0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04" name="Freeform 562"/>
                    <p:cNvSpPr>
                      <a:spLocks/>
                    </p:cNvSpPr>
                    <p:nvPr/>
                  </p:nvSpPr>
                  <p:spPr bwMode="auto">
                    <a:xfrm>
                      <a:off x="1960" y="3013"/>
                      <a:ext cx="2" cy="0"/>
                    </a:xfrm>
                    <a:custGeom>
                      <a:avLst/>
                      <a:gdLst>
                        <a:gd name="T0" fmla="*/ 1 w 1"/>
                        <a:gd name="T1" fmla="*/ 0 w 1"/>
                        <a:gd name="T2" fmla="*/ 1 w 1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1"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0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05" name="Freeform 563"/>
                    <p:cNvSpPr>
                      <a:spLocks/>
                    </p:cNvSpPr>
                    <p:nvPr/>
                  </p:nvSpPr>
                  <p:spPr bwMode="auto">
                    <a:xfrm>
                      <a:off x="2844" y="3570"/>
                      <a:ext cx="1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0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1" y="1"/>
                            <a:pt x="1" y="0"/>
                            <a:pt x="0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06" name="Freeform 564"/>
                    <p:cNvSpPr>
                      <a:spLocks/>
                    </p:cNvSpPr>
                    <p:nvPr/>
                  </p:nvSpPr>
                  <p:spPr bwMode="auto">
                    <a:xfrm>
                      <a:off x="2844" y="3570"/>
                      <a:ext cx="1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0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1" y="1"/>
                            <a:pt x="1" y="0"/>
                            <a:pt x="0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07" name="Freeform 565"/>
                    <p:cNvSpPr>
                      <a:spLocks/>
                    </p:cNvSpPr>
                    <p:nvPr/>
                  </p:nvSpPr>
                  <p:spPr bwMode="auto">
                    <a:xfrm>
                      <a:off x="2915" y="2537"/>
                      <a:ext cx="2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  <a:gd name="T6" fmla="*/ 1 w 1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1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1"/>
                            <a:pt x="1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08" name="Freeform 566"/>
                    <p:cNvSpPr>
                      <a:spLocks/>
                    </p:cNvSpPr>
                    <p:nvPr/>
                  </p:nvSpPr>
                  <p:spPr bwMode="auto">
                    <a:xfrm>
                      <a:off x="2915" y="2537"/>
                      <a:ext cx="2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  <a:gd name="T6" fmla="*/ 1 w 1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1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1"/>
                            <a:pt x="1" y="1"/>
                            <a:pt x="1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09" name="Freeform 567"/>
                    <p:cNvSpPr>
                      <a:spLocks/>
                    </p:cNvSpPr>
                    <p:nvPr/>
                  </p:nvSpPr>
                  <p:spPr bwMode="auto">
                    <a:xfrm>
                      <a:off x="1979" y="3020"/>
                      <a:ext cx="2" cy="1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1" y="1"/>
                            <a:pt x="1" y="0"/>
                          </a:cubicBezTo>
                          <a:cubicBezTo>
                            <a:pt x="1" y="1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10" name="Freeform 568"/>
                    <p:cNvSpPr>
                      <a:spLocks/>
                    </p:cNvSpPr>
                    <p:nvPr/>
                  </p:nvSpPr>
                  <p:spPr bwMode="auto">
                    <a:xfrm>
                      <a:off x="1979" y="3020"/>
                      <a:ext cx="2" cy="1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1" y="1"/>
                            <a:pt x="1" y="0"/>
                          </a:cubicBezTo>
                          <a:cubicBezTo>
                            <a:pt x="1" y="1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11" name="Freeform 569"/>
                    <p:cNvSpPr>
                      <a:spLocks/>
                    </p:cNvSpPr>
                    <p:nvPr/>
                  </p:nvSpPr>
                  <p:spPr bwMode="auto">
                    <a:xfrm>
                      <a:off x="1979" y="3023"/>
                      <a:ext cx="2" cy="0"/>
                    </a:xfrm>
                    <a:custGeom>
                      <a:avLst/>
                      <a:gdLst>
                        <a:gd name="T0" fmla="*/ 0 w 1"/>
                        <a:gd name="T1" fmla="*/ 1 w 1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</a:cxnLst>
                      <a:rect l="0" t="0" r="r" b="b"/>
                      <a:pathLst>
                        <a:path w="1">
                          <a:moveTo>
                            <a:pt x="0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12" name="Freeform 570"/>
                    <p:cNvSpPr>
                      <a:spLocks/>
                    </p:cNvSpPr>
                    <p:nvPr/>
                  </p:nvSpPr>
                  <p:spPr bwMode="auto">
                    <a:xfrm>
                      <a:off x="1979" y="3023"/>
                      <a:ext cx="2" cy="0"/>
                    </a:xfrm>
                    <a:custGeom>
                      <a:avLst/>
                      <a:gdLst>
                        <a:gd name="T0" fmla="*/ 0 w 1"/>
                        <a:gd name="T1" fmla="*/ 1 w 1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</a:cxnLst>
                      <a:rect l="0" t="0" r="r" b="b"/>
                      <a:pathLst>
                        <a:path w="1">
                          <a:moveTo>
                            <a:pt x="0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13" name="Freeform 571"/>
                    <p:cNvSpPr>
                      <a:spLocks/>
                    </p:cNvSpPr>
                    <p:nvPr/>
                  </p:nvSpPr>
                  <p:spPr bwMode="auto">
                    <a:xfrm>
                      <a:off x="2908" y="2532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1" y="1"/>
                            <a:pt x="1" y="1"/>
                            <a:pt x="1" y="0"/>
                          </a:cubicBezTo>
                          <a:cubicBezTo>
                            <a:pt x="1" y="1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14" name="Freeform 572"/>
                    <p:cNvSpPr>
                      <a:spLocks/>
                    </p:cNvSpPr>
                    <p:nvPr/>
                  </p:nvSpPr>
                  <p:spPr bwMode="auto">
                    <a:xfrm>
                      <a:off x="2908" y="2532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1" y="1"/>
                            <a:pt x="1" y="1"/>
                            <a:pt x="1" y="0"/>
                          </a:cubicBezTo>
                          <a:cubicBezTo>
                            <a:pt x="1" y="1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15" name="Freeform 573"/>
                    <p:cNvSpPr>
                      <a:spLocks/>
                    </p:cNvSpPr>
                    <p:nvPr/>
                  </p:nvSpPr>
                  <p:spPr bwMode="auto">
                    <a:xfrm>
                      <a:off x="3138" y="2621"/>
                      <a:ext cx="2" cy="4"/>
                    </a:xfrm>
                    <a:custGeom>
                      <a:avLst/>
                      <a:gdLst>
                        <a:gd name="T0" fmla="*/ 0 w 2"/>
                        <a:gd name="T1" fmla="*/ 2 h 4"/>
                        <a:gd name="T2" fmla="*/ 0 w 2"/>
                        <a:gd name="T3" fmla="*/ 0 h 4"/>
                        <a:gd name="T4" fmla="*/ 2 w 2"/>
                        <a:gd name="T5" fmla="*/ 2 h 4"/>
                        <a:gd name="T6" fmla="*/ 2 w 2"/>
                        <a:gd name="T7" fmla="*/ 4 h 4"/>
                        <a:gd name="T8" fmla="*/ 0 w 2"/>
                        <a:gd name="T9" fmla="*/ 2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0" y="2"/>
                          </a:moveTo>
                          <a:lnTo>
                            <a:pt x="0" y="0"/>
                          </a:lnTo>
                          <a:lnTo>
                            <a:pt x="2" y="2"/>
                          </a:lnTo>
                          <a:lnTo>
                            <a:pt x="2" y="4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16" name="Freeform 574"/>
                    <p:cNvSpPr>
                      <a:spLocks/>
                    </p:cNvSpPr>
                    <p:nvPr/>
                  </p:nvSpPr>
                  <p:spPr bwMode="auto">
                    <a:xfrm>
                      <a:off x="1953" y="2801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17" name="Freeform 575"/>
                    <p:cNvSpPr>
                      <a:spLocks/>
                    </p:cNvSpPr>
                    <p:nvPr/>
                  </p:nvSpPr>
                  <p:spPr bwMode="auto">
                    <a:xfrm>
                      <a:off x="1953" y="2801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18" name="Freeform 576"/>
                    <p:cNvSpPr>
                      <a:spLocks/>
                    </p:cNvSpPr>
                    <p:nvPr/>
                  </p:nvSpPr>
                  <p:spPr bwMode="auto">
                    <a:xfrm>
                      <a:off x="5686" y="3436"/>
                      <a:ext cx="2" cy="1"/>
                    </a:xfrm>
                    <a:custGeom>
                      <a:avLst/>
                      <a:gdLst>
                        <a:gd name="T0" fmla="*/ 1 w 1"/>
                        <a:gd name="T1" fmla="*/ 0 h 1"/>
                        <a:gd name="T2" fmla="*/ 0 w 1"/>
                        <a:gd name="T3" fmla="*/ 1 h 1"/>
                        <a:gd name="T4" fmla="*/ 1 w 1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0"/>
                          </a:move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1"/>
                            <a:pt x="1" y="0"/>
                            <a:pt x="1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19" name="Freeform 577"/>
                    <p:cNvSpPr>
                      <a:spLocks/>
                    </p:cNvSpPr>
                    <p:nvPr/>
                  </p:nvSpPr>
                  <p:spPr bwMode="auto">
                    <a:xfrm>
                      <a:off x="5686" y="3436"/>
                      <a:ext cx="2" cy="1"/>
                    </a:xfrm>
                    <a:custGeom>
                      <a:avLst/>
                      <a:gdLst>
                        <a:gd name="T0" fmla="*/ 1 w 1"/>
                        <a:gd name="T1" fmla="*/ 0 h 1"/>
                        <a:gd name="T2" fmla="*/ 0 w 1"/>
                        <a:gd name="T3" fmla="*/ 1 h 1"/>
                        <a:gd name="T4" fmla="*/ 1 w 1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0"/>
                          </a:move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1"/>
                            <a:pt x="1" y="0"/>
                            <a:pt x="1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20" name="Freeform 578"/>
                    <p:cNvSpPr>
                      <a:spLocks/>
                    </p:cNvSpPr>
                    <p:nvPr/>
                  </p:nvSpPr>
                  <p:spPr bwMode="auto">
                    <a:xfrm>
                      <a:off x="5479" y="3272"/>
                      <a:ext cx="3" cy="3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2 w 2"/>
                        <a:gd name="T3" fmla="*/ 1 h 2"/>
                        <a:gd name="T4" fmla="*/ 0 w 2"/>
                        <a:gd name="T5" fmla="*/ 1 h 2"/>
                        <a:gd name="T6" fmla="*/ 1 w 2"/>
                        <a:gd name="T7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1" y="2"/>
                            <a:pt x="1" y="1"/>
                            <a:pt x="2" y="1"/>
                          </a:cubicBezTo>
                          <a:cubicBezTo>
                            <a:pt x="1" y="1"/>
                            <a:pt x="1" y="0"/>
                            <a:pt x="0" y="1"/>
                          </a:cubicBezTo>
                          <a:cubicBezTo>
                            <a:pt x="0" y="1"/>
                            <a:pt x="0" y="1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21" name="Freeform 579"/>
                    <p:cNvSpPr>
                      <a:spLocks/>
                    </p:cNvSpPr>
                    <p:nvPr/>
                  </p:nvSpPr>
                  <p:spPr bwMode="auto">
                    <a:xfrm>
                      <a:off x="5479" y="3272"/>
                      <a:ext cx="3" cy="3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2 w 2"/>
                        <a:gd name="T3" fmla="*/ 1 h 2"/>
                        <a:gd name="T4" fmla="*/ 0 w 2"/>
                        <a:gd name="T5" fmla="*/ 1 h 2"/>
                        <a:gd name="T6" fmla="*/ 1 w 2"/>
                        <a:gd name="T7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1" y="2"/>
                            <a:pt x="1" y="1"/>
                            <a:pt x="2" y="1"/>
                          </a:cubicBezTo>
                          <a:cubicBezTo>
                            <a:pt x="1" y="1"/>
                            <a:pt x="1" y="0"/>
                            <a:pt x="0" y="1"/>
                          </a:cubicBezTo>
                          <a:cubicBezTo>
                            <a:pt x="0" y="1"/>
                            <a:pt x="0" y="1"/>
                            <a:pt x="1" y="2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22" name="Freeform 580"/>
                    <p:cNvSpPr>
                      <a:spLocks/>
                    </p:cNvSpPr>
                    <p:nvPr/>
                  </p:nvSpPr>
                  <p:spPr bwMode="auto">
                    <a:xfrm>
                      <a:off x="2865" y="2743"/>
                      <a:ext cx="1" cy="1"/>
                    </a:xfrm>
                    <a:custGeom>
                      <a:avLst/>
                      <a:gdLst>
                        <a:gd name="T0" fmla="*/ 1 w 1"/>
                        <a:gd name="T1" fmla="*/ 0 h 1"/>
                        <a:gd name="T2" fmla="*/ 0 w 1"/>
                        <a:gd name="T3" fmla="*/ 0 h 1"/>
                        <a:gd name="T4" fmla="*/ 1 w 1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0"/>
                          </a:moveTo>
                          <a:cubicBezTo>
                            <a:pt x="1" y="1"/>
                            <a:pt x="1" y="1"/>
                            <a:pt x="0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23" name="Freeform 581"/>
                    <p:cNvSpPr>
                      <a:spLocks/>
                    </p:cNvSpPr>
                    <p:nvPr/>
                  </p:nvSpPr>
                  <p:spPr bwMode="auto">
                    <a:xfrm>
                      <a:off x="2865" y="2743"/>
                      <a:ext cx="1" cy="1"/>
                    </a:xfrm>
                    <a:custGeom>
                      <a:avLst/>
                      <a:gdLst>
                        <a:gd name="T0" fmla="*/ 1 w 1"/>
                        <a:gd name="T1" fmla="*/ 0 h 1"/>
                        <a:gd name="T2" fmla="*/ 0 w 1"/>
                        <a:gd name="T3" fmla="*/ 0 h 1"/>
                        <a:gd name="T4" fmla="*/ 1 w 1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0"/>
                          </a:moveTo>
                          <a:cubicBezTo>
                            <a:pt x="1" y="1"/>
                            <a:pt x="1" y="1"/>
                            <a:pt x="0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24" name="Freeform 582"/>
                    <p:cNvSpPr>
                      <a:spLocks/>
                    </p:cNvSpPr>
                    <p:nvPr/>
                  </p:nvSpPr>
                  <p:spPr bwMode="auto">
                    <a:xfrm>
                      <a:off x="1151" y="3714"/>
                      <a:ext cx="1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0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1" y="0"/>
                            <a:pt x="1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25" name="Freeform 583"/>
                    <p:cNvSpPr>
                      <a:spLocks/>
                    </p:cNvSpPr>
                    <p:nvPr/>
                  </p:nvSpPr>
                  <p:spPr bwMode="auto">
                    <a:xfrm>
                      <a:off x="1151" y="3714"/>
                      <a:ext cx="1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0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1" y="0"/>
                            <a:pt x="1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26" name="Freeform 584"/>
                    <p:cNvSpPr>
                      <a:spLocks/>
                    </p:cNvSpPr>
                    <p:nvPr/>
                  </p:nvSpPr>
                  <p:spPr bwMode="auto">
                    <a:xfrm>
                      <a:off x="3062" y="2623"/>
                      <a:ext cx="0" cy="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27" name="Freeform 585"/>
                    <p:cNvSpPr>
                      <a:spLocks/>
                    </p:cNvSpPr>
                    <p:nvPr/>
                  </p:nvSpPr>
                  <p:spPr bwMode="auto">
                    <a:xfrm>
                      <a:off x="3062" y="2623"/>
                      <a:ext cx="0" cy="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28" name="Freeform 586"/>
                    <p:cNvSpPr>
                      <a:spLocks/>
                    </p:cNvSpPr>
                    <p:nvPr/>
                  </p:nvSpPr>
                  <p:spPr bwMode="auto">
                    <a:xfrm>
                      <a:off x="3140" y="2654"/>
                      <a:ext cx="0" cy="1"/>
                    </a:xfrm>
                    <a:custGeom>
                      <a:avLst/>
                      <a:gdLst>
                        <a:gd name="T0" fmla="*/ 1 h 1"/>
                        <a:gd name="T1" fmla="*/ 1 h 1"/>
                        <a:gd name="T2" fmla="*/ 1 h 1"/>
                        <a:gd name="T3" fmla="*/ 0 h 1"/>
                        <a:gd name="T4" fmla="*/ 0 h 1"/>
                        <a:gd name="T5" fmla="*/ 1 h 1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  <a:cxn ang="0">
                          <a:pos x="0" y="T3"/>
                        </a:cxn>
                        <a:cxn ang="0">
                          <a:pos x="0" y="T4"/>
                        </a:cxn>
                        <a:cxn ang="0">
                          <a:pos x="0" y="T5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1"/>
                          </a:move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29" name="Freeform 587"/>
                    <p:cNvSpPr>
                      <a:spLocks/>
                    </p:cNvSpPr>
                    <p:nvPr/>
                  </p:nvSpPr>
                  <p:spPr bwMode="auto">
                    <a:xfrm>
                      <a:off x="3140" y="2654"/>
                      <a:ext cx="0" cy="1"/>
                    </a:xfrm>
                    <a:custGeom>
                      <a:avLst/>
                      <a:gdLst>
                        <a:gd name="T0" fmla="*/ 1 h 1"/>
                        <a:gd name="T1" fmla="*/ 1 h 1"/>
                        <a:gd name="T2" fmla="*/ 1 h 1"/>
                        <a:gd name="T3" fmla="*/ 0 h 1"/>
                        <a:gd name="T4" fmla="*/ 0 h 1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  <a:cxn ang="0">
                          <a:pos x="0" y="T3"/>
                        </a:cxn>
                        <a:cxn ang="0">
                          <a:pos x="0" y="T4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1"/>
                          </a:move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30" name="Freeform 588"/>
                    <p:cNvSpPr>
                      <a:spLocks/>
                    </p:cNvSpPr>
                    <p:nvPr/>
                  </p:nvSpPr>
                  <p:spPr bwMode="auto">
                    <a:xfrm>
                      <a:off x="2874" y="2458"/>
                      <a:ext cx="9" cy="5"/>
                    </a:xfrm>
                    <a:custGeom>
                      <a:avLst/>
                      <a:gdLst>
                        <a:gd name="T0" fmla="*/ 0 w 5"/>
                        <a:gd name="T1" fmla="*/ 3 h 3"/>
                        <a:gd name="T2" fmla="*/ 4 w 5"/>
                        <a:gd name="T3" fmla="*/ 1 h 3"/>
                        <a:gd name="T4" fmla="*/ 3 w 5"/>
                        <a:gd name="T5" fmla="*/ 0 h 3"/>
                        <a:gd name="T6" fmla="*/ 0 w 5"/>
                        <a:gd name="T7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" h="3">
                          <a:moveTo>
                            <a:pt x="0" y="3"/>
                          </a:moveTo>
                          <a:cubicBezTo>
                            <a:pt x="1" y="3"/>
                            <a:pt x="4" y="2"/>
                            <a:pt x="4" y="1"/>
                          </a:cubicBezTo>
                          <a:cubicBezTo>
                            <a:pt x="5" y="0"/>
                            <a:pt x="3" y="0"/>
                            <a:pt x="3" y="0"/>
                          </a:cubicBezTo>
                          <a:cubicBezTo>
                            <a:pt x="1" y="1"/>
                            <a:pt x="1" y="2"/>
                            <a:pt x="0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31" name="Freeform 589"/>
                    <p:cNvSpPr>
                      <a:spLocks/>
                    </p:cNvSpPr>
                    <p:nvPr/>
                  </p:nvSpPr>
                  <p:spPr bwMode="auto">
                    <a:xfrm>
                      <a:off x="2874" y="2458"/>
                      <a:ext cx="9" cy="5"/>
                    </a:xfrm>
                    <a:custGeom>
                      <a:avLst/>
                      <a:gdLst>
                        <a:gd name="T0" fmla="*/ 0 w 5"/>
                        <a:gd name="T1" fmla="*/ 3 h 3"/>
                        <a:gd name="T2" fmla="*/ 4 w 5"/>
                        <a:gd name="T3" fmla="*/ 1 h 3"/>
                        <a:gd name="T4" fmla="*/ 3 w 5"/>
                        <a:gd name="T5" fmla="*/ 0 h 3"/>
                        <a:gd name="T6" fmla="*/ 0 w 5"/>
                        <a:gd name="T7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" h="3">
                          <a:moveTo>
                            <a:pt x="0" y="3"/>
                          </a:moveTo>
                          <a:cubicBezTo>
                            <a:pt x="1" y="3"/>
                            <a:pt x="4" y="2"/>
                            <a:pt x="4" y="1"/>
                          </a:cubicBezTo>
                          <a:cubicBezTo>
                            <a:pt x="5" y="0"/>
                            <a:pt x="3" y="0"/>
                            <a:pt x="3" y="0"/>
                          </a:cubicBezTo>
                          <a:cubicBezTo>
                            <a:pt x="1" y="1"/>
                            <a:pt x="1" y="2"/>
                            <a:pt x="0" y="3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32" name="Freeform 590"/>
                    <p:cNvSpPr>
                      <a:spLocks/>
                    </p:cNvSpPr>
                    <p:nvPr/>
                  </p:nvSpPr>
                  <p:spPr bwMode="auto">
                    <a:xfrm>
                      <a:off x="5168" y="3092"/>
                      <a:ext cx="5" cy="7"/>
                    </a:xfrm>
                    <a:custGeom>
                      <a:avLst/>
                      <a:gdLst>
                        <a:gd name="T0" fmla="*/ 1 w 3"/>
                        <a:gd name="T1" fmla="*/ 4 h 4"/>
                        <a:gd name="T2" fmla="*/ 3 w 3"/>
                        <a:gd name="T3" fmla="*/ 0 h 4"/>
                        <a:gd name="T4" fmla="*/ 1 w 3"/>
                        <a:gd name="T5" fmla="*/ 4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4">
                          <a:moveTo>
                            <a:pt x="1" y="4"/>
                          </a:moveTo>
                          <a:cubicBezTo>
                            <a:pt x="1" y="3"/>
                            <a:pt x="3" y="1"/>
                            <a:pt x="3" y="0"/>
                          </a:cubicBezTo>
                          <a:cubicBezTo>
                            <a:pt x="1" y="0"/>
                            <a:pt x="0" y="2"/>
                            <a:pt x="1" y="4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33" name="Freeform 591"/>
                    <p:cNvSpPr>
                      <a:spLocks/>
                    </p:cNvSpPr>
                    <p:nvPr/>
                  </p:nvSpPr>
                  <p:spPr bwMode="auto">
                    <a:xfrm>
                      <a:off x="5168" y="3092"/>
                      <a:ext cx="5" cy="7"/>
                    </a:xfrm>
                    <a:custGeom>
                      <a:avLst/>
                      <a:gdLst>
                        <a:gd name="T0" fmla="*/ 1 w 3"/>
                        <a:gd name="T1" fmla="*/ 4 h 4"/>
                        <a:gd name="T2" fmla="*/ 3 w 3"/>
                        <a:gd name="T3" fmla="*/ 0 h 4"/>
                        <a:gd name="T4" fmla="*/ 1 w 3"/>
                        <a:gd name="T5" fmla="*/ 4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4">
                          <a:moveTo>
                            <a:pt x="1" y="4"/>
                          </a:moveTo>
                          <a:cubicBezTo>
                            <a:pt x="1" y="3"/>
                            <a:pt x="3" y="1"/>
                            <a:pt x="3" y="0"/>
                          </a:cubicBezTo>
                          <a:cubicBezTo>
                            <a:pt x="1" y="0"/>
                            <a:pt x="0" y="2"/>
                            <a:pt x="1" y="4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34" name="Freeform 592"/>
                    <p:cNvSpPr>
                      <a:spLocks/>
                    </p:cNvSpPr>
                    <p:nvPr/>
                  </p:nvSpPr>
                  <p:spPr bwMode="auto">
                    <a:xfrm>
                      <a:off x="4538" y="3282"/>
                      <a:ext cx="7" cy="3"/>
                    </a:xfrm>
                    <a:custGeom>
                      <a:avLst/>
                      <a:gdLst>
                        <a:gd name="T0" fmla="*/ 1 w 4"/>
                        <a:gd name="T1" fmla="*/ 0 h 2"/>
                        <a:gd name="T2" fmla="*/ 4 w 4"/>
                        <a:gd name="T3" fmla="*/ 1 h 2"/>
                        <a:gd name="T4" fmla="*/ 1 w 4"/>
                        <a:gd name="T5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2">
                          <a:moveTo>
                            <a:pt x="1" y="0"/>
                          </a:moveTo>
                          <a:cubicBezTo>
                            <a:pt x="0" y="0"/>
                            <a:pt x="2" y="2"/>
                            <a:pt x="4" y="1"/>
                          </a:cubicBezTo>
                          <a:cubicBezTo>
                            <a:pt x="3" y="0"/>
                            <a:pt x="2" y="0"/>
                            <a:pt x="1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35" name="Freeform 593"/>
                    <p:cNvSpPr>
                      <a:spLocks/>
                    </p:cNvSpPr>
                    <p:nvPr/>
                  </p:nvSpPr>
                  <p:spPr bwMode="auto">
                    <a:xfrm>
                      <a:off x="4538" y="3282"/>
                      <a:ext cx="7" cy="3"/>
                    </a:xfrm>
                    <a:custGeom>
                      <a:avLst/>
                      <a:gdLst>
                        <a:gd name="T0" fmla="*/ 1 w 4"/>
                        <a:gd name="T1" fmla="*/ 0 h 2"/>
                        <a:gd name="T2" fmla="*/ 4 w 4"/>
                        <a:gd name="T3" fmla="*/ 1 h 2"/>
                        <a:gd name="T4" fmla="*/ 1 w 4"/>
                        <a:gd name="T5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2">
                          <a:moveTo>
                            <a:pt x="1" y="0"/>
                          </a:moveTo>
                          <a:cubicBezTo>
                            <a:pt x="0" y="0"/>
                            <a:pt x="2" y="2"/>
                            <a:pt x="4" y="1"/>
                          </a:cubicBezTo>
                          <a:cubicBezTo>
                            <a:pt x="3" y="0"/>
                            <a:pt x="2" y="0"/>
                            <a:pt x="1" y="0"/>
                          </a:cubicBezTo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436" name="Freeform 594"/>
                    <p:cNvSpPr>
                      <a:spLocks/>
                    </p:cNvSpPr>
                    <p:nvPr/>
                  </p:nvSpPr>
                  <p:spPr bwMode="auto">
                    <a:xfrm>
                      <a:off x="3363" y="3748"/>
                      <a:ext cx="38" cy="36"/>
                    </a:xfrm>
                    <a:custGeom>
                      <a:avLst/>
                      <a:gdLst>
                        <a:gd name="T0" fmla="*/ 0 w 23"/>
                        <a:gd name="T1" fmla="*/ 11 h 22"/>
                        <a:gd name="T2" fmla="*/ 2 w 23"/>
                        <a:gd name="T3" fmla="*/ 15 h 22"/>
                        <a:gd name="T4" fmla="*/ 4 w 23"/>
                        <a:gd name="T5" fmla="*/ 18 h 22"/>
                        <a:gd name="T6" fmla="*/ 10 w 23"/>
                        <a:gd name="T7" fmla="*/ 20 h 22"/>
                        <a:gd name="T8" fmla="*/ 12 w 23"/>
                        <a:gd name="T9" fmla="*/ 17 h 22"/>
                        <a:gd name="T10" fmla="*/ 16 w 23"/>
                        <a:gd name="T11" fmla="*/ 15 h 22"/>
                        <a:gd name="T12" fmla="*/ 20 w 23"/>
                        <a:gd name="T13" fmla="*/ 13 h 22"/>
                        <a:gd name="T14" fmla="*/ 21 w 23"/>
                        <a:gd name="T15" fmla="*/ 10 h 22"/>
                        <a:gd name="T16" fmla="*/ 23 w 23"/>
                        <a:gd name="T17" fmla="*/ 8 h 22"/>
                        <a:gd name="T18" fmla="*/ 19 w 23"/>
                        <a:gd name="T19" fmla="*/ 4 h 22"/>
                        <a:gd name="T20" fmla="*/ 15 w 23"/>
                        <a:gd name="T21" fmla="*/ 1 h 22"/>
                        <a:gd name="T22" fmla="*/ 12 w 23"/>
                        <a:gd name="T23" fmla="*/ 2 h 22"/>
                        <a:gd name="T24" fmla="*/ 9 w 23"/>
                        <a:gd name="T25" fmla="*/ 3 h 22"/>
                        <a:gd name="T26" fmla="*/ 6 w 23"/>
                        <a:gd name="T27" fmla="*/ 5 h 22"/>
                        <a:gd name="T28" fmla="*/ 4 w 23"/>
                        <a:gd name="T29" fmla="*/ 8 h 22"/>
                        <a:gd name="T30" fmla="*/ 0 w 23"/>
                        <a:gd name="T31" fmla="*/ 11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3" h="22">
                          <a:moveTo>
                            <a:pt x="0" y="11"/>
                          </a:moveTo>
                          <a:cubicBezTo>
                            <a:pt x="1" y="12"/>
                            <a:pt x="1" y="13"/>
                            <a:pt x="2" y="15"/>
                          </a:cubicBezTo>
                          <a:cubicBezTo>
                            <a:pt x="3" y="16"/>
                            <a:pt x="3" y="17"/>
                            <a:pt x="4" y="18"/>
                          </a:cubicBezTo>
                          <a:cubicBezTo>
                            <a:pt x="5" y="18"/>
                            <a:pt x="8" y="22"/>
                            <a:pt x="10" y="20"/>
                          </a:cubicBezTo>
                          <a:cubicBezTo>
                            <a:pt x="11" y="20"/>
                            <a:pt x="11" y="18"/>
                            <a:pt x="12" y="17"/>
                          </a:cubicBezTo>
                          <a:cubicBezTo>
                            <a:pt x="13" y="16"/>
                            <a:pt x="14" y="16"/>
                            <a:pt x="16" y="15"/>
                          </a:cubicBezTo>
                          <a:cubicBezTo>
                            <a:pt x="17" y="15"/>
                            <a:pt x="19" y="14"/>
                            <a:pt x="20" y="13"/>
                          </a:cubicBezTo>
                          <a:cubicBezTo>
                            <a:pt x="20" y="12"/>
                            <a:pt x="20" y="11"/>
                            <a:pt x="21" y="10"/>
                          </a:cubicBezTo>
                          <a:cubicBezTo>
                            <a:pt x="22" y="10"/>
                            <a:pt x="23" y="8"/>
                            <a:pt x="23" y="8"/>
                          </a:cubicBezTo>
                          <a:cubicBezTo>
                            <a:pt x="22" y="6"/>
                            <a:pt x="21" y="6"/>
                            <a:pt x="19" y="4"/>
                          </a:cubicBezTo>
                          <a:cubicBezTo>
                            <a:pt x="18" y="3"/>
                            <a:pt x="17" y="2"/>
                            <a:pt x="15" y="1"/>
                          </a:cubicBezTo>
                          <a:cubicBezTo>
                            <a:pt x="14" y="0"/>
                            <a:pt x="13" y="2"/>
                            <a:pt x="12" y="2"/>
                          </a:cubicBezTo>
                          <a:cubicBezTo>
                            <a:pt x="11" y="2"/>
                            <a:pt x="10" y="3"/>
                            <a:pt x="9" y="3"/>
                          </a:cubicBezTo>
                          <a:cubicBezTo>
                            <a:pt x="8" y="4"/>
                            <a:pt x="7" y="4"/>
                            <a:pt x="6" y="5"/>
                          </a:cubicBezTo>
                          <a:cubicBezTo>
                            <a:pt x="5" y="6"/>
                            <a:pt x="4" y="7"/>
                            <a:pt x="4" y="8"/>
                          </a:cubicBezTo>
                          <a:cubicBezTo>
                            <a:pt x="3" y="10"/>
                            <a:pt x="1" y="10"/>
                            <a:pt x="0" y="11"/>
                          </a:cubicBezTo>
                          <a:close/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94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201738" y="2919413"/>
                    <a:ext cx="900112" cy="496800"/>
                    <a:chOff x="757" y="1839"/>
                    <a:chExt cx="567" cy="317"/>
                  </a:xfrm>
                  <a:grpFill/>
                </p:grpSpPr>
                <p:sp>
                  <p:nvSpPr>
                    <p:cNvPr id="171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1317" y="2123"/>
                      <a:ext cx="1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1 w 1"/>
                        <a:gd name="T3" fmla="*/ 0 h 1"/>
                        <a:gd name="T4" fmla="*/ 1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72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1272" y="2112"/>
                      <a:ext cx="4" cy="4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2 w 2"/>
                        <a:gd name="T3" fmla="*/ 0 h 2"/>
                        <a:gd name="T4" fmla="*/ 1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1" y="1"/>
                            <a:pt x="2" y="1"/>
                            <a:pt x="2" y="0"/>
                          </a:cubicBezTo>
                          <a:cubicBezTo>
                            <a:pt x="0" y="0"/>
                            <a:pt x="0" y="1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73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1274" y="2110"/>
                      <a:ext cx="2" cy="2"/>
                    </a:xfrm>
                    <a:custGeom>
                      <a:avLst/>
                      <a:gdLst>
                        <a:gd name="T0" fmla="*/ 1 w 1"/>
                        <a:gd name="T1" fmla="*/ 0 h 1"/>
                        <a:gd name="T2" fmla="*/ 1 w 1"/>
                        <a:gd name="T3" fmla="*/ 1 h 1"/>
                        <a:gd name="T4" fmla="*/ 1 w 1"/>
                        <a:gd name="T5" fmla="*/ 0 h 1"/>
                        <a:gd name="T6" fmla="*/ 1 w 1"/>
                        <a:gd name="T7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0"/>
                          </a:moveTo>
                          <a:cubicBezTo>
                            <a:pt x="0" y="0"/>
                            <a:pt x="0" y="1"/>
                            <a:pt x="1" y="1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74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1252" y="2063"/>
                      <a:ext cx="17" cy="22"/>
                    </a:xfrm>
                    <a:custGeom>
                      <a:avLst/>
                      <a:gdLst>
                        <a:gd name="T0" fmla="*/ 7 w 9"/>
                        <a:gd name="T1" fmla="*/ 7 h 10"/>
                        <a:gd name="T2" fmla="*/ 9 w 9"/>
                        <a:gd name="T3" fmla="*/ 7 h 10"/>
                        <a:gd name="T4" fmla="*/ 8 w 9"/>
                        <a:gd name="T5" fmla="*/ 6 h 10"/>
                        <a:gd name="T6" fmla="*/ 8 w 9"/>
                        <a:gd name="T7" fmla="*/ 4 h 10"/>
                        <a:gd name="T8" fmla="*/ 6 w 9"/>
                        <a:gd name="T9" fmla="*/ 3 h 10"/>
                        <a:gd name="T10" fmla="*/ 6 w 9"/>
                        <a:gd name="T11" fmla="*/ 2 h 10"/>
                        <a:gd name="T12" fmla="*/ 9 w 9"/>
                        <a:gd name="T13" fmla="*/ 5 h 10"/>
                        <a:gd name="T14" fmla="*/ 7 w 9"/>
                        <a:gd name="T15" fmla="*/ 1 h 10"/>
                        <a:gd name="T16" fmla="*/ 3 w 9"/>
                        <a:gd name="T17" fmla="*/ 0 h 10"/>
                        <a:gd name="T18" fmla="*/ 1 w 9"/>
                        <a:gd name="T19" fmla="*/ 0 h 10"/>
                        <a:gd name="T20" fmla="*/ 2 w 9"/>
                        <a:gd name="T21" fmla="*/ 0 h 10"/>
                        <a:gd name="T22" fmla="*/ 4 w 9"/>
                        <a:gd name="T23" fmla="*/ 6 h 10"/>
                        <a:gd name="T24" fmla="*/ 5 w 9"/>
                        <a:gd name="T25" fmla="*/ 5 h 10"/>
                        <a:gd name="T26" fmla="*/ 5 w 9"/>
                        <a:gd name="T27" fmla="*/ 7 h 10"/>
                        <a:gd name="T28" fmla="*/ 4 w 9"/>
                        <a:gd name="T29" fmla="*/ 9 h 10"/>
                        <a:gd name="T30" fmla="*/ 7 w 9"/>
                        <a:gd name="T31" fmla="*/ 8 h 10"/>
                        <a:gd name="T32" fmla="*/ 7 w 9"/>
                        <a:gd name="T33" fmla="*/ 7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" h="10">
                          <a:moveTo>
                            <a:pt x="7" y="7"/>
                          </a:moveTo>
                          <a:cubicBezTo>
                            <a:pt x="8" y="7"/>
                            <a:pt x="9" y="8"/>
                            <a:pt x="9" y="7"/>
                          </a:cubicBezTo>
                          <a:cubicBezTo>
                            <a:pt x="8" y="6"/>
                            <a:pt x="8" y="6"/>
                            <a:pt x="8" y="6"/>
                          </a:cubicBezTo>
                          <a:cubicBezTo>
                            <a:pt x="9" y="6"/>
                            <a:pt x="9" y="5"/>
                            <a:pt x="8" y="4"/>
                          </a:cubicBezTo>
                          <a:cubicBezTo>
                            <a:pt x="7" y="4"/>
                            <a:pt x="6" y="4"/>
                            <a:pt x="6" y="3"/>
                          </a:cubicBezTo>
                          <a:cubicBezTo>
                            <a:pt x="5" y="2"/>
                            <a:pt x="6" y="2"/>
                            <a:pt x="6" y="2"/>
                          </a:cubicBezTo>
                          <a:cubicBezTo>
                            <a:pt x="8" y="3"/>
                            <a:pt x="7" y="4"/>
                            <a:pt x="9" y="5"/>
                          </a:cubicBezTo>
                          <a:cubicBezTo>
                            <a:pt x="9" y="4"/>
                            <a:pt x="7" y="2"/>
                            <a:pt x="7" y="1"/>
                          </a:cubicBezTo>
                          <a:cubicBezTo>
                            <a:pt x="5" y="1"/>
                            <a:pt x="4" y="0"/>
                            <a:pt x="3" y="0"/>
                          </a:cubicBezTo>
                          <a:cubicBezTo>
                            <a:pt x="2" y="0"/>
                            <a:pt x="2" y="0"/>
                            <a:pt x="1" y="0"/>
                          </a:cubicBezTo>
                          <a:cubicBezTo>
                            <a:pt x="0" y="0"/>
                            <a:pt x="1" y="1"/>
                            <a:pt x="2" y="0"/>
                          </a:cubicBezTo>
                          <a:cubicBezTo>
                            <a:pt x="2" y="2"/>
                            <a:pt x="2" y="4"/>
                            <a:pt x="4" y="6"/>
                          </a:cubicBezTo>
                          <a:cubicBezTo>
                            <a:pt x="4" y="6"/>
                            <a:pt x="5" y="6"/>
                            <a:pt x="5" y="5"/>
                          </a:cubicBezTo>
                          <a:cubicBezTo>
                            <a:pt x="5" y="6"/>
                            <a:pt x="3" y="7"/>
                            <a:pt x="5" y="7"/>
                          </a:cubicBezTo>
                          <a:cubicBezTo>
                            <a:pt x="4" y="8"/>
                            <a:pt x="4" y="8"/>
                            <a:pt x="4" y="9"/>
                          </a:cubicBezTo>
                          <a:cubicBezTo>
                            <a:pt x="5" y="10"/>
                            <a:pt x="6" y="9"/>
                            <a:pt x="7" y="8"/>
                          </a:cubicBezTo>
                          <a:cubicBezTo>
                            <a:pt x="7" y="8"/>
                            <a:pt x="6" y="8"/>
                            <a:pt x="7" y="7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75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770" y="2140"/>
                      <a:ext cx="20" cy="16"/>
                    </a:xfrm>
                    <a:custGeom>
                      <a:avLst/>
                      <a:gdLst>
                        <a:gd name="T0" fmla="*/ 6 w 11"/>
                        <a:gd name="T1" fmla="*/ 3 h 7"/>
                        <a:gd name="T2" fmla="*/ 0 w 11"/>
                        <a:gd name="T3" fmla="*/ 7 h 7"/>
                        <a:gd name="T4" fmla="*/ 11 w 11"/>
                        <a:gd name="T5" fmla="*/ 2 h 7"/>
                        <a:gd name="T6" fmla="*/ 6 w 11"/>
                        <a:gd name="T7" fmla="*/ 3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1" h="7">
                          <a:moveTo>
                            <a:pt x="6" y="3"/>
                          </a:moveTo>
                          <a:cubicBezTo>
                            <a:pt x="4" y="5"/>
                            <a:pt x="2" y="6"/>
                            <a:pt x="0" y="7"/>
                          </a:cubicBezTo>
                          <a:cubicBezTo>
                            <a:pt x="3" y="6"/>
                            <a:pt x="8" y="4"/>
                            <a:pt x="11" y="2"/>
                          </a:cubicBezTo>
                          <a:cubicBezTo>
                            <a:pt x="7" y="0"/>
                            <a:pt x="6" y="3"/>
                            <a:pt x="6" y="3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srgbClr val="404040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76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789" y="2136"/>
                      <a:ext cx="25" cy="13"/>
                    </a:xfrm>
                    <a:custGeom>
                      <a:avLst/>
                      <a:gdLst>
                        <a:gd name="T0" fmla="*/ 11 w 14"/>
                        <a:gd name="T1" fmla="*/ 1 h 6"/>
                        <a:gd name="T2" fmla="*/ 10 w 14"/>
                        <a:gd name="T3" fmla="*/ 1 h 6"/>
                        <a:gd name="T4" fmla="*/ 10 w 14"/>
                        <a:gd name="T5" fmla="*/ 0 h 6"/>
                        <a:gd name="T6" fmla="*/ 9 w 14"/>
                        <a:gd name="T7" fmla="*/ 2 h 6"/>
                        <a:gd name="T8" fmla="*/ 6 w 14"/>
                        <a:gd name="T9" fmla="*/ 2 h 6"/>
                        <a:gd name="T10" fmla="*/ 6 w 14"/>
                        <a:gd name="T11" fmla="*/ 3 h 6"/>
                        <a:gd name="T12" fmla="*/ 0 w 14"/>
                        <a:gd name="T13" fmla="*/ 5 h 6"/>
                        <a:gd name="T14" fmla="*/ 2 w 14"/>
                        <a:gd name="T15" fmla="*/ 6 h 6"/>
                        <a:gd name="T16" fmla="*/ 8 w 14"/>
                        <a:gd name="T17" fmla="*/ 5 h 6"/>
                        <a:gd name="T18" fmla="*/ 11 w 14"/>
                        <a:gd name="T19" fmla="*/ 2 h 6"/>
                        <a:gd name="T20" fmla="*/ 10 w 14"/>
                        <a:gd name="T21" fmla="*/ 2 h 6"/>
                        <a:gd name="T22" fmla="*/ 11 w 14"/>
                        <a:gd name="T23" fmla="*/ 1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4" h="6">
                          <a:moveTo>
                            <a:pt x="11" y="1"/>
                          </a:moveTo>
                          <a:cubicBezTo>
                            <a:pt x="11" y="1"/>
                            <a:pt x="10" y="1"/>
                            <a:pt x="10" y="1"/>
                          </a:cubicBezTo>
                          <a:cubicBezTo>
                            <a:pt x="10" y="1"/>
                            <a:pt x="10" y="1"/>
                            <a:pt x="10" y="0"/>
                          </a:cubicBezTo>
                          <a:cubicBezTo>
                            <a:pt x="8" y="1"/>
                            <a:pt x="3" y="2"/>
                            <a:pt x="9" y="2"/>
                          </a:cubicBezTo>
                          <a:cubicBezTo>
                            <a:pt x="9" y="3"/>
                            <a:pt x="7" y="2"/>
                            <a:pt x="6" y="2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8" y="5"/>
                            <a:pt x="1" y="5"/>
                            <a:pt x="0" y="5"/>
                          </a:cubicBezTo>
                          <a:cubicBezTo>
                            <a:pt x="1" y="5"/>
                            <a:pt x="1" y="6"/>
                            <a:pt x="2" y="6"/>
                          </a:cubicBezTo>
                          <a:cubicBezTo>
                            <a:pt x="5" y="6"/>
                            <a:pt x="6" y="5"/>
                            <a:pt x="8" y="5"/>
                          </a:cubicBezTo>
                          <a:cubicBezTo>
                            <a:pt x="9" y="5"/>
                            <a:pt x="12" y="4"/>
                            <a:pt x="11" y="2"/>
                          </a:cubicBezTo>
                          <a:cubicBezTo>
                            <a:pt x="11" y="2"/>
                            <a:pt x="10" y="2"/>
                            <a:pt x="10" y="2"/>
                          </a:cubicBezTo>
                          <a:cubicBezTo>
                            <a:pt x="10" y="2"/>
                            <a:pt x="14" y="1"/>
                            <a:pt x="11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77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811" y="2138"/>
                      <a:ext cx="3" cy="2"/>
                    </a:xfrm>
                    <a:custGeom>
                      <a:avLst/>
                      <a:gdLst>
                        <a:gd name="T0" fmla="*/ 1 w 2"/>
                        <a:gd name="T1" fmla="*/ 1 h 1"/>
                        <a:gd name="T2" fmla="*/ 2 w 2"/>
                        <a:gd name="T3" fmla="*/ 0 h 1"/>
                        <a:gd name="T4" fmla="*/ 1 w 2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1" y="1"/>
                          </a:moveTo>
                          <a:cubicBezTo>
                            <a:pt x="1" y="1"/>
                            <a:pt x="2" y="1"/>
                            <a:pt x="2" y="0"/>
                          </a:cubicBezTo>
                          <a:cubicBezTo>
                            <a:pt x="1" y="0"/>
                            <a:pt x="0" y="0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78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814" y="2132"/>
                      <a:ext cx="6" cy="4"/>
                    </a:xfrm>
                    <a:custGeom>
                      <a:avLst/>
                      <a:gdLst>
                        <a:gd name="T0" fmla="*/ 0 w 3"/>
                        <a:gd name="T1" fmla="*/ 1 h 2"/>
                        <a:gd name="T2" fmla="*/ 0 w 3"/>
                        <a:gd name="T3" fmla="*/ 2 h 2"/>
                        <a:gd name="T4" fmla="*/ 1 w 3"/>
                        <a:gd name="T5" fmla="*/ 2 h 2"/>
                        <a:gd name="T6" fmla="*/ 3 w 3"/>
                        <a:gd name="T7" fmla="*/ 1 h 2"/>
                        <a:gd name="T8" fmla="*/ 0 w 3"/>
                        <a:gd name="T9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0" y="1"/>
                          </a:move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2"/>
                            <a:pt x="0" y="2"/>
                            <a:pt x="1" y="2"/>
                          </a:cubicBezTo>
                          <a:cubicBezTo>
                            <a:pt x="1" y="2"/>
                            <a:pt x="3" y="2"/>
                            <a:pt x="3" y="1"/>
                          </a:cubicBezTo>
                          <a:cubicBezTo>
                            <a:pt x="1" y="2"/>
                            <a:pt x="3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79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820" y="2132"/>
                      <a:ext cx="4" cy="4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2 w 2"/>
                        <a:gd name="T3" fmla="*/ 0 h 2"/>
                        <a:gd name="T4" fmla="*/ 1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1" y="1"/>
                            <a:pt x="1" y="0"/>
                            <a:pt x="2" y="0"/>
                          </a:cubicBezTo>
                          <a:cubicBezTo>
                            <a:pt x="0" y="0"/>
                            <a:pt x="0" y="1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80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824" y="2134"/>
                      <a:ext cx="1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1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0" y="1"/>
                            <a:pt x="1" y="1"/>
                          </a:cubicBezTo>
                          <a:cubicBezTo>
                            <a:pt x="0" y="1"/>
                            <a:pt x="0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81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827" y="2134"/>
                      <a:ext cx="4" cy="2"/>
                    </a:xfrm>
                    <a:custGeom>
                      <a:avLst/>
                      <a:gdLst>
                        <a:gd name="T0" fmla="*/ 2 w 2"/>
                        <a:gd name="T1" fmla="*/ 0 h 1"/>
                        <a:gd name="T2" fmla="*/ 0 w 2"/>
                        <a:gd name="T3" fmla="*/ 1 h 1"/>
                        <a:gd name="T4" fmla="*/ 2 w 2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2" y="0"/>
                          </a:moveTo>
                          <a:cubicBezTo>
                            <a:pt x="1" y="0"/>
                            <a:pt x="0" y="1"/>
                            <a:pt x="0" y="1"/>
                          </a:cubicBezTo>
                          <a:cubicBezTo>
                            <a:pt x="1" y="1"/>
                            <a:pt x="2" y="1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82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831" y="2118"/>
                      <a:ext cx="28" cy="11"/>
                    </a:xfrm>
                    <a:custGeom>
                      <a:avLst/>
                      <a:gdLst>
                        <a:gd name="T0" fmla="*/ 11 w 15"/>
                        <a:gd name="T1" fmla="*/ 0 h 5"/>
                        <a:gd name="T2" fmla="*/ 4 w 15"/>
                        <a:gd name="T3" fmla="*/ 1 h 5"/>
                        <a:gd name="T4" fmla="*/ 0 w 15"/>
                        <a:gd name="T5" fmla="*/ 4 h 5"/>
                        <a:gd name="T6" fmla="*/ 3 w 15"/>
                        <a:gd name="T7" fmla="*/ 5 h 5"/>
                        <a:gd name="T8" fmla="*/ 6 w 15"/>
                        <a:gd name="T9" fmla="*/ 4 h 5"/>
                        <a:gd name="T10" fmla="*/ 11 w 15"/>
                        <a:gd name="T11" fmla="*/ 3 h 5"/>
                        <a:gd name="T12" fmla="*/ 13 w 15"/>
                        <a:gd name="T13" fmla="*/ 3 h 5"/>
                        <a:gd name="T14" fmla="*/ 14 w 15"/>
                        <a:gd name="T15" fmla="*/ 2 h 5"/>
                        <a:gd name="T16" fmla="*/ 11 w 15"/>
                        <a:gd name="T17" fmla="*/ 0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5" h="5">
                          <a:moveTo>
                            <a:pt x="11" y="0"/>
                          </a:moveTo>
                          <a:cubicBezTo>
                            <a:pt x="8" y="0"/>
                            <a:pt x="8" y="1"/>
                            <a:pt x="4" y="1"/>
                          </a:cubicBezTo>
                          <a:cubicBezTo>
                            <a:pt x="2" y="0"/>
                            <a:pt x="2" y="3"/>
                            <a:pt x="0" y="4"/>
                          </a:cubicBezTo>
                          <a:cubicBezTo>
                            <a:pt x="0" y="4"/>
                            <a:pt x="1" y="5"/>
                            <a:pt x="3" y="5"/>
                          </a:cubicBezTo>
                          <a:cubicBezTo>
                            <a:pt x="4" y="5"/>
                            <a:pt x="4" y="4"/>
                            <a:pt x="6" y="4"/>
                          </a:cubicBezTo>
                          <a:cubicBezTo>
                            <a:pt x="8" y="3"/>
                            <a:pt x="10" y="4"/>
                            <a:pt x="11" y="3"/>
                          </a:cubicBezTo>
                          <a:cubicBezTo>
                            <a:pt x="12" y="3"/>
                            <a:pt x="12" y="2"/>
                            <a:pt x="13" y="3"/>
                          </a:cubicBezTo>
                          <a:cubicBezTo>
                            <a:pt x="13" y="3"/>
                            <a:pt x="15" y="4"/>
                            <a:pt x="14" y="2"/>
                          </a:cubicBezTo>
                          <a:cubicBezTo>
                            <a:pt x="13" y="3"/>
                            <a:pt x="12" y="1"/>
                            <a:pt x="11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83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860" y="2129"/>
                      <a:ext cx="4" cy="0"/>
                    </a:xfrm>
                    <a:custGeom>
                      <a:avLst/>
                      <a:gdLst>
                        <a:gd name="T0" fmla="*/ 1 w 2"/>
                        <a:gd name="T1" fmla="*/ 2 w 2"/>
                        <a:gd name="T2" fmla="*/ 1 w 2"/>
                        <a:gd name="T3" fmla="*/ 1 w 2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  <a:cxn ang="0">
                          <a:pos x="T3" y="0"/>
                        </a:cxn>
                      </a:cxnLst>
                      <a:rect l="0" t="0" r="r" b="b"/>
                      <a:pathLst>
                        <a:path w="2">
                          <a:moveTo>
                            <a:pt x="1" y="0"/>
                          </a:moveTo>
                          <a:cubicBezTo>
                            <a:pt x="1" y="0"/>
                            <a:pt x="2" y="0"/>
                            <a:pt x="2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84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866" y="2118"/>
                      <a:ext cx="4" cy="5"/>
                    </a:xfrm>
                    <a:custGeom>
                      <a:avLst/>
                      <a:gdLst>
                        <a:gd name="T0" fmla="*/ 2 w 2"/>
                        <a:gd name="T1" fmla="*/ 2 h 2"/>
                        <a:gd name="T2" fmla="*/ 2 w 2"/>
                        <a:gd name="T3" fmla="*/ 0 h 2"/>
                        <a:gd name="T4" fmla="*/ 2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2" y="2"/>
                          </a:moveTo>
                          <a:cubicBezTo>
                            <a:pt x="2" y="1"/>
                            <a:pt x="2" y="1"/>
                            <a:pt x="2" y="0"/>
                          </a:cubicBezTo>
                          <a:cubicBezTo>
                            <a:pt x="1" y="0"/>
                            <a:pt x="0" y="0"/>
                            <a:pt x="2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85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1031" y="2046"/>
                      <a:ext cx="2" cy="0"/>
                    </a:xfrm>
                    <a:custGeom>
                      <a:avLst/>
                      <a:gdLst>
                        <a:gd name="T0" fmla="*/ 0 w 1"/>
                        <a:gd name="T1" fmla="*/ 1 w 1"/>
                        <a:gd name="T2" fmla="*/ 0 w 1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1">
                          <a:moveTo>
                            <a:pt x="0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86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1013" y="2026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87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1074" y="2026"/>
                      <a:ext cx="11" cy="11"/>
                    </a:xfrm>
                    <a:custGeom>
                      <a:avLst/>
                      <a:gdLst>
                        <a:gd name="T0" fmla="*/ 4 w 6"/>
                        <a:gd name="T1" fmla="*/ 0 h 5"/>
                        <a:gd name="T2" fmla="*/ 0 w 6"/>
                        <a:gd name="T3" fmla="*/ 4 h 5"/>
                        <a:gd name="T4" fmla="*/ 0 w 6"/>
                        <a:gd name="T5" fmla="*/ 5 h 5"/>
                        <a:gd name="T6" fmla="*/ 3 w 6"/>
                        <a:gd name="T7" fmla="*/ 4 h 5"/>
                        <a:gd name="T8" fmla="*/ 6 w 6"/>
                        <a:gd name="T9" fmla="*/ 1 h 5"/>
                        <a:gd name="T10" fmla="*/ 4 w 6"/>
                        <a:gd name="T11" fmla="*/ 0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" h="5">
                          <a:moveTo>
                            <a:pt x="4" y="0"/>
                          </a:moveTo>
                          <a:cubicBezTo>
                            <a:pt x="4" y="2"/>
                            <a:pt x="3" y="4"/>
                            <a:pt x="0" y="4"/>
                          </a:cubicBezTo>
                          <a:cubicBezTo>
                            <a:pt x="0" y="4"/>
                            <a:pt x="0" y="4"/>
                            <a:pt x="0" y="5"/>
                          </a:cubicBezTo>
                          <a:cubicBezTo>
                            <a:pt x="1" y="5"/>
                            <a:pt x="3" y="4"/>
                            <a:pt x="3" y="4"/>
                          </a:cubicBezTo>
                          <a:cubicBezTo>
                            <a:pt x="3" y="2"/>
                            <a:pt x="6" y="3"/>
                            <a:pt x="6" y="1"/>
                          </a:cubicBezTo>
                          <a:cubicBezTo>
                            <a:pt x="4" y="1"/>
                            <a:pt x="4" y="1"/>
                            <a:pt x="4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88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1072" y="2026"/>
                      <a:ext cx="4" cy="4"/>
                    </a:xfrm>
                    <a:custGeom>
                      <a:avLst/>
                      <a:gdLst>
                        <a:gd name="T0" fmla="*/ 2 w 2"/>
                        <a:gd name="T1" fmla="*/ 0 h 2"/>
                        <a:gd name="T2" fmla="*/ 1 w 2"/>
                        <a:gd name="T3" fmla="*/ 0 h 2"/>
                        <a:gd name="T4" fmla="*/ 1 w 2"/>
                        <a:gd name="T5" fmla="*/ 2 h 2"/>
                        <a:gd name="T6" fmla="*/ 2 w 2"/>
                        <a:gd name="T7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2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0" y="1"/>
                            <a:pt x="1" y="2"/>
                          </a:cubicBezTo>
                          <a:cubicBezTo>
                            <a:pt x="1" y="1"/>
                            <a:pt x="1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89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1066" y="2022"/>
                      <a:ext cx="2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0 w 1"/>
                        <a:gd name="T3" fmla="*/ 0 h 1"/>
                        <a:gd name="T4" fmla="*/ 1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1" y="0"/>
                            <a:pt x="1" y="0"/>
                            <a:pt x="0" y="0"/>
                          </a:cubicBezTo>
                          <a:cubicBezTo>
                            <a:pt x="0" y="0"/>
                            <a:pt x="0" y="0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90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1068" y="2017"/>
                      <a:ext cx="4" cy="2"/>
                    </a:xfrm>
                    <a:custGeom>
                      <a:avLst/>
                      <a:gdLst>
                        <a:gd name="T0" fmla="*/ 1 w 2"/>
                        <a:gd name="T1" fmla="*/ 0 h 1"/>
                        <a:gd name="T2" fmla="*/ 0 w 2"/>
                        <a:gd name="T3" fmla="*/ 1 h 1"/>
                        <a:gd name="T4" fmla="*/ 1 w 2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1" y="0"/>
                          </a:move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1" y="1"/>
                            <a:pt x="2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91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1087" y="2026"/>
                      <a:ext cx="9" cy="4"/>
                    </a:xfrm>
                    <a:custGeom>
                      <a:avLst/>
                      <a:gdLst>
                        <a:gd name="T0" fmla="*/ 2 w 5"/>
                        <a:gd name="T1" fmla="*/ 0 h 2"/>
                        <a:gd name="T2" fmla="*/ 2 w 5"/>
                        <a:gd name="T3" fmla="*/ 1 h 2"/>
                        <a:gd name="T4" fmla="*/ 1 w 5"/>
                        <a:gd name="T5" fmla="*/ 2 h 2"/>
                        <a:gd name="T6" fmla="*/ 5 w 5"/>
                        <a:gd name="T7" fmla="*/ 0 h 2"/>
                        <a:gd name="T8" fmla="*/ 2 w 5"/>
                        <a:gd name="T9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" h="2">
                          <a:moveTo>
                            <a:pt x="2" y="0"/>
                          </a:moveTo>
                          <a:cubicBezTo>
                            <a:pt x="1" y="0"/>
                            <a:pt x="0" y="1"/>
                            <a:pt x="2" y="1"/>
                          </a:cubicBezTo>
                          <a:cubicBezTo>
                            <a:pt x="1" y="1"/>
                            <a:pt x="1" y="1"/>
                            <a:pt x="1" y="2"/>
                          </a:cubicBezTo>
                          <a:cubicBezTo>
                            <a:pt x="3" y="1"/>
                            <a:pt x="4" y="0"/>
                            <a:pt x="5" y="0"/>
                          </a:cubicBezTo>
                          <a:cubicBezTo>
                            <a:pt x="4" y="0"/>
                            <a:pt x="3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92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120" y="2035"/>
                      <a:ext cx="3" cy="2"/>
                    </a:xfrm>
                    <a:custGeom>
                      <a:avLst/>
                      <a:gdLst>
                        <a:gd name="T0" fmla="*/ 0 w 2"/>
                        <a:gd name="T1" fmla="*/ 1 h 1"/>
                        <a:gd name="T2" fmla="*/ 2 w 2"/>
                        <a:gd name="T3" fmla="*/ 0 h 1"/>
                        <a:gd name="T4" fmla="*/ 2 w 2"/>
                        <a:gd name="T5" fmla="*/ 0 h 1"/>
                        <a:gd name="T6" fmla="*/ 0 w 2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1"/>
                          </a:moveTo>
                          <a:cubicBezTo>
                            <a:pt x="0" y="0"/>
                            <a:pt x="1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93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980" y="2092"/>
                      <a:ext cx="4" cy="2"/>
                    </a:xfrm>
                    <a:custGeom>
                      <a:avLst/>
                      <a:gdLst>
                        <a:gd name="T0" fmla="*/ 0 w 2"/>
                        <a:gd name="T1" fmla="*/ 0 h 1"/>
                        <a:gd name="T2" fmla="*/ 2 w 2"/>
                        <a:gd name="T3" fmla="*/ 0 h 1"/>
                        <a:gd name="T4" fmla="*/ 0 w 2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0"/>
                          </a:moveTo>
                          <a:cubicBezTo>
                            <a:pt x="1" y="1"/>
                            <a:pt x="2" y="0"/>
                            <a:pt x="2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94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995" y="2066"/>
                      <a:ext cx="1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0 w 1"/>
                        <a:gd name="T3" fmla="*/ 0 h 1"/>
                        <a:gd name="T4" fmla="*/ 0 w 1"/>
                        <a:gd name="T5" fmla="*/ 1 h 1"/>
                        <a:gd name="T6" fmla="*/ 1 w 1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1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95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1006" y="2068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1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0" y="1"/>
                            <a:pt x="1" y="1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96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1004" y="2057"/>
                      <a:ext cx="4" cy="2"/>
                    </a:xfrm>
                    <a:custGeom>
                      <a:avLst/>
                      <a:gdLst>
                        <a:gd name="T0" fmla="*/ 2 w 2"/>
                        <a:gd name="T1" fmla="*/ 0 h 1"/>
                        <a:gd name="T2" fmla="*/ 1 w 2"/>
                        <a:gd name="T3" fmla="*/ 1 h 1"/>
                        <a:gd name="T4" fmla="*/ 2 w 2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2" y="0"/>
                          </a:moveTo>
                          <a:cubicBezTo>
                            <a:pt x="0" y="0"/>
                            <a:pt x="0" y="1"/>
                            <a:pt x="1" y="1"/>
                          </a:cubicBezTo>
                          <a:cubicBezTo>
                            <a:pt x="2" y="1"/>
                            <a:pt x="2" y="1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97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5" y="2063"/>
                      <a:ext cx="1" cy="1"/>
                    </a:xfrm>
                    <a:prstGeom prst="rect">
                      <a:avLst/>
                    </a:prstGeom>
                    <a:grpFill/>
                    <a:ln w="63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98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875" y="2116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1 h 1"/>
                        <a:gd name="T4" fmla="*/ 1 w 1"/>
                        <a:gd name="T5" fmla="*/ 1 h 1"/>
                        <a:gd name="T6" fmla="*/ 0 w 1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0"/>
                            <a:pt x="1" y="0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99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888" y="2112"/>
                      <a:ext cx="5" cy="6"/>
                    </a:xfrm>
                    <a:custGeom>
                      <a:avLst/>
                      <a:gdLst>
                        <a:gd name="T0" fmla="*/ 2 w 3"/>
                        <a:gd name="T1" fmla="*/ 1 h 3"/>
                        <a:gd name="T2" fmla="*/ 2 w 3"/>
                        <a:gd name="T3" fmla="*/ 0 h 3"/>
                        <a:gd name="T4" fmla="*/ 1 w 3"/>
                        <a:gd name="T5" fmla="*/ 3 h 3"/>
                        <a:gd name="T6" fmla="*/ 3 w 3"/>
                        <a:gd name="T7" fmla="*/ 3 h 3"/>
                        <a:gd name="T8" fmla="*/ 3 w 3"/>
                        <a:gd name="T9" fmla="*/ 0 h 3"/>
                        <a:gd name="T10" fmla="*/ 2 w 3"/>
                        <a:gd name="T11" fmla="*/ 1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2" y="1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0" y="0"/>
                            <a:pt x="0" y="1"/>
                            <a:pt x="1" y="3"/>
                          </a:cubicBezTo>
                          <a:cubicBezTo>
                            <a:pt x="2" y="2"/>
                            <a:pt x="3" y="3"/>
                            <a:pt x="3" y="3"/>
                          </a:cubicBezTo>
                          <a:cubicBezTo>
                            <a:pt x="3" y="2"/>
                            <a:pt x="3" y="1"/>
                            <a:pt x="3" y="0"/>
                          </a:cubicBezTo>
                          <a:cubicBezTo>
                            <a:pt x="3" y="1"/>
                            <a:pt x="3" y="1"/>
                            <a:pt x="2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00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899" y="2114"/>
                      <a:ext cx="4" cy="7"/>
                    </a:xfrm>
                    <a:custGeom>
                      <a:avLst/>
                      <a:gdLst>
                        <a:gd name="T0" fmla="*/ 1 w 2"/>
                        <a:gd name="T1" fmla="*/ 2 h 3"/>
                        <a:gd name="T2" fmla="*/ 0 w 2"/>
                        <a:gd name="T3" fmla="*/ 3 h 3"/>
                        <a:gd name="T4" fmla="*/ 1 w 2"/>
                        <a:gd name="T5" fmla="*/ 2 h 3"/>
                        <a:gd name="T6" fmla="*/ 1 w 2"/>
                        <a:gd name="T7" fmla="*/ 0 h 3"/>
                        <a:gd name="T8" fmla="*/ 1 w 2"/>
                        <a:gd name="T9" fmla="*/ 2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1" y="2"/>
                          </a:moveTo>
                          <a:cubicBezTo>
                            <a:pt x="0" y="2"/>
                            <a:pt x="0" y="2"/>
                            <a:pt x="0" y="3"/>
                          </a:cubicBezTo>
                          <a:cubicBezTo>
                            <a:pt x="0" y="2"/>
                            <a:pt x="1" y="2"/>
                            <a:pt x="1" y="2"/>
                          </a:cubicBezTo>
                          <a:cubicBezTo>
                            <a:pt x="2" y="2"/>
                            <a:pt x="1" y="1"/>
                            <a:pt x="1" y="0"/>
                          </a:cubicBezTo>
                          <a:cubicBezTo>
                            <a:pt x="2" y="1"/>
                            <a:pt x="1" y="1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01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893" y="2112"/>
                      <a:ext cx="4" cy="4"/>
                    </a:xfrm>
                    <a:custGeom>
                      <a:avLst/>
                      <a:gdLst>
                        <a:gd name="T0" fmla="*/ 0 w 2"/>
                        <a:gd name="T1" fmla="*/ 1 h 2"/>
                        <a:gd name="T2" fmla="*/ 1 w 2"/>
                        <a:gd name="T3" fmla="*/ 1 h 2"/>
                        <a:gd name="T4" fmla="*/ 0 w 2"/>
                        <a:gd name="T5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1"/>
                          </a:moveTo>
                          <a:cubicBezTo>
                            <a:pt x="1" y="2"/>
                            <a:pt x="2" y="1"/>
                            <a:pt x="1" y="1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02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895" y="2110"/>
                      <a:ext cx="4" cy="2"/>
                    </a:xfrm>
                    <a:custGeom>
                      <a:avLst/>
                      <a:gdLst>
                        <a:gd name="T0" fmla="*/ 0 w 2"/>
                        <a:gd name="T1" fmla="*/ 1 h 1"/>
                        <a:gd name="T2" fmla="*/ 2 w 2"/>
                        <a:gd name="T3" fmla="*/ 1 h 1"/>
                        <a:gd name="T4" fmla="*/ 0 w 2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1"/>
                          </a:moveTo>
                          <a:cubicBezTo>
                            <a:pt x="1" y="1"/>
                            <a:pt x="1" y="1"/>
                            <a:pt x="2" y="1"/>
                          </a:cubicBezTo>
                          <a:cubicBezTo>
                            <a:pt x="1" y="0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03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906" y="2116"/>
                      <a:ext cx="2" cy="2"/>
                    </a:xfrm>
                    <a:custGeom>
                      <a:avLst/>
                      <a:gdLst>
                        <a:gd name="T0" fmla="*/ 1 w 1"/>
                        <a:gd name="T1" fmla="*/ 0 h 1"/>
                        <a:gd name="T2" fmla="*/ 0 w 1"/>
                        <a:gd name="T3" fmla="*/ 1 h 1"/>
                        <a:gd name="T4" fmla="*/ 1 w 1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0"/>
                          </a:moveTo>
                          <a:cubicBezTo>
                            <a:pt x="0" y="0"/>
                            <a:pt x="1" y="1"/>
                            <a:pt x="0" y="1"/>
                          </a:cubicBezTo>
                          <a:cubicBezTo>
                            <a:pt x="1" y="1"/>
                            <a:pt x="1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04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908" y="2118"/>
                      <a:ext cx="2" cy="3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0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1" y="1"/>
                            <a:pt x="1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05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790" y="2026"/>
                      <a:ext cx="34" cy="11"/>
                    </a:xfrm>
                    <a:custGeom>
                      <a:avLst/>
                      <a:gdLst>
                        <a:gd name="T0" fmla="*/ 15 w 18"/>
                        <a:gd name="T1" fmla="*/ 1 h 5"/>
                        <a:gd name="T2" fmla="*/ 13 w 18"/>
                        <a:gd name="T3" fmla="*/ 0 h 5"/>
                        <a:gd name="T4" fmla="*/ 11 w 18"/>
                        <a:gd name="T5" fmla="*/ 0 h 5"/>
                        <a:gd name="T6" fmla="*/ 8 w 18"/>
                        <a:gd name="T7" fmla="*/ 2 h 5"/>
                        <a:gd name="T8" fmla="*/ 5 w 18"/>
                        <a:gd name="T9" fmla="*/ 4 h 5"/>
                        <a:gd name="T10" fmla="*/ 13 w 18"/>
                        <a:gd name="T11" fmla="*/ 5 h 5"/>
                        <a:gd name="T12" fmla="*/ 17 w 18"/>
                        <a:gd name="T13" fmla="*/ 4 h 5"/>
                        <a:gd name="T14" fmla="*/ 15 w 18"/>
                        <a:gd name="T15" fmla="*/ 1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8" h="5">
                          <a:moveTo>
                            <a:pt x="15" y="1"/>
                          </a:moveTo>
                          <a:cubicBezTo>
                            <a:pt x="15" y="1"/>
                            <a:pt x="14" y="1"/>
                            <a:pt x="13" y="0"/>
                          </a:cubicBezTo>
                          <a:cubicBezTo>
                            <a:pt x="12" y="0"/>
                            <a:pt x="12" y="0"/>
                            <a:pt x="11" y="0"/>
                          </a:cubicBezTo>
                          <a:cubicBezTo>
                            <a:pt x="9" y="0"/>
                            <a:pt x="8" y="1"/>
                            <a:pt x="8" y="2"/>
                          </a:cubicBezTo>
                          <a:cubicBezTo>
                            <a:pt x="8" y="2"/>
                            <a:pt x="0" y="1"/>
                            <a:pt x="5" y="4"/>
                          </a:cubicBezTo>
                          <a:cubicBezTo>
                            <a:pt x="5" y="4"/>
                            <a:pt x="12" y="5"/>
                            <a:pt x="13" y="5"/>
                          </a:cubicBezTo>
                          <a:cubicBezTo>
                            <a:pt x="11" y="4"/>
                            <a:pt x="16" y="4"/>
                            <a:pt x="17" y="4"/>
                          </a:cubicBezTo>
                          <a:cubicBezTo>
                            <a:pt x="18" y="4"/>
                            <a:pt x="17" y="2"/>
                            <a:pt x="15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06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884" y="2055"/>
                      <a:ext cx="6" cy="4"/>
                    </a:xfrm>
                    <a:custGeom>
                      <a:avLst/>
                      <a:gdLst>
                        <a:gd name="T0" fmla="*/ 3 w 3"/>
                        <a:gd name="T1" fmla="*/ 0 h 2"/>
                        <a:gd name="T2" fmla="*/ 0 w 3"/>
                        <a:gd name="T3" fmla="*/ 1 h 2"/>
                        <a:gd name="T4" fmla="*/ 0 w 3"/>
                        <a:gd name="T5" fmla="*/ 2 h 2"/>
                        <a:gd name="T6" fmla="*/ 3 w 3"/>
                        <a:gd name="T7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3" y="0"/>
                          </a:moveTo>
                          <a:cubicBezTo>
                            <a:pt x="2" y="0"/>
                            <a:pt x="1" y="0"/>
                            <a:pt x="0" y="1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2" y="2"/>
                            <a:pt x="2" y="0"/>
                            <a:pt x="3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07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939" y="2092"/>
                      <a:ext cx="0" cy="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08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962" y="2103"/>
                      <a:ext cx="1" cy="4"/>
                    </a:xfrm>
                    <a:custGeom>
                      <a:avLst/>
                      <a:gdLst>
                        <a:gd name="T0" fmla="*/ 1 w 1"/>
                        <a:gd name="T1" fmla="*/ 2 h 2"/>
                        <a:gd name="T2" fmla="*/ 1 w 1"/>
                        <a:gd name="T3" fmla="*/ 0 h 2"/>
                        <a:gd name="T4" fmla="*/ 1 w 1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2"/>
                          </a:moveTo>
                          <a:cubicBezTo>
                            <a:pt x="1" y="1"/>
                            <a:pt x="1" y="1"/>
                            <a:pt x="1" y="0"/>
                          </a:cubicBezTo>
                          <a:cubicBezTo>
                            <a:pt x="0" y="0"/>
                            <a:pt x="0" y="1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09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973" y="2092"/>
                      <a:ext cx="7" cy="4"/>
                    </a:xfrm>
                    <a:custGeom>
                      <a:avLst/>
                      <a:gdLst>
                        <a:gd name="T0" fmla="*/ 1 w 4"/>
                        <a:gd name="T1" fmla="*/ 2 h 2"/>
                        <a:gd name="T2" fmla="*/ 4 w 4"/>
                        <a:gd name="T3" fmla="*/ 0 h 2"/>
                        <a:gd name="T4" fmla="*/ 1 w 4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2">
                          <a:moveTo>
                            <a:pt x="1" y="2"/>
                          </a:moveTo>
                          <a:cubicBezTo>
                            <a:pt x="2" y="1"/>
                            <a:pt x="3" y="1"/>
                            <a:pt x="4" y="0"/>
                          </a:cubicBezTo>
                          <a:cubicBezTo>
                            <a:pt x="1" y="0"/>
                            <a:pt x="0" y="0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10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984" y="2092"/>
                      <a:ext cx="3" cy="0"/>
                    </a:xfrm>
                    <a:custGeom>
                      <a:avLst/>
                      <a:gdLst>
                        <a:gd name="T0" fmla="*/ 0 w 2"/>
                        <a:gd name="T1" fmla="*/ 2 w 2"/>
                        <a:gd name="T2" fmla="*/ 0 w 2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2">
                          <a:moveTo>
                            <a:pt x="0" y="0"/>
                          </a:moveTo>
                          <a:cubicBezTo>
                            <a:pt x="1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11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973" y="2068"/>
                      <a:ext cx="38" cy="24"/>
                    </a:xfrm>
                    <a:custGeom>
                      <a:avLst/>
                      <a:gdLst>
                        <a:gd name="T0" fmla="*/ 19 w 21"/>
                        <a:gd name="T1" fmla="*/ 3 h 11"/>
                        <a:gd name="T2" fmla="*/ 17 w 21"/>
                        <a:gd name="T3" fmla="*/ 1 h 11"/>
                        <a:gd name="T4" fmla="*/ 15 w 21"/>
                        <a:gd name="T5" fmla="*/ 2 h 11"/>
                        <a:gd name="T6" fmla="*/ 15 w 21"/>
                        <a:gd name="T7" fmla="*/ 1 h 11"/>
                        <a:gd name="T8" fmla="*/ 12 w 21"/>
                        <a:gd name="T9" fmla="*/ 0 h 11"/>
                        <a:gd name="T10" fmla="*/ 12 w 21"/>
                        <a:gd name="T11" fmla="*/ 2 h 11"/>
                        <a:gd name="T12" fmla="*/ 10 w 21"/>
                        <a:gd name="T13" fmla="*/ 2 h 11"/>
                        <a:gd name="T14" fmla="*/ 9 w 21"/>
                        <a:gd name="T15" fmla="*/ 1 h 11"/>
                        <a:gd name="T16" fmla="*/ 7 w 21"/>
                        <a:gd name="T17" fmla="*/ 2 h 11"/>
                        <a:gd name="T18" fmla="*/ 8 w 21"/>
                        <a:gd name="T19" fmla="*/ 2 h 11"/>
                        <a:gd name="T20" fmla="*/ 8 w 21"/>
                        <a:gd name="T21" fmla="*/ 3 h 11"/>
                        <a:gd name="T22" fmla="*/ 9 w 21"/>
                        <a:gd name="T23" fmla="*/ 4 h 11"/>
                        <a:gd name="T24" fmla="*/ 9 w 21"/>
                        <a:gd name="T25" fmla="*/ 6 h 11"/>
                        <a:gd name="T26" fmla="*/ 6 w 21"/>
                        <a:gd name="T27" fmla="*/ 3 h 11"/>
                        <a:gd name="T28" fmla="*/ 1 w 21"/>
                        <a:gd name="T29" fmla="*/ 4 h 11"/>
                        <a:gd name="T30" fmla="*/ 2 w 21"/>
                        <a:gd name="T31" fmla="*/ 7 h 11"/>
                        <a:gd name="T32" fmla="*/ 5 w 21"/>
                        <a:gd name="T33" fmla="*/ 7 h 11"/>
                        <a:gd name="T34" fmla="*/ 4 w 21"/>
                        <a:gd name="T35" fmla="*/ 7 h 11"/>
                        <a:gd name="T36" fmla="*/ 6 w 21"/>
                        <a:gd name="T37" fmla="*/ 7 h 11"/>
                        <a:gd name="T38" fmla="*/ 5 w 21"/>
                        <a:gd name="T39" fmla="*/ 7 h 11"/>
                        <a:gd name="T40" fmla="*/ 8 w 21"/>
                        <a:gd name="T41" fmla="*/ 6 h 11"/>
                        <a:gd name="T42" fmla="*/ 7 w 21"/>
                        <a:gd name="T43" fmla="*/ 8 h 11"/>
                        <a:gd name="T44" fmla="*/ 7 w 21"/>
                        <a:gd name="T45" fmla="*/ 9 h 11"/>
                        <a:gd name="T46" fmla="*/ 5 w 21"/>
                        <a:gd name="T47" fmla="*/ 10 h 11"/>
                        <a:gd name="T48" fmla="*/ 10 w 21"/>
                        <a:gd name="T49" fmla="*/ 8 h 11"/>
                        <a:gd name="T50" fmla="*/ 8 w 21"/>
                        <a:gd name="T51" fmla="*/ 7 h 11"/>
                        <a:gd name="T52" fmla="*/ 12 w 21"/>
                        <a:gd name="T53" fmla="*/ 6 h 11"/>
                        <a:gd name="T54" fmla="*/ 12 w 21"/>
                        <a:gd name="T55" fmla="*/ 8 h 11"/>
                        <a:gd name="T56" fmla="*/ 15 w 21"/>
                        <a:gd name="T57" fmla="*/ 6 h 11"/>
                        <a:gd name="T58" fmla="*/ 12 w 21"/>
                        <a:gd name="T59" fmla="*/ 6 h 11"/>
                        <a:gd name="T60" fmla="*/ 14 w 21"/>
                        <a:gd name="T61" fmla="*/ 6 h 11"/>
                        <a:gd name="T62" fmla="*/ 12 w 21"/>
                        <a:gd name="T63" fmla="*/ 5 h 11"/>
                        <a:gd name="T64" fmla="*/ 17 w 21"/>
                        <a:gd name="T65" fmla="*/ 5 h 11"/>
                        <a:gd name="T66" fmla="*/ 14 w 21"/>
                        <a:gd name="T67" fmla="*/ 4 h 11"/>
                        <a:gd name="T68" fmla="*/ 19 w 21"/>
                        <a:gd name="T69" fmla="*/ 5 h 11"/>
                        <a:gd name="T70" fmla="*/ 21 w 21"/>
                        <a:gd name="T71" fmla="*/ 3 h 11"/>
                        <a:gd name="T72" fmla="*/ 19 w 21"/>
                        <a:gd name="T73" fmla="*/ 3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21" h="11">
                          <a:moveTo>
                            <a:pt x="19" y="3"/>
                          </a:moveTo>
                          <a:cubicBezTo>
                            <a:pt x="18" y="2"/>
                            <a:pt x="20" y="1"/>
                            <a:pt x="17" y="1"/>
                          </a:cubicBezTo>
                          <a:cubicBezTo>
                            <a:pt x="16" y="1"/>
                            <a:pt x="15" y="2"/>
                            <a:pt x="15" y="2"/>
                          </a:cubicBezTo>
                          <a:cubicBezTo>
                            <a:pt x="15" y="2"/>
                            <a:pt x="15" y="1"/>
                            <a:pt x="15" y="1"/>
                          </a:cubicBezTo>
                          <a:cubicBezTo>
                            <a:pt x="14" y="1"/>
                            <a:pt x="13" y="0"/>
                            <a:pt x="12" y="0"/>
                          </a:cubicBezTo>
                          <a:cubicBezTo>
                            <a:pt x="16" y="2"/>
                            <a:pt x="9" y="1"/>
                            <a:pt x="12" y="2"/>
                          </a:cubicBezTo>
                          <a:cubicBezTo>
                            <a:pt x="10" y="2"/>
                            <a:pt x="10" y="2"/>
                            <a:pt x="10" y="2"/>
                          </a:cubicBezTo>
                          <a:cubicBezTo>
                            <a:pt x="10" y="2"/>
                            <a:pt x="10" y="2"/>
                            <a:pt x="9" y="1"/>
                          </a:cubicBezTo>
                          <a:cubicBezTo>
                            <a:pt x="8" y="1"/>
                            <a:pt x="7" y="2"/>
                            <a:pt x="7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3"/>
                          </a:cubicBezTo>
                          <a:cubicBezTo>
                            <a:pt x="8" y="3"/>
                            <a:pt x="8" y="3"/>
                            <a:pt x="9" y="4"/>
                          </a:cubicBezTo>
                          <a:cubicBezTo>
                            <a:pt x="7" y="3"/>
                            <a:pt x="8" y="5"/>
                            <a:pt x="9" y="6"/>
                          </a:cubicBezTo>
                          <a:cubicBezTo>
                            <a:pt x="7" y="5"/>
                            <a:pt x="7" y="3"/>
                            <a:pt x="6" y="3"/>
                          </a:cubicBezTo>
                          <a:cubicBezTo>
                            <a:pt x="3" y="2"/>
                            <a:pt x="2" y="3"/>
                            <a:pt x="1" y="4"/>
                          </a:cubicBezTo>
                          <a:cubicBezTo>
                            <a:pt x="0" y="5"/>
                            <a:pt x="1" y="6"/>
                            <a:pt x="2" y="7"/>
                          </a:cubicBezTo>
                          <a:cubicBezTo>
                            <a:pt x="4" y="9"/>
                            <a:pt x="5" y="7"/>
                            <a:pt x="5" y="7"/>
                          </a:cubicBezTo>
                          <a:cubicBezTo>
                            <a:pt x="4" y="6"/>
                            <a:pt x="4" y="7"/>
                            <a:pt x="4" y="7"/>
                          </a:cubicBezTo>
                          <a:cubicBezTo>
                            <a:pt x="3" y="6"/>
                            <a:pt x="4" y="6"/>
                            <a:pt x="6" y="7"/>
                          </a:cubicBezTo>
                          <a:cubicBezTo>
                            <a:pt x="6" y="7"/>
                            <a:pt x="6" y="7"/>
                            <a:pt x="5" y="7"/>
                          </a:cubicBezTo>
                          <a:cubicBezTo>
                            <a:pt x="7" y="7"/>
                            <a:pt x="7" y="7"/>
                            <a:pt x="8" y="6"/>
                          </a:cubicBezTo>
                          <a:cubicBezTo>
                            <a:pt x="8" y="7"/>
                            <a:pt x="7" y="7"/>
                            <a:pt x="7" y="8"/>
                          </a:cubicBezTo>
                          <a:cubicBezTo>
                            <a:pt x="8" y="7"/>
                            <a:pt x="8" y="8"/>
                            <a:pt x="7" y="9"/>
                          </a:cubicBezTo>
                          <a:cubicBezTo>
                            <a:pt x="7" y="9"/>
                            <a:pt x="6" y="9"/>
                            <a:pt x="5" y="10"/>
                          </a:cubicBezTo>
                          <a:cubicBezTo>
                            <a:pt x="8" y="11"/>
                            <a:pt x="9" y="9"/>
                            <a:pt x="10" y="8"/>
                          </a:cubicBezTo>
                          <a:cubicBezTo>
                            <a:pt x="9" y="8"/>
                            <a:pt x="8" y="7"/>
                            <a:pt x="8" y="7"/>
                          </a:cubicBezTo>
                          <a:cubicBezTo>
                            <a:pt x="9" y="7"/>
                            <a:pt x="10" y="7"/>
                            <a:pt x="12" y="6"/>
                          </a:cubicBezTo>
                          <a:cubicBezTo>
                            <a:pt x="11" y="7"/>
                            <a:pt x="12" y="7"/>
                            <a:pt x="12" y="8"/>
                          </a:cubicBezTo>
                          <a:cubicBezTo>
                            <a:pt x="12" y="7"/>
                            <a:pt x="13" y="7"/>
                            <a:pt x="15" y="6"/>
                          </a:cubicBezTo>
                          <a:cubicBezTo>
                            <a:pt x="14" y="6"/>
                            <a:pt x="13" y="6"/>
                            <a:pt x="12" y="6"/>
                          </a:cubicBezTo>
                          <a:cubicBezTo>
                            <a:pt x="13" y="6"/>
                            <a:pt x="13" y="6"/>
                            <a:pt x="14" y="6"/>
                          </a:cubicBezTo>
                          <a:cubicBezTo>
                            <a:pt x="13" y="6"/>
                            <a:pt x="13" y="6"/>
                            <a:pt x="12" y="5"/>
                          </a:cubicBezTo>
                          <a:cubicBezTo>
                            <a:pt x="13" y="5"/>
                            <a:pt x="17" y="6"/>
                            <a:pt x="17" y="5"/>
                          </a:cubicBezTo>
                          <a:cubicBezTo>
                            <a:pt x="16" y="4"/>
                            <a:pt x="14" y="4"/>
                            <a:pt x="14" y="4"/>
                          </a:cubicBezTo>
                          <a:cubicBezTo>
                            <a:pt x="15" y="4"/>
                            <a:pt x="18" y="5"/>
                            <a:pt x="19" y="5"/>
                          </a:cubicBezTo>
                          <a:cubicBezTo>
                            <a:pt x="20" y="4"/>
                            <a:pt x="20" y="3"/>
                            <a:pt x="21" y="3"/>
                          </a:cubicBezTo>
                          <a:cubicBezTo>
                            <a:pt x="20" y="3"/>
                            <a:pt x="19" y="3"/>
                            <a:pt x="19" y="3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12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987" y="2068"/>
                      <a:ext cx="15" cy="4"/>
                    </a:xfrm>
                    <a:custGeom>
                      <a:avLst/>
                      <a:gdLst>
                        <a:gd name="T0" fmla="*/ 3 w 8"/>
                        <a:gd name="T1" fmla="*/ 0 h 2"/>
                        <a:gd name="T2" fmla="*/ 3 w 8"/>
                        <a:gd name="T3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8" h="2">
                          <a:moveTo>
                            <a:pt x="3" y="0"/>
                          </a:moveTo>
                          <a:cubicBezTo>
                            <a:pt x="0" y="1"/>
                            <a:pt x="8" y="2"/>
                            <a:pt x="3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13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995" y="2059"/>
                      <a:ext cx="18" cy="9"/>
                    </a:xfrm>
                    <a:custGeom>
                      <a:avLst/>
                      <a:gdLst>
                        <a:gd name="T0" fmla="*/ 9 w 10"/>
                        <a:gd name="T1" fmla="*/ 2 h 4"/>
                        <a:gd name="T2" fmla="*/ 9 w 10"/>
                        <a:gd name="T3" fmla="*/ 2 h 4"/>
                        <a:gd name="T4" fmla="*/ 7 w 10"/>
                        <a:gd name="T5" fmla="*/ 2 h 4"/>
                        <a:gd name="T6" fmla="*/ 4 w 10"/>
                        <a:gd name="T7" fmla="*/ 2 h 4"/>
                        <a:gd name="T8" fmla="*/ 3 w 10"/>
                        <a:gd name="T9" fmla="*/ 2 h 4"/>
                        <a:gd name="T10" fmla="*/ 3 w 10"/>
                        <a:gd name="T11" fmla="*/ 4 h 4"/>
                        <a:gd name="T12" fmla="*/ 5 w 10"/>
                        <a:gd name="T13" fmla="*/ 2 h 4"/>
                        <a:gd name="T14" fmla="*/ 5 w 10"/>
                        <a:gd name="T15" fmla="*/ 3 h 4"/>
                        <a:gd name="T16" fmla="*/ 8 w 10"/>
                        <a:gd name="T17" fmla="*/ 2 h 4"/>
                        <a:gd name="T18" fmla="*/ 10 w 10"/>
                        <a:gd name="T19" fmla="*/ 2 h 4"/>
                        <a:gd name="T20" fmla="*/ 9 w 10"/>
                        <a:gd name="T21" fmla="*/ 2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0" h="4"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9" y="2"/>
                          </a:cubicBezTo>
                          <a:cubicBezTo>
                            <a:pt x="9" y="2"/>
                            <a:pt x="7" y="1"/>
                            <a:pt x="7" y="2"/>
                          </a:cubicBezTo>
                          <a:cubicBezTo>
                            <a:pt x="5" y="0"/>
                            <a:pt x="3" y="1"/>
                            <a:pt x="4" y="2"/>
                          </a:cubicBezTo>
                          <a:cubicBezTo>
                            <a:pt x="4" y="2"/>
                            <a:pt x="0" y="1"/>
                            <a:pt x="3" y="2"/>
                          </a:cubicBezTo>
                          <a:cubicBezTo>
                            <a:pt x="1" y="2"/>
                            <a:pt x="0" y="3"/>
                            <a:pt x="3" y="4"/>
                          </a:cubicBezTo>
                          <a:cubicBezTo>
                            <a:pt x="4" y="4"/>
                            <a:pt x="4" y="3"/>
                            <a:pt x="5" y="2"/>
                          </a:cubicBezTo>
                          <a:cubicBezTo>
                            <a:pt x="5" y="3"/>
                            <a:pt x="5" y="3"/>
                            <a:pt x="5" y="3"/>
                          </a:cubicBezTo>
                          <a:cubicBezTo>
                            <a:pt x="7" y="3"/>
                            <a:pt x="8" y="2"/>
                            <a:pt x="8" y="2"/>
                          </a:cubicBezTo>
                          <a:cubicBezTo>
                            <a:pt x="9" y="4"/>
                            <a:pt x="10" y="2"/>
                            <a:pt x="10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14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991" y="2046"/>
                      <a:ext cx="4" cy="0"/>
                    </a:xfrm>
                    <a:custGeom>
                      <a:avLst/>
                      <a:gdLst>
                        <a:gd name="T0" fmla="*/ 0 w 2"/>
                        <a:gd name="T1" fmla="*/ 2 w 2"/>
                        <a:gd name="T2" fmla="*/ 0 w 2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2">
                          <a:moveTo>
                            <a:pt x="0" y="0"/>
                          </a:moveTo>
                          <a:cubicBezTo>
                            <a:pt x="1" y="0"/>
                            <a:pt x="2" y="0"/>
                            <a:pt x="2" y="0"/>
                          </a:cubicBezTo>
                          <a:cubicBezTo>
                            <a:pt x="1" y="0"/>
                            <a:pt x="1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15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1008" y="2052"/>
                      <a:ext cx="3" cy="0"/>
                    </a:xfrm>
                    <a:custGeom>
                      <a:avLst/>
                      <a:gdLst>
                        <a:gd name="T0" fmla="*/ 0 w 2"/>
                        <a:gd name="T1" fmla="*/ 2 w 2"/>
                        <a:gd name="T2" fmla="*/ 0 w 2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2">
                          <a:moveTo>
                            <a:pt x="0" y="0"/>
                          </a:moveTo>
                          <a:cubicBezTo>
                            <a:pt x="1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16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857" y="2116"/>
                      <a:ext cx="2" cy="0"/>
                    </a:xfrm>
                    <a:custGeom>
                      <a:avLst/>
                      <a:gdLst>
                        <a:gd name="T0" fmla="*/ 0 w 1"/>
                        <a:gd name="T1" fmla="*/ 1 w 1"/>
                        <a:gd name="T2" fmla="*/ 0 w 1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1">
                          <a:moveTo>
                            <a:pt x="0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17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783" y="1839"/>
                      <a:ext cx="541" cy="284"/>
                    </a:xfrm>
                    <a:custGeom>
                      <a:avLst/>
                      <a:gdLst>
                        <a:gd name="T0" fmla="*/ 268 w 294"/>
                        <a:gd name="T1" fmla="*/ 102 h 129"/>
                        <a:gd name="T2" fmla="*/ 244 w 294"/>
                        <a:gd name="T3" fmla="*/ 93 h 129"/>
                        <a:gd name="T4" fmla="*/ 217 w 294"/>
                        <a:gd name="T5" fmla="*/ 87 h 129"/>
                        <a:gd name="T6" fmla="*/ 209 w 294"/>
                        <a:gd name="T7" fmla="*/ 13 h 129"/>
                        <a:gd name="T8" fmla="*/ 174 w 294"/>
                        <a:gd name="T9" fmla="*/ 10 h 129"/>
                        <a:gd name="T10" fmla="*/ 125 w 294"/>
                        <a:gd name="T11" fmla="*/ 7 h 129"/>
                        <a:gd name="T12" fmla="*/ 103 w 294"/>
                        <a:gd name="T13" fmla="*/ 2 h 129"/>
                        <a:gd name="T14" fmla="*/ 90 w 294"/>
                        <a:gd name="T15" fmla="*/ 0 h 129"/>
                        <a:gd name="T16" fmla="*/ 63 w 294"/>
                        <a:gd name="T17" fmla="*/ 8 h 129"/>
                        <a:gd name="T18" fmla="*/ 39 w 294"/>
                        <a:gd name="T19" fmla="*/ 15 h 129"/>
                        <a:gd name="T20" fmla="*/ 43 w 294"/>
                        <a:gd name="T21" fmla="*/ 34 h 129"/>
                        <a:gd name="T22" fmla="*/ 61 w 294"/>
                        <a:gd name="T23" fmla="*/ 37 h 129"/>
                        <a:gd name="T24" fmla="*/ 55 w 294"/>
                        <a:gd name="T25" fmla="*/ 40 h 129"/>
                        <a:gd name="T26" fmla="*/ 34 w 294"/>
                        <a:gd name="T27" fmla="*/ 37 h 129"/>
                        <a:gd name="T28" fmla="*/ 2 w 294"/>
                        <a:gd name="T29" fmla="*/ 45 h 129"/>
                        <a:gd name="T30" fmla="*/ 22 w 294"/>
                        <a:gd name="T31" fmla="*/ 54 h 129"/>
                        <a:gd name="T32" fmla="*/ 49 w 294"/>
                        <a:gd name="T33" fmla="*/ 52 h 129"/>
                        <a:gd name="T34" fmla="*/ 47 w 294"/>
                        <a:gd name="T35" fmla="*/ 62 h 129"/>
                        <a:gd name="T36" fmla="*/ 29 w 294"/>
                        <a:gd name="T37" fmla="*/ 67 h 129"/>
                        <a:gd name="T38" fmla="*/ 17 w 294"/>
                        <a:gd name="T39" fmla="*/ 77 h 129"/>
                        <a:gd name="T40" fmla="*/ 25 w 294"/>
                        <a:gd name="T41" fmla="*/ 81 h 129"/>
                        <a:gd name="T42" fmla="*/ 30 w 294"/>
                        <a:gd name="T43" fmla="*/ 84 h 129"/>
                        <a:gd name="T44" fmla="*/ 33 w 294"/>
                        <a:gd name="T45" fmla="*/ 89 h 129"/>
                        <a:gd name="T46" fmla="*/ 51 w 294"/>
                        <a:gd name="T47" fmla="*/ 93 h 129"/>
                        <a:gd name="T48" fmla="*/ 61 w 294"/>
                        <a:gd name="T49" fmla="*/ 96 h 129"/>
                        <a:gd name="T50" fmla="*/ 73 w 294"/>
                        <a:gd name="T51" fmla="*/ 97 h 129"/>
                        <a:gd name="T52" fmla="*/ 82 w 294"/>
                        <a:gd name="T53" fmla="*/ 98 h 129"/>
                        <a:gd name="T54" fmla="*/ 81 w 294"/>
                        <a:gd name="T55" fmla="*/ 108 h 129"/>
                        <a:gd name="T56" fmla="*/ 61 w 294"/>
                        <a:gd name="T57" fmla="*/ 121 h 129"/>
                        <a:gd name="T58" fmla="*/ 40 w 294"/>
                        <a:gd name="T59" fmla="*/ 126 h 129"/>
                        <a:gd name="T60" fmla="*/ 48 w 294"/>
                        <a:gd name="T61" fmla="*/ 127 h 129"/>
                        <a:gd name="T62" fmla="*/ 60 w 294"/>
                        <a:gd name="T63" fmla="*/ 123 h 129"/>
                        <a:gd name="T64" fmla="*/ 75 w 294"/>
                        <a:gd name="T65" fmla="*/ 119 h 129"/>
                        <a:gd name="T66" fmla="*/ 81 w 294"/>
                        <a:gd name="T67" fmla="*/ 115 h 129"/>
                        <a:gd name="T68" fmla="*/ 93 w 294"/>
                        <a:gd name="T69" fmla="*/ 108 h 129"/>
                        <a:gd name="T70" fmla="*/ 109 w 294"/>
                        <a:gd name="T71" fmla="*/ 101 h 129"/>
                        <a:gd name="T72" fmla="*/ 111 w 294"/>
                        <a:gd name="T73" fmla="*/ 92 h 129"/>
                        <a:gd name="T74" fmla="*/ 123 w 294"/>
                        <a:gd name="T75" fmla="*/ 85 h 129"/>
                        <a:gd name="T76" fmla="*/ 141 w 294"/>
                        <a:gd name="T77" fmla="*/ 79 h 129"/>
                        <a:gd name="T78" fmla="*/ 132 w 294"/>
                        <a:gd name="T79" fmla="*/ 90 h 129"/>
                        <a:gd name="T80" fmla="*/ 136 w 294"/>
                        <a:gd name="T81" fmla="*/ 93 h 129"/>
                        <a:gd name="T82" fmla="*/ 145 w 294"/>
                        <a:gd name="T83" fmla="*/ 88 h 129"/>
                        <a:gd name="T84" fmla="*/ 153 w 294"/>
                        <a:gd name="T85" fmla="*/ 87 h 129"/>
                        <a:gd name="T86" fmla="*/ 154 w 294"/>
                        <a:gd name="T87" fmla="*/ 81 h 129"/>
                        <a:gd name="T88" fmla="*/ 161 w 294"/>
                        <a:gd name="T89" fmla="*/ 81 h 129"/>
                        <a:gd name="T90" fmla="*/ 170 w 294"/>
                        <a:gd name="T91" fmla="*/ 84 h 129"/>
                        <a:gd name="T92" fmla="*/ 186 w 294"/>
                        <a:gd name="T93" fmla="*/ 89 h 129"/>
                        <a:gd name="T94" fmla="*/ 223 w 294"/>
                        <a:gd name="T95" fmla="*/ 92 h 129"/>
                        <a:gd name="T96" fmla="*/ 236 w 294"/>
                        <a:gd name="T97" fmla="*/ 99 h 129"/>
                        <a:gd name="T98" fmla="*/ 245 w 294"/>
                        <a:gd name="T99" fmla="*/ 99 h 129"/>
                        <a:gd name="T100" fmla="*/ 248 w 294"/>
                        <a:gd name="T101" fmla="*/ 101 h 129"/>
                        <a:gd name="T102" fmla="*/ 253 w 294"/>
                        <a:gd name="T103" fmla="*/ 96 h 129"/>
                        <a:gd name="T104" fmla="*/ 264 w 294"/>
                        <a:gd name="T105" fmla="*/ 100 h 129"/>
                        <a:gd name="T106" fmla="*/ 266 w 294"/>
                        <a:gd name="T107" fmla="*/ 106 h 129"/>
                        <a:gd name="T108" fmla="*/ 275 w 294"/>
                        <a:gd name="T109" fmla="*/ 114 h 129"/>
                        <a:gd name="T110" fmla="*/ 279 w 294"/>
                        <a:gd name="T111" fmla="*/ 119 h 129"/>
                        <a:gd name="T112" fmla="*/ 283 w 294"/>
                        <a:gd name="T113" fmla="*/ 120 h 129"/>
                        <a:gd name="T114" fmla="*/ 284 w 294"/>
                        <a:gd name="T115" fmla="*/ 123 h 129"/>
                        <a:gd name="T116" fmla="*/ 286 w 294"/>
                        <a:gd name="T117" fmla="*/ 121 h 129"/>
                        <a:gd name="T118" fmla="*/ 292 w 294"/>
                        <a:gd name="T119" fmla="*/ 128 h 1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294" h="129">
                          <a:moveTo>
                            <a:pt x="293" y="121"/>
                          </a:moveTo>
                          <a:cubicBezTo>
                            <a:pt x="294" y="120"/>
                            <a:pt x="294" y="120"/>
                            <a:pt x="294" y="119"/>
                          </a:cubicBezTo>
                          <a:cubicBezTo>
                            <a:pt x="292" y="119"/>
                            <a:pt x="290" y="118"/>
                            <a:pt x="288" y="117"/>
                          </a:cubicBezTo>
                          <a:cubicBezTo>
                            <a:pt x="286" y="116"/>
                            <a:pt x="281" y="115"/>
                            <a:pt x="281" y="115"/>
                          </a:cubicBezTo>
                          <a:cubicBezTo>
                            <a:pt x="279" y="114"/>
                            <a:pt x="277" y="112"/>
                            <a:pt x="278" y="112"/>
                          </a:cubicBezTo>
                          <a:cubicBezTo>
                            <a:pt x="276" y="111"/>
                            <a:pt x="277" y="110"/>
                            <a:pt x="277" y="110"/>
                          </a:cubicBezTo>
                          <a:cubicBezTo>
                            <a:pt x="276" y="109"/>
                            <a:pt x="274" y="108"/>
                            <a:pt x="273" y="106"/>
                          </a:cubicBezTo>
                          <a:cubicBezTo>
                            <a:pt x="271" y="105"/>
                            <a:pt x="270" y="103"/>
                            <a:pt x="268" y="102"/>
                          </a:cubicBezTo>
                          <a:cubicBezTo>
                            <a:pt x="266" y="100"/>
                            <a:pt x="267" y="99"/>
                            <a:pt x="263" y="98"/>
                          </a:cubicBezTo>
                          <a:cubicBezTo>
                            <a:pt x="261" y="98"/>
                            <a:pt x="260" y="96"/>
                            <a:pt x="260" y="96"/>
                          </a:cubicBezTo>
                          <a:cubicBezTo>
                            <a:pt x="260" y="95"/>
                            <a:pt x="258" y="94"/>
                            <a:pt x="257" y="94"/>
                          </a:cubicBezTo>
                          <a:cubicBezTo>
                            <a:pt x="254" y="93"/>
                            <a:pt x="258" y="92"/>
                            <a:pt x="252" y="90"/>
                          </a:cubicBezTo>
                          <a:cubicBezTo>
                            <a:pt x="251" y="90"/>
                            <a:pt x="249" y="91"/>
                            <a:pt x="248" y="91"/>
                          </a:cubicBezTo>
                          <a:cubicBezTo>
                            <a:pt x="247" y="91"/>
                            <a:pt x="246" y="91"/>
                            <a:pt x="246" y="92"/>
                          </a:cubicBezTo>
                          <a:cubicBezTo>
                            <a:pt x="245" y="92"/>
                            <a:pt x="246" y="93"/>
                            <a:pt x="246" y="93"/>
                          </a:cubicBezTo>
                          <a:cubicBezTo>
                            <a:pt x="245" y="93"/>
                            <a:pt x="245" y="93"/>
                            <a:pt x="244" y="93"/>
                          </a:cubicBezTo>
                          <a:cubicBezTo>
                            <a:pt x="244" y="94"/>
                            <a:pt x="244" y="94"/>
                            <a:pt x="243" y="94"/>
                          </a:cubicBezTo>
                          <a:cubicBezTo>
                            <a:pt x="242" y="96"/>
                            <a:pt x="238" y="96"/>
                            <a:pt x="237" y="97"/>
                          </a:cubicBezTo>
                          <a:cubicBezTo>
                            <a:pt x="236" y="96"/>
                            <a:pt x="237" y="95"/>
                            <a:pt x="234" y="94"/>
                          </a:cubicBezTo>
                          <a:cubicBezTo>
                            <a:pt x="232" y="93"/>
                            <a:pt x="230" y="91"/>
                            <a:pt x="228" y="90"/>
                          </a:cubicBezTo>
                          <a:cubicBezTo>
                            <a:pt x="227" y="89"/>
                            <a:pt x="225" y="89"/>
                            <a:pt x="224" y="88"/>
                          </a:cubicBezTo>
                          <a:cubicBezTo>
                            <a:pt x="223" y="87"/>
                            <a:pt x="225" y="87"/>
                            <a:pt x="225" y="86"/>
                          </a:cubicBezTo>
                          <a:cubicBezTo>
                            <a:pt x="223" y="85"/>
                            <a:pt x="221" y="85"/>
                            <a:pt x="220" y="86"/>
                          </a:cubicBezTo>
                          <a:cubicBezTo>
                            <a:pt x="219" y="86"/>
                            <a:pt x="219" y="87"/>
                            <a:pt x="217" y="87"/>
                          </a:cubicBezTo>
                          <a:cubicBezTo>
                            <a:pt x="217" y="87"/>
                            <a:pt x="214" y="86"/>
                            <a:pt x="214" y="86"/>
                          </a:cubicBezTo>
                          <a:cubicBezTo>
                            <a:pt x="213" y="87"/>
                            <a:pt x="212" y="86"/>
                            <a:pt x="211" y="86"/>
                          </a:cubicBezTo>
                          <a:cubicBezTo>
                            <a:pt x="209" y="85"/>
                            <a:pt x="209" y="84"/>
                            <a:pt x="209" y="83"/>
                          </a:cubicBezTo>
                          <a:cubicBezTo>
                            <a:pt x="209" y="81"/>
                            <a:pt x="209" y="80"/>
                            <a:pt x="209" y="78"/>
                          </a:cubicBezTo>
                          <a:cubicBezTo>
                            <a:pt x="209" y="75"/>
                            <a:pt x="209" y="72"/>
                            <a:pt x="209" y="69"/>
                          </a:cubicBezTo>
                          <a:cubicBezTo>
                            <a:pt x="209" y="63"/>
                            <a:pt x="209" y="56"/>
                            <a:pt x="210" y="50"/>
                          </a:cubicBezTo>
                          <a:cubicBezTo>
                            <a:pt x="209" y="43"/>
                            <a:pt x="209" y="37"/>
                            <a:pt x="209" y="31"/>
                          </a:cubicBezTo>
                          <a:cubicBezTo>
                            <a:pt x="209" y="26"/>
                            <a:pt x="208" y="19"/>
                            <a:pt x="209" y="13"/>
                          </a:cubicBezTo>
                          <a:cubicBezTo>
                            <a:pt x="208" y="13"/>
                            <a:pt x="209" y="14"/>
                            <a:pt x="206" y="13"/>
                          </a:cubicBezTo>
                          <a:cubicBezTo>
                            <a:pt x="204" y="13"/>
                            <a:pt x="204" y="13"/>
                            <a:pt x="202" y="13"/>
                          </a:cubicBezTo>
                          <a:cubicBezTo>
                            <a:pt x="200" y="12"/>
                            <a:pt x="197" y="11"/>
                            <a:pt x="195" y="10"/>
                          </a:cubicBezTo>
                          <a:cubicBezTo>
                            <a:pt x="192" y="10"/>
                            <a:pt x="185" y="9"/>
                            <a:pt x="186" y="11"/>
                          </a:cubicBezTo>
                          <a:cubicBezTo>
                            <a:pt x="186" y="10"/>
                            <a:pt x="185" y="10"/>
                            <a:pt x="185" y="11"/>
                          </a:cubicBezTo>
                          <a:cubicBezTo>
                            <a:pt x="184" y="11"/>
                            <a:pt x="183" y="11"/>
                            <a:pt x="183" y="11"/>
                          </a:cubicBezTo>
                          <a:cubicBezTo>
                            <a:pt x="181" y="11"/>
                            <a:pt x="179" y="11"/>
                            <a:pt x="177" y="11"/>
                          </a:cubicBezTo>
                          <a:cubicBezTo>
                            <a:pt x="177" y="10"/>
                            <a:pt x="175" y="10"/>
                            <a:pt x="174" y="10"/>
                          </a:cubicBezTo>
                          <a:cubicBezTo>
                            <a:pt x="171" y="9"/>
                            <a:pt x="170" y="9"/>
                            <a:pt x="169" y="9"/>
                          </a:cubicBezTo>
                          <a:cubicBezTo>
                            <a:pt x="165" y="9"/>
                            <a:pt x="163" y="10"/>
                            <a:pt x="157" y="9"/>
                          </a:cubicBezTo>
                          <a:cubicBezTo>
                            <a:pt x="154" y="8"/>
                            <a:pt x="154" y="9"/>
                            <a:pt x="151" y="8"/>
                          </a:cubicBezTo>
                          <a:cubicBezTo>
                            <a:pt x="149" y="7"/>
                            <a:pt x="147" y="7"/>
                            <a:pt x="146" y="7"/>
                          </a:cubicBezTo>
                          <a:cubicBezTo>
                            <a:pt x="142" y="7"/>
                            <a:pt x="141" y="7"/>
                            <a:pt x="137" y="7"/>
                          </a:cubicBezTo>
                          <a:cubicBezTo>
                            <a:pt x="137" y="6"/>
                            <a:pt x="136" y="7"/>
                            <a:pt x="135" y="7"/>
                          </a:cubicBezTo>
                          <a:cubicBezTo>
                            <a:pt x="134" y="7"/>
                            <a:pt x="133" y="7"/>
                            <a:pt x="132" y="8"/>
                          </a:cubicBezTo>
                          <a:cubicBezTo>
                            <a:pt x="131" y="8"/>
                            <a:pt x="129" y="8"/>
                            <a:pt x="125" y="7"/>
                          </a:cubicBezTo>
                          <a:cubicBezTo>
                            <a:pt x="126" y="7"/>
                            <a:pt x="126" y="7"/>
                            <a:pt x="127" y="6"/>
                          </a:cubicBezTo>
                          <a:cubicBezTo>
                            <a:pt x="124" y="6"/>
                            <a:pt x="123" y="7"/>
                            <a:pt x="120" y="6"/>
                          </a:cubicBezTo>
                          <a:cubicBezTo>
                            <a:pt x="121" y="6"/>
                            <a:pt x="123" y="6"/>
                            <a:pt x="124" y="6"/>
                          </a:cubicBezTo>
                          <a:cubicBezTo>
                            <a:pt x="123" y="6"/>
                            <a:pt x="122" y="6"/>
                            <a:pt x="121" y="5"/>
                          </a:cubicBezTo>
                          <a:cubicBezTo>
                            <a:pt x="121" y="5"/>
                            <a:pt x="123" y="5"/>
                            <a:pt x="122" y="4"/>
                          </a:cubicBezTo>
                          <a:cubicBezTo>
                            <a:pt x="117" y="4"/>
                            <a:pt x="113" y="4"/>
                            <a:pt x="111" y="4"/>
                          </a:cubicBezTo>
                          <a:cubicBezTo>
                            <a:pt x="109" y="4"/>
                            <a:pt x="108" y="5"/>
                            <a:pt x="103" y="4"/>
                          </a:cubicBezTo>
                          <a:cubicBezTo>
                            <a:pt x="103" y="4"/>
                            <a:pt x="106" y="4"/>
                            <a:pt x="103" y="2"/>
                          </a:cubicBezTo>
                          <a:cubicBezTo>
                            <a:pt x="102" y="2"/>
                            <a:pt x="101" y="2"/>
                            <a:pt x="101" y="2"/>
                          </a:cubicBezTo>
                          <a:cubicBezTo>
                            <a:pt x="100" y="1"/>
                            <a:pt x="99" y="2"/>
                            <a:pt x="99" y="2"/>
                          </a:cubicBezTo>
                          <a:cubicBezTo>
                            <a:pt x="98" y="3"/>
                            <a:pt x="98" y="3"/>
                            <a:pt x="98" y="3"/>
                          </a:cubicBezTo>
                          <a:cubicBezTo>
                            <a:pt x="97" y="4"/>
                            <a:pt x="95" y="5"/>
                            <a:pt x="94" y="5"/>
                          </a:cubicBezTo>
                          <a:cubicBezTo>
                            <a:pt x="94" y="5"/>
                            <a:pt x="94" y="5"/>
                            <a:pt x="92" y="4"/>
                          </a:cubicBezTo>
                          <a:cubicBezTo>
                            <a:pt x="94" y="4"/>
                            <a:pt x="98" y="4"/>
                            <a:pt x="97" y="2"/>
                          </a:cubicBezTo>
                          <a:cubicBezTo>
                            <a:pt x="95" y="1"/>
                            <a:pt x="90" y="0"/>
                            <a:pt x="90" y="0"/>
                          </a:cubicBezTo>
                          <a:cubicBezTo>
                            <a:pt x="89" y="0"/>
                            <a:pt x="90" y="0"/>
                            <a:pt x="90" y="0"/>
                          </a:cubicBezTo>
                          <a:cubicBezTo>
                            <a:pt x="86" y="0"/>
                            <a:pt x="85" y="2"/>
                            <a:pt x="81" y="4"/>
                          </a:cubicBezTo>
                          <a:cubicBezTo>
                            <a:pt x="78" y="5"/>
                            <a:pt x="74" y="5"/>
                            <a:pt x="68" y="5"/>
                          </a:cubicBezTo>
                          <a:cubicBezTo>
                            <a:pt x="68" y="5"/>
                            <a:pt x="68" y="5"/>
                            <a:pt x="68" y="4"/>
                          </a:cubicBezTo>
                          <a:cubicBezTo>
                            <a:pt x="67" y="5"/>
                            <a:pt x="64" y="5"/>
                            <a:pt x="63" y="6"/>
                          </a:cubicBezTo>
                          <a:cubicBezTo>
                            <a:pt x="63" y="5"/>
                            <a:pt x="64" y="6"/>
                            <a:pt x="66" y="7"/>
                          </a:cubicBezTo>
                          <a:cubicBezTo>
                            <a:pt x="65" y="7"/>
                            <a:pt x="64" y="7"/>
                            <a:pt x="64" y="7"/>
                          </a:cubicBezTo>
                          <a:cubicBezTo>
                            <a:pt x="64" y="8"/>
                            <a:pt x="64" y="9"/>
                            <a:pt x="65" y="9"/>
                          </a:cubicBezTo>
                          <a:cubicBezTo>
                            <a:pt x="64" y="8"/>
                            <a:pt x="64" y="8"/>
                            <a:pt x="63" y="8"/>
                          </a:cubicBezTo>
                          <a:cubicBezTo>
                            <a:pt x="63" y="8"/>
                            <a:pt x="64" y="7"/>
                            <a:pt x="63" y="7"/>
                          </a:cubicBezTo>
                          <a:cubicBezTo>
                            <a:pt x="64" y="7"/>
                            <a:pt x="64" y="6"/>
                            <a:pt x="64" y="6"/>
                          </a:cubicBezTo>
                          <a:cubicBezTo>
                            <a:pt x="60" y="6"/>
                            <a:pt x="59" y="7"/>
                            <a:pt x="57" y="8"/>
                          </a:cubicBezTo>
                          <a:cubicBezTo>
                            <a:pt x="56" y="9"/>
                            <a:pt x="52" y="9"/>
                            <a:pt x="50" y="9"/>
                          </a:cubicBezTo>
                          <a:cubicBezTo>
                            <a:pt x="51" y="9"/>
                            <a:pt x="49" y="9"/>
                            <a:pt x="49" y="9"/>
                          </a:cubicBezTo>
                          <a:cubicBezTo>
                            <a:pt x="45" y="9"/>
                            <a:pt x="45" y="11"/>
                            <a:pt x="43" y="12"/>
                          </a:cubicBezTo>
                          <a:cubicBezTo>
                            <a:pt x="40" y="13"/>
                            <a:pt x="42" y="15"/>
                            <a:pt x="39" y="16"/>
                          </a:cubicBezTo>
                          <a:cubicBezTo>
                            <a:pt x="39" y="16"/>
                            <a:pt x="39" y="16"/>
                            <a:pt x="39" y="15"/>
                          </a:cubicBezTo>
                          <a:cubicBezTo>
                            <a:pt x="35" y="17"/>
                            <a:pt x="31" y="19"/>
                            <a:pt x="23" y="19"/>
                          </a:cubicBezTo>
                          <a:cubicBezTo>
                            <a:pt x="20" y="20"/>
                            <a:pt x="17" y="19"/>
                            <a:pt x="16" y="21"/>
                          </a:cubicBezTo>
                          <a:cubicBezTo>
                            <a:pt x="15" y="22"/>
                            <a:pt x="14" y="23"/>
                            <a:pt x="12" y="23"/>
                          </a:cubicBezTo>
                          <a:cubicBezTo>
                            <a:pt x="13" y="24"/>
                            <a:pt x="14" y="24"/>
                            <a:pt x="17" y="25"/>
                          </a:cubicBezTo>
                          <a:cubicBezTo>
                            <a:pt x="19" y="26"/>
                            <a:pt x="20" y="26"/>
                            <a:pt x="22" y="26"/>
                          </a:cubicBezTo>
                          <a:cubicBezTo>
                            <a:pt x="26" y="26"/>
                            <a:pt x="32" y="30"/>
                            <a:pt x="34" y="31"/>
                          </a:cubicBezTo>
                          <a:cubicBezTo>
                            <a:pt x="34" y="32"/>
                            <a:pt x="34" y="33"/>
                            <a:pt x="38" y="34"/>
                          </a:cubicBezTo>
                          <a:cubicBezTo>
                            <a:pt x="39" y="34"/>
                            <a:pt x="43" y="34"/>
                            <a:pt x="43" y="34"/>
                          </a:cubicBezTo>
                          <a:cubicBezTo>
                            <a:pt x="44" y="34"/>
                            <a:pt x="44" y="33"/>
                            <a:pt x="45" y="33"/>
                          </a:cubicBezTo>
                          <a:cubicBezTo>
                            <a:pt x="44" y="34"/>
                            <a:pt x="44" y="34"/>
                            <a:pt x="44" y="34"/>
                          </a:cubicBezTo>
                          <a:cubicBezTo>
                            <a:pt x="46" y="34"/>
                            <a:pt x="46" y="34"/>
                            <a:pt x="46" y="34"/>
                          </a:cubicBezTo>
                          <a:cubicBezTo>
                            <a:pt x="47" y="34"/>
                            <a:pt x="47" y="33"/>
                            <a:pt x="51" y="34"/>
                          </a:cubicBezTo>
                          <a:cubicBezTo>
                            <a:pt x="50" y="34"/>
                            <a:pt x="47" y="37"/>
                            <a:pt x="52" y="38"/>
                          </a:cubicBezTo>
                          <a:cubicBezTo>
                            <a:pt x="55" y="38"/>
                            <a:pt x="55" y="37"/>
                            <a:pt x="56" y="37"/>
                          </a:cubicBezTo>
                          <a:cubicBezTo>
                            <a:pt x="56" y="37"/>
                            <a:pt x="58" y="37"/>
                            <a:pt x="60" y="37"/>
                          </a:cubicBezTo>
                          <a:cubicBezTo>
                            <a:pt x="60" y="37"/>
                            <a:pt x="60" y="37"/>
                            <a:pt x="61" y="37"/>
                          </a:cubicBezTo>
                          <a:cubicBezTo>
                            <a:pt x="64" y="39"/>
                            <a:pt x="60" y="39"/>
                            <a:pt x="54" y="38"/>
                          </a:cubicBezTo>
                          <a:cubicBezTo>
                            <a:pt x="55" y="38"/>
                            <a:pt x="47" y="39"/>
                            <a:pt x="47" y="36"/>
                          </a:cubicBezTo>
                          <a:cubicBezTo>
                            <a:pt x="48" y="35"/>
                            <a:pt x="42" y="34"/>
                            <a:pt x="43" y="35"/>
                          </a:cubicBezTo>
                          <a:cubicBezTo>
                            <a:pt x="44" y="36"/>
                            <a:pt x="46" y="36"/>
                            <a:pt x="47" y="37"/>
                          </a:cubicBezTo>
                          <a:cubicBezTo>
                            <a:pt x="50" y="39"/>
                            <a:pt x="48" y="39"/>
                            <a:pt x="48" y="39"/>
                          </a:cubicBezTo>
                          <a:cubicBezTo>
                            <a:pt x="49" y="39"/>
                            <a:pt x="51" y="39"/>
                            <a:pt x="55" y="39"/>
                          </a:cubicBezTo>
                          <a:cubicBezTo>
                            <a:pt x="56" y="40"/>
                            <a:pt x="56" y="40"/>
                            <a:pt x="55" y="41"/>
                          </a:cubicBezTo>
                          <a:cubicBezTo>
                            <a:pt x="55" y="40"/>
                            <a:pt x="55" y="40"/>
                            <a:pt x="55" y="40"/>
                          </a:cubicBezTo>
                          <a:cubicBezTo>
                            <a:pt x="50" y="39"/>
                            <a:pt x="51" y="41"/>
                            <a:pt x="50" y="41"/>
                          </a:cubicBezTo>
                          <a:cubicBezTo>
                            <a:pt x="49" y="42"/>
                            <a:pt x="43" y="41"/>
                            <a:pt x="43" y="42"/>
                          </a:cubicBezTo>
                          <a:cubicBezTo>
                            <a:pt x="43" y="41"/>
                            <a:pt x="41" y="41"/>
                            <a:pt x="40" y="41"/>
                          </a:cubicBezTo>
                          <a:cubicBezTo>
                            <a:pt x="39" y="41"/>
                            <a:pt x="38" y="41"/>
                            <a:pt x="37" y="41"/>
                          </a:cubicBezTo>
                          <a:cubicBezTo>
                            <a:pt x="36" y="41"/>
                            <a:pt x="35" y="42"/>
                            <a:pt x="34" y="41"/>
                          </a:cubicBezTo>
                          <a:cubicBezTo>
                            <a:pt x="33" y="40"/>
                            <a:pt x="32" y="40"/>
                            <a:pt x="31" y="40"/>
                          </a:cubicBezTo>
                          <a:cubicBezTo>
                            <a:pt x="33" y="40"/>
                            <a:pt x="34" y="39"/>
                            <a:pt x="34" y="39"/>
                          </a:cubicBezTo>
                          <a:cubicBezTo>
                            <a:pt x="34" y="38"/>
                            <a:pt x="33" y="37"/>
                            <a:pt x="34" y="37"/>
                          </a:cubicBezTo>
                          <a:cubicBezTo>
                            <a:pt x="29" y="37"/>
                            <a:pt x="28" y="39"/>
                            <a:pt x="24" y="39"/>
                          </a:cubicBezTo>
                          <a:cubicBezTo>
                            <a:pt x="22" y="39"/>
                            <a:pt x="17" y="39"/>
                            <a:pt x="19" y="40"/>
                          </a:cubicBezTo>
                          <a:cubicBezTo>
                            <a:pt x="20" y="40"/>
                            <a:pt x="21" y="40"/>
                            <a:pt x="21" y="41"/>
                          </a:cubicBezTo>
                          <a:cubicBezTo>
                            <a:pt x="18" y="42"/>
                            <a:pt x="10" y="40"/>
                            <a:pt x="10" y="42"/>
                          </a:cubicBezTo>
                          <a:cubicBezTo>
                            <a:pt x="10" y="43"/>
                            <a:pt x="7" y="43"/>
                            <a:pt x="6" y="43"/>
                          </a:cubicBezTo>
                          <a:cubicBezTo>
                            <a:pt x="5" y="43"/>
                            <a:pt x="5" y="45"/>
                            <a:pt x="1" y="44"/>
                          </a:cubicBezTo>
                          <a:cubicBezTo>
                            <a:pt x="2" y="44"/>
                            <a:pt x="3" y="44"/>
                            <a:pt x="3" y="43"/>
                          </a:cubicBezTo>
                          <a:cubicBezTo>
                            <a:pt x="3" y="43"/>
                            <a:pt x="0" y="44"/>
                            <a:pt x="2" y="45"/>
                          </a:cubicBezTo>
                          <a:cubicBezTo>
                            <a:pt x="4" y="46"/>
                            <a:pt x="6" y="47"/>
                            <a:pt x="7" y="47"/>
                          </a:cubicBezTo>
                          <a:cubicBezTo>
                            <a:pt x="10" y="47"/>
                            <a:pt x="13" y="47"/>
                            <a:pt x="17" y="48"/>
                          </a:cubicBezTo>
                          <a:cubicBezTo>
                            <a:pt x="16" y="47"/>
                            <a:pt x="14" y="47"/>
                            <a:pt x="14" y="48"/>
                          </a:cubicBezTo>
                          <a:cubicBezTo>
                            <a:pt x="14" y="48"/>
                            <a:pt x="13" y="49"/>
                            <a:pt x="11" y="48"/>
                          </a:cubicBezTo>
                          <a:cubicBezTo>
                            <a:pt x="11" y="47"/>
                            <a:pt x="11" y="47"/>
                            <a:pt x="11" y="47"/>
                          </a:cubicBezTo>
                          <a:cubicBezTo>
                            <a:pt x="10" y="47"/>
                            <a:pt x="11" y="49"/>
                            <a:pt x="14" y="51"/>
                          </a:cubicBezTo>
                          <a:cubicBezTo>
                            <a:pt x="16" y="51"/>
                            <a:pt x="14" y="51"/>
                            <a:pt x="14" y="52"/>
                          </a:cubicBezTo>
                          <a:cubicBezTo>
                            <a:pt x="15" y="53"/>
                            <a:pt x="21" y="53"/>
                            <a:pt x="22" y="54"/>
                          </a:cubicBezTo>
                          <a:cubicBezTo>
                            <a:pt x="26" y="54"/>
                            <a:pt x="27" y="53"/>
                            <a:pt x="30" y="53"/>
                          </a:cubicBezTo>
                          <a:cubicBezTo>
                            <a:pt x="32" y="53"/>
                            <a:pt x="34" y="53"/>
                            <a:pt x="35" y="53"/>
                          </a:cubicBezTo>
                          <a:cubicBezTo>
                            <a:pt x="36" y="53"/>
                            <a:pt x="38" y="53"/>
                            <a:pt x="39" y="54"/>
                          </a:cubicBezTo>
                          <a:cubicBezTo>
                            <a:pt x="41" y="55"/>
                            <a:pt x="40" y="54"/>
                            <a:pt x="40" y="53"/>
                          </a:cubicBezTo>
                          <a:cubicBezTo>
                            <a:pt x="39" y="53"/>
                            <a:pt x="39" y="53"/>
                            <a:pt x="39" y="53"/>
                          </a:cubicBezTo>
                          <a:cubicBezTo>
                            <a:pt x="39" y="52"/>
                            <a:pt x="42" y="54"/>
                            <a:pt x="43" y="55"/>
                          </a:cubicBezTo>
                          <a:cubicBezTo>
                            <a:pt x="44" y="55"/>
                            <a:pt x="44" y="53"/>
                            <a:pt x="46" y="53"/>
                          </a:cubicBezTo>
                          <a:cubicBezTo>
                            <a:pt x="47" y="52"/>
                            <a:pt x="48" y="52"/>
                            <a:pt x="49" y="52"/>
                          </a:cubicBezTo>
                          <a:cubicBezTo>
                            <a:pt x="49" y="52"/>
                            <a:pt x="51" y="51"/>
                            <a:pt x="49" y="51"/>
                          </a:cubicBezTo>
                          <a:cubicBezTo>
                            <a:pt x="50" y="51"/>
                            <a:pt x="52" y="51"/>
                            <a:pt x="53" y="51"/>
                          </a:cubicBezTo>
                          <a:cubicBezTo>
                            <a:pt x="55" y="51"/>
                            <a:pt x="55" y="51"/>
                            <a:pt x="56" y="50"/>
                          </a:cubicBezTo>
                          <a:cubicBezTo>
                            <a:pt x="56" y="51"/>
                            <a:pt x="56" y="51"/>
                            <a:pt x="56" y="51"/>
                          </a:cubicBezTo>
                          <a:cubicBezTo>
                            <a:pt x="61" y="52"/>
                            <a:pt x="55" y="54"/>
                            <a:pt x="53" y="54"/>
                          </a:cubicBezTo>
                          <a:cubicBezTo>
                            <a:pt x="54" y="54"/>
                            <a:pt x="56" y="56"/>
                            <a:pt x="56" y="57"/>
                          </a:cubicBezTo>
                          <a:cubicBezTo>
                            <a:pt x="56" y="58"/>
                            <a:pt x="57" y="59"/>
                            <a:pt x="57" y="60"/>
                          </a:cubicBezTo>
                          <a:cubicBezTo>
                            <a:pt x="56" y="61"/>
                            <a:pt x="51" y="62"/>
                            <a:pt x="47" y="62"/>
                          </a:cubicBezTo>
                          <a:cubicBezTo>
                            <a:pt x="47" y="61"/>
                            <a:pt x="47" y="61"/>
                            <a:pt x="47" y="61"/>
                          </a:cubicBezTo>
                          <a:cubicBezTo>
                            <a:pt x="44" y="62"/>
                            <a:pt x="43" y="63"/>
                            <a:pt x="42" y="64"/>
                          </a:cubicBezTo>
                          <a:cubicBezTo>
                            <a:pt x="40" y="65"/>
                            <a:pt x="35" y="64"/>
                            <a:pt x="34" y="65"/>
                          </a:cubicBezTo>
                          <a:cubicBezTo>
                            <a:pt x="34" y="65"/>
                            <a:pt x="37" y="64"/>
                            <a:pt x="34" y="64"/>
                          </a:cubicBezTo>
                          <a:cubicBezTo>
                            <a:pt x="34" y="64"/>
                            <a:pt x="32" y="63"/>
                            <a:pt x="31" y="64"/>
                          </a:cubicBezTo>
                          <a:cubicBezTo>
                            <a:pt x="30" y="64"/>
                            <a:pt x="26" y="64"/>
                            <a:pt x="30" y="65"/>
                          </a:cubicBezTo>
                          <a:cubicBezTo>
                            <a:pt x="26" y="64"/>
                            <a:pt x="25" y="67"/>
                            <a:pt x="26" y="68"/>
                          </a:cubicBezTo>
                          <a:cubicBezTo>
                            <a:pt x="27" y="68"/>
                            <a:pt x="28" y="68"/>
                            <a:pt x="29" y="67"/>
                          </a:cubicBezTo>
                          <a:cubicBezTo>
                            <a:pt x="28" y="68"/>
                            <a:pt x="25" y="69"/>
                            <a:pt x="28" y="69"/>
                          </a:cubicBezTo>
                          <a:cubicBezTo>
                            <a:pt x="27" y="70"/>
                            <a:pt x="27" y="70"/>
                            <a:pt x="27" y="70"/>
                          </a:cubicBezTo>
                          <a:cubicBezTo>
                            <a:pt x="27" y="70"/>
                            <a:pt x="27" y="69"/>
                            <a:pt x="26" y="68"/>
                          </a:cubicBezTo>
                          <a:cubicBezTo>
                            <a:pt x="24" y="68"/>
                            <a:pt x="24" y="69"/>
                            <a:pt x="23" y="69"/>
                          </a:cubicBezTo>
                          <a:cubicBezTo>
                            <a:pt x="22" y="70"/>
                            <a:pt x="22" y="71"/>
                            <a:pt x="20" y="72"/>
                          </a:cubicBezTo>
                          <a:cubicBezTo>
                            <a:pt x="19" y="72"/>
                            <a:pt x="21" y="74"/>
                            <a:pt x="18" y="74"/>
                          </a:cubicBezTo>
                          <a:cubicBezTo>
                            <a:pt x="17" y="74"/>
                            <a:pt x="17" y="76"/>
                            <a:pt x="19" y="76"/>
                          </a:cubicBezTo>
                          <a:cubicBezTo>
                            <a:pt x="17" y="76"/>
                            <a:pt x="14" y="75"/>
                            <a:pt x="17" y="77"/>
                          </a:cubicBezTo>
                          <a:cubicBezTo>
                            <a:pt x="17" y="77"/>
                            <a:pt x="18" y="77"/>
                            <a:pt x="19" y="77"/>
                          </a:cubicBezTo>
                          <a:cubicBezTo>
                            <a:pt x="19" y="77"/>
                            <a:pt x="17" y="77"/>
                            <a:pt x="19" y="78"/>
                          </a:cubicBezTo>
                          <a:cubicBezTo>
                            <a:pt x="21" y="79"/>
                            <a:pt x="20" y="79"/>
                            <a:pt x="22" y="80"/>
                          </a:cubicBezTo>
                          <a:cubicBezTo>
                            <a:pt x="24" y="81"/>
                            <a:pt x="22" y="78"/>
                            <a:pt x="23" y="78"/>
                          </a:cubicBezTo>
                          <a:cubicBezTo>
                            <a:pt x="23" y="78"/>
                            <a:pt x="22" y="79"/>
                            <a:pt x="23" y="80"/>
                          </a:cubicBezTo>
                          <a:cubicBezTo>
                            <a:pt x="24" y="80"/>
                            <a:pt x="24" y="79"/>
                            <a:pt x="25" y="79"/>
                          </a:cubicBezTo>
                          <a:cubicBezTo>
                            <a:pt x="24" y="79"/>
                            <a:pt x="24" y="80"/>
                            <a:pt x="25" y="81"/>
                          </a:cubicBezTo>
                          <a:cubicBezTo>
                            <a:pt x="25" y="81"/>
                            <a:pt x="24" y="81"/>
                            <a:pt x="25" y="81"/>
                          </a:cubicBezTo>
                          <a:cubicBezTo>
                            <a:pt x="25" y="81"/>
                            <a:pt x="29" y="81"/>
                            <a:pt x="30" y="82"/>
                          </a:cubicBezTo>
                          <a:cubicBezTo>
                            <a:pt x="34" y="82"/>
                            <a:pt x="33" y="81"/>
                            <a:pt x="35" y="81"/>
                          </a:cubicBezTo>
                          <a:cubicBezTo>
                            <a:pt x="34" y="81"/>
                            <a:pt x="35" y="81"/>
                            <a:pt x="36" y="81"/>
                          </a:cubicBezTo>
                          <a:cubicBezTo>
                            <a:pt x="36" y="81"/>
                            <a:pt x="34" y="81"/>
                            <a:pt x="34" y="82"/>
                          </a:cubicBezTo>
                          <a:cubicBezTo>
                            <a:pt x="35" y="82"/>
                            <a:pt x="37" y="82"/>
                            <a:pt x="37" y="83"/>
                          </a:cubicBezTo>
                          <a:cubicBezTo>
                            <a:pt x="38" y="84"/>
                            <a:pt x="36" y="84"/>
                            <a:pt x="34" y="84"/>
                          </a:cubicBezTo>
                          <a:cubicBezTo>
                            <a:pt x="34" y="84"/>
                            <a:pt x="34" y="83"/>
                            <a:pt x="34" y="82"/>
                          </a:cubicBezTo>
                          <a:cubicBezTo>
                            <a:pt x="31" y="83"/>
                            <a:pt x="31" y="84"/>
                            <a:pt x="30" y="84"/>
                          </a:cubicBezTo>
                          <a:cubicBezTo>
                            <a:pt x="30" y="84"/>
                            <a:pt x="32" y="83"/>
                            <a:pt x="30" y="83"/>
                          </a:cubicBezTo>
                          <a:cubicBezTo>
                            <a:pt x="29" y="82"/>
                            <a:pt x="28" y="83"/>
                            <a:pt x="27" y="81"/>
                          </a:cubicBezTo>
                          <a:cubicBezTo>
                            <a:pt x="27" y="81"/>
                            <a:pt x="26" y="81"/>
                            <a:pt x="26" y="82"/>
                          </a:cubicBezTo>
                          <a:cubicBezTo>
                            <a:pt x="26" y="82"/>
                            <a:pt x="26" y="83"/>
                            <a:pt x="26" y="83"/>
                          </a:cubicBezTo>
                          <a:cubicBezTo>
                            <a:pt x="25" y="84"/>
                            <a:pt x="22" y="84"/>
                            <a:pt x="23" y="85"/>
                          </a:cubicBezTo>
                          <a:cubicBezTo>
                            <a:pt x="24" y="85"/>
                            <a:pt x="25" y="85"/>
                            <a:pt x="26" y="85"/>
                          </a:cubicBezTo>
                          <a:cubicBezTo>
                            <a:pt x="24" y="85"/>
                            <a:pt x="28" y="87"/>
                            <a:pt x="28" y="86"/>
                          </a:cubicBezTo>
                          <a:cubicBezTo>
                            <a:pt x="28" y="86"/>
                            <a:pt x="30" y="89"/>
                            <a:pt x="33" y="89"/>
                          </a:cubicBezTo>
                          <a:cubicBezTo>
                            <a:pt x="32" y="89"/>
                            <a:pt x="31" y="89"/>
                            <a:pt x="33" y="90"/>
                          </a:cubicBezTo>
                          <a:cubicBezTo>
                            <a:pt x="34" y="90"/>
                            <a:pt x="50" y="89"/>
                            <a:pt x="44" y="87"/>
                          </a:cubicBezTo>
                          <a:cubicBezTo>
                            <a:pt x="43" y="86"/>
                            <a:pt x="47" y="84"/>
                            <a:pt x="47" y="83"/>
                          </a:cubicBezTo>
                          <a:cubicBezTo>
                            <a:pt x="48" y="84"/>
                            <a:pt x="48" y="83"/>
                            <a:pt x="49" y="83"/>
                          </a:cubicBezTo>
                          <a:cubicBezTo>
                            <a:pt x="47" y="85"/>
                            <a:pt x="45" y="85"/>
                            <a:pt x="47" y="88"/>
                          </a:cubicBezTo>
                          <a:cubicBezTo>
                            <a:pt x="47" y="87"/>
                            <a:pt x="47" y="87"/>
                            <a:pt x="47" y="87"/>
                          </a:cubicBezTo>
                          <a:cubicBezTo>
                            <a:pt x="47" y="88"/>
                            <a:pt x="47" y="89"/>
                            <a:pt x="48" y="89"/>
                          </a:cubicBezTo>
                          <a:cubicBezTo>
                            <a:pt x="48" y="90"/>
                            <a:pt x="51" y="92"/>
                            <a:pt x="51" y="93"/>
                          </a:cubicBezTo>
                          <a:cubicBezTo>
                            <a:pt x="50" y="94"/>
                            <a:pt x="47" y="94"/>
                            <a:pt x="49" y="96"/>
                          </a:cubicBezTo>
                          <a:cubicBezTo>
                            <a:pt x="50" y="95"/>
                            <a:pt x="51" y="95"/>
                            <a:pt x="51" y="95"/>
                          </a:cubicBezTo>
                          <a:cubicBezTo>
                            <a:pt x="51" y="96"/>
                            <a:pt x="49" y="96"/>
                            <a:pt x="51" y="98"/>
                          </a:cubicBezTo>
                          <a:cubicBezTo>
                            <a:pt x="51" y="99"/>
                            <a:pt x="47" y="98"/>
                            <a:pt x="47" y="99"/>
                          </a:cubicBezTo>
                          <a:cubicBezTo>
                            <a:pt x="48" y="99"/>
                            <a:pt x="50" y="100"/>
                            <a:pt x="51" y="100"/>
                          </a:cubicBezTo>
                          <a:cubicBezTo>
                            <a:pt x="51" y="99"/>
                            <a:pt x="51" y="99"/>
                            <a:pt x="51" y="99"/>
                          </a:cubicBezTo>
                          <a:cubicBezTo>
                            <a:pt x="53" y="99"/>
                            <a:pt x="53" y="98"/>
                            <a:pt x="54" y="98"/>
                          </a:cubicBezTo>
                          <a:cubicBezTo>
                            <a:pt x="56" y="98"/>
                            <a:pt x="58" y="95"/>
                            <a:pt x="61" y="96"/>
                          </a:cubicBezTo>
                          <a:cubicBezTo>
                            <a:pt x="61" y="97"/>
                            <a:pt x="61" y="97"/>
                            <a:pt x="61" y="97"/>
                          </a:cubicBezTo>
                          <a:cubicBezTo>
                            <a:pt x="62" y="98"/>
                            <a:pt x="63" y="98"/>
                            <a:pt x="64" y="98"/>
                          </a:cubicBezTo>
                          <a:cubicBezTo>
                            <a:pt x="64" y="98"/>
                            <a:pt x="64" y="98"/>
                            <a:pt x="64" y="98"/>
                          </a:cubicBezTo>
                          <a:cubicBezTo>
                            <a:pt x="65" y="98"/>
                            <a:pt x="64" y="97"/>
                            <a:pt x="67" y="98"/>
                          </a:cubicBezTo>
                          <a:cubicBezTo>
                            <a:pt x="66" y="98"/>
                            <a:pt x="66" y="98"/>
                            <a:pt x="66" y="98"/>
                          </a:cubicBezTo>
                          <a:cubicBezTo>
                            <a:pt x="68" y="98"/>
                            <a:pt x="69" y="101"/>
                            <a:pt x="72" y="101"/>
                          </a:cubicBezTo>
                          <a:cubicBezTo>
                            <a:pt x="73" y="102"/>
                            <a:pt x="73" y="100"/>
                            <a:pt x="73" y="99"/>
                          </a:cubicBezTo>
                          <a:cubicBezTo>
                            <a:pt x="72" y="98"/>
                            <a:pt x="73" y="98"/>
                            <a:pt x="73" y="97"/>
                          </a:cubicBezTo>
                          <a:cubicBezTo>
                            <a:pt x="73" y="98"/>
                            <a:pt x="75" y="97"/>
                            <a:pt x="75" y="97"/>
                          </a:cubicBezTo>
                          <a:cubicBezTo>
                            <a:pt x="75" y="96"/>
                            <a:pt x="76" y="96"/>
                            <a:pt x="75" y="95"/>
                          </a:cubicBezTo>
                          <a:cubicBezTo>
                            <a:pt x="76" y="96"/>
                            <a:pt x="77" y="96"/>
                            <a:pt x="78" y="96"/>
                          </a:cubicBezTo>
                          <a:cubicBezTo>
                            <a:pt x="79" y="97"/>
                            <a:pt x="79" y="97"/>
                            <a:pt x="78" y="97"/>
                          </a:cubicBezTo>
                          <a:cubicBezTo>
                            <a:pt x="77" y="95"/>
                            <a:pt x="76" y="96"/>
                            <a:pt x="75" y="97"/>
                          </a:cubicBezTo>
                          <a:cubicBezTo>
                            <a:pt x="75" y="97"/>
                            <a:pt x="74" y="98"/>
                            <a:pt x="75" y="98"/>
                          </a:cubicBezTo>
                          <a:cubicBezTo>
                            <a:pt x="76" y="98"/>
                            <a:pt x="77" y="98"/>
                            <a:pt x="77" y="99"/>
                          </a:cubicBezTo>
                          <a:cubicBezTo>
                            <a:pt x="80" y="100"/>
                            <a:pt x="81" y="98"/>
                            <a:pt x="82" y="98"/>
                          </a:cubicBezTo>
                          <a:cubicBezTo>
                            <a:pt x="84" y="98"/>
                            <a:pt x="85" y="98"/>
                            <a:pt x="85" y="97"/>
                          </a:cubicBezTo>
                          <a:cubicBezTo>
                            <a:pt x="87" y="97"/>
                            <a:pt x="87" y="96"/>
                            <a:pt x="89" y="95"/>
                          </a:cubicBezTo>
                          <a:cubicBezTo>
                            <a:pt x="86" y="97"/>
                            <a:pt x="86" y="98"/>
                            <a:pt x="84" y="99"/>
                          </a:cubicBezTo>
                          <a:cubicBezTo>
                            <a:pt x="83" y="100"/>
                            <a:pt x="81" y="101"/>
                            <a:pt x="83" y="102"/>
                          </a:cubicBezTo>
                          <a:cubicBezTo>
                            <a:pt x="83" y="102"/>
                            <a:pt x="84" y="102"/>
                            <a:pt x="85" y="102"/>
                          </a:cubicBezTo>
                          <a:cubicBezTo>
                            <a:pt x="81" y="102"/>
                            <a:pt x="81" y="103"/>
                            <a:pt x="81" y="105"/>
                          </a:cubicBezTo>
                          <a:cubicBezTo>
                            <a:pt x="81" y="105"/>
                            <a:pt x="81" y="106"/>
                            <a:pt x="81" y="106"/>
                          </a:cubicBezTo>
                          <a:cubicBezTo>
                            <a:pt x="81" y="106"/>
                            <a:pt x="82" y="107"/>
                            <a:pt x="81" y="108"/>
                          </a:cubicBezTo>
                          <a:cubicBezTo>
                            <a:pt x="82" y="108"/>
                            <a:pt x="83" y="108"/>
                            <a:pt x="83" y="107"/>
                          </a:cubicBezTo>
                          <a:cubicBezTo>
                            <a:pt x="83" y="108"/>
                            <a:pt x="81" y="109"/>
                            <a:pt x="81" y="107"/>
                          </a:cubicBezTo>
                          <a:cubicBezTo>
                            <a:pt x="78" y="108"/>
                            <a:pt x="77" y="109"/>
                            <a:pt x="76" y="110"/>
                          </a:cubicBezTo>
                          <a:cubicBezTo>
                            <a:pt x="75" y="110"/>
                            <a:pt x="73" y="110"/>
                            <a:pt x="73" y="112"/>
                          </a:cubicBezTo>
                          <a:cubicBezTo>
                            <a:pt x="73" y="113"/>
                            <a:pt x="74" y="114"/>
                            <a:pt x="73" y="114"/>
                          </a:cubicBezTo>
                          <a:cubicBezTo>
                            <a:pt x="72" y="114"/>
                            <a:pt x="71" y="113"/>
                            <a:pt x="70" y="114"/>
                          </a:cubicBezTo>
                          <a:cubicBezTo>
                            <a:pt x="69" y="114"/>
                            <a:pt x="68" y="115"/>
                            <a:pt x="67" y="115"/>
                          </a:cubicBezTo>
                          <a:cubicBezTo>
                            <a:pt x="66" y="115"/>
                            <a:pt x="56" y="119"/>
                            <a:pt x="61" y="121"/>
                          </a:cubicBezTo>
                          <a:cubicBezTo>
                            <a:pt x="61" y="121"/>
                            <a:pt x="61" y="121"/>
                            <a:pt x="61" y="122"/>
                          </a:cubicBezTo>
                          <a:cubicBezTo>
                            <a:pt x="57" y="119"/>
                            <a:pt x="59" y="122"/>
                            <a:pt x="58" y="122"/>
                          </a:cubicBezTo>
                          <a:cubicBezTo>
                            <a:pt x="56" y="121"/>
                            <a:pt x="56" y="120"/>
                            <a:pt x="56" y="119"/>
                          </a:cubicBezTo>
                          <a:cubicBezTo>
                            <a:pt x="56" y="120"/>
                            <a:pt x="52" y="120"/>
                            <a:pt x="54" y="119"/>
                          </a:cubicBezTo>
                          <a:cubicBezTo>
                            <a:pt x="50" y="120"/>
                            <a:pt x="47" y="122"/>
                            <a:pt x="45" y="123"/>
                          </a:cubicBezTo>
                          <a:cubicBezTo>
                            <a:pt x="44" y="123"/>
                            <a:pt x="44" y="124"/>
                            <a:pt x="43" y="125"/>
                          </a:cubicBezTo>
                          <a:cubicBezTo>
                            <a:pt x="42" y="126"/>
                            <a:pt x="42" y="126"/>
                            <a:pt x="42" y="126"/>
                          </a:cubicBezTo>
                          <a:cubicBezTo>
                            <a:pt x="40" y="126"/>
                            <a:pt x="40" y="126"/>
                            <a:pt x="40" y="126"/>
                          </a:cubicBezTo>
                          <a:cubicBezTo>
                            <a:pt x="39" y="127"/>
                            <a:pt x="39" y="127"/>
                            <a:pt x="39" y="129"/>
                          </a:cubicBezTo>
                          <a:cubicBezTo>
                            <a:pt x="39" y="129"/>
                            <a:pt x="42" y="128"/>
                            <a:pt x="40" y="127"/>
                          </a:cubicBezTo>
                          <a:cubicBezTo>
                            <a:pt x="39" y="127"/>
                            <a:pt x="42" y="127"/>
                            <a:pt x="43" y="128"/>
                          </a:cubicBezTo>
                          <a:cubicBezTo>
                            <a:pt x="43" y="128"/>
                            <a:pt x="43" y="127"/>
                            <a:pt x="43" y="127"/>
                          </a:cubicBezTo>
                          <a:cubicBezTo>
                            <a:pt x="46" y="127"/>
                            <a:pt x="42" y="125"/>
                            <a:pt x="44" y="125"/>
                          </a:cubicBezTo>
                          <a:cubicBezTo>
                            <a:pt x="45" y="126"/>
                            <a:pt x="47" y="127"/>
                            <a:pt x="46" y="127"/>
                          </a:cubicBezTo>
                          <a:cubicBezTo>
                            <a:pt x="47" y="127"/>
                            <a:pt x="47" y="127"/>
                            <a:pt x="47" y="127"/>
                          </a:cubicBezTo>
                          <a:cubicBezTo>
                            <a:pt x="47" y="126"/>
                            <a:pt x="48" y="127"/>
                            <a:pt x="48" y="127"/>
                          </a:cubicBezTo>
                          <a:cubicBezTo>
                            <a:pt x="49" y="127"/>
                            <a:pt x="48" y="126"/>
                            <a:pt x="48" y="126"/>
                          </a:cubicBezTo>
                          <a:cubicBezTo>
                            <a:pt x="49" y="125"/>
                            <a:pt x="50" y="125"/>
                            <a:pt x="50" y="125"/>
                          </a:cubicBezTo>
                          <a:cubicBezTo>
                            <a:pt x="51" y="124"/>
                            <a:pt x="50" y="121"/>
                            <a:pt x="55" y="123"/>
                          </a:cubicBezTo>
                          <a:cubicBezTo>
                            <a:pt x="53" y="123"/>
                            <a:pt x="52" y="123"/>
                            <a:pt x="52" y="125"/>
                          </a:cubicBezTo>
                          <a:cubicBezTo>
                            <a:pt x="53" y="124"/>
                            <a:pt x="55" y="124"/>
                            <a:pt x="56" y="124"/>
                          </a:cubicBezTo>
                          <a:cubicBezTo>
                            <a:pt x="56" y="124"/>
                            <a:pt x="56" y="123"/>
                            <a:pt x="57" y="123"/>
                          </a:cubicBezTo>
                          <a:cubicBezTo>
                            <a:pt x="58" y="124"/>
                            <a:pt x="59" y="124"/>
                            <a:pt x="59" y="123"/>
                          </a:cubicBezTo>
                          <a:cubicBezTo>
                            <a:pt x="59" y="123"/>
                            <a:pt x="59" y="123"/>
                            <a:pt x="60" y="123"/>
                          </a:cubicBezTo>
                          <a:cubicBezTo>
                            <a:pt x="60" y="123"/>
                            <a:pt x="60" y="123"/>
                            <a:pt x="61" y="123"/>
                          </a:cubicBezTo>
                          <a:cubicBezTo>
                            <a:pt x="62" y="123"/>
                            <a:pt x="62" y="123"/>
                            <a:pt x="63" y="122"/>
                          </a:cubicBezTo>
                          <a:cubicBezTo>
                            <a:pt x="63" y="122"/>
                            <a:pt x="64" y="121"/>
                            <a:pt x="66" y="122"/>
                          </a:cubicBezTo>
                          <a:cubicBezTo>
                            <a:pt x="66" y="122"/>
                            <a:pt x="66" y="123"/>
                            <a:pt x="66" y="123"/>
                          </a:cubicBezTo>
                          <a:cubicBezTo>
                            <a:pt x="68" y="123"/>
                            <a:pt x="67" y="122"/>
                            <a:pt x="68" y="121"/>
                          </a:cubicBezTo>
                          <a:cubicBezTo>
                            <a:pt x="68" y="120"/>
                            <a:pt x="69" y="120"/>
                            <a:pt x="71" y="120"/>
                          </a:cubicBezTo>
                          <a:cubicBezTo>
                            <a:pt x="73" y="120"/>
                            <a:pt x="73" y="120"/>
                            <a:pt x="74" y="119"/>
                          </a:cubicBezTo>
                          <a:cubicBezTo>
                            <a:pt x="74" y="119"/>
                            <a:pt x="73" y="118"/>
                            <a:pt x="75" y="119"/>
                          </a:cubicBezTo>
                          <a:cubicBezTo>
                            <a:pt x="74" y="119"/>
                            <a:pt x="74" y="119"/>
                            <a:pt x="75" y="119"/>
                          </a:cubicBezTo>
                          <a:cubicBezTo>
                            <a:pt x="76" y="119"/>
                            <a:pt x="75" y="119"/>
                            <a:pt x="76" y="119"/>
                          </a:cubicBezTo>
                          <a:cubicBezTo>
                            <a:pt x="76" y="119"/>
                            <a:pt x="77" y="119"/>
                            <a:pt x="77" y="118"/>
                          </a:cubicBezTo>
                          <a:cubicBezTo>
                            <a:pt x="76" y="118"/>
                            <a:pt x="76" y="118"/>
                            <a:pt x="76" y="117"/>
                          </a:cubicBezTo>
                          <a:cubicBezTo>
                            <a:pt x="75" y="117"/>
                            <a:pt x="75" y="118"/>
                            <a:pt x="74" y="118"/>
                          </a:cubicBezTo>
                          <a:cubicBezTo>
                            <a:pt x="74" y="117"/>
                            <a:pt x="75" y="116"/>
                            <a:pt x="77" y="116"/>
                          </a:cubicBezTo>
                          <a:cubicBezTo>
                            <a:pt x="78" y="116"/>
                            <a:pt x="81" y="115"/>
                            <a:pt x="78" y="115"/>
                          </a:cubicBezTo>
                          <a:cubicBezTo>
                            <a:pt x="79" y="115"/>
                            <a:pt x="79" y="115"/>
                            <a:pt x="81" y="115"/>
                          </a:cubicBezTo>
                          <a:cubicBezTo>
                            <a:pt x="82" y="115"/>
                            <a:pt x="83" y="115"/>
                            <a:pt x="82" y="115"/>
                          </a:cubicBezTo>
                          <a:cubicBezTo>
                            <a:pt x="81" y="114"/>
                            <a:pt x="83" y="113"/>
                            <a:pt x="83" y="113"/>
                          </a:cubicBezTo>
                          <a:cubicBezTo>
                            <a:pt x="84" y="113"/>
                            <a:pt x="85" y="114"/>
                            <a:pt x="85" y="114"/>
                          </a:cubicBezTo>
                          <a:cubicBezTo>
                            <a:pt x="86" y="113"/>
                            <a:pt x="85" y="113"/>
                            <a:pt x="87" y="112"/>
                          </a:cubicBezTo>
                          <a:cubicBezTo>
                            <a:pt x="88" y="112"/>
                            <a:pt x="89" y="112"/>
                            <a:pt x="89" y="112"/>
                          </a:cubicBezTo>
                          <a:cubicBezTo>
                            <a:pt x="90" y="111"/>
                            <a:pt x="90" y="111"/>
                            <a:pt x="91" y="110"/>
                          </a:cubicBezTo>
                          <a:cubicBezTo>
                            <a:pt x="91" y="110"/>
                            <a:pt x="91" y="109"/>
                            <a:pt x="90" y="110"/>
                          </a:cubicBezTo>
                          <a:cubicBezTo>
                            <a:pt x="90" y="109"/>
                            <a:pt x="91" y="108"/>
                            <a:pt x="93" y="108"/>
                          </a:cubicBezTo>
                          <a:cubicBezTo>
                            <a:pt x="94" y="109"/>
                            <a:pt x="93" y="107"/>
                            <a:pt x="94" y="107"/>
                          </a:cubicBezTo>
                          <a:cubicBezTo>
                            <a:pt x="96" y="107"/>
                            <a:pt x="96" y="106"/>
                            <a:pt x="98" y="106"/>
                          </a:cubicBezTo>
                          <a:cubicBezTo>
                            <a:pt x="98" y="106"/>
                            <a:pt x="100" y="106"/>
                            <a:pt x="101" y="105"/>
                          </a:cubicBezTo>
                          <a:cubicBezTo>
                            <a:pt x="101" y="105"/>
                            <a:pt x="102" y="104"/>
                            <a:pt x="102" y="104"/>
                          </a:cubicBezTo>
                          <a:cubicBezTo>
                            <a:pt x="104" y="104"/>
                            <a:pt x="107" y="104"/>
                            <a:pt x="106" y="102"/>
                          </a:cubicBezTo>
                          <a:cubicBezTo>
                            <a:pt x="108" y="104"/>
                            <a:pt x="107" y="102"/>
                            <a:pt x="108" y="102"/>
                          </a:cubicBezTo>
                          <a:cubicBezTo>
                            <a:pt x="107" y="102"/>
                            <a:pt x="107" y="102"/>
                            <a:pt x="107" y="102"/>
                          </a:cubicBezTo>
                          <a:cubicBezTo>
                            <a:pt x="107" y="102"/>
                            <a:pt x="109" y="102"/>
                            <a:pt x="109" y="101"/>
                          </a:cubicBezTo>
                          <a:cubicBezTo>
                            <a:pt x="109" y="100"/>
                            <a:pt x="110" y="100"/>
                            <a:pt x="110" y="100"/>
                          </a:cubicBezTo>
                          <a:cubicBezTo>
                            <a:pt x="111" y="99"/>
                            <a:pt x="112" y="99"/>
                            <a:pt x="114" y="98"/>
                          </a:cubicBezTo>
                          <a:cubicBezTo>
                            <a:pt x="114" y="98"/>
                            <a:pt x="116" y="98"/>
                            <a:pt x="113" y="96"/>
                          </a:cubicBezTo>
                          <a:cubicBezTo>
                            <a:pt x="111" y="95"/>
                            <a:pt x="109" y="96"/>
                            <a:pt x="108" y="96"/>
                          </a:cubicBezTo>
                          <a:cubicBezTo>
                            <a:pt x="107" y="95"/>
                            <a:pt x="108" y="94"/>
                            <a:pt x="109" y="94"/>
                          </a:cubicBezTo>
                          <a:cubicBezTo>
                            <a:pt x="109" y="94"/>
                            <a:pt x="111" y="94"/>
                            <a:pt x="109" y="94"/>
                          </a:cubicBezTo>
                          <a:cubicBezTo>
                            <a:pt x="110" y="94"/>
                            <a:pt x="111" y="94"/>
                            <a:pt x="111" y="93"/>
                          </a:cubicBezTo>
                          <a:cubicBezTo>
                            <a:pt x="112" y="93"/>
                            <a:pt x="111" y="93"/>
                            <a:pt x="111" y="92"/>
                          </a:cubicBezTo>
                          <a:cubicBezTo>
                            <a:pt x="111" y="92"/>
                            <a:pt x="113" y="92"/>
                            <a:pt x="114" y="91"/>
                          </a:cubicBezTo>
                          <a:cubicBezTo>
                            <a:pt x="114" y="91"/>
                            <a:pt x="115" y="90"/>
                            <a:pt x="115" y="91"/>
                          </a:cubicBezTo>
                          <a:cubicBezTo>
                            <a:pt x="115" y="91"/>
                            <a:pt x="116" y="91"/>
                            <a:pt x="117" y="91"/>
                          </a:cubicBezTo>
                          <a:cubicBezTo>
                            <a:pt x="118" y="91"/>
                            <a:pt x="118" y="89"/>
                            <a:pt x="115" y="90"/>
                          </a:cubicBezTo>
                          <a:cubicBezTo>
                            <a:pt x="117" y="89"/>
                            <a:pt x="119" y="89"/>
                            <a:pt x="121" y="89"/>
                          </a:cubicBezTo>
                          <a:cubicBezTo>
                            <a:pt x="121" y="88"/>
                            <a:pt x="119" y="86"/>
                            <a:pt x="117" y="86"/>
                          </a:cubicBezTo>
                          <a:cubicBezTo>
                            <a:pt x="118" y="86"/>
                            <a:pt x="120" y="87"/>
                            <a:pt x="121" y="87"/>
                          </a:cubicBezTo>
                          <a:cubicBezTo>
                            <a:pt x="122" y="86"/>
                            <a:pt x="124" y="86"/>
                            <a:pt x="123" y="85"/>
                          </a:cubicBezTo>
                          <a:cubicBezTo>
                            <a:pt x="123" y="84"/>
                            <a:pt x="124" y="84"/>
                            <a:pt x="126" y="83"/>
                          </a:cubicBezTo>
                          <a:cubicBezTo>
                            <a:pt x="127" y="83"/>
                            <a:pt x="128" y="82"/>
                            <a:pt x="128" y="81"/>
                          </a:cubicBezTo>
                          <a:cubicBezTo>
                            <a:pt x="128" y="81"/>
                            <a:pt x="129" y="81"/>
                            <a:pt x="131" y="81"/>
                          </a:cubicBezTo>
                          <a:cubicBezTo>
                            <a:pt x="132" y="81"/>
                            <a:pt x="132" y="79"/>
                            <a:pt x="133" y="79"/>
                          </a:cubicBezTo>
                          <a:cubicBezTo>
                            <a:pt x="135" y="79"/>
                            <a:pt x="136" y="79"/>
                            <a:pt x="136" y="78"/>
                          </a:cubicBezTo>
                          <a:cubicBezTo>
                            <a:pt x="137" y="80"/>
                            <a:pt x="140" y="79"/>
                            <a:pt x="141" y="78"/>
                          </a:cubicBezTo>
                          <a:cubicBezTo>
                            <a:pt x="141" y="77"/>
                            <a:pt x="142" y="77"/>
                            <a:pt x="145" y="77"/>
                          </a:cubicBezTo>
                          <a:cubicBezTo>
                            <a:pt x="144" y="77"/>
                            <a:pt x="141" y="77"/>
                            <a:pt x="141" y="79"/>
                          </a:cubicBezTo>
                          <a:cubicBezTo>
                            <a:pt x="139" y="81"/>
                            <a:pt x="145" y="81"/>
                            <a:pt x="148" y="82"/>
                          </a:cubicBezTo>
                          <a:cubicBezTo>
                            <a:pt x="145" y="81"/>
                            <a:pt x="142" y="81"/>
                            <a:pt x="141" y="81"/>
                          </a:cubicBezTo>
                          <a:cubicBezTo>
                            <a:pt x="140" y="81"/>
                            <a:pt x="139" y="81"/>
                            <a:pt x="137" y="81"/>
                          </a:cubicBezTo>
                          <a:cubicBezTo>
                            <a:pt x="135" y="81"/>
                            <a:pt x="132" y="82"/>
                            <a:pt x="130" y="83"/>
                          </a:cubicBezTo>
                          <a:cubicBezTo>
                            <a:pt x="129" y="83"/>
                            <a:pt x="131" y="85"/>
                            <a:pt x="131" y="85"/>
                          </a:cubicBezTo>
                          <a:cubicBezTo>
                            <a:pt x="131" y="86"/>
                            <a:pt x="130" y="86"/>
                            <a:pt x="129" y="87"/>
                          </a:cubicBezTo>
                          <a:cubicBezTo>
                            <a:pt x="128" y="88"/>
                            <a:pt x="125" y="90"/>
                            <a:pt x="128" y="91"/>
                          </a:cubicBezTo>
                          <a:cubicBezTo>
                            <a:pt x="131" y="92"/>
                            <a:pt x="130" y="90"/>
                            <a:pt x="132" y="90"/>
                          </a:cubicBezTo>
                          <a:cubicBezTo>
                            <a:pt x="130" y="91"/>
                            <a:pt x="128" y="93"/>
                            <a:pt x="126" y="94"/>
                          </a:cubicBezTo>
                          <a:cubicBezTo>
                            <a:pt x="126" y="94"/>
                            <a:pt x="125" y="94"/>
                            <a:pt x="125" y="94"/>
                          </a:cubicBezTo>
                          <a:cubicBezTo>
                            <a:pt x="126" y="94"/>
                            <a:pt x="128" y="95"/>
                            <a:pt x="128" y="95"/>
                          </a:cubicBezTo>
                          <a:cubicBezTo>
                            <a:pt x="128" y="95"/>
                            <a:pt x="129" y="94"/>
                            <a:pt x="130" y="94"/>
                          </a:cubicBezTo>
                          <a:cubicBezTo>
                            <a:pt x="131" y="94"/>
                            <a:pt x="133" y="95"/>
                            <a:pt x="131" y="94"/>
                          </a:cubicBezTo>
                          <a:cubicBezTo>
                            <a:pt x="133" y="94"/>
                            <a:pt x="133" y="94"/>
                            <a:pt x="135" y="94"/>
                          </a:cubicBezTo>
                          <a:cubicBezTo>
                            <a:pt x="136" y="94"/>
                            <a:pt x="135" y="92"/>
                            <a:pt x="136" y="92"/>
                          </a:cubicBezTo>
                          <a:cubicBezTo>
                            <a:pt x="136" y="93"/>
                            <a:pt x="136" y="93"/>
                            <a:pt x="136" y="93"/>
                          </a:cubicBezTo>
                          <a:cubicBezTo>
                            <a:pt x="138" y="93"/>
                            <a:pt x="138" y="91"/>
                            <a:pt x="139" y="91"/>
                          </a:cubicBezTo>
                          <a:cubicBezTo>
                            <a:pt x="138" y="92"/>
                            <a:pt x="138" y="92"/>
                            <a:pt x="138" y="93"/>
                          </a:cubicBezTo>
                          <a:cubicBezTo>
                            <a:pt x="139" y="93"/>
                            <a:pt x="141" y="92"/>
                            <a:pt x="141" y="91"/>
                          </a:cubicBezTo>
                          <a:cubicBezTo>
                            <a:pt x="141" y="91"/>
                            <a:pt x="141" y="89"/>
                            <a:pt x="143" y="91"/>
                          </a:cubicBezTo>
                          <a:cubicBezTo>
                            <a:pt x="143" y="91"/>
                            <a:pt x="141" y="90"/>
                            <a:pt x="142" y="89"/>
                          </a:cubicBezTo>
                          <a:cubicBezTo>
                            <a:pt x="142" y="89"/>
                            <a:pt x="143" y="89"/>
                            <a:pt x="144" y="89"/>
                          </a:cubicBezTo>
                          <a:cubicBezTo>
                            <a:pt x="143" y="89"/>
                            <a:pt x="144" y="90"/>
                            <a:pt x="145" y="91"/>
                          </a:cubicBezTo>
                          <a:cubicBezTo>
                            <a:pt x="143" y="89"/>
                            <a:pt x="145" y="88"/>
                            <a:pt x="145" y="88"/>
                          </a:cubicBezTo>
                          <a:cubicBezTo>
                            <a:pt x="146" y="89"/>
                            <a:pt x="146" y="89"/>
                            <a:pt x="146" y="89"/>
                          </a:cubicBezTo>
                          <a:cubicBezTo>
                            <a:pt x="147" y="89"/>
                            <a:pt x="147" y="89"/>
                            <a:pt x="148" y="89"/>
                          </a:cubicBezTo>
                          <a:cubicBezTo>
                            <a:pt x="148" y="89"/>
                            <a:pt x="148" y="89"/>
                            <a:pt x="148" y="89"/>
                          </a:cubicBezTo>
                          <a:cubicBezTo>
                            <a:pt x="149" y="89"/>
                            <a:pt x="151" y="89"/>
                            <a:pt x="152" y="89"/>
                          </a:cubicBezTo>
                          <a:cubicBezTo>
                            <a:pt x="152" y="89"/>
                            <a:pt x="153" y="89"/>
                            <a:pt x="153" y="89"/>
                          </a:cubicBezTo>
                          <a:cubicBezTo>
                            <a:pt x="154" y="89"/>
                            <a:pt x="155" y="88"/>
                            <a:pt x="155" y="87"/>
                          </a:cubicBezTo>
                          <a:cubicBezTo>
                            <a:pt x="154" y="88"/>
                            <a:pt x="154" y="87"/>
                            <a:pt x="154" y="86"/>
                          </a:cubicBezTo>
                          <a:cubicBezTo>
                            <a:pt x="154" y="87"/>
                            <a:pt x="153" y="87"/>
                            <a:pt x="153" y="87"/>
                          </a:cubicBezTo>
                          <a:cubicBezTo>
                            <a:pt x="153" y="86"/>
                            <a:pt x="158" y="85"/>
                            <a:pt x="155" y="84"/>
                          </a:cubicBezTo>
                          <a:cubicBezTo>
                            <a:pt x="153" y="85"/>
                            <a:pt x="153" y="85"/>
                            <a:pt x="151" y="85"/>
                          </a:cubicBezTo>
                          <a:cubicBezTo>
                            <a:pt x="152" y="85"/>
                            <a:pt x="155" y="85"/>
                            <a:pt x="153" y="83"/>
                          </a:cubicBezTo>
                          <a:cubicBezTo>
                            <a:pt x="153" y="83"/>
                            <a:pt x="153" y="83"/>
                            <a:pt x="153" y="83"/>
                          </a:cubicBezTo>
                          <a:cubicBezTo>
                            <a:pt x="153" y="83"/>
                            <a:pt x="153" y="83"/>
                            <a:pt x="153" y="82"/>
                          </a:cubicBezTo>
                          <a:cubicBezTo>
                            <a:pt x="152" y="83"/>
                            <a:pt x="152" y="83"/>
                            <a:pt x="150" y="83"/>
                          </a:cubicBezTo>
                          <a:cubicBezTo>
                            <a:pt x="150" y="83"/>
                            <a:pt x="153" y="82"/>
                            <a:pt x="151" y="82"/>
                          </a:cubicBezTo>
                          <a:cubicBezTo>
                            <a:pt x="152" y="81"/>
                            <a:pt x="154" y="81"/>
                            <a:pt x="154" y="81"/>
                          </a:cubicBezTo>
                          <a:cubicBezTo>
                            <a:pt x="155" y="81"/>
                            <a:pt x="156" y="81"/>
                            <a:pt x="156" y="81"/>
                          </a:cubicBezTo>
                          <a:cubicBezTo>
                            <a:pt x="156" y="80"/>
                            <a:pt x="157" y="79"/>
                            <a:pt x="158" y="79"/>
                          </a:cubicBezTo>
                          <a:cubicBezTo>
                            <a:pt x="158" y="79"/>
                            <a:pt x="154" y="81"/>
                            <a:pt x="158" y="82"/>
                          </a:cubicBezTo>
                          <a:cubicBezTo>
                            <a:pt x="158" y="81"/>
                            <a:pt x="158" y="81"/>
                            <a:pt x="158" y="81"/>
                          </a:cubicBezTo>
                          <a:cubicBezTo>
                            <a:pt x="158" y="81"/>
                            <a:pt x="158" y="81"/>
                            <a:pt x="158" y="82"/>
                          </a:cubicBezTo>
                          <a:cubicBezTo>
                            <a:pt x="160" y="81"/>
                            <a:pt x="159" y="81"/>
                            <a:pt x="159" y="80"/>
                          </a:cubicBezTo>
                          <a:cubicBezTo>
                            <a:pt x="160" y="81"/>
                            <a:pt x="159" y="81"/>
                            <a:pt x="160" y="81"/>
                          </a:cubicBezTo>
                          <a:cubicBezTo>
                            <a:pt x="160" y="81"/>
                            <a:pt x="160" y="81"/>
                            <a:pt x="161" y="81"/>
                          </a:cubicBezTo>
                          <a:cubicBezTo>
                            <a:pt x="161" y="81"/>
                            <a:pt x="161" y="81"/>
                            <a:pt x="161" y="81"/>
                          </a:cubicBezTo>
                          <a:cubicBezTo>
                            <a:pt x="162" y="81"/>
                            <a:pt x="164" y="81"/>
                            <a:pt x="165" y="81"/>
                          </a:cubicBezTo>
                          <a:cubicBezTo>
                            <a:pt x="166" y="80"/>
                            <a:pt x="166" y="79"/>
                            <a:pt x="169" y="80"/>
                          </a:cubicBezTo>
                          <a:cubicBezTo>
                            <a:pt x="168" y="80"/>
                            <a:pt x="164" y="81"/>
                            <a:pt x="166" y="82"/>
                          </a:cubicBezTo>
                          <a:cubicBezTo>
                            <a:pt x="169" y="82"/>
                            <a:pt x="169" y="81"/>
                            <a:pt x="170" y="82"/>
                          </a:cubicBezTo>
                          <a:cubicBezTo>
                            <a:pt x="169" y="82"/>
                            <a:pt x="167" y="82"/>
                            <a:pt x="166" y="83"/>
                          </a:cubicBezTo>
                          <a:cubicBezTo>
                            <a:pt x="169" y="83"/>
                            <a:pt x="170" y="83"/>
                            <a:pt x="171" y="83"/>
                          </a:cubicBezTo>
                          <a:cubicBezTo>
                            <a:pt x="170" y="83"/>
                            <a:pt x="170" y="83"/>
                            <a:pt x="170" y="84"/>
                          </a:cubicBezTo>
                          <a:cubicBezTo>
                            <a:pt x="170" y="84"/>
                            <a:pt x="171" y="83"/>
                            <a:pt x="172" y="83"/>
                          </a:cubicBezTo>
                          <a:cubicBezTo>
                            <a:pt x="170" y="84"/>
                            <a:pt x="174" y="84"/>
                            <a:pt x="174" y="84"/>
                          </a:cubicBezTo>
                          <a:cubicBezTo>
                            <a:pt x="173" y="85"/>
                            <a:pt x="173" y="85"/>
                            <a:pt x="173" y="85"/>
                          </a:cubicBezTo>
                          <a:cubicBezTo>
                            <a:pt x="173" y="85"/>
                            <a:pt x="175" y="85"/>
                            <a:pt x="176" y="85"/>
                          </a:cubicBezTo>
                          <a:cubicBezTo>
                            <a:pt x="177" y="86"/>
                            <a:pt x="178" y="85"/>
                            <a:pt x="178" y="85"/>
                          </a:cubicBezTo>
                          <a:cubicBezTo>
                            <a:pt x="179" y="85"/>
                            <a:pt x="179" y="83"/>
                            <a:pt x="182" y="83"/>
                          </a:cubicBezTo>
                          <a:cubicBezTo>
                            <a:pt x="182" y="85"/>
                            <a:pt x="179" y="85"/>
                            <a:pt x="180" y="86"/>
                          </a:cubicBezTo>
                          <a:cubicBezTo>
                            <a:pt x="181" y="86"/>
                            <a:pt x="188" y="88"/>
                            <a:pt x="186" y="89"/>
                          </a:cubicBezTo>
                          <a:cubicBezTo>
                            <a:pt x="192" y="89"/>
                            <a:pt x="192" y="87"/>
                            <a:pt x="196" y="88"/>
                          </a:cubicBezTo>
                          <a:cubicBezTo>
                            <a:pt x="200" y="88"/>
                            <a:pt x="202" y="89"/>
                            <a:pt x="204" y="89"/>
                          </a:cubicBezTo>
                          <a:cubicBezTo>
                            <a:pt x="206" y="89"/>
                            <a:pt x="205" y="88"/>
                            <a:pt x="207" y="88"/>
                          </a:cubicBezTo>
                          <a:cubicBezTo>
                            <a:pt x="209" y="89"/>
                            <a:pt x="208" y="89"/>
                            <a:pt x="207" y="89"/>
                          </a:cubicBezTo>
                          <a:cubicBezTo>
                            <a:pt x="213" y="91"/>
                            <a:pt x="216" y="91"/>
                            <a:pt x="218" y="90"/>
                          </a:cubicBezTo>
                          <a:cubicBezTo>
                            <a:pt x="220" y="89"/>
                            <a:pt x="220" y="89"/>
                            <a:pt x="221" y="89"/>
                          </a:cubicBezTo>
                          <a:cubicBezTo>
                            <a:pt x="221" y="89"/>
                            <a:pt x="225" y="89"/>
                            <a:pt x="226" y="90"/>
                          </a:cubicBezTo>
                          <a:cubicBezTo>
                            <a:pt x="223" y="89"/>
                            <a:pt x="223" y="90"/>
                            <a:pt x="223" y="92"/>
                          </a:cubicBezTo>
                          <a:cubicBezTo>
                            <a:pt x="223" y="91"/>
                            <a:pt x="222" y="88"/>
                            <a:pt x="221" y="89"/>
                          </a:cubicBezTo>
                          <a:cubicBezTo>
                            <a:pt x="220" y="89"/>
                            <a:pt x="221" y="90"/>
                            <a:pt x="221" y="91"/>
                          </a:cubicBezTo>
                          <a:cubicBezTo>
                            <a:pt x="221" y="92"/>
                            <a:pt x="219" y="92"/>
                            <a:pt x="220" y="93"/>
                          </a:cubicBezTo>
                          <a:cubicBezTo>
                            <a:pt x="221" y="93"/>
                            <a:pt x="223" y="94"/>
                            <a:pt x="223" y="94"/>
                          </a:cubicBezTo>
                          <a:cubicBezTo>
                            <a:pt x="226" y="95"/>
                            <a:pt x="228" y="95"/>
                            <a:pt x="230" y="95"/>
                          </a:cubicBezTo>
                          <a:cubicBezTo>
                            <a:pt x="229" y="95"/>
                            <a:pt x="229" y="95"/>
                            <a:pt x="229" y="95"/>
                          </a:cubicBezTo>
                          <a:cubicBezTo>
                            <a:pt x="230" y="96"/>
                            <a:pt x="232" y="97"/>
                            <a:pt x="233" y="98"/>
                          </a:cubicBezTo>
                          <a:cubicBezTo>
                            <a:pt x="234" y="98"/>
                            <a:pt x="235" y="99"/>
                            <a:pt x="236" y="99"/>
                          </a:cubicBezTo>
                          <a:cubicBezTo>
                            <a:pt x="234" y="100"/>
                            <a:pt x="243" y="102"/>
                            <a:pt x="243" y="102"/>
                          </a:cubicBezTo>
                          <a:cubicBezTo>
                            <a:pt x="243" y="102"/>
                            <a:pt x="243" y="102"/>
                            <a:pt x="243" y="102"/>
                          </a:cubicBezTo>
                          <a:cubicBezTo>
                            <a:pt x="244" y="102"/>
                            <a:pt x="246" y="101"/>
                            <a:pt x="243" y="102"/>
                          </a:cubicBezTo>
                          <a:cubicBezTo>
                            <a:pt x="244" y="101"/>
                            <a:pt x="246" y="101"/>
                            <a:pt x="246" y="102"/>
                          </a:cubicBezTo>
                          <a:cubicBezTo>
                            <a:pt x="247" y="102"/>
                            <a:pt x="248" y="102"/>
                            <a:pt x="247" y="101"/>
                          </a:cubicBezTo>
                          <a:cubicBezTo>
                            <a:pt x="247" y="100"/>
                            <a:pt x="246" y="100"/>
                            <a:pt x="247" y="100"/>
                          </a:cubicBezTo>
                          <a:cubicBezTo>
                            <a:pt x="245" y="98"/>
                            <a:pt x="245" y="99"/>
                            <a:pt x="244" y="99"/>
                          </a:cubicBezTo>
                          <a:cubicBezTo>
                            <a:pt x="244" y="99"/>
                            <a:pt x="244" y="99"/>
                            <a:pt x="245" y="99"/>
                          </a:cubicBezTo>
                          <a:cubicBezTo>
                            <a:pt x="244" y="99"/>
                            <a:pt x="243" y="98"/>
                            <a:pt x="243" y="98"/>
                          </a:cubicBezTo>
                          <a:cubicBezTo>
                            <a:pt x="242" y="98"/>
                            <a:pt x="240" y="98"/>
                            <a:pt x="239" y="98"/>
                          </a:cubicBezTo>
                          <a:cubicBezTo>
                            <a:pt x="239" y="98"/>
                            <a:pt x="242" y="97"/>
                            <a:pt x="241" y="96"/>
                          </a:cubicBezTo>
                          <a:cubicBezTo>
                            <a:pt x="242" y="97"/>
                            <a:pt x="243" y="98"/>
                            <a:pt x="243" y="96"/>
                          </a:cubicBezTo>
                          <a:cubicBezTo>
                            <a:pt x="243" y="97"/>
                            <a:pt x="245" y="98"/>
                            <a:pt x="247" y="98"/>
                          </a:cubicBezTo>
                          <a:cubicBezTo>
                            <a:pt x="247" y="98"/>
                            <a:pt x="247" y="96"/>
                            <a:pt x="247" y="98"/>
                          </a:cubicBezTo>
                          <a:cubicBezTo>
                            <a:pt x="247" y="97"/>
                            <a:pt x="248" y="97"/>
                            <a:pt x="250" y="98"/>
                          </a:cubicBezTo>
                          <a:cubicBezTo>
                            <a:pt x="247" y="98"/>
                            <a:pt x="248" y="99"/>
                            <a:pt x="248" y="101"/>
                          </a:cubicBezTo>
                          <a:cubicBezTo>
                            <a:pt x="250" y="101"/>
                            <a:pt x="252" y="102"/>
                            <a:pt x="252" y="101"/>
                          </a:cubicBezTo>
                          <a:cubicBezTo>
                            <a:pt x="252" y="101"/>
                            <a:pt x="253" y="102"/>
                            <a:pt x="254" y="102"/>
                          </a:cubicBezTo>
                          <a:cubicBezTo>
                            <a:pt x="255" y="102"/>
                            <a:pt x="255" y="101"/>
                            <a:pt x="254" y="100"/>
                          </a:cubicBezTo>
                          <a:cubicBezTo>
                            <a:pt x="253" y="98"/>
                            <a:pt x="253" y="98"/>
                            <a:pt x="252" y="97"/>
                          </a:cubicBezTo>
                          <a:cubicBezTo>
                            <a:pt x="252" y="96"/>
                            <a:pt x="251" y="94"/>
                            <a:pt x="253" y="95"/>
                          </a:cubicBezTo>
                          <a:cubicBezTo>
                            <a:pt x="253" y="94"/>
                            <a:pt x="251" y="94"/>
                            <a:pt x="252" y="94"/>
                          </a:cubicBezTo>
                          <a:cubicBezTo>
                            <a:pt x="253" y="94"/>
                            <a:pt x="253" y="93"/>
                            <a:pt x="253" y="93"/>
                          </a:cubicBezTo>
                          <a:cubicBezTo>
                            <a:pt x="253" y="94"/>
                            <a:pt x="253" y="94"/>
                            <a:pt x="253" y="96"/>
                          </a:cubicBezTo>
                          <a:cubicBezTo>
                            <a:pt x="254" y="96"/>
                            <a:pt x="255" y="99"/>
                            <a:pt x="255" y="98"/>
                          </a:cubicBezTo>
                          <a:cubicBezTo>
                            <a:pt x="256" y="98"/>
                            <a:pt x="255" y="98"/>
                            <a:pt x="255" y="99"/>
                          </a:cubicBezTo>
                          <a:cubicBezTo>
                            <a:pt x="256" y="100"/>
                            <a:pt x="257" y="101"/>
                            <a:pt x="257" y="101"/>
                          </a:cubicBezTo>
                          <a:cubicBezTo>
                            <a:pt x="258" y="101"/>
                            <a:pt x="258" y="102"/>
                            <a:pt x="259" y="102"/>
                          </a:cubicBezTo>
                          <a:cubicBezTo>
                            <a:pt x="257" y="102"/>
                            <a:pt x="260" y="102"/>
                            <a:pt x="260" y="102"/>
                          </a:cubicBezTo>
                          <a:cubicBezTo>
                            <a:pt x="260" y="102"/>
                            <a:pt x="260" y="102"/>
                            <a:pt x="260" y="102"/>
                          </a:cubicBezTo>
                          <a:cubicBezTo>
                            <a:pt x="260" y="102"/>
                            <a:pt x="262" y="102"/>
                            <a:pt x="262" y="102"/>
                          </a:cubicBezTo>
                          <a:cubicBezTo>
                            <a:pt x="262" y="101"/>
                            <a:pt x="263" y="100"/>
                            <a:pt x="264" y="100"/>
                          </a:cubicBezTo>
                          <a:cubicBezTo>
                            <a:pt x="264" y="101"/>
                            <a:pt x="263" y="102"/>
                            <a:pt x="263" y="102"/>
                          </a:cubicBezTo>
                          <a:cubicBezTo>
                            <a:pt x="262" y="102"/>
                            <a:pt x="262" y="103"/>
                            <a:pt x="264" y="104"/>
                          </a:cubicBezTo>
                          <a:cubicBezTo>
                            <a:pt x="264" y="105"/>
                            <a:pt x="264" y="104"/>
                            <a:pt x="265" y="103"/>
                          </a:cubicBezTo>
                          <a:cubicBezTo>
                            <a:pt x="264" y="104"/>
                            <a:pt x="264" y="105"/>
                            <a:pt x="266" y="106"/>
                          </a:cubicBezTo>
                          <a:cubicBezTo>
                            <a:pt x="266" y="105"/>
                            <a:pt x="266" y="105"/>
                            <a:pt x="266" y="105"/>
                          </a:cubicBezTo>
                          <a:cubicBezTo>
                            <a:pt x="266" y="105"/>
                            <a:pt x="266" y="106"/>
                            <a:pt x="267" y="106"/>
                          </a:cubicBezTo>
                          <a:cubicBezTo>
                            <a:pt x="267" y="106"/>
                            <a:pt x="269" y="106"/>
                            <a:pt x="269" y="107"/>
                          </a:cubicBezTo>
                          <a:cubicBezTo>
                            <a:pt x="268" y="107"/>
                            <a:pt x="267" y="106"/>
                            <a:pt x="266" y="106"/>
                          </a:cubicBezTo>
                          <a:cubicBezTo>
                            <a:pt x="265" y="106"/>
                            <a:pt x="267" y="107"/>
                            <a:pt x="268" y="107"/>
                          </a:cubicBezTo>
                          <a:cubicBezTo>
                            <a:pt x="266" y="107"/>
                            <a:pt x="268" y="109"/>
                            <a:pt x="268" y="109"/>
                          </a:cubicBezTo>
                          <a:cubicBezTo>
                            <a:pt x="269" y="110"/>
                            <a:pt x="269" y="109"/>
                            <a:pt x="270" y="109"/>
                          </a:cubicBezTo>
                          <a:cubicBezTo>
                            <a:pt x="269" y="110"/>
                            <a:pt x="268" y="109"/>
                            <a:pt x="267" y="110"/>
                          </a:cubicBezTo>
                          <a:cubicBezTo>
                            <a:pt x="266" y="110"/>
                            <a:pt x="269" y="111"/>
                            <a:pt x="269" y="110"/>
                          </a:cubicBezTo>
                          <a:cubicBezTo>
                            <a:pt x="270" y="111"/>
                            <a:pt x="272" y="112"/>
                            <a:pt x="272" y="111"/>
                          </a:cubicBezTo>
                          <a:cubicBezTo>
                            <a:pt x="272" y="112"/>
                            <a:pt x="271" y="112"/>
                            <a:pt x="272" y="113"/>
                          </a:cubicBezTo>
                          <a:cubicBezTo>
                            <a:pt x="274" y="114"/>
                            <a:pt x="275" y="114"/>
                            <a:pt x="275" y="114"/>
                          </a:cubicBezTo>
                          <a:cubicBezTo>
                            <a:pt x="274" y="114"/>
                            <a:pt x="275" y="115"/>
                            <a:pt x="274" y="115"/>
                          </a:cubicBezTo>
                          <a:cubicBezTo>
                            <a:pt x="275" y="115"/>
                            <a:pt x="276" y="115"/>
                            <a:pt x="276" y="115"/>
                          </a:cubicBezTo>
                          <a:cubicBezTo>
                            <a:pt x="276" y="115"/>
                            <a:pt x="277" y="116"/>
                            <a:pt x="277" y="117"/>
                          </a:cubicBezTo>
                          <a:cubicBezTo>
                            <a:pt x="277" y="117"/>
                            <a:pt x="277" y="116"/>
                            <a:pt x="276" y="116"/>
                          </a:cubicBezTo>
                          <a:cubicBezTo>
                            <a:pt x="276" y="116"/>
                            <a:pt x="275" y="118"/>
                            <a:pt x="277" y="119"/>
                          </a:cubicBezTo>
                          <a:cubicBezTo>
                            <a:pt x="279" y="119"/>
                            <a:pt x="279" y="118"/>
                            <a:pt x="278" y="117"/>
                          </a:cubicBezTo>
                          <a:cubicBezTo>
                            <a:pt x="280" y="118"/>
                            <a:pt x="281" y="118"/>
                            <a:pt x="282" y="118"/>
                          </a:cubicBezTo>
                          <a:cubicBezTo>
                            <a:pt x="281" y="119"/>
                            <a:pt x="279" y="118"/>
                            <a:pt x="279" y="119"/>
                          </a:cubicBezTo>
                          <a:cubicBezTo>
                            <a:pt x="279" y="119"/>
                            <a:pt x="279" y="120"/>
                            <a:pt x="278" y="121"/>
                          </a:cubicBezTo>
                          <a:cubicBezTo>
                            <a:pt x="277" y="121"/>
                            <a:pt x="277" y="122"/>
                            <a:pt x="277" y="123"/>
                          </a:cubicBezTo>
                          <a:cubicBezTo>
                            <a:pt x="277" y="123"/>
                            <a:pt x="279" y="123"/>
                            <a:pt x="279" y="123"/>
                          </a:cubicBezTo>
                          <a:cubicBezTo>
                            <a:pt x="279" y="122"/>
                            <a:pt x="280" y="123"/>
                            <a:pt x="280" y="122"/>
                          </a:cubicBezTo>
                          <a:cubicBezTo>
                            <a:pt x="280" y="122"/>
                            <a:pt x="281" y="122"/>
                            <a:pt x="280" y="121"/>
                          </a:cubicBezTo>
                          <a:cubicBezTo>
                            <a:pt x="279" y="120"/>
                            <a:pt x="282" y="120"/>
                            <a:pt x="283" y="119"/>
                          </a:cubicBezTo>
                          <a:cubicBezTo>
                            <a:pt x="282" y="120"/>
                            <a:pt x="282" y="120"/>
                            <a:pt x="282" y="120"/>
                          </a:cubicBezTo>
                          <a:cubicBezTo>
                            <a:pt x="282" y="120"/>
                            <a:pt x="282" y="120"/>
                            <a:pt x="283" y="120"/>
                          </a:cubicBezTo>
                          <a:cubicBezTo>
                            <a:pt x="282" y="120"/>
                            <a:pt x="282" y="121"/>
                            <a:pt x="281" y="121"/>
                          </a:cubicBezTo>
                          <a:cubicBezTo>
                            <a:pt x="284" y="121"/>
                            <a:pt x="281" y="122"/>
                            <a:pt x="281" y="122"/>
                          </a:cubicBezTo>
                          <a:cubicBezTo>
                            <a:pt x="284" y="122"/>
                            <a:pt x="281" y="122"/>
                            <a:pt x="281" y="122"/>
                          </a:cubicBezTo>
                          <a:cubicBezTo>
                            <a:pt x="281" y="123"/>
                            <a:pt x="282" y="123"/>
                            <a:pt x="281" y="123"/>
                          </a:cubicBezTo>
                          <a:cubicBezTo>
                            <a:pt x="281" y="123"/>
                            <a:pt x="280" y="124"/>
                            <a:pt x="282" y="125"/>
                          </a:cubicBezTo>
                          <a:cubicBezTo>
                            <a:pt x="283" y="125"/>
                            <a:pt x="283" y="124"/>
                            <a:pt x="283" y="123"/>
                          </a:cubicBezTo>
                          <a:cubicBezTo>
                            <a:pt x="283" y="124"/>
                            <a:pt x="283" y="124"/>
                            <a:pt x="283" y="125"/>
                          </a:cubicBezTo>
                          <a:cubicBezTo>
                            <a:pt x="284" y="124"/>
                            <a:pt x="284" y="124"/>
                            <a:pt x="284" y="123"/>
                          </a:cubicBezTo>
                          <a:cubicBezTo>
                            <a:pt x="285" y="124"/>
                            <a:pt x="284" y="125"/>
                            <a:pt x="283" y="125"/>
                          </a:cubicBezTo>
                          <a:cubicBezTo>
                            <a:pt x="285" y="126"/>
                            <a:pt x="285" y="125"/>
                            <a:pt x="285" y="124"/>
                          </a:cubicBezTo>
                          <a:cubicBezTo>
                            <a:pt x="285" y="125"/>
                            <a:pt x="285" y="125"/>
                            <a:pt x="285" y="126"/>
                          </a:cubicBezTo>
                          <a:cubicBezTo>
                            <a:pt x="287" y="127"/>
                            <a:pt x="287" y="123"/>
                            <a:pt x="287" y="123"/>
                          </a:cubicBezTo>
                          <a:cubicBezTo>
                            <a:pt x="287" y="122"/>
                            <a:pt x="286" y="121"/>
                            <a:pt x="285" y="120"/>
                          </a:cubicBezTo>
                          <a:cubicBezTo>
                            <a:pt x="284" y="120"/>
                            <a:pt x="284" y="120"/>
                            <a:pt x="283" y="120"/>
                          </a:cubicBezTo>
                          <a:cubicBezTo>
                            <a:pt x="285" y="119"/>
                            <a:pt x="285" y="119"/>
                            <a:pt x="286" y="119"/>
                          </a:cubicBezTo>
                          <a:cubicBezTo>
                            <a:pt x="285" y="119"/>
                            <a:pt x="285" y="119"/>
                            <a:pt x="286" y="121"/>
                          </a:cubicBezTo>
                          <a:cubicBezTo>
                            <a:pt x="288" y="123"/>
                            <a:pt x="287" y="124"/>
                            <a:pt x="288" y="125"/>
                          </a:cubicBezTo>
                          <a:cubicBezTo>
                            <a:pt x="288" y="125"/>
                            <a:pt x="289" y="125"/>
                            <a:pt x="289" y="125"/>
                          </a:cubicBezTo>
                          <a:cubicBezTo>
                            <a:pt x="289" y="125"/>
                            <a:pt x="285" y="125"/>
                            <a:pt x="286" y="126"/>
                          </a:cubicBezTo>
                          <a:cubicBezTo>
                            <a:pt x="287" y="127"/>
                            <a:pt x="290" y="125"/>
                            <a:pt x="290" y="125"/>
                          </a:cubicBezTo>
                          <a:cubicBezTo>
                            <a:pt x="289" y="126"/>
                            <a:pt x="285" y="127"/>
                            <a:pt x="288" y="129"/>
                          </a:cubicBezTo>
                          <a:cubicBezTo>
                            <a:pt x="289" y="129"/>
                            <a:pt x="289" y="128"/>
                            <a:pt x="289" y="128"/>
                          </a:cubicBezTo>
                          <a:cubicBezTo>
                            <a:pt x="289" y="129"/>
                            <a:pt x="289" y="129"/>
                            <a:pt x="289" y="129"/>
                          </a:cubicBezTo>
                          <a:cubicBezTo>
                            <a:pt x="289" y="129"/>
                            <a:pt x="291" y="128"/>
                            <a:pt x="292" y="128"/>
                          </a:cubicBezTo>
                          <a:cubicBezTo>
                            <a:pt x="292" y="128"/>
                            <a:pt x="291" y="129"/>
                            <a:pt x="292" y="129"/>
                          </a:cubicBezTo>
                          <a:cubicBezTo>
                            <a:pt x="293" y="129"/>
                            <a:pt x="294" y="128"/>
                            <a:pt x="294" y="127"/>
                          </a:cubicBezTo>
                          <a:cubicBezTo>
                            <a:pt x="293" y="127"/>
                            <a:pt x="293" y="127"/>
                            <a:pt x="293" y="127"/>
                          </a:cubicBezTo>
                          <a:cubicBezTo>
                            <a:pt x="294" y="127"/>
                            <a:pt x="294" y="126"/>
                            <a:pt x="294" y="125"/>
                          </a:cubicBezTo>
                          <a:cubicBezTo>
                            <a:pt x="294" y="123"/>
                            <a:pt x="292" y="122"/>
                            <a:pt x="293" y="121"/>
                          </a:cubicBezTo>
                          <a:close/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18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829" y="2015"/>
                      <a:ext cx="2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1 w 1"/>
                        <a:gd name="T3" fmla="*/ 0 h 1"/>
                        <a:gd name="T4" fmla="*/ 1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0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19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905" y="1854"/>
                      <a:ext cx="3" cy="0"/>
                    </a:xfrm>
                    <a:custGeom>
                      <a:avLst/>
                      <a:gdLst>
                        <a:gd name="T0" fmla="*/ 0 w 2"/>
                        <a:gd name="T1" fmla="*/ 2 w 2"/>
                        <a:gd name="T2" fmla="*/ 0 w 2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2">
                          <a:moveTo>
                            <a:pt x="0" y="0"/>
                          </a:moveTo>
                          <a:cubicBezTo>
                            <a:pt x="1" y="0"/>
                            <a:pt x="2" y="0"/>
                            <a:pt x="2" y="0"/>
                          </a:cubicBezTo>
                          <a:cubicBezTo>
                            <a:pt x="2" y="0"/>
                            <a:pt x="1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20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1063" y="2017"/>
                      <a:ext cx="2" cy="0"/>
                    </a:xfrm>
                    <a:custGeom>
                      <a:avLst/>
                      <a:gdLst>
                        <a:gd name="T0" fmla="*/ 1 w 1"/>
                        <a:gd name="T1" fmla="*/ 1 w 1"/>
                        <a:gd name="T2" fmla="*/ 1 w 1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1">
                          <a:moveTo>
                            <a:pt x="1" y="0"/>
                          </a:moveTo>
                          <a:cubicBezTo>
                            <a:pt x="0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21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1274" y="2070"/>
                      <a:ext cx="6" cy="0"/>
                    </a:xfrm>
                    <a:custGeom>
                      <a:avLst/>
                      <a:gdLst>
                        <a:gd name="T0" fmla="*/ 0 w 3"/>
                        <a:gd name="T1" fmla="*/ 3 w 3"/>
                        <a:gd name="T2" fmla="*/ 0 w 3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3">
                          <a:moveTo>
                            <a:pt x="0" y="0"/>
                          </a:moveTo>
                          <a:cubicBezTo>
                            <a:pt x="1" y="0"/>
                            <a:pt x="1" y="0"/>
                            <a:pt x="3" y="0"/>
                          </a:cubicBezTo>
                          <a:cubicBezTo>
                            <a:pt x="1" y="0"/>
                            <a:pt x="1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22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862" y="1971"/>
                      <a:ext cx="4" cy="2"/>
                    </a:xfrm>
                    <a:custGeom>
                      <a:avLst/>
                      <a:gdLst>
                        <a:gd name="T0" fmla="*/ 0 w 2"/>
                        <a:gd name="T1" fmla="*/ 1 h 1"/>
                        <a:gd name="T2" fmla="*/ 2 w 2"/>
                        <a:gd name="T3" fmla="*/ 0 h 1"/>
                        <a:gd name="T4" fmla="*/ 0 w 2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1"/>
                          </a:moveTo>
                          <a:cubicBezTo>
                            <a:pt x="1" y="1"/>
                            <a:pt x="2" y="1"/>
                            <a:pt x="2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23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980"/>
                      <a:ext cx="1" cy="1"/>
                    </a:xfrm>
                    <a:prstGeom prst="rect">
                      <a:avLst/>
                    </a:prstGeom>
                    <a:grpFill/>
                    <a:ln w="63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24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757" y="1973"/>
                      <a:ext cx="21" cy="9"/>
                    </a:xfrm>
                    <a:custGeom>
                      <a:avLst/>
                      <a:gdLst>
                        <a:gd name="T0" fmla="*/ 10 w 11"/>
                        <a:gd name="T1" fmla="*/ 2 h 4"/>
                        <a:gd name="T2" fmla="*/ 7 w 11"/>
                        <a:gd name="T3" fmla="*/ 2 h 4"/>
                        <a:gd name="T4" fmla="*/ 3 w 11"/>
                        <a:gd name="T5" fmla="*/ 1 h 4"/>
                        <a:gd name="T6" fmla="*/ 1 w 11"/>
                        <a:gd name="T7" fmla="*/ 3 h 4"/>
                        <a:gd name="T8" fmla="*/ 2 w 11"/>
                        <a:gd name="T9" fmla="*/ 4 h 4"/>
                        <a:gd name="T10" fmla="*/ 2 w 11"/>
                        <a:gd name="T11" fmla="*/ 3 h 4"/>
                        <a:gd name="T12" fmla="*/ 3 w 11"/>
                        <a:gd name="T13" fmla="*/ 4 h 4"/>
                        <a:gd name="T14" fmla="*/ 5 w 11"/>
                        <a:gd name="T15" fmla="*/ 3 h 4"/>
                        <a:gd name="T16" fmla="*/ 6 w 11"/>
                        <a:gd name="T17" fmla="*/ 3 h 4"/>
                        <a:gd name="T18" fmla="*/ 6 w 11"/>
                        <a:gd name="T19" fmla="*/ 3 h 4"/>
                        <a:gd name="T20" fmla="*/ 6 w 11"/>
                        <a:gd name="T21" fmla="*/ 3 h 4"/>
                        <a:gd name="T22" fmla="*/ 10 w 11"/>
                        <a:gd name="T23" fmla="*/ 2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1" h="4">
                          <a:moveTo>
                            <a:pt x="10" y="2"/>
                          </a:moveTo>
                          <a:cubicBezTo>
                            <a:pt x="8" y="2"/>
                            <a:pt x="8" y="2"/>
                            <a:pt x="7" y="2"/>
                          </a:cubicBezTo>
                          <a:cubicBezTo>
                            <a:pt x="6" y="2"/>
                            <a:pt x="4" y="1"/>
                            <a:pt x="3" y="1"/>
                          </a:cubicBezTo>
                          <a:cubicBezTo>
                            <a:pt x="0" y="0"/>
                            <a:pt x="1" y="2"/>
                            <a:pt x="1" y="3"/>
                          </a:cubicBezTo>
                          <a:cubicBezTo>
                            <a:pt x="2" y="3"/>
                            <a:pt x="2" y="3"/>
                            <a:pt x="2" y="4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2" y="3"/>
                            <a:pt x="3" y="4"/>
                            <a:pt x="3" y="4"/>
                          </a:cubicBezTo>
                          <a:cubicBezTo>
                            <a:pt x="4" y="4"/>
                            <a:pt x="4" y="3"/>
                            <a:pt x="5" y="3"/>
                          </a:cubicBezTo>
                          <a:cubicBezTo>
                            <a:pt x="5" y="3"/>
                            <a:pt x="6" y="3"/>
                            <a:pt x="6" y="3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6" y="3"/>
                            <a:pt x="7" y="3"/>
                            <a:pt x="6" y="3"/>
                          </a:cubicBezTo>
                          <a:cubicBezTo>
                            <a:pt x="8" y="3"/>
                            <a:pt x="11" y="3"/>
                            <a:pt x="10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25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759" y="1925"/>
                      <a:ext cx="8" cy="9"/>
                    </a:xfrm>
                    <a:custGeom>
                      <a:avLst/>
                      <a:gdLst>
                        <a:gd name="T0" fmla="*/ 0 w 4"/>
                        <a:gd name="T1" fmla="*/ 3 h 4"/>
                        <a:gd name="T2" fmla="*/ 0 w 4"/>
                        <a:gd name="T3" fmla="*/ 3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0" y="3"/>
                          </a:moveTo>
                          <a:cubicBezTo>
                            <a:pt x="4" y="4"/>
                            <a:pt x="0" y="0"/>
                            <a:pt x="0" y="3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26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1068" y="2033"/>
                      <a:ext cx="4" cy="2"/>
                    </a:xfrm>
                    <a:custGeom>
                      <a:avLst/>
                      <a:gdLst>
                        <a:gd name="T0" fmla="*/ 0 w 2"/>
                        <a:gd name="T1" fmla="*/ 1 h 1"/>
                        <a:gd name="T2" fmla="*/ 2 w 2"/>
                        <a:gd name="T3" fmla="*/ 0 h 1"/>
                        <a:gd name="T4" fmla="*/ 0 w 2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1"/>
                          </a:moveTo>
                          <a:cubicBezTo>
                            <a:pt x="1" y="1"/>
                            <a:pt x="2" y="0"/>
                            <a:pt x="2" y="0"/>
                          </a:cubicBezTo>
                          <a:cubicBezTo>
                            <a:pt x="1" y="0"/>
                            <a:pt x="0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27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1066" y="2033"/>
                      <a:ext cx="4" cy="2"/>
                    </a:xfrm>
                    <a:custGeom>
                      <a:avLst/>
                      <a:gdLst>
                        <a:gd name="T0" fmla="*/ 2 w 2"/>
                        <a:gd name="T1" fmla="*/ 0 h 1"/>
                        <a:gd name="T2" fmla="*/ 0 w 2"/>
                        <a:gd name="T3" fmla="*/ 1 h 1"/>
                        <a:gd name="T4" fmla="*/ 1 w 2"/>
                        <a:gd name="T5" fmla="*/ 0 h 1"/>
                        <a:gd name="T6" fmla="*/ 2 w 2"/>
                        <a:gd name="T7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2" y="0"/>
                          </a:moveTo>
                          <a:cubicBezTo>
                            <a:pt x="0" y="0"/>
                            <a:pt x="1" y="1"/>
                            <a:pt x="0" y="1"/>
                          </a:cubicBezTo>
                          <a:cubicBezTo>
                            <a:pt x="1" y="1"/>
                            <a:pt x="1" y="1"/>
                            <a:pt x="1" y="0"/>
                          </a:cubicBezTo>
                          <a:cubicBezTo>
                            <a:pt x="1" y="0"/>
                            <a:pt x="1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28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1245" y="2077"/>
                      <a:ext cx="16" cy="24"/>
                    </a:xfrm>
                    <a:custGeom>
                      <a:avLst/>
                      <a:gdLst>
                        <a:gd name="T0" fmla="*/ 7 w 9"/>
                        <a:gd name="T1" fmla="*/ 4 h 11"/>
                        <a:gd name="T2" fmla="*/ 4 w 9"/>
                        <a:gd name="T3" fmla="*/ 1 h 11"/>
                        <a:gd name="T4" fmla="*/ 2 w 9"/>
                        <a:gd name="T5" fmla="*/ 0 h 11"/>
                        <a:gd name="T6" fmla="*/ 0 w 9"/>
                        <a:gd name="T7" fmla="*/ 0 h 11"/>
                        <a:gd name="T8" fmla="*/ 1 w 9"/>
                        <a:gd name="T9" fmla="*/ 2 h 11"/>
                        <a:gd name="T10" fmla="*/ 2 w 9"/>
                        <a:gd name="T11" fmla="*/ 2 h 11"/>
                        <a:gd name="T12" fmla="*/ 1 w 9"/>
                        <a:gd name="T13" fmla="*/ 5 h 11"/>
                        <a:gd name="T14" fmla="*/ 4 w 9"/>
                        <a:gd name="T15" fmla="*/ 6 h 11"/>
                        <a:gd name="T16" fmla="*/ 4 w 9"/>
                        <a:gd name="T17" fmla="*/ 7 h 11"/>
                        <a:gd name="T18" fmla="*/ 5 w 9"/>
                        <a:gd name="T19" fmla="*/ 7 h 11"/>
                        <a:gd name="T20" fmla="*/ 7 w 9"/>
                        <a:gd name="T21" fmla="*/ 11 h 11"/>
                        <a:gd name="T22" fmla="*/ 8 w 9"/>
                        <a:gd name="T23" fmla="*/ 7 h 11"/>
                        <a:gd name="T24" fmla="*/ 7 w 9"/>
                        <a:gd name="T25" fmla="*/ 4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9" h="11">
                          <a:moveTo>
                            <a:pt x="7" y="4"/>
                          </a:moveTo>
                          <a:cubicBezTo>
                            <a:pt x="6" y="3"/>
                            <a:pt x="4" y="2"/>
                            <a:pt x="4" y="1"/>
                          </a:cubicBezTo>
                          <a:cubicBezTo>
                            <a:pt x="4" y="1"/>
                            <a:pt x="2" y="0"/>
                            <a:pt x="2" y="0"/>
                          </a:cubicBezTo>
                          <a:cubicBezTo>
                            <a:pt x="2" y="0"/>
                            <a:pt x="0" y="0"/>
                            <a:pt x="0" y="0"/>
                          </a:cubicBezTo>
                          <a:cubicBezTo>
                            <a:pt x="0" y="1"/>
                            <a:pt x="0" y="2"/>
                            <a:pt x="1" y="2"/>
                          </a:cubicBezTo>
                          <a:cubicBezTo>
                            <a:pt x="1" y="2"/>
                            <a:pt x="0" y="3"/>
                            <a:pt x="2" y="2"/>
                          </a:cubicBezTo>
                          <a:cubicBezTo>
                            <a:pt x="0" y="2"/>
                            <a:pt x="3" y="5"/>
                            <a:pt x="1" y="5"/>
                          </a:cubicBezTo>
                          <a:cubicBezTo>
                            <a:pt x="4" y="5"/>
                            <a:pt x="2" y="7"/>
                            <a:pt x="4" y="6"/>
                          </a:cubicBezTo>
                          <a:cubicBezTo>
                            <a:pt x="4" y="7"/>
                            <a:pt x="4" y="7"/>
                            <a:pt x="4" y="7"/>
                          </a:cubicBezTo>
                          <a:cubicBezTo>
                            <a:pt x="4" y="7"/>
                            <a:pt x="4" y="6"/>
                            <a:pt x="5" y="7"/>
                          </a:cubicBezTo>
                          <a:cubicBezTo>
                            <a:pt x="4" y="7"/>
                            <a:pt x="4" y="8"/>
                            <a:pt x="7" y="11"/>
                          </a:cubicBezTo>
                          <a:cubicBezTo>
                            <a:pt x="9" y="10"/>
                            <a:pt x="8" y="8"/>
                            <a:pt x="8" y="7"/>
                          </a:cubicBezTo>
                          <a:cubicBezTo>
                            <a:pt x="7" y="6"/>
                            <a:pt x="7" y="5"/>
                            <a:pt x="7" y="4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29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1261" y="2081"/>
                      <a:ext cx="26" cy="20"/>
                    </a:xfrm>
                    <a:custGeom>
                      <a:avLst/>
                      <a:gdLst>
                        <a:gd name="T0" fmla="*/ 6 w 14"/>
                        <a:gd name="T1" fmla="*/ 6 h 9"/>
                        <a:gd name="T2" fmla="*/ 8 w 14"/>
                        <a:gd name="T3" fmla="*/ 6 h 9"/>
                        <a:gd name="T4" fmla="*/ 9 w 14"/>
                        <a:gd name="T5" fmla="*/ 5 h 9"/>
                        <a:gd name="T6" fmla="*/ 8 w 14"/>
                        <a:gd name="T7" fmla="*/ 4 h 9"/>
                        <a:gd name="T8" fmla="*/ 11 w 14"/>
                        <a:gd name="T9" fmla="*/ 5 h 9"/>
                        <a:gd name="T10" fmla="*/ 12 w 14"/>
                        <a:gd name="T11" fmla="*/ 6 h 9"/>
                        <a:gd name="T12" fmla="*/ 13 w 14"/>
                        <a:gd name="T13" fmla="*/ 5 h 9"/>
                        <a:gd name="T14" fmla="*/ 12 w 14"/>
                        <a:gd name="T15" fmla="*/ 4 h 9"/>
                        <a:gd name="T16" fmla="*/ 11 w 14"/>
                        <a:gd name="T17" fmla="*/ 4 h 9"/>
                        <a:gd name="T18" fmla="*/ 9 w 14"/>
                        <a:gd name="T19" fmla="*/ 2 h 9"/>
                        <a:gd name="T20" fmla="*/ 5 w 14"/>
                        <a:gd name="T21" fmla="*/ 3 h 9"/>
                        <a:gd name="T22" fmla="*/ 5 w 14"/>
                        <a:gd name="T23" fmla="*/ 3 h 9"/>
                        <a:gd name="T24" fmla="*/ 5 w 14"/>
                        <a:gd name="T25" fmla="*/ 5 h 9"/>
                        <a:gd name="T26" fmla="*/ 5 w 14"/>
                        <a:gd name="T27" fmla="*/ 4 h 9"/>
                        <a:gd name="T28" fmla="*/ 3 w 14"/>
                        <a:gd name="T29" fmla="*/ 5 h 9"/>
                        <a:gd name="T30" fmla="*/ 1 w 14"/>
                        <a:gd name="T31" fmla="*/ 2 h 9"/>
                        <a:gd name="T32" fmla="*/ 1 w 14"/>
                        <a:gd name="T33" fmla="*/ 4 h 9"/>
                        <a:gd name="T34" fmla="*/ 0 w 14"/>
                        <a:gd name="T35" fmla="*/ 5 h 9"/>
                        <a:gd name="T36" fmla="*/ 0 w 14"/>
                        <a:gd name="T37" fmla="*/ 5 h 9"/>
                        <a:gd name="T38" fmla="*/ 2 w 14"/>
                        <a:gd name="T39" fmla="*/ 7 h 9"/>
                        <a:gd name="T40" fmla="*/ 2 w 14"/>
                        <a:gd name="T41" fmla="*/ 9 h 9"/>
                        <a:gd name="T42" fmla="*/ 2 w 14"/>
                        <a:gd name="T43" fmla="*/ 9 h 9"/>
                        <a:gd name="T44" fmla="*/ 3 w 14"/>
                        <a:gd name="T45" fmla="*/ 8 h 9"/>
                        <a:gd name="T46" fmla="*/ 4 w 14"/>
                        <a:gd name="T47" fmla="*/ 8 h 9"/>
                        <a:gd name="T48" fmla="*/ 4 w 14"/>
                        <a:gd name="T49" fmla="*/ 7 h 9"/>
                        <a:gd name="T50" fmla="*/ 4 w 14"/>
                        <a:gd name="T51" fmla="*/ 5 h 9"/>
                        <a:gd name="T52" fmla="*/ 5 w 14"/>
                        <a:gd name="T53" fmla="*/ 5 h 9"/>
                        <a:gd name="T54" fmla="*/ 5 w 14"/>
                        <a:gd name="T55" fmla="*/ 5 h 9"/>
                        <a:gd name="T56" fmla="*/ 6 w 14"/>
                        <a:gd name="T57" fmla="*/ 6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14" h="9">
                          <a:moveTo>
                            <a:pt x="6" y="6"/>
                          </a:moveTo>
                          <a:cubicBezTo>
                            <a:pt x="7" y="6"/>
                            <a:pt x="8" y="6"/>
                            <a:pt x="8" y="6"/>
                          </a:cubicBezTo>
                          <a:cubicBezTo>
                            <a:pt x="9" y="6"/>
                            <a:pt x="12" y="5"/>
                            <a:pt x="9" y="5"/>
                          </a:cubicBezTo>
                          <a:cubicBezTo>
                            <a:pt x="9" y="5"/>
                            <a:pt x="9" y="4"/>
                            <a:pt x="8" y="4"/>
                          </a:cubicBezTo>
                          <a:cubicBezTo>
                            <a:pt x="10" y="5"/>
                            <a:pt x="11" y="5"/>
                            <a:pt x="11" y="5"/>
                          </a:cubicBezTo>
                          <a:cubicBezTo>
                            <a:pt x="11" y="5"/>
                            <a:pt x="12" y="5"/>
                            <a:pt x="12" y="6"/>
                          </a:cubicBezTo>
                          <a:cubicBezTo>
                            <a:pt x="12" y="5"/>
                            <a:pt x="13" y="5"/>
                            <a:pt x="13" y="5"/>
                          </a:cubicBezTo>
                          <a:cubicBezTo>
                            <a:pt x="14" y="5"/>
                            <a:pt x="13" y="5"/>
                            <a:pt x="12" y="4"/>
                          </a:cubicBezTo>
                          <a:cubicBezTo>
                            <a:pt x="12" y="4"/>
                            <a:pt x="12" y="4"/>
                            <a:pt x="11" y="4"/>
                          </a:cubicBezTo>
                          <a:cubicBezTo>
                            <a:pt x="11" y="3"/>
                            <a:pt x="10" y="2"/>
                            <a:pt x="9" y="2"/>
                          </a:cubicBezTo>
                          <a:cubicBezTo>
                            <a:pt x="8" y="1"/>
                            <a:pt x="0" y="0"/>
                            <a:pt x="5" y="3"/>
                          </a:cubicBezTo>
                          <a:cubicBezTo>
                            <a:pt x="3" y="3"/>
                            <a:pt x="5" y="4"/>
                            <a:pt x="5" y="3"/>
                          </a:cubicBezTo>
                          <a:cubicBezTo>
                            <a:pt x="5" y="4"/>
                            <a:pt x="5" y="4"/>
                            <a:pt x="5" y="5"/>
                          </a:cubicBezTo>
                          <a:cubicBezTo>
                            <a:pt x="5" y="4"/>
                            <a:pt x="5" y="4"/>
                            <a:pt x="5" y="4"/>
                          </a:cubicBezTo>
                          <a:cubicBezTo>
                            <a:pt x="4" y="4"/>
                            <a:pt x="4" y="5"/>
                            <a:pt x="3" y="5"/>
                          </a:cubicBezTo>
                          <a:cubicBezTo>
                            <a:pt x="4" y="5"/>
                            <a:pt x="4" y="3"/>
                            <a:pt x="1" y="2"/>
                          </a:cubicBezTo>
                          <a:cubicBezTo>
                            <a:pt x="4" y="4"/>
                            <a:pt x="0" y="2"/>
                            <a:pt x="1" y="4"/>
                          </a:cubicBezTo>
                          <a:cubicBezTo>
                            <a:pt x="0" y="2"/>
                            <a:pt x="0" y="4"/>
                            <a:pt x="0" y="5"/>
                          </a:cubicBezTo>
                          <a:cubicBezTo>
                            <a:pt x="2" y="4"/>
                            <a:pt x="1" y="5"/>
                            <a:pt x="0" y="5"/>
                          </a:cubicBezTo>
                          <a:cubicBezTo>
                            <a:pt x="5" y="6"/>
                            <a:pt x="0" y="8"/>
                            <a:pt x="2" y="7"/>
                          </a:cubicBezTo>
                          <a:cubicBezTo>
                            <a:pt x="1" y="8"/>
                            <a:pt x="1" y="9"/>
                            <a:pt x="2" y="9"/>
                          </a:cubicBezTo>
                          <a:cubicBezTo>
                            <a:pt x="3" y="9"/>
                            <a:pt x="3" y="9"/>
                            <a:pt x="2" y="9"/>
                          </a:cubicBezTo>
                          <a:cubicBezTo>
                            <a:pt x="2" y="8"/>
                            <a:pt x="3" y="8"/>
                            <a:pt x="3" y="8"/>
                          </a:cubicBezTo>
                          <a:cubicBezTo>
                            <a:pt x="3" y="9"/>
                            <a:pt x="4" y="8"/>
                            <a:pt x="4" y="8"/>
                          </a:cubicBezTo>
                          <a:cubicBezTo>
                            <a:pt x="4" y="7"/>
                            <a:pt x="4" y="7"/>
                            <a:pt x="4" y="7"/>
                          </a:cubicBezTo>
                          <a:cubicBezTo>
                            <a:pt x="4" y="6"/>
                            <a:pt x="4" y="5"/>
                            <a:pt x="4" y="5"/>
                          </a:cubicBezTo>
                          <a:cubicBezTo>
                            <a:pt x="4" y="5"/>
                            <a:pt x="4" y="5"/>
                            <a:pt x="5" y="5"/>
                          </a:cubicBezTo>
                          <a:cubicBezTo>
                            <a:pt x="5" y="5"/>
                            <a:pt x="5" y="5"/>
                            <a:pt x="5" y="5"/>
                          </a:cubicBezTo>
                          <a:cubicBezTo>
                            <a:pt x="6" y="6"/>
                            <a:pt x="6" y="6"/>
                            <a:pt x="6" y="6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30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1230" y="2063"/>
                      <a:ext cx="26" cy="16"/>
                    </a:xfrm>
                    <a:custGeom>
                      <a:avLst/>
                      <a:gdLst>
                        <a:gd name="T0" fmla="*/ 8 w 14"/>
                        <a:gd name="T1" fmla="*/ 7 h 7"/>
                        <a:gd name="T2" fmla="*/ 6 w 14"/>
                        <a:gd name="T3" fmla="*/ 4 h 7"/>
                        <a:gd name="T4" fmla="*/ 6 w 14"/>
                        <a:gd name="T5" fmla="*/ 4 h 7"/>
                        <a:gd name="T6" fmla="*/ 12 w 14"/>
                        <a:gd name="T7" fmla="*/ 6 h 7"/>
                        <a:gd name="T8" fmla="*/ 13 w 14"/>
                        <a:gd name="T9" fmla="*/ 4 h 7"/>
                        <a:gd name="T10" fmla="*/ 11 w 14"/>
                        <a:gd name="T11" fmla="*/ 4 h 7"/>
                        <a:gd name="T12" fmla="*/ 7 w 14"/>
                        <a:gd name="T13" fmla="*/ 3 h 7"/>
                        <a:gd name="T14" fmla="*/ 12 w 14"/>
                        <a:gd name="T15" fmla="*/ 4 h 7"/>
                        <a:gd name="T16" fmla="*/ 11 w 14"/>
                        <a:gd name="T17" fmla="*/ 3 h 7"/>
                        <a:gd name="T18" fmla="*/ 12 w 14"/>
                        <a:gd name="T19" fmla="*/ 1 h 7"/>
                        <a:gd name="T20" fmla="*/ 8 w 14"/>
                        <a:gd name="T21" fmla="*/ 3 h 7"/>
                        <a:gd name="T22" fmla="*/ 8 w 14"/>
                        <a:gd name="T23" fmla="*/ 0 h 7"/>
                        <a:gd name="T24" fmla="*/ 4 w 14"/>
                        <a:gd name="T25" fmla="*/ 1 h 7"/>
                        <a:gd name="T26" fmla="*/ 2 w 14"/>
                        <a:gd name="T27" fmla="*/ 1 h 7"/>
                        <a:gd name="T28" fmla="*/ 4 w 14"/>
                        <a:gd name="T29" fmla="*/ 3 h 7"/>
                        <a:gd name="T30" fmla="*/ 2 w 14"/>
                        <a:gd name="T31" fmla="*/ 2 h 7"/>
                        <a:gd name="T32" fmla="*/ 1 w 14"/>
                        <a:gd name="T33" fmla="*/ 1 h 7"/>
                        <a:gd name="T34" fmla="*/ 1 w 14"/>
                        <a:gd name="T35" fmla="*/ 3 h 7"/>
                        <a:gd name="T36" fmla="*/ 1 w 14"/>
                        <a:gd name="T37" fmla="*/ 3 h 7"/>
                        <a:gd name="T38" fmla="*/ 5 w 14"/>
                        <a:gd name="T39" fmla="*/ 5 h 7"/>
                        <a:gd name="T40" fmla="*/ 6 w 14"/>
                        <a:gd name="T41" fmla="*/ 7 h 7"/>
                        <a:gd name="T42" fmla="*/ 8 w 14"/>
                        <a:gd name="T43" fmla="*/ 7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4" h="7">
                          <a:moveTo>
                            <a:pt x="8" y="7"/>
                          </a:moveTo>
                          <a:cubicBezTo>
                            <a:pt x="8" y="7"/>
                            <a:pt x="8" y="4"/>
                            <a:pt x="6" y="4"/>
                          </a:cubicBezTo>
                          <a:cubicBezTo>
                            <a:pt x="7" y="4"/>
                            <a:pt x="7" y="4"/>
                            <a:pt x="6" y="4"/>
                          </a:cubicBezTo>
                          <a:cubicBezTo>
                            <a:pt x="8" y="4"/>
                            <a:pt x="11" y="6"/>
                            <a:pt x="12" y="6"/>
                          </a:cubicBezTo>
                          <a:cubicBezTo>
                            <a:pt x="14" y="6"/>
                            <a:pt x="13" y="5"/>
                            <a:pt x="13" y="4"/>
                          </a:cubicBezTo>
                          <a:cubicBezTo>
                            <a:pt x="12" y="4"/>
                            <a:pt x="12" y="4"/>
                            <a:pt x="11" y="4"/>
                          </a:cubicBezTo>
                          <a:cubicBezTo>
                            <a:pt x="10" y="4"/>
                            <a:pt x="8" y="3"/>
                            <a:pt x="7" y="3"/>
                          </a:cubicBezTo>
                          <a:cubicBezTo>
                            <a:pt x="8" y="3"/>
                            <a:pt x="12" y="4"/>
                            <a:pt x="12" y="4"/>
                          </a:cubicBezTo>
                          <a:cubicBezTo>
                            <a:pt x="12" y="4"/>
                            <a:pt x="12" y="3"/>
                            <a:pt x="11" y="3"/>
                          </a:cubicBezTo>
                          <a:cubicBezTo>
                            <a:pt x="12" y="3"/>
                            <a:pt x="14" y="3"/>
                            <a:pt x="12" y="1"/>
                          </a:cubicBezTo>
                          <a:cubicBezTo>
                            <a:pt x="8" y="0"/>
                            <a:pt x="8" y="2"/>
                            <a:pt x="8" y="3"/>
                          </a:cubicBezTo>
                          <a:cubicBezTo>
                            <a:pt x="7" y="1"/>
                            <a:pt x="9" y="2"/>
                            <a:pt x="8" y="0"/>
                          </a:cubicBezTo>
                          <a:cubicBezTo>
                            <a:pt x="6" y="0"/>
                            <a:pt x="3" y="0"/>
                            <a:pt x="4" y="1"/>
                          </a:cubicBezTo>
                          <a:cubicBezTo>
                            <a:pt x="2" y="0"/>
                            <a:pt x="2" y="1"/>
                            <a:pt x="2" y="1"/>
                          </a:cubicBezTo>
                          <a:cubicBezTo>
                            <a:pt x="2" y="2"/>
                            <a:pt x="4" y="3"/>
                            <a:pt x="4" y="3"/>
                          </a:cubicBezTo>
                          <a:cubicBezTo>
                            <a:pt x="4" y="3"/>
                            <a:pt x="2" y="2"/>
                            <a:pt x="2" y="2"/>
                          </a:cubicBezTo>
                          <a:cubicBezTo>
                            <a:pt x="2" y="2"/>
                            <a:pt x="1" y="2"/>
                            <a:pt x="1" y="1"/>
                          </a:cubicBezTo>
                          <a:cubicBezTo>
                            <a:pt x="0" y="2"/>
                            <a:pt x="0" y="2"/>
                            <a:pt x="1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2" y="4"/>
                            <a:pt x="4" y="4"/>
                            <a:pt x="5" y="5"/>
                          </a:cubicBezTo>
                          <a:cubicBezTo>
                            <a:pt x="4" y="5"/>
                            <a:pt x="5" y="5"/>
                            <a:pt x="6" y="7"/>
                          </a:cubicBezTo>
                          <a:cubicBezTo>
                            <a:pt x="4" y="5"/>
                            <a:pt x="6" y="7"/>
                            <a:pt x="8" y="7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31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252" y="2079"/>
                      <a:ext cx="4" cy="2"/>
                    </a:xfrm>
                    <a:custGeom>
                      <a:avLst/>
                      <a:gdLst>
                        <a:gd name="T0" fmla="*/ 0 w 2"/>
                        <a:gd name="T1" fmla="*/ 0 h 1"/>
                        <a:gd name="T2" fmla="*/ 2 w 2"/>
                        <a:gd name="T3" fmla="*/ 1 h 1"/>
                        <a:gd name="T4" fmla="*/ 1 w 2"/>
                        <a:gd name="T5" fmla="*/ 0 h 1"/>
                        <a:gd name="T6" fmla="*/ 0 w 2"/>
                        <a:gd name="T7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0"/>
                          </a:moveTo>
                          <a:cubicBezTo>
                            <a:pt x="1" y="0"/>
                            <a:pt x="1" y="0"/>
                            <a:pt x="2" y="1"/>
                          </a:cubicBezTo>
                          <a:cubicBezTo>
                            <a:pt x="2" y="0"/>
                            <a:pt x="2" y="0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32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1276" y="2094"/>
                      <a:ext cx="9" cy="7"/>
                    </a:xfrm>
                    <a:custGeom>
                      <a:avLst/>
                      <a:gdLst>
                        <a:gd name="T0" fmla="*/ 3 w 5"/>
                        <a:gd name="T1" fmla="*/ 2 h 3"/>
                        <a:gd name="T2" fmla="*/ 5 w 5"/>
                        <a:gd name="T3" fmla="*/ 0 h 3"/>
                        <a:gd name="T4" fmla="*/ 3 w 5"/>
                        <a:gd name="T5" fmla="*/ 2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" h="3">
                          <a:moveTo>
                            <a:pt x="3" y="2"/>
                          </a:moveTo>
                          <a:cubicBezTo>
                            <a:pt x="5" y="3"/>
                            <a:pt x="5" y="1"/>
                            <a:pt x="5" y="0"/>
                          </a:cubicBezTo>
                          <a:cubicBezTo>
                            <a:pt x="4" y="0"/>
                            <a:pt x="0" y="0"/>
                            <a:pt x="3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33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1285" y="2096"/>
                      <a:ext cx="8" cy="7"/>
                    </a:xfrm>
                    <a:custGeom>
                      <a:avLst/>
                      <a:gdLst>
                        <a:gd name="T0" fmla="*/ 3 w 4"/>
                        <a:gd name="T1" fmla="*/ 0 h 3"/>
                        <a:gd name="T2" fmla="*/ 0 w 4"/>
                        <a:gd name="T3" fmla="*/ 2 h 3"/>
                        <a:gd name="T4" fmla="*/ 4 w 4"/>
                        <a:gd name="T5" fmla="*/ 3 h 3"/>
                        <a:gd name="T6" fmla="*/ 4 w 4"/>
                        <a:gd name="T7" fmla="*/ 2 h 3"/>
                        <a:gd name="T8" fmla="*/ 2 w 4"/>
                        <a:gd name="T9" fmla="*/ 1 h 3"/>
                        <a:gd name="T10" fmla="*/ 3 w 4"/>
                        <a:gd name="T11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3" y="0"/>
                          </a:moveTo>
                          <a:cubicBezTo>
                            <a:pt x="1" y="0"/>
                            <a:pt x="0" y="1"/>
                            <a:pt x="0" y="2"/>
                          </a:cubicBezTo>
                          <a:cubicBezTo>
                            <a:pt x="1" y="2"/>
                            <a:pt x="3" y="2"/>
                            <a:pt x="4" y="3"/>
                          </a:cubicBezTo>
                          <a:cubicBezTo>
                            <a:pt x="4" y="3"/>
                            <a:pt x="4" y="2"/>
                            <a:pt x="4" y="2"/>
                          </a:cubicBezTo>
                          <a:cubicBezTo>
                            <a:pt x="4" y="1"/>
                            <a:pt x="3" y="1"/>
                            <a:pt x="2" y="1"/>
                          </a:cubicBezTo>
                          <a:cubicBezTo>
                            <a:pt x="3" y="1"/>
                            <a:pt x="3" y="1"/>
                            <a:pt x="3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34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1239" y="2081"/>
                      <a:ext cx="8" cy="4"/>
                    </a:xfrm>
                    <a:custGeom>
                      <a:avLst/>
                      <a:gdLst>
                        <a:gd name="T0" fmla="*/ 2 w 4"/>
                        <a:gd name="T1" fmla="*/ 0 h 2"/>
                        <a:gd name="T2" fmla="*/ 1 w 4"/>
                        <a:gd name="T3" fmla="*/ 2 h 2"/>
                        <a:gd name="T4" fmla="*/ 2 w 4"/>
                        <a:gd name="T5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2">
                          <a:moveTo>
                            <a:pt x="2" y="0"/>
                          </a:moveTo>
                          <a:cubicBezTo>
                            <a:pt x="1" y="0"/>
                            <a:pt x="0" y="1"/>
                            <a:pt x="1" y="2"/>
                          </a:cubicBezTo>
                          <a:cubicBezTo>
                            <a:pt x="3" y="2"/>
                            <a:pt x="4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35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1261" y="2101"/>
                      <a:ext cx="6" cy="4"/>
                    </a:xfrm>
                    <a:custGeom>
                      <a:avLst/>
                      <a:gdLst>
                        <a:gd name="T0" fmla="*/ 1 w 3"/>
                        <a:gd name="T1" fmla="*/ 2 h 2"/>
                        <a:gd name="T2" fmla="*/ 3 w 3"/>
                        <a:gd name="T3" fmla="*/ 1 h 2"/>
                        <a:gd name="T4" fmla="*/ 1 w 3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1" y="2"/>
                          </a:moveTo>
                          <a:cubicBezTo>
                            <a:pt x="2" y="2"/>
                            <a:pt x="2" y="2"/>
                            <a:pt x="3" y="1"/>
                          </a:cubicBezTo>
                          <a:cubicBezTo>
                            <a:pt x="1" y="0"/>
                            <a:pt x="0" y="1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36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1271" y="2110"/>
                      <a:ext cx="1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1 h 1"/>
                        <a:gd name="T4" fmla="*/ 1 w 1"/>
                        <a:gd name="T5" fmla="*/ 0 h 1"/>
                        <a:gd name="T6" fmla="*/ 0 w 1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0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37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1278" y="2116"/>
                      <a:ext cx="9" cy="9"/>
                    </a:xfrm>
                    <a:custGeom>
                      <a:avLst/>
                      <a:gdLst>
                        <a:gd name="T0" fmla="*/ 3 w 5"/>
                        <a:gd name="T1" fmla="*/ 2 h 4"/>
                        <a:gd name="T2" fmla="*/ 2 w 5"/>
                        <a:gd name="T3" fmla="*/ 0 h 4"/>
                        <a:gd name="T4" fmla="*/ 4 w 5"/>
                        <a:gd name="T5" fmla="*/ 4 h 4"/>
                        <a:gd name="T6" fmla="*/ 3 w 5"/>
                        <a:gd name="T7" fmla="*/ 2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" h="4">
                          <a:moveTo>
                            <a:pt x="3" y="2"/>
                          </a:moveTo>
                          <a:cubicBezTo>
                            <a:pt x="3" y="1"/>
                            <a:pt x="2" y="0"/>
                            <a:pt x="2" y="0"/>
                          </a:cubicBezTo>
                          <a:cubicBezTo>
                            <a:pt x="0" y="0"/>
                            <a:pt x="1" y="4"/>
                            <a:pt x="4" y="4"/>
                          </a:cubicBezTo>
                          <a:cubicBezTo>
                            <a:pt x="5" y="4"/>
                            <a:pt x="3" y="2"/>
                            <a:pt x="3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38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1276" y="2114"/>
                      <a:ext cx="4" cy="2"/>
                    </a:xfrm>
                    <a:custGeom>
                      <a:avLst/>
                      <a:gdLst>
                        <a:gd name="T0" fmla="*/ 0 w 2"/>
                        <a:gd name="T1" fmla="*/ 1 h 1"/>
                        <a:gd name="T2" fmla="*/ 1 w 2"/>
                        <a:gd name="T3" fmla="*/ 0 h 1"/>
                        <a:gd name="T4" fmla="*/ 0 w 2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1"/>
                          </a:moveTo>
                          <a:cubicBezTo>
                            <a:pt x="1" y="1"/>
                            <a:pt x="2" y="1"/>
                            <a:pt x="1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39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1283" y="2118"/>
                      <a:ext cx="4" cy="5"/>
                    </a:xfrm>
                    <a:custGeom>
                      <a:avLst/>
                      <a:gdLst>
                        <a:gd name="T0" fmla="*/ 2 w 2"/>
                        <a:gd name="T1" fmla="*/ 1 h 2"/>
                        <a:gd name="T2" fmla="*/ 2 w 2"/>
                        <a:gd name="T3" fmla="*/ 2 h 2"/>
                        <a:gd name="T4" fmla="*/ 2 w 2"/>
                        <a:gd name="T5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2" y="1"/>
                          </a:moveTo>
                          <a:cubicBezTo>
                            <a:pt x="0" y="0"/>
                            <a:pt x="1" y="2"/>
                            <a:pt x="2" y="2"/>
                          </a:cubicBezTo>
                          <a:cubicBezTo>
                            <a:pt x="1" y="2"/>
                            <a:pt x="2" y="1"/>
                            <a:pt x="2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40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1269" y="2096"/>
                      <a:ext cx="29" cy="31"/>
                    </a:xfrm>
                    <a:custGeom>
                      <a:avLst/>
                      <a:gdLst>
                        <a:gd name="T0" fmla="*/ 13 w 16"/>
                        <a:gd name="T1" fmla="*/ 10 h 14"/>
                        <a:gd name="T2" fmla="*/ 15 w 16"/>
                        <a:gd name="T3" fmla="*/ 9 h 14"/>
                        <a:gd name="T4" fmla="*/ 13 w 16"/>
                        <a:gd name="T5" fmla="*/ 9 h 14"/>
                        <a:gd name="T6" fmla="*/ 14 w 16"/>
                        <a:gd name="T7" fmla="*/ 8 h 14"/>
                        <a:gd name="T8" fmla="*/ 12 w 16"/>
                        <a:gd name="T9" fmla="*/ 7 h 14"/>
                        <a:gd name="T10" fmla="*/ 13 w 16"/>
                        <a:gd name="T11" fmla="*/ 7 h 14"/>
                        <a:gd name="T12" fmla="*/ 10 w 16"/>
                        <a:gd name="T13" fmla="*/ 7 h 14"/>
                        <a:gd name="T14" fmla="*/ 13 w 16"/>
                        <a:gd name="T15" fmla="*/ 7 h 14"/>
                        <a:gd name="T16" fmla="*/ 10 w 16"/>
                        <a:gd name="T17" fmla="*/ 4 h 14"/>
                        <a:gd name="T18" fmla="*/ 7 w 16"/>
                        <a:gd name="T19" fmla="*/ 2 h 14"/>
                        <a:gd name="T20" fmla="*/ 5 w 16"/>
                        <a:gd name="T21" fmla="*/ 0 h 14"/>
                        <a:gd name="T22" fmla="*/ 2 w 16"/>
                        <a:gd name="T23" fmla="*/ 1 h 14"/>
                        <a:gd name="T24" fmla="*/ 4 w 16"/>
                        <a:gd name="T25" fmla="*/ 2 h 14"/>
                        <a:gd name="T26" fmla="*/ 1 w 16"/>
                        <a:gd name="T27" fmla="*/ 3 h 14"/>
                        <a:gd name="T28" fmla="*/ 4 w 16"/>
                        <a:gd name="T29" fmla="*/ 2 h 14"/>
                        <a:gd name="T30" fmla="*/ 4 w 16"/>
                        <a:gd name="T31" fmla="*/ 4 h 14"/>
                        <a:gd name="T32" fmla="*/ 5 w 16"/>
                        <a:gd name="T33" fmla="*/ 4 h 14"/>
                        <a:gd name="T34" fmla="*/ 5 w 16"/>
                        <a:gd name="T35" fmla="*/ 4 h 14"/>
                        <a:gd name="T36" fmla="*/ 5 w 16"/>
                        <a:gd name="T37" fmla="*/ 6 h 14"/>
                        <a:gd name="T38" fmla="*/ 7 w 16"/>
                        <a:gd name="T39" fmla="*/ 6 h 14"/>
                        <a:gd name="T40" fmla="*/ 8 w 16"/>
                        <a:gd name="T41" fmla="*/ 8 h 14"/>
                        <a:gd name="T42" fmla="*/ 5 w 16"/>
                        <a:gd name="T43" fmla="*/ 8 h 14"/>
                        <a:gd name="T44" fmla="*/ 8 w 16"/>
                        <a:gd name="T45" fmla="*/ 8 h 14"/>
                        <a:gd name="T46" fmla="*/ 8 w 16"/>
                        <a:gd name="T47" fmla="*/ 8 h 14"/>
                        <a:gd name="T48" fmla="*/ 10 w 16"/>
                        <a:gd name="T49" fmla="*/ 9 h 14"/>
                        <a:gd name="T50" fmla="*/ 10 w 16"/>
                        <a:gd name="T51" fmla="*/ 10 h 14"/>
                        <a:gd name="T52" fmla="*/ 11 w 16"/>
                        <a:gd name="T53" fmla="*/ 10 h 14"/>
                        <a:gd name="T54" fmla="*/ 11 w 16"/>
                        <a:gd name="T55" fmla="*/ 10 h 14"/>
                        <a:gd name="T56" fmla="*/ 13 w 16"/>
                        <a:gd name="T57" fmla="*/ 12 h 14"/>
                        <a:gd name="T58" fmla="*/ 13 w 16"/>
                        <a:gd name="T59" fmla="*/ 12 h 14"/>
                        <a:gd name="T60" fmla="*/ 15 w 16"/>
                        <a:gd name="T61" fmla="*/ 10 h 14"/>
                        <a:gd name="T62" fmla="*/ 13 w 16"/>
                        <a:gd name="T63" fmla="*/ 10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16" h="14">
                          <a:moveTo>
                            <a:pt x="13" y="10"/>
                          </a:moveTo>
                          <a:cubicBezTo>
                            <a:pt x="14" y="10"/>
                            <a:pt x="15" y="10"/>
                            <a:pt x="15" y="9"/>
                          </a:cubicBezTo>
                          <a:cubicBezTo>
                            <a:pt x="15" y="9"/>
                            <a:pt x="14" y="9"/>
                            <a:pt x="13" y="9"/>
                          </a:cubicBezTo>
                          <a:cubicBezTo>
                            <a:pt x="14" y="9"/>
                            <a:pt x="14" y="8"/>
                            <a:pt x="14" y="8"/>
                          </a:cubicBezTo>
                          <a:cubicBezTo>
                            <a:pt x="13" y="7"/>
                            <a:pt x="12" y="7"/>
                            <a:pt x="12" y="7"/>
                          </a:cubicBezTo>
                          <a:cubicBezTo>
                            <a:pt x="13" y="7"/>
                            <a:pt x="13" y="7"/>
                            <a:pt x="13" y="7"/>
                          </a:cubicBezTo>
                          <a:cubicBezTo>
                            <a:pt x="11" y="6"/>
                            <a:pt x="11" y="6"/>
                            <a:pt x="10" y="7"/>
                          </a:cubicBezTo>
                          <a:cubicBezTo>
                            <a:pt x="11" y="6"/>
                            <a:pt x="11" y="6"/>
                            <a:pt x="13" y="7"/>
                          </a:cubicBezTo>
                          <a:cubicBezTo>
                            <a:pt x="13" y="6"/>
                            <a:pt x="12" y="5"/>
                            <a:pt x="10" y="4"/>
                          </a:cubicBezTo>
                          <a:cubicBezTo>
                            <a:pt x="9" y="3"/>
                            <a:pt x="8" y="2"/>
                            <a:pt x="7" y="2"/>
                          </a:cubicBezTo>
                          <a:cubicBezTo>
                            <a:pt x="7" y="2"/>
                            <a:pt x="7" y="1"/>
                            <a:pt x="5" y="0"/>
                          </a:cubicBezTo>
                          <a:cubicBezTo>
                            <a:pt x="4" y="0"/>
                            <a:pt x="2" y="0"/>
                            <a:pt x="2" y="1"/>
                          </a:cubicBezTo>
                          <a:cubicBezTo>
                            <a:pt x="3" y="2"/>
                            <a:pt x="4" y="2"/>
                            <a:pt x="4" y="2"/>
                          </a:cubicBezTo>
                          <a:cubicBezTo>
                            <a:pt x="5" y="2"/>
                            <a:pt x="0" y="2"/>
                            <a:pt x="1" y="3"/>
                          </a:cubicBezTo>
                          <a:cubicBezTo>
                            <a:pt x="2" y="3"/>
                            <a:pt x="5" y="3"/>
                            <a:pt x="4" y="2"/>
                          </a:cubicBezTo>
                          <a:cubicBezTo>
                            <a:pt x="5" y="2"/>
                            <a:pt x="4" y="3"/>
                            <a:pt x="4" y="4"/>
                          </a:cubicBezTo>
                          <a:cubicBezTo>
                            <a:pt x="4" y="3"/>
                            <a:pt x="4" y="4"/>
                            <a:pt x="5" y="4"/>
                          </a:cubicBezTo>
                          <a:cubicBezTo>
                            <a:pt x="5" y="4"/>
                            <a:pt x="5" y="4"/>
                            <a:pt x="5" y="4"/>
                          </a:cubicBezTo>
                          <a:cubicBezTo>
                            <a:pt x="6" y="5"/>
                            <a:pt x="3" y="5"/>
                            <a:pt x="5" y="6"/>
                          </a:cubicBezTo>
                          <a:cubicBezTo>
                            <a:pt x="6" y="6"/>
                            <a:pt x="6" y="6"/>
                            <a:pt x="7" y="6"/>
                          </a:cubicBezTo>
                          <a:cubicBezTo>
                            <a:pt x="7" y="6"/>
                            <a:pt x="6" y="6"/>
                            <a:pt x="8" y="8"/>
                          </a:cubicBezTo>
                          <a:cubicBezTo>
                            <a:pt x="7" y="8"/>
                            <a:pt x="5" y="7"/>
                            <a:pt x="5" y="8"/>
                          </a:cubicBezTo>
                          <a:cubicBezTo>
                            <a:pt x="6" y="9"/>
                            <a:pt x="7" y="9"/>
                            <a:pt x="8" y="8"/>
                          </a:cubicBezTo>
                          <a:cubicBezTo>
                            <a:pt x="6" y="9"/>
                            <a:pt x="8" y="9"/>
                            <a:pt x="8" y="8"/>
                          </a:cubicBezTo>
                          <a:cubicBezTo>
                            <a:pt x="8" y="10"/>
                            <a:pt x="11" y="10"/>
                            <a:pt x="10" y="9"/>
                          </a:cubicBezTo>
                          <a:cubicBezTo>
                            <a:pt x="11" y="9"/>
                            <a:pt x="11" y="10"/>
                            <a:pt x="10" y="10"/>
                          </a:cubicBezTo>
                          <a:cubicBezTo>
                            <a:pt x="11" y="10"/>
                            <a:pt x="11" y="10"/>
                            <a:pt x="11" y="10"/>
                          </a:cubicBezTo>
                          <a:cubicBezTo>
                            <a:pt x="11" y="10"/>
                            <a:pt x="11" y="10"/>
                            <a:pt x="11" y="10"/>
                          </a:cubicBezTo>
                          <a:cubicBezTo>
                            <a:pt x="13" y="10"/>
                            <a:pt x="11" y="12"/>
                            <a:pt x="13" y="12"/>
                          </a:cubicBezTo>
                          <a:cubicBezTo>
                            <a:pt x="13" y="12"/>
                            <a:pt x="13" y="12"/>
                            <a:pt x="13" y="12"/>
                          </a:cubicBezTo>
                          <a:cubicBezTo>
                            <a:pt x="16" y="14"/>
                            <a:pt x="16" y="11"/>
                            <a:pt x="15" y="10"/>
                          </a:cubicBezTo>
                          <a:cubicBezTo>
                            <a:pt x="15" y="10"/>
                            <a:pt x="14" y="10"/>
                            <a:pt x="13" y="1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41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1269" y="2103"/>
                      <a:ext cx="0" cy="2"/>
                    </a:xfrm>
                    <a:custGeom>
                      <a:avLst/>
                      <a:gdLst>
                        <a:gd name="T0" fmla="*/ 1 h 1"/>
                        <a:gd name="T1" fmla="*/ 0 h 1"/>
                        <a:gd name="T2" fmla="*/ 1 h 1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1"/>
                          </a:move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42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1283" y="2116"/>
                      <a:ext cx="4" cy="2"/>
                    </a:xfrm>
                    <a:custGeom>
                      <a:avLst/>
                      <a:gdLst>
                        <a:gd name="T0" fmla="*/ 0 w 2"/>
                        <a:gd name="T1" fmla="*/ 0 h 1"/>
                        <a:gd name="T2" fmla="*/ 0 w 2"/>
                        <a:gd name="T3" fmla="*/ 1 h 1"/>
                        <a:gd name="T4" fmla="*/ 0 w 2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0"/>
                          </a:moveTo>
                          <a:cubicBezTo>
                            <a:pt x="0" y="1"/>
                            <a:pt x="1" y="1"/>
                            <a:pt x="0" y="1"/>
                          </a:cubicBezTo>
                          <a:cubicBezTo>
                            <a:pt x="2" y="1"/>
                            <a:pt x="2" y="1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43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1276" y="2110"/>
                      <a:ext cx="2" cy="0"/>
                    </a:xfrm>
                    <a:custGeom>
                      <a:avLst/>
                      <a:gdLst>
                        <a:gd name="T0" fmla="*/ 0 w 1"/>
                        <a:gd name="T1" fmla="*/ 1 w 1"/>
                        <a:gd name="T2" fmla="*/ 0 w 1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1">
                          <a:moveTo>
                            <a:pt x="0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44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1269" y="2105"/>
                      <a:ext cx="7" cy="2"/>
                    </a:xfrm>
                    <a:custGeom>
                      <a:avLst/>
                      <a:gdLst>
                        <a:gd name="T0" fmla="*/ 3 w 4"/>
                        <a:gd name="T1" fmla="*/ 1 h 1"/>
                        <a:gd name="T2" fmla="*/ 4 w 4"/>
                        <a:gd name="T3" fmla="*/ 0 h 1"/>
                        <a:gd name="T4" fmla="*/ 3 w 4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1">
                          <a:moveTo>
                            <a:pt x="3" y="1"/>
                          </a:moveTo>
                          <a:cubicBezTo>
                            <a:pt x="3" y="0"/>
                            <a:pt x="4" y="1"/>
                            <a:pt x="4" y="0"/>
                          </a:cubicBezTo>
                          <a:cubicBezTo>
                            <a:pt x="4" y="0"/>
                            <a:pt x="0" y="0"/>
                            <a:pt x="3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45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1304" y="2118"/>
                      <a:ext cx="3" cy="5"/>
                    </a:xfrm>
                    <a:custGeom>
                      <a:avLst/>
                      <a:gdLst>
                        <a:gd name="T0" fmla="*/ 0 w 2"/>
                        <a:gd name="T1" fmla="*/ 1 h 2"/>
                        <a:gd name="T2" fmla="*/ 2 w 2"/>
                        <a:gd name="T3" fmla="*/ 0 h 2"/>
                        <a:gd name="T4" fmla="*/ 0 w 2"/>
                        <a:gd name="T5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1"/>
                          </a:moveTo>
                          <a:cubicBezTo>
                            <a:pt x="2" y="2"/>
                            <a:pt x="2" y="1"/>
                            <a:pt x="2" y="0"/>
                          </a:cubicBezTo>
                          <a:cubicBezTo>
                            <a:pt x="2" y="0"/>
                            <a:pt x="1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46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1298" y="2112"/>
                      <a:ext cx="4" cy="4"/>
                    </a:xfrm>
                    <a:custGeom>
                      <a:avLst/>
                      <a:gdLst>
                        <a:gd name="T0" fmla="*/ 1 w 2"/>
                        <a:gd name="T1" fmla="*/ 0 h 2"/>
                        <a:gd name="T2" fmla="*/ 1 w 2"/>
                        <a:gd name="T3" fmla="*/ 2 h 2"/>
                        <a:gd name="T4" fmla="*/ 1 w 2"/>
                        <a:gd name="T5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0"/>
                          </a:moveTo>
                          <a:cubicBezTo>
                            <a:pt x="0" y="1"/>
                            <a:pt x="0" y="1"/>
                            <a:pt x="1" y="2"/>
                          </a:cubicBezTo>
                          <a:cubicBezTo>
                            <a:pt x="1" y="2"/>
                            <a:pt x="2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247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1300" y="2114"/>
                      <a:ext cx="7" cy="4"/>
                    </a:xfrm>
                    <a:custGeom>
                      <a:avLst/>
                      <a:gdLst>
                        <a:gd name="T0" fmla="*/ 2 w 4"/>
                        <a:gd name="T1" fmla="*/ 1 h 2"/>
                        <a:gd name="T2" fmla="*/ 1 w 4"/>
                        <a:gd name="T3" fmla="*/ 2 h 2"/>
                        <a:gd name="T4" fmla="*/ 2 w 4"/>
                        <a:gd name="T5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2">
                          <a:moveTo>
                            <a:pt x="2" y="1"/>
                          </a:moveTo>
                          <a:cubicBezTo>
                            <a:pt x="0" y="0"/>
                            <a:pt x="1" y="2"/>
                            <a:pt x="1" y="2"/>
                          </a:cubicBezTo>
                          <a:cubicBezTo>
                            <a:pt x="4" y="2"/>
                            <a:pt x="4" y="2"/>
                            <a:pt x="2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95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2214563" y="3505201"/>
                    <a:ext cx="1278000" cy="648000"/>
                    <a:chOff x="1401" y="2211"/>
                    <a:chExt cx="1049" cy="448"/>
                  </a:xfrm>
                  <a:grpFill/>
                </p:grpSpPr>
                <p:sp>
                  <p:nvSpPr>
                    <p:cNvPr id="12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2174" y="2631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1 w 1"/>
                        <a:gd name="T3" fmla="*/ 1 h 1"/>
                        <a:gd name="T4" fmla="*/ 0 w 1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0"/>
                            <a:pt x="1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2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2292" y="2461"/>
                      <a:ext cx="5" cy="9"/>
                    </a:xfrm>
                    <a:custGeom>
                      <a:avLst/>
                      <a:gdLst>
                        <a:gd name="T0" fmla="*/ 0 w 2"/>
                        <a:gd name="T1" fmla="*/ 4 h 4"/>
                        <a:gd name="T2" fmla="*/ 2 w 2"/>
                        <a:gd name="T3" fmla="*/ 4 h 4"/>
                        <a:gd name="T4" fmla="*/ 2 w 2"/>
                        <a:gd name="T5" fmla="*/ 0 h 4"/>
                        <a:gd name="T6" fmla="*/ 0 w 2"/>
                        <a:gd name="T7" fmla="*/ 4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0" y="4"/>
                          </a:moveTo>
                          <a:cubicBezTo>
                            <a:pt x="1" y="4"/>
                            <a:pt x="1" y="4"/>
                            <a:pt x="2" y="4"/>
                          </a:cubicBezTo>
                          <a:cubicBezTo>
                            <a:pt x="2" y="3"/>
                            <a:pt x="2" y="2"/>
                            <a:pt x="2" y="0"/>
                          </a:cubicBezTo>
                          <a:cubicBezTo>
                            <a:pt x="2" y="2"/>
                            <a:pt x="2" y="4"/>
                            <a:pt x="0" y="4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2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2323" y="2362"/>
                      <a:ext cx="38" cy="11"/>
                    </a:xfrm>
                    <a:custGeom>
                      <a:avLst/>
                      <a:gdLst>
                        <a:gd name="T0" fmla="*/ 11 w 16"/>
                        <a:gd name="T1" fmla="*/ 2 h 5"/>
                        <a:gd name="T2" fmla="*/ 13 w 16"/>
                        <a:gd name="T3" fmla="*/ 0 h 5"/>
                        <a:gd name="T4" fmla="*/ 9 w 16"/>
                        <a:gd name="T5" fmla="*/ 2 h 5"/>
                        <a:gd name="T6" fmla="*/ 6 w 16"/>
                        <a:gd name="T7" fmla="*/ 2 h 5"/>
                        <a:gd name="T8" fmla="*/ 3 w 16"/>
                        <a:gd name="T9" fmla="*/ 2 h 5"/>
                        <a:gd name="T10" fmla="*/ 2 w 16"/>
                        <a:gd name="T11" fmla="*/ 2 h 5"/>
                        <a:gd name="T12" fmla="*/ 0 w 16"/>
                        <a:gd name="T13" fmla="*/ 4 h 5"/>
                        <a:gd name="T14" fmla="*/ 1 w 16"/>
                        <a:gd name="T15" fmla="*/ 5 h 5"/>
                        <a:gd name="T16" fmla="*/ 3 w 16"/>
                        <a:gd name="T17" fmla="*/ 4 h 5"/>
                        <a:gd name="T18" fmla="*/ 4 w 16"/>
                        <a:gd name="T19" fmla="*/ 4 h 5"/>
                        <a:gd name="T20" fmla="*/ 16 w 16"/>
                        <a:gd name="T21" fmla="*/ 1 h 5"/>
                        <a:gd name="T22" fmla="*/ 12 w 16"/>
                        <a:gd name="T23" fmla="*/ 1 h 5"/>
                        <a:gd name="T24" fmla="*/ 11 w 16"/>
                        <a:gd name="T25" fmla="*/ 2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6" h="5">
                          <a:moveTo>
                            <a:pt x="11" y="2"/>
                          </a:moveTo>
                          <a:cubicBezTo>
                            <a:pt x="11" y="2"/>
                            <a:pt x="12" y="1"/>
                            <a:pt x="13" y="0"/>
                          </a:cubicBezTo>
                          <a:cubicBezTo>
                            <a:pt x="11" y="1"/>
                            <a:pt x="11" y="2"/>
                            <a:pt x="9" y="2"/>
                          </a:cubicBezTo>
                          <a:cubicBezTo>
                            <a:pt x="8" y="2"/>
                            <a:pt x="7" y="2"/>
                            <a:pt x="6" y="2"/>
                          </a:cubicBezTo>
                          <a:cubicBezTo>
                            <a:pt x="5" y="2"/>
                            <a:pt x="4" y="2"/>
                            <a:pt x="3" y="2"/>
                          </a:cubicBezTo>
                          <a:cubicBezTo>
                            <a:pt x="3" y="2"/>
                            <a:pt x="3" y="2"/>
                            <a:pt x="2" y="2"/>
                          </a:cubicBezTo>
                          <a:cubicBezTo>
                            <a:pt x="1" y="3"/>
                            <a:pt x="0" y="3"/>
                            <a:pt x="0" y="4"/>
                          </a:cubicBezTo>
                          <a:cubicBezTo>
                            <a:pt x="0" y="5"/>
                            <a:pt x="3" y="4"/>
                            <a:pt x="1" y="5"/>
                          </a:cubicBezTo>
                          <a:cubicBezTo>
                            <a:pt x="2" y="5"/>
                            <a:pt x="3" y="5"/>
                            <a:pt x="3" y="4"/>
                          </a:cubicBezTo>
                          <a:cubicBezTo>
                            <a:pt x="4" y="4"/>
                            <a:pt x="4" y="4"/>
                            <a:pt x="4" y="4"/>
                          </a:cubicBezTo>
                          <a:cubicBezTo>
                            <a:pt x="8" y="3"/>
                            <a:pt x="14" y="3"/>
                            <a:pt x="16" y="1"/>
                          </a:cubicBezTo>
                          <a:cubicBezTo>
                            <a:pt x="15" y="1"/>
                            <a:pt x="13" y="1"/>
                            <a:pt x="12" y="1"/>
                          </a:cubicBezTo>
                          <a:cubicBezTo>
                            <a:pt x="12" y="2"/>
                            <a:pt x="12" y="2"/>
                            <a:pt x="11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27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2122" y="2572"/>
                      <a:ext cx="7" cy="4"/>
                    </a:xfrm>
                    <a:custGeom>
                      <a:avLst/>
                      <a:gdLst>
                        <a:gd name="T0" fmla="*/ 3 w 3"/>
                        <a:gd name="T1" fmla="*/ 0 h 2"/>
                        <a:gd name="T2" fmla="*/ 0 w 3"/>
                        <a:gd name="T3" fmla="*/ 1 h 2"/>
                        <a:gd name="T4" fmla="*/ 3 w 3"/>
                        <a:gd name="T5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3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" y="2"/>
                            <a:pt x="3" y="1"/>
                            <a:pt x="3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28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2379" y="2357"/>
                      <a:ext cx="8" cy="2"/>
                    </a:xfrm>
                    <a:custGeom>
                      <a:avLst/>
                      <a:gdLst>
                        <a:gd name="T0" fmla="*/ 0 w 3"/>
                        <a:gd name="T1" fmla="*/ 0 h 1"/>
                        <a:gd name="T2" fmla="*/ 2 w 3"/>
                        <a:gd name="T3" fmla="*/ 0 h 1"/>
                        <a:gd name="T4" fmla="*/ 0 w 3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0" y="0"/>
                          </a:moveTo>
                          <a:cubicBezTo>
                            <a:pt x="1" y="0"/>
                            <a:pt x="3" y="1"/>
                            <a:pt x="2" y="0"/>
                          </a:cubicBezTo>
                          <a:cubicBezTo>
                            <a:pt x="1" y="0"/>
                            <a:pt x="1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29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15" y="2303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0" y="1"/>
                            <a:pt x="1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30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20" y="2305"/>
                      <a:ext cx="0" cy="2"/>
                    </a:xfrm>
                    <a:custGeom>
                      <a:avLst/>
                      <a:gdLst>
                        <a:gd name="T0" fmla="*/ 1 h 1"/>
                        <a:gd name="T1" fmla="*/ 0 h 1"/>
                        <a:gd name="T2" fmla="*/ 1 h 1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1"/>
                          </a:move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31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1997" y="2574"/>
                      <a:ext cx="4" cy="2"/>
                    </a:xfrm>
                    <a:custGeom>
                      <a:avLst/>
                      <a:gdLst>
                        <a:gd name="T0" fmla="*/ 0 w 2"/>
                        <a:gd name="T1" fmla="*/ 1 h 1"/>
                        <a:gd name="T2" fmla="*/ 2 w 2"/>
                        <a:gd name="T3" fmla="*/ 1 h 1"/>
                        <a:gd name="T4" fmla="*/ 0 w 2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1"/>
                          </a:moveTo>
                          <a:cubicBezTo>
                            <a:pt x="1" y="1"/>
                            <a:pt x="2" y="1"/>
                            <a:pt x="2" y="1"/>
                          </a:cubicBezTo>
                          <a:cubicBezTo>
                            <a:pt x="1" y="0"/>
                            <a:pt x="1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32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2370" y="2355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1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1" y="1"/>
                            <a:pt x="1" y="0"/>
                            <a:pt x="1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33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1430" y="2225"/>
                      <a:ext cx="4" cy="2"/>
                    </a:xfrm>
                    <a:custGeom>
                      <a:avLst/>
                      <a:gdLst>
                        <a:gd name="T0" fmla="*/ 1 w 2"/>
                        <a:gd name="T1" fmla="*/ 0 h 1"/>
                        <a:gd name="T2" fmla="*/ 2 w 2"/>
                        <a:gd name="T3" fmla="*/ 1 h 1"/>
                        <a:gd name="T4" fmla="*/ 1 w 2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1" y="0"/>
                          </a:moveTo>
                          <a:cubicBezTo>
                            <a:pt x="0" y="1"/>
                            <a:pt x="0" y="1"/>
                            <a:pt x="2" y="1"/>
                          </a:cubicBezTo>
                          <a:cubicBezTo>
                            <a:pt x="2" y="1"/>
                            <a:pt x="2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34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1434" y="2225"/>
                      <a:ext cx="5" cy="2"/>
                    </a:xfrm>
                    <a:custGeom>
                      <a:avLst/>
                      <a:gdLst>
                        <a:gd name="T0" fmla="*/ 1 w 2"/>
                        <a:gd name="T1" fmla="*/ 0 h 1"/>
                        <a:gd name="T2" fmla="*/ 0 w 2"/>
                        <a:gd name="T3" fmla="*/ 1 h 1"/>
                        <a:gd name="T4" fmla="*/ 1 w 2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1" y="0"/>
                          </a:moveTo>
                          <a:cubicBezTo>
                            <a:pt x="1" y="0"/>
                            <a:pt x="0" y="0"/>
                            <a:pt x="0" y="1"/>
                          </a:cubicBezTo>
                          <a:cubicBezTo>
                            <a:pt x="1" y="1"/>
                            <a:pt x="2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35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2422" y="2300"/>
                      <a:ext cx="7" cy="7"/>
                    </a:xfrm>
                    <a:custGeom>
                      <a:avLst/>
                      <a:gdLst>
                        <a:gd name="T0" fmla="*/ 2 w 3"/>
                        <a:gd name="T1" fmla="*/ 3 h 3"/>
                        <a:gd name="T2" fmla="*/ 3 w 3"/>
                        <a:gd name="T3" fmla="*/ 1 h 3"/>
                        <a:gd name="T4" fmla="*/ 2 w 3"/>
                        <a:gd name="T5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2" y="3"/>
                          </a:moveTo>
                          <a:cubicBezTo>
                            <a:pt x="2" y="2"/>
                            <a:pt x="3" y="2"/>
                            <a:pt x="3" y="1"/>
                          </a:cubicBezTo>
                          <a:cubicBezTo>
                            <a:pt x="1" y="0"/>
                            <a:pt x="0" y="2"/>
                            <a:pt x="2" y="3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36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1909" y="2598"/>
                      <a:ext cx="7" cy="2"/>
                    </a:xfrm>
                    <a:custGeom>
                      <a:avLst/>
                      <a:gdLst>
                        <a:gd name="T0" fmla="*/ 3 w 3"/>
                        <a:gd name="T1" fmla="*/ 0 h 1"/>
                        <a:gd name="T2" fmla="*/ 0 w 3"/>
                        <a:gd name="T3" fmla="*/ 1 h 1"/>
                        <a:gd name="T4" fmla="*/ 3 w 3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3" y="0"/>
                          </a:moveTo>
                          <a:cubicBezTo>
                            <a:pt x="2" y="0"/>
                            <a:pt x="1" y="0"/>
                            <a:pt x="0" y="1"/>
                          </a:cubicBezTo>
                          <a:cubicBezTo>
                            <a:pt x="1" y="1"/>
                            <a:pt x="2" y="0"/>
                            <a:pt x="3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37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2146" y="2272"/>
                      <a:ext cx="7" cy="2"/>
                    </a:xfrm>
                    <a:custGeom>
                      <a:avLst/>
                      <a:gdLst>
                        <a:gd name="T0" fmla="*/ 1 w 3"/>
                        <a:gd name="T1" fmla="*/ 0 h 1"/>
                        <a:gd name="T2" fmla="*/ 0 w 3"/>
                        <a:gd name="T3" fmla="*/ 1 h 1"/>
                        <a:gd name="T4" fmla="*/ 1 w 3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0" y="1"/>
                          </a:cubicBezTo>
                          <a:cubicBezTo>
                            <a:pt x="1" y="1"/>
                            <a:pt x="3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38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046" y="2232"/>
                      <a:ext cx="12" cy="7"/>
                    </a:xfrm>
                    <a:custGeom>
                      <a:avLst/>
                      <a:gdLst>
                        <a:gd name="T0" fmla="*/ 5 w 5"/>
                        <a:gd name="T1" fmla="*/ 1 h 3"/>
                        <a:gd name="T2" fmla="*/ 1 w 5"/>
                        <a:gd name="T3" fmla="*/ 3 h 3"/>
                        <a:gd name="T4" fmla="*/ 5 w 5"/>
                        <a:gd name="T5" fmla="*/ 1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" h="3">
                          <a:moveTo>
                            <a:pt x="5" y="1"/>
                          </a:moveTo>
                          <a:cubicBezTo>
                            <a:pt x="5" y="0"/>
                            <a:pt x="0" y="2"/>
                            <a:pt x="1" y="3"/>
                          </a:cubicBezTo>
                          <a:cubicBezTo>
                            <a:pt x="3" y="2"/>
                            <a:pt x="4" y="2"/>
                            <a:pt x="5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39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1515" y="2503"/>
                      <a:ext cx="4" cy="5"/>
                    </a:xfrm>
                    <a:custGeom>
                      <a:avLst/>
                      <a:gdLst>
                        <a:gd name="T0" fmla="*/ 2 w 2"/>
                        <a:gd name="T1" fmla="*/ 1 h 2"/>
                        <a:gd name="T2" fmla="*/ 0 w 2"/>
                        <a:gd name="T3" fmla="*/ 0 h 2"/>
                        <a:gd name="T4" fmla="*/ 2 w 2"/>
                        <a:gd name="T5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2" y="1"/>
                          </a:moveTo>
                          <a:cubicBezTo>
                            <a:pt x="1" y="0"/>
                            <a:pt x="1" y="0"/>
                            <a:pt x="0" y="0"/>
                          </a:cubicBezTo>
                          <a:cubicBezTo>
                            <a:pt x="1" y="0"/>
                            <a:pt x="1" y="2"/>
                            <a:pt x="2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40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1515" y="2513"/>
                      <a:ext cx="2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0 w 1"/>
                        <a:gd name="T3" fmla="*/ 0 h 1"/>
                        <a:gd name="T4" fmla="*/ 1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1" y="1"/>
                            <a:pt x="1" y="0"/>
                            <a:pt x="0" y="0"/>
                          </a:cubicBezTo>
                          <a:cubicBezTo>
                            <a:pt x="0" y="0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41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486" y="2494"/>
                      <a:ext cx="3" cy="2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1 w 1"/>
                        <a:gd name="T3" fmla="*/ 0 h 1"/>
                        <a:gd name="T4" fmla="*/ 0 w 1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cubicBezTo>
                            <a:pt x="0" y="1"/>
                            <a:pt x="0" y="1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42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489" y="2491"/>
                      <a:ext cx="7" cy="5"/>
                    </a:xfrm>
                    <a:custGeom>
                      <a:avLst/>
                      <a:gdLst>
                        <a:gd name="T0" fmla="*/ 1 w 3"/>
                        <a:gd name="T1" fmla="*/ 0 h 2"/>
                        <a:gd name="T2" fmla="*/ 3 w 3"/>
                        <a:gd name="T3" fmla="*/ 0 h 2"/>
                        <a:gd name="T4" fmla="*/ 1 w 3"/>
                        <a:gd name="T5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1" y="0"/>
                          </a:moveTo>
                          <a:cubicBezTo>
                            <a:pt x="0" y="2"/>
                            <a:pt x="3" y="1"/>
                            <a:pt x="3" y="0"/>
                          </a:cubicBezTo>
                          <a:cubicBezTo>
                            <a:pt x="3" y="1"/>
                            <a:pt x="2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43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2389" y="2357"/>
                      <a:ext cx="7" cy="2"/>
                    </a:xfrm>
                    <a:custGeom>
                      <a:avLst/>
                      <a:gdLst>
                        <a:gd name="T0" fmla="*/ 2 w 3"/>
                        <a:gd name="T1" fmla="*/ 0 h 1"/>
                        <a:gd name="T2" fmla="*/ 0 w 3"/>
                        <a:gd name="T3" fmla="*/ 1 h 1"/>
                        <a:gd name="T4" fmla="*/ 3 w 3"/>
                        <a:gd name="T5" fmla="*/ 1 h 1"/>
                        <a:gd name="T6" fmla="*/ 2 w 3"/>
                        <a:gd name="T7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2" y="0"/>
                          </a:moveTo>
                          <a:cubicBezTo>
                            <a:pt x="3" y="1"/>
                            <a:pt x="1" y="1"/>
                            <a:pt x="0" y="1"/>
                          </a:cubicBezTo>
                          <a:cubicBezTo>
                            <a:pt x="1" y="1"/>
                            <a:pt x="2" y="1"/>
                            <a:pt x="3" y="1"/>
                          </a:cubicBezTo>
                          <a:cubicBezTo>
                            <a:pt x="3" y="1"/>
                            <a:pt x="3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4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1" y="2241"/>
                      <a:ext cx="3" cy="3"/>
                    </a:xfrm>
                    <a:prstGeom prst="rect">
                      <a:avLst/>
                    </a:prstGeom>
                    <a:grpFill/>
                    <a:ln w="63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45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1439" y="2229"/>
                      <a:ext cx="5" cy="5"/>
                    </a:xfrm>
                    <a:custGeom>
                      <a:avLst/>
                      <a:gdLst>
                        <a:gd name="T0" fmla="*/ 1 w 2"/>
                        <a:gd name="T1" fmla="*/ 1 h 2"/>
                        <a:gd name="T2" fmla="*/ 1 w 2"/>
                        <a:gd name="T3" fmla="*/ 0 h 2"/>
                        <a:gd name="T4" fmla="*/ 1 w 2"/>
                        <a:gd name="T5" fmla="*/ 2 h 2"/>
                        <a:gd name="T6" fmla="*/ 1 w 2"/>
                        <a:gd name="T7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1"/>
                          </a:moveTo>
                          <a:cubicBezTo>
                            <a:pt x="1" y="0"/>
                            <a:pt x="2" y="0"/>
                            <a:pt x="1" y="0"/>
                          </a:cubicBezTo>
                          <a:cubicBezTo>
                            <a:pt x="0" y="0"/>
                            <a:pt x="0" y="1"/>
                            <a:pt x="1" y="2"/>
                          </a:cubicBezTo>
                          <a:cubicBezTo>
                            <a:pt x="1" y="1"/>
                            <a:pt x="0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46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2112" y="2277"/>
                      <a:ext cx="3" cy="4"/>
                    </a:xfrm>
                    <a:custGeom>
                      <a:avLst/>
                      <a:gdLst>
                        <a:gd name="T0" fmla="*/ 1 w 1"/>
                        <a:gd name="T1" fmla="*/ 0 h 2"/>
                        <a:gd name="T2" fmla="*/ 0 w 1"/>
                        <a:gd name="T3" fmla="*/ 0 h 2"/>
                        <a:gd name="T4" fmla="*/ 0 w 1"/>
                        <a:gd name="T5" fmla="*/ 2 h 2"/>
                        <a:gd name="T6" fmla="*/ 1 w 1"/>
                        <a:gd name="T7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1"/>
                            <a:pt x="0" y="2"/>
                          </a:cubicBezTo>
                          <a:cubicBezTo>
                            <a:pt x="1" y="1"/>
                            <a:pt x="1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47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1444" y="2246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0 w 1"/>
                        <a:gd name="T3" fmla="*/ 1 h 1"/>
                        <a:gd name="T4" fmla="*/ 1 w 1"/>
                        <a:gd name="T5" fmla="*/ 1 h 1"/>
                        <a:gd name="T6" fmla="*/ 0 w 1"/>
                        <a:gd name="T7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0" y="1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48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2058" y="2246"/>
                      <a:ext cx="14" cy="9"/>
                    </a:xfrm>
                    <a:custGeom>
                      <a:avLst/>
                      <a:gdLst>
                        <a:gd name="T0" fmla="*/ 1 w 6"/>
                        <a:gd name="T1" fmla="*/ 4 h 4"/>
                        <a:gd name="T2" fmla="*/ 4 w 6"/>
                        <a:gd name="T3" fmla="*/ 1 h 4"/>
                        <a:gd name="T4" fmla="*/ 4 w 6"/>
                        <a:gd name="T5" fmla="*/ 1 h 4"/>
                        <a:gd name="T6" fmla="*/ 6 w 6"/>
                        <a:gd name="T7" fmla="*/ 0 h 4"/>
                        <a:gd name="T8" fmla="*/ 1 w 6"/>
                        <a:gd name="T9" fmla="*/ 1 h 4"/>
                        <a:gd name="T10" fmla="*/ 0 w 6"/>
                        <a:gd name="T11" fmla="*/ 2 h 4"/>
                        <a:gd name="T12" fmla="*/ 1 w 6"/>
                        <a:gd name="T13" fmla="*/ 3 h 4"/>
                        <a:gd name="T14" fmla="*/ 1 w 6"/>
                        <a:gd name="T15" fmla="*/ 4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1" y="4"/>
                          </a:moveTo>
                          <a:cubicBezTo>
                            <a:pt x="2" y="3"/>
                            <a:pt x="3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5" y="1"/>
                            <a:pt x="6" y="1"/>
                            <a:pt x="6" y="0"/>
                          </a:cubicBezTo>
                          <a:cubicBezTo>
                            <a:pt x="4" y="0"/>
                            <a:pt x="2" y="1"/>
                            <a:pt x="1" y="1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3"/>
                            <a:pt x="1" y="3"/>
                            <a:pt x="1" y="3"/>
                          </a:cubicBezTo>
                          <a:cubicBezTo>
                            <a:pt x="0" y="3"/>
                            <a:pt x="0" y="3"/>
                            <a:pt x="1" y="4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49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2079" y="2286"/>
                      <a:ext cx="10" cy="9"/>
                    </a:xfrm>
                    <a:custGeom>
                      <a:avLst/>
                      <a:gdLst>
                        <a:gd name="T0" fmla="*/ 2 w 4"/>
                        <a:gd name="T1" fmla="*/ 3 h 4"/>
                        <a:gd name="T2" fmla="*/ 4 w 4"/>
                        <a:gd name="T3" fmla="*/ 0 h 4"/>
                        <a:gd name="T4" fmla="*/ 0 w 4"/>
                        <a:gd name="T5" fmla="*/ 2 h 4"/>
                        <a:gd name="T6" fmla="*/ 2 w 4"/>
                        <a:gd name="T7" fmla="*/ 3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2" y="3"/>
                          </a:moveTo>
                          <a:cubicBezTo>
                            <a:pt x="3" y="2"/>
                            <a:pt x="3" y="1"/>
                            <a:pt x="4" y="0"/>
                          </a:cubicBezTo>
                          <a:cubicBezTo>
                            <a:pt x="2" y="1"/>
                            <a:pt x="2" y="1"/>
                            <a:pt x="0" y="2"/>
                          </a:cubicBezTo>
                          <a:cubicBezTo>
                            <a:pt x="0" y="3"/>
                            <a:pt x="1" y="4"/>
                            <a:pt x="2" y="3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50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2046" y="2565"/>
                      <a:ext cx="3" cy="2"/>
                    </a:xfrm>
                    <a:custGeom>
                      <a:avLst/>
                      <a:gdLst>
                        <a:gd name="T0" fmla="*/ 1 w 1"/>
                        <a:gd name="T1" fmla="*/ 0 h 1"/>
                        <a:gd name="T2" fmla="*/ 0 w 1"/>
                        <a:gd name="T3" fmla="*/ 1 h 1"/>
                        <a:gd name="T4" fmla="*/ 1 w 1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0"/>
                          </a:move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1" y="1"/>
                            <a:pt x="1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51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2200" y="2593"/>
                      <a:ext cx="2" cy="5"/>
                    </a:xfrm>
                    <a:custGeom>
                      <a:avLst/>
                      <a:gdLst>
                        <a:gd name="T0" fmla="*/ 1 w 1"/>
                        <a:gd name="T1" fmla="*/ 2 h 2"/>
                        <a:gd name="T2" fmla="*/ 0 w 1"/>
                        <a:gd name="T3" fmla="*/ 0 h 2"/>
                        <a:gd name="T4" fmla="*/ 1 w 1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2"/>
                          </a:moveTo>
                          <a:cubicBezTo>
                            <a:pt x="1" y="2"/>
                            <a:pt x="1" y="1"/>
                            <a:pt x="0" y="0"/>
                          </a:cubicBezTo>
                          <a:cubicBezTo>
                            <a:pt x="0" y="1"/>
                            <a:pt x="0" y="2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52" name="Freeform 218"/>
                    <p:cNvSpPr>
                      <a:spLocks/>
                    </p:cNvSpPr>
                    <p:nvPr/>
                  </p:nvSpPr>
                  <p:spPr bwMode="auto">
                    <a:xfrm>
                      <a:off x="2188" y="2548"/>
                      <a:ext cx="0" cy="5"/>
                    </a:xfrm>
                    <a:custGeom>
                      <a:avLst/>
                      <a:gdLst>
                        <a:gd name="T0" fmla="*/ 0 h 2"/>
                        <a:gd name="T1" fmla="*/ 2 h 2"/>
                        <a:gd name="T2" fmla="*/ 0 h 2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2">
                          <a:moveTo>
                            <a:pt x="0" y="0"/>
                          </a:move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2"/>
                            <a:pt x="0" y="1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53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1441" y="2234"/>
                      <a:ext cx="3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0 w 1"/>
                        <a:gd name="T3" fmla="*/ 0 h 1"/>
                        <a:gd name="T4" fmla="*/ 0 w 1"/>
                        <a:gd name="T5" fmla="*/ 1 h 1"/>
                        <a:gd name="T6" fmla="*/ 1 w 1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0" y="1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1"/>
                            <a:pt x="0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54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1444" y="2236"/>
                      <a:ext cx="2" cy="0"/>
                    </a:xfrm>
                    <a:custGeom>
                      <a:avLst/>
                      <a:gdLst>
                        <a:gd name="T0" fmla="*/ 0 w 1"/>
                        <a:gd name="T1" fmla="*/ 1 w 1"/>
                        <a:gd name="T2" fmla="*/ 0 w 1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1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1" y="0"/>
                          </a:cubicBezTo>
                          <a:cubicBezTo>
                            <a:pt x="1" y="0"/>
                            <a:pt x="1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55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1900" y="2607"/>
                      <a:ext cx="5" cy="5"/>
                    </a:xfrm>
                    <a:custGeom>
                      <a:avLst/>
                      <a:gdLst>
                        <a:gd name="T0" fmla="*/ 0 w 2"/>
                        <a:gd name="T1" fmla="*/ 2 h 2"/>
                        <a:gd name="T2" fmla="*/ 0 w 2"/>
                        <a:gd name="T3" fmla="*/ 2 h 2"/>
                        <a:gd name="T4" fmla="*/ 2 w 2"/>
                        <a:gd name="T5" fmla="*/ 0 h 2"/>
                        <a:gd name="T6" fmla="*/ 0 w 2"/>
                        <a:gd name="T7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2"/>
                          </a:move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1" y="2"/>
                            <a:pt x="1" y="1"/>
                            <a:pt x="2" y="0"/>
                          </a:cubicBezTo>
                          <a:cubicBezTo>
                            <a:pt x="1" y="0"/>
                            <a:pt x="1" y="1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56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1940" y="2579"/>
                      <a:ext cx="7" cy="4"/>
                    </a:xfrm>
                    <a:custGeom>
                      <a:avLst/>
                      <a:gdLst>
                        <a:gd name="T0" fmla="*/ 0 w 3"/>
                        <a:gd name="T1" fmla="*/ 2 h 2"/>
                        <a:gd name="T2" fmla="*/ 3 w 3"/>
                        <a:gd name="T3" fmla="*/ 0 h 2"/>
                        <a:gd name="T4" fmla="*/ 2 w 3"/>
                        <a:gd name="T5" fmla="*/ 0 h 2"/>
                        <a:gd name="T6" fmla="*/ 0 w 3"/>
                        <a:gd name="T7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0" y="2"/>
                          </a:moveTo>
                          <a:cubicBezTo>
                            <a:pt x="1" y="1"/>
                            <a:pt x="2" y="1"/>
                            <a:pt x="3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1"/>
                            <a:pt x="1" y="1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57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1897" y="2612"/>
                      <a:ext cx="3" cy="5"/>
                    </a:xfrm>
                    <a:custGeom>
                      <a:avLst/>
                      <a:gdLst>
                        <a:gd name="T0" fmla="*/ 0 w 1"/>
                        <a:gd name="T1" fmla="*/ 2 h 2"/>
                        <a:gd name="T2" fmla="*/ 1 w 1"/>
                        <a:gd name="T3" fmla="*/ 0 h 2"/>
                        <a:gd name="T4" fmla="*/ 0 w 1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2"/>
                          </a:moveTo>
                          <a:cubicBezTo>
                            <a:pt x="1" y="2"/>
                            <a:pt x="1" y="1"/>
                            <a:pt x="1" y="0"/>
                          </a:cubicBezTo>
                          <a:cubicBezTo>
                            <a:pt x="1" y="1"/>
                            <a:pt x="0" y="2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58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2396" y="2347"/>
                      <a:ext cx="0" cy="3"/>
                    </a:xfrm>
                    <a:custGeom>
                      <a:avLst/>
                      <a:gdLst>
                        <a:gd name="T0" fmla="*/ 0 h 1"/>
                        <a:gd name="T1" fmla="*/ 1 h 1"/>
                        <a:gd name="T2" fmla="*/ 0 h 1"/>
                        <a:gd name="T3" fmla="*/ 0 h 1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0"/>
                          </a:move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1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59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2323" y="2383"/>
                      <a:ext cx="0" cy="2"/>
                    </a:xfrm>
                    <a:custGeom>
                      <a:avLst/>
                      <a:gdLst>
                        <a:gd name="T0" fmla="*/ 0 h 1"/>
                        <a:gd name="T1" fmla="*/ 0 h 1"/>
                        <a:gd name="T2" fmla="*/ 1 h 1"/>
                        <a:gd name="T3" fmla="*/ 0 h 1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  <a:cxn ang="0">
                          <a:pos x="0" y="T3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1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60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2391" y="2345"/>
                      <a:ext cx="5" cy="2"/>
                    </a:xfrm>
                    <a:custGeom>
                      <a:avLst/>
                      <a:gdLst>
                        <a:gd name="T0" fmla="*/ 0 w 2"/>
                        <a:gd name="T1" fmla="*/ 0 h 1"/>
                        <a:gd name="T2" fmla="*/ 2 w 2"/>
                        <a:gd name="T3" fmla="*/ 1 h 1"/>
                        <a:gd name="T4" fmla="*/ 0 w 2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0"/>
                          </a:moveTo>
                          <a:cubicBezTo>
                            <a:pt x="1" y="1"/>
                            <a:pt x="0" y="1"/>
                            <a:pt x="2" y="1"/>
                          </a:cubicBezTo>
                          <a:cubicBezTo>
                            <a:pt x="2" y="1"/>
                            <a:pt x="1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61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2202" y="2595"/>
                      <a:ext cx="0" cy="3"/>
                    </a:xfrm>
                    <a:custGeom>
                      <a:avLst/>
                      <a:gdLst>
                        <a:gd name="T0" fmla="*/ 0 h 1"/>
                        <a:gd name="T1" fmla="*/ 1 h 1"/>
                        <a:gd name="T2" fmla="*/ 0 h 1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62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2164" y="2607"/>
                      <a:ext cx="0" cy="2"/>
                    </a:xfrm>
                    <a:custGeom>
                      <a:avLst/>
                      <a:gdLst>
                        <a:gd name="T0" fmla="*/ 1 h 1"/>
                        <a:gd name="T1" fmla="*/ 0 h 1"/>
                        <a:gd name="T2" fmla="*/ 1 h 1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1"/>
                          </a:move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63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2320" y="2385"/>
                      <a:ext cx="3" cy="3"/>
                    </a:xfrm>
                    <a:custGeom>
                      <a:avLst/>
                      <a:gdLst>
                        <a:gd name="T0" fmla="*/ 1 w 1"/>
                        <a:gd name="T1" fmla="*/ 0 h 1"/>
                        <a:gd name="T2" fmla="*/ 0 w 1"/>
                        <a:gd name="T3" fmla="*/ 1 h 1"/>
                        <a:gd name="T4" fmla="*/ 1 w 1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0"/>
                          </a:moveTo>
                          <a:cubicBezTo>
                            <a:pt x="1" y="0"/>
                            <a:pt x="0" y="0"/>
                            <a:pt x="0" y="1"/>
                          </a:cubicBezTo>
                          <a:cubicBezTo>
                            <a:pt x="0" y="0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64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2009" y="2579"/>
                      <a:ext cx="2" cy="2"/>
                    </a:xfrm>
                    <a:custGeom>
                      <a:avLst/>
                      <a:gdLst>
                        <a:gd name="T0" fmla="*/ 1 w 1"/>
                        <a:gd name="T1" fmla="*/ 1 h 1"/>
                        <a:gd name="T2" fmla="*/ 1 w 1"/>
                        <a:gd name="T3" fmla="*/ 0 h 1"/>
                        <a:gd name="T4" fmla="*/ 1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65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1926" y="2591"/>
                      <a:ext cx="2" cy="2"/>
                    </a:xfrm>
                    <a:custGeom>
                      <a:avLst/>
                      <a:gdLst>
                        <a:gd name="T0" fmla="*/ 1 w 1"/>
                        <a:gd name="T1" fmla="*/ 0 h 1"/>
                        <a:gd name="T2" fmla="*/ 1 w 1"/>
                        <a:gd name="T3" fmla="*/ 0 h 1"/>
                        <a:gd name="T4" fmla="*/ 0 w 1"/>
                        <a:gd name="T5" fmla="*/ 1 h 1"/>
                        <a:gd name="T6" fmla="*/ 1 w 1"/>
                        <a:gd name="T7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1"/>
                            <a:pt x="0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66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1926" y="2593"/>
                      <a:ext cx="0" cy="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67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2292" y="2454"/>
                      <a:ext cx="2" cy="4"/>
                    </a:xfrm>
                    <a:custGeom>
                      <a:avLst/>
                      <a:gdLst>
                        <a:gd name="T0" fmla="*/ 0 w 1"/>
                        <a:gd name="T1" fmla="*/ 0 h 2"/>
                        <a:gd name="T2" fmla="*/ 1 w 1"/>
                        <a:gd name="T3" fmla="*/ 2 h 2"/>
                        <a:gd name="T4" fmla="*/ 0 w 1"/>
                        <a:gd name="T5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0"/>
                          </a:moveTo>
                          <a:cubicBezTo>
                            <a:pt x="0" y="1"/>
                            <a:pt x="0" y="2"/>
                            <a:pt x="1" y="2"/>
                          </a:cubicBezTo>
                          <a:cubicBezTo>
                            <a:pt x="1" y="2"/>
                            <a:pt x="0" y="1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68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1432" y="2236"/>
                      <a:ext cx="14" cy="15"/>
                    </a:xfrm>
                    <a:custGeom>
                      <a:avLst/>
                      <a:gdLst>
                        <a:gd name="T0" fmla="*/ 4 w 6"/>
                        <a:gd name="T1" fmla="*/ 5 h 6"/>
                        <a:gd name="T2" fmla="*/ 3 w 6"/>
                        <a:gd name="T3" fmla="*/ 5 h 6"/>
                        <a:gd name="T4" fmla="*/ 3 w 6"/>
                        <a:gd name="T5" fmla="*/ 4 h 6"/>
                        <a:gd name="T6" fmla="*/ 4 w 6"/>
                        <a:gd name="T7" fmla="*/ 0 h 6"/>
                        <a:gd name="T8" fmla="*/ 2 w 6"/>
                        <a:gd name="T9" fmla="*/ 3 h 6"/>
                        <a:gd name="T10" fmla="*/ 1 w 6"/>
                        <a:gd name="T11" fmla="*/ 5 h 6"/>
                        <a:gd name="T12" fmla="*/ 2 w 6"/>
                        <a:gd name="T13" fmla="*/ 5 h 6"/>
                        <a:gd name="T14" fmla="*/ 2 w 6"/>
                        <a:gd name="T15" fmla="*/ 6 h 6"/>
                        <a:gd name="T16" fmla="*/ 4 w 6"/>
                        <a:gd name="T17" fmla="*/ 5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4" y="5"/>
                          </a:moveTo>
                          <a:cubicBezTo>
                            <a:pt x="3" y="5"/>
                            <a:pt x="3" y="5"/>
                            <a:pt x="3" y="5"/>
                          </a:cubicBezTo>
                          <a:cubicBezTo>
                            <a:pt x="5" y="5"/>
                            <a:pt x="4" y="3"/>
                            <a:pt x="3" y="4"/>
                          </a:cubicBezTo>
                          <a:cubicBezTo>
                            <a:pt x="3" y="2"/>
                            <a:pt x="6" y="1"/>
                            <a:pt x="4" y="0"/>
                          </a:cubicBezTo>
                          <a:cubicBezTo>
                            <a:pt x="3" y="1"/>
                            <a:pt x="3" y="2"/>
                            <a:pt x="2" y="3"/>
                          </a:cubicBezTo>
                          <a:cubicBezTo>
                            <a:pt x="1" y="3"/>
                            <a:pt x="0" y="4"/>
                            <a:pt x="1" y="5"/>
                          </a:cubicBezTo>
                          <a:cubicBezTo>
                            <a:pt x="1" y="5"/>
                            <a:pt x="2" y="5"/>
                            <a:pt x="2" y="5"/>
                          </a:cubicBezTo>
                          <a:cubicBezTo>
                            <a:pt x="2" y="5"/>
                            <a:pt x="2" y="5"/>
                            <a:pt x="2" y="6"/>
                          </a:cubicBezTo>
                          <a:cubicBezTo>
                            <a:pt x="3" y="5"/>
                            <a:pt x="2" y="5"/>
                            <a:pt x="4" y="5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69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2209" y="2617"/>
                      <a:ext cx="0" cy="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70" name="Freeform 23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01" y="2211"/>
                      <a:ext cx="1049" cy="448"/>
                    </a:xfrm>
                    <a:custGeom>
                      <a:avLst/>
                      <a:gdLst>
                        <a:gd name="T0" fmla="*/ 423 w 444"/>
                        <a:gd name="T1" fmla="*/ 18 h 190"/>
                        <a:gd name="T2" fmla="*/ 406 w 444"/>
                        <a:gd name="T3" fmla="*/ 34 h 190"/>
                        <a:gd name="T4" fmla="*/ 367 w 444"/>
                        <a:gd name="T5" fmla="*/ 48 h 190"/>
                        <a:gd name="T6" fmla="*/ 325 w 444"/>
                        <a:gd name="T7" fmla="*/ 62 h 190"/>
                        <a:gd name="T8" fmla="*/ 322 w 444"/>
                        <a:gd name="T9" fmla="*/ 53 h 190"/>
                        <a:gd name="T10" fmla="*/ 316 w 444"/>
                        <a:gd name="T11" fmla="*/ 31 h 190"/>
                        <a:gd name="T12" fmla="*/ 297 w 444"/>
                        <a:gd name="T13" fmla="*/ 36 h 190"/>
                        <a:gd name="T14" fmla="*/ 284 w 444"/>
                        <a:gd name="T15" fmla="*/ 53 h 190"/>
                        <a:gd name="T16" fmla="*/ 291 w 444"/>
                        <a:gd name="T17" fmla="*/ 28 h 190"/>
                        <a:gd name="T18" fmla="*/ 310 w 444"/>
                        <a:gd name="T19" fmla="*/ 23 h 190"/>
                        <a:gd name="T20" fmla="*/ 278 w 444"/>
                        <a:gd name="T21" fmla="*/ 17 h 190"/>
                        <a:gd name="T22" fmla="*/ 270 w 444"/>
                        <a:gd name="T23" fmla="*/ 11 h 190"/>
                        <a:gd name="T24" fmla="*/ 247 w 444"/>
                        <a:gd name="T25" fmla="*/ 7 h 190"/>
                        <a:gd name="T26" fmla="*/ 16 w 444"/>
                        <a:gd name="T27" fmla="*/ 7 h 190"/>
                        <a:gd name="T28" fmla="*/ 14 w 444"/>
                        <a:gd name="T29" fmla="*/ 17 h 190"/>
                        <a:gd name="T30" fmla="*/ 2 w 444"/>
                        <a:gd name="T31" fmla="*/ 12 h 190"/>
                        <a:gd name="T32" fmla="*/ 12 w 444"/>
                        <a:gd name="T33" fmla="*/ 25 h 190"/>
                        <a:gd name="T34" fmla="*/ 5 w 444"/>
                        <a:gd name="T35" fmla="*/ 47 h 190"/>
                        <a:gd name="T36" fmla="*/ 5 w 444"/>
                        <a:gd name="T37" fmla="*/ 67 h 190"/>
                        <a:gd name="T38" fmla="*/ 20 w 444"/>
                        <a:gd name="T39" fmla="*/ 88 h 190"/>
                        <a:gd name="T40" fmla="*/ 31 w 444"/>
                        <a:gd name="T41" fmla="*/ 109 h 190"/>
                        <a:gd name="T42" fmla="*/ 77 w 444"/>
                        <a:gd name="T43" fmla="*/ 130 h 190"/>
                        <a:gd name="T44" fmla="*/ 145 w 444"/>
                        <a:gd name="T45" fmla="*/ 141 h 190"/>
                        <a:gd name="T46" fmla="*/ 177 w 444"/>
                        <a:gd name="T47" fmla="*/ 152 h 190"/>
                        <a:gd name="T48" fmla="*/ 196 w 444"/>
                        <a:gd name="T49" fmla="*/ 176 h 190"/>
                        <a:gd name="T50" fmla="*/ 208 w 444"/>
                        <a:gd name="T51" fmla="*/ 172 h 190"/>
                        <a:gd name="T52" fmla="*/ 218 w 444"/>
                        <a:gd name="T53" fmla="*/ 163 h 190"/>
                        <a:gd name="T54" fmla="*/ 229 w 444"/>
                        <a:gd name="T55" fmla="*/ 153 h 190"/>
                        <a:gd name="T56" fmla="*/ 242 w 444"/>
                        <a:gd name="T57" fmla="*/ 151 h 190"/>
                        <a:gd name="T58" fmla="*/ 264 w 444"/>
                        <a:gd name="T59" fmla="*/ 156 h 190"/>
                        <a:gd name="T60" fmla="*/ 273 w 444"/>
                        <a:gd name="T61" fmla="*/ 156 h 190"/>
                        <a:gd name="T62" fmla="*/ 271 w 444"/>
                        <a:gd name="T63" fmla="*/ 150 h 190"/>
                        <a:gd name="T64" fmla="*/ 288 w 444"/>
                        <a:gd name="T65" fmla="*/ 148 h 190"/>
                        <a:gd name="T66" fmla="*/ 299 w 444"/>
                        <a:gd name="T67" fmla="*/ 149 h 190"/>
                        <a:gd name="T68" fmla="*/ 316 w 444"/>
                        <a:gd name="T69" fmla="*/ 152 h 190"/>
                        <a:gd name="T70" fmla="*/ 323 w 444"/>
                        <a:gd name="T71" fmla="*/ 171 h 190"/>
                        <a:gd name="T72" fmla="*/ 338 w 444"/>
                        <a:gd name="T73" fmla="*/ 189 h 190"/>
                        <a:gd name="T74" fmla="*/ 341 w 444"/>
                        <a:gd name="T75" fmla="*/ 168 h 190"/>
                        <a:gd name="T76" fmla="*/ 333 w 444"/>
                        <a:gd name="T77" fmla="*/ 143 h 190"/>
                        <a:gd name="T78" fmla="*/ 338 w 444"/>
                        <a:gd name="T79" fmla="*/ 134 h 190"/>
                        <a:gd name="T80" fmla="*/ 347 w 444"/>
                        <a:gd name="T81" fmla="*/ 127 h 190"/>
                        <a:gd name="T82" fmla="*/ 366 w 444"/>
                        <a:gd name="T83" fmla="*/ 114 h 190"/>
                        <a:gd name="T84" fmla="*/ 370 w 444"/>
                        <a:gd name="T85" fmla="*/ 109 h 190"/>
                        <a:gd name="T86" fmla="*/ 370 w 444"/>
                        <a:gd name="T87" fmla="*/ 105 h 190"/>
                        <a:gd name="T88" fmla="*/ 374 w 444"/>
                        <a:gd name="T89" fmla="*/ 100 h 190"/>
                        <a:gd name="T90" fmla="*/ 368 w 444"/>
                        <a:gd name="T91" fmla="*/ 95 h 190"/>
                        <a:gd name="T92" fmla="*/ 367 w 444"/>
                        <a:gd name="T93" fmla="*/ 88 h 190"/>
                        <a:gd name="T94" fmla="*/ 368 w 444"/>
                        <a:gd name="T95" fmla="*/ 86 h 190"/>
                        <a:gd name="T96" fmla="*/ 373 w 444"/>
                        <a:gd name="T97" fmla="*/ 78 h 190"/>
                        <a:gd name="T98" fmla="*/ 373 w 444"/>
                        <a:gd name="T99" fmla="*/ 83 h 190"/>
                        <a:gd name="T100" fmla="*/ 376 w 444"/>
                        <a:gd name="T101" fmla="*/ 92 h 190"/>
                        <a:gd name="T102" fmla="*/ 381 w 444"/>
                        <a:gd name="T103" fmla="*/ 74 h 190"/>
                        <a:gd name="T104" fmla="*/ 390 w 444"/>
                        <a:gd name="T105" fmla="*/ 67 h 190"/>
                        <a:gd name="T106" fmla="*/ 421 w 444"/>
                        <a:gd name="T107" fmla="*/ 60 h 190"/>
                        <a:gd name="T108" fmla="*/ 422 w 444"/>
                        <a:gd name="T109" fmla="*/ 44 h 190"/>
                        <a:gd name="T110" fmla="*/ 430 w 444"/>
                        <a:gd name="T111" fmla="*/ 37 h 190"/>
                        <a:gd name="T112" fmla="*/ 440 w 444"/>
                        <a:gd name="T113" fmla="*/ 37 h 1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</a:cxnLst>
                      <a:rect l="0" t="0" r="r" b="b"/>
                      <a:pathLst>
                        <a:path w="444" h="190">
                          <a:moveTo>
                            <a:pt x="443" y="36"/>
                          </a:moveTo>
                          <a:cubicBezTo>
                            <a:pt x="443" y="35"/>
                            <a:pt x="444" y="34"/>
                            <a:pt x="443" y="33"/>
                          </a:cubicBezTo>
                          <a:cubicBezTo>
                            <a:pt x="443" y="33"/>
                            <a:pt x="442" y="33"/>
                            <a:pt x="441" y="33"/>
                          </a:cubicBezTo>
                          <a:cubicBezTo>
                            <a:pt x="440" y="33"/>
                            <a:pt x="440" y="31"/>
                            <a:pt x="440" y="30"/>
                          </a:cubicBezTo>
                          <a:cubicBezTo>
                            <a:pt x="440" y="29"/>
                            <a:pt x="440" y="30"/>
                            <a:pt x="439" y="29"/>
                          </a:cubicBezTo>
                          <a:cubicBezTo>
                            <a:pt x="437" y="28"/>
                            <a:pt x="438" y="26"/>
                            <a:pt x="438" y="25"/>
                          </a:cubicBezTo>
                          <a:cubicBezTo>
                            <a:pt x="438" y="24"/>
                            <a:pt x="438" y="22"/>
                            <a:pt x="438" y="20"/>
                          </a:cubicBezTo>
                          <a:cubicBezTo>
                            <a:pt x="438" y="19"/>
                            <a:pt x="436" y="16"/>
                            <a:pt x="433" y="16"/>
                          </a:cubicBezTo>
                          <a:cubicBezTo>
                            <a:pt x="432" y="16"/>
                            <a:pt x="428" y="18"/>
                            <a:pt x="428" y="16"/>
                          </a:cubicBezTo>
                          <a:cubicBezTo>
                            <a:pt x="427" y="13"/>
                            <a:pt x="424" y="17"/>
                            <a:pt x="423" y="18"/>
                          </a:cubicBezTo>
                          <a:cubicBezTo>
                            <a:pt x="423" y="19"/>
                            <a:pt x="421" y="20"/>
                            <a:pt x="421" y="21"/>
                          </a:cubicBezTo>
                          <a:cubicBezTo>
                            <a:pt x="420" y="22"/>
                            <a:pt x="421" y="23"/>
                            <a:pt x="420" y="24"/>
                          </a:cubicBezTo>
                          <a:cubicBezTo>
                            <a:pt x="419" y="24"/>
                            <a:pt x="418" y="25"/>
                            <a:pt x="418" y="26"/>
                          </a:cubicBezTo>
                          <a:cubicBezTo>
                            <a:pt x="418" y="28"/>
                            <a:pt x="418" y="28"/>
                            <a:pt x="417" y="28"/>
                          </a:cubicBezTo>
                          <a:cubicBezTo>
                            <a:pt x="415" y="31"/>
                            <a:pt x="415" y="31"/>
                            <a:pt x="415" y="31"/>
                          </a:cubicBezTo>
                          <a:cubicBezTo>
                            <a:pt x="414" y="31"/>
                            <a:pt x="414" y="32"/>
                            <a:pt x="414" y="33"/>
                          </a:cubicBezTo>
                          <a:cubicBezTo>
                            <a:pt x="414" y="32"/>
                            <a:pt x="414" y="32"/>
                            <a:pt x="413" y="32"/>
                          </a:cubicBezTo>
                          <a:cubicBezTo>
                            <a:pt x="412" y="32"/>
                            <a:pt x="411" y="32"/>
                            <a:pt x="410" y="33"/>
                          </a:cubicBezTo>
                          <a:cubicBezTo>
                            <a:pt x="410" y="33"/>
                            <a:pt x="410" y="33"/>
                            <a:pt x="410" y="34"/>
                          </a:cubicBezTo>
                          <a:cubicBezTo>
                            <a:pt x="410" y="35"/>
                            <a:pt x="406" y="34"/>
                            <a:pt x="406" y="34"/>
                          </a:cubicBezTo>
                          <a:cubicBezTo>
                            <a:pt x="401" y="34"/>
                            <a:pt x="397" y="34"/>
                            <a:pt x="392" y="34"/>
                          </a:cubicBezTo>
                          <a:cubicBezTo>
                            <a:pt x="389" y="34"/>
                            <a:pt x="385" y="34"/>
                            <a:pt x="383" y="34"/>
                          </a:cubicBezTo>
                          <a:cubicBezTo>
                            <a:pt x="380" y="35"/>
                            <a:pt x="379" y="37"/>
                            <a:pt x="377" y="37"/>
                          </a:cubicBezTo>
                          <a:cubicBezTo>
                            <a:pt x="376" y="38"/>
                            <a:pt x="376" y="40"/>
                            <a:pt x="374" y="40"/>
                          </a:cubicBezTo>
                          <a:cubicBezTo>
                            <a:pt x="373" y="41"/>
                            <a:pt x="372" y="41"/>
                            <a:pt x="372" y="41"/>
                          </a:cubicBezTo>
                          <a:cubicBezTo>
                            <a:pt x="372" y="41"/>
                            <a:pt x="372" y="42"/>
                            <a:pt x="373" y="41"/>
                          </a:cubicBezTo>
                          <a:cubicBezTo>
                            <a:pt x="372" y="42"/>
                            <a:pt x="373" y="42"/>
                            <a:pt x="374" y="42"/>
                          </a:cubicBezTo>
                          <a:cubicBezTo>
                            <a:pt x="373" y="43"/>
                            <a:pt x="372" y="44"/>
                            <a:pt x="373" y="45"/>
                          </a:cubicBezTo>
                          <a:cubicBezTo>
                            <a:pt x="373" y="45"/>
                            <a:pt x="372" y="45"/>
                            <a:pt x="371" y="46"/>
                          </a:cubicBezTo>
                          <a:cubicBezTo>
                            <a:pt x="369" y="46"/>
                            <a:pt x="368" y="47"/>
                            <a:pt x="367" y="48"/>
                          </a:cubicBezTo>
                          <a:cubicBezTo>
                            <a:pt x="366" y="48"/>
                            <a:pt x="364" y="48"/>
                            <a:pt x="363" y="48"/>
                          </a:cubicBezTo>
                          <a:cubicBezTo>
                            <a:pt x="362" y="48"/>
                            <a:pt x="361" y="47"/>
                            <a:pt x="359" y="47"/>
                          </a:cubicBezTo>
                          <a:cubicBezTo>
                            <a:pt x="358" y="47"/>
                            <a:pt x="356" y="47"/>
                            <a:pt x="355" y="47"/>
                          </a:cubicBezTo>
                          <a:cubicBezTo>
                            <a:pt x="353" y="47"/>
                            <a:pt x="351" y="48"/>
                            <a:pt x="351" y="49"/>
                          </a:cubicBezTo>
                          <a:cubicBezTo>
                            <a:pt x="353" y="50"/>
                            <a:pt x="353" y="51"/>
                            <a:pt x="352" y="52"/>
                          </a:cubicBezTo>
                          <a:cubicBezTo>
                            <a:pt x="351" y="53"/>
                            <a:pt x="350" y="54"/>
                            <a:pt x="349" y="54"/>
                          </a:cubicBezTo>
                          <a:cubicBezTo>
                            <a:pt x="346" y="56"/>
                            <a:pt x="342" y="57"/>
                            <a:pt x="339" y="58"/>
                          </a:cubicBezTo>
                          <a:cubicBezTo>
                            <a:pt x="338" y="58"/>
                            <a:pt x="336" y="59"/>
                            <a:pt x="334" y="59"/>
                          </a:cubicBezTo>
                          <a:cubicBezTo>
                            <a:pt x="333" y="60"/>
                            <a:pt x="332" y="62"/>
                            <a:pt x="330" y="62"/>
                          </a:cubicBezTo>
                          <a:cubicBezTo>
                            <a:pt x="328" y="62"/>
                            <a:pt x="327" y="62"/>
                            <a:pt x="325" y="62"/>
                          </a:cubicBezTo>
                          <a:cubicBezTo>
                            <a:pt x="325" y="62"/>
                            <a:pt x="324" y="62"/>
                            <a:pt x="323" y="62"/>
                          </a:cubicBezTo>
                          <a:cubicBezTo>
                            <a:pt x="322" y="62"/>
                            <a:pt x="321" y="62"/>
                            <a:pt x="321" y="62"/>
                          </a:cubicBezTo>
                          <a:cubicBezTo>
                            <a:pt x="321" y="62"/>
                            <a:pt x="322" y="62"/>
                            <a:pt x="323" y="62"/>
                          </a:cubicBezTo>
                          <a:cubicBezTo>
                            <a:pt x="322" y="61"/>
                            <a:pt x="321" y="62"/>
                            <a:pt x="321" y="61"/>
                          </a:cubicBezTo>
                          <a:cubicBezTo>
                            <a:pt x="321" y="61"/>
                            <a:pt x="321" y="61"/>
                            <a:pt x="320" y="61"/>
                          </a:cubicBezTo>
                          <a:cubicBezTo>
                            <a:pt x="320" y="60"/>
                            <a:pt x="319" y="60"/>
                            <a:pt x="318" y="60"/>
                          </a:cubicBezTo>
                          <a:cubicBezTo>
                            <a:pt x="316" y="60"/>
                            <a:pt x="318" y="58"/>
                            <a:pt x="319" y="58"/>
                          </a:cubicBezTo>
                          <a:cubicBezTo>
                            <a:pt x="319" y="58"/>
                            <a:pt x="319" y="57"/>
                            <a:pt x="320" y="56"/>
                          </a:cubicBezTo>
                          <a:cubicBezTo>
                            <a:pt x="321" y="55"/>
                            <a:pt x="321" y="55"/>
                            <a:pt x="321" y="54"/>
                          </a:cubicBezTo>
                          <a:cubicBezTo>
                            <a:pt x="322" y="54"/>
                            <a:pt x="322" y="54"/>
                            <a:pt x="322" y="53"/>
                          </a:cubicBezTo>
                          <a:cubicBezTo>
                            <a:pt x="322" y="52"/>
                            <a:pt x="324" y="53"/>
                            <a:pt x="324" y="54"/>
                          </a:cubicBezTo>
                          <a:cubicBezTo>
                            <a:pt x="326" y="53"/>
                            <a:pt x="325" y="50"/>
                            <a:pt x="325" y="47"/>
                          </a:cubicBezTo>
                          <a:cubicBezTo>
                            <a:pt x="324" y="46"/>
                            <a:pt x="324" y="43"/>
                            <a:pt x="322" y="42"/>
                          </a:cubicBezTo>
                          <a:cubicBezTo>
                            <a:pt x="321" y="41"/>
                            <a:pt x="318" y="44"/>
                            <a:pt x="316" y="45"/>
                          </a:cubicBezTo>
                          <a:cubicBezTo>
                            <a:pt x="316" y="45"/>
                            <a:pt x="314" y="45"/>
                            <a:pt x="313" y="44"/>
                          </a:cubicBezTo>
                          <a:cubicBezTo>
                            <a:pt x="313" y="43"/>
                            <a:pt x="315" y="42"/>
                            <a:pt x="316" y="41"/>
                          </a:cubicBezTo>
                          <a:cubicBezTo>
                            <a:pt x="316" y="41"/>
                            <a:pt x="316" y="40"/>
                            <a:pt x="318" y="40"/>
                          </a:cubicBezTo>
                          <a:cubicBezTo>
                            <a:pt x="319" y="39"/>
                            <a:pt x="319" y="37"/>
                            <a:pt x="319" y="37"/>
                          </a:cubicBezTo>
                          <a:cubicBezTo>
                            <a:pt x="318" y="36"/>
                            <a:pt x="317" y="34"/>
                            <a:pt x="318" y="33"/>
                          </a:cubicBezTo>
                          <a:cubicBezTo>
                            <a:pt x="319" y="33"/>
                            <a:pt x="317" y="32"/>
                            <a:pt x="316" y="31"/>
                          </a:cubicBezTo>
                          <a:cubicBezTo>
                            <a:pt x="314" y="31"/>
                            <a:pt x="312" y="30"/>
                            <a:pt x="310" y="29"/>
                          </a:cubicBezTo>
                          <a:cubicBezTo>
                            <a:pt x="309" y="28"/>
                            <a:pt x="308" y="28"/>
                            <a:pt x="307" y="28"/>
                          </a:cubicBezTo>
                          <a:cubicBezTo>
                            <a:pt x="306" y="28"/>
                            <a:pt x="304" y="31"/>
                            <a:pt x="306" y="31"/>
                          </a:cubicBezTo>
                          <a:cubicBezTo>
                            <a:pt x="305" y="32"/>
                            <a:pt x="303" y="31"/>
                            <a:pt x="303" y="33"/>
                          </a:cubicBezTo>
                          <a:cubicBezTo>
                            <a:pt x="303" y="34"/>
                            <a:pt x="303" y="35"/>
                            <a:pt x="302" y="36"/>
                          </a:cubicBezTo>
                          <a:cubicBezTo>
                            <a:pt x="302" y="35"/>
                            <a:pt x="302" y="35"/>
                            <a:pt x="302" y="35"/>
                          </a:cubicBezTo>
                          <a:cubicBezTo>
                            <a:pt x="301" y="36"/>
                            <a:pt x="301" y="36"/>
                            <a:pt x="301" y="36"/>
                          </a:cubicBezTo>
                          <a:cubicBezTo>
                            <a:pt x="301" y="35"/>
                            <a:pt x="301" y="33"/>
                            <a:pt x="301" y="33"/>
                          </a:cubicBezTo>
                          <a:cubicBezTo>
                            <a:pt x="300" y="33"/>
                            <a:pt x="300" y="34"/>
                            <a:pt x="299" y="35"/>
                          </a:cubicBezTo>
                          <a:cubicBezTo>
                            <a:pt x="298" y="35"/>
                            <a:pt x="298" y="35"/>
                            <a:pt x="297" y="36"/>
                          </a:cubicBezTo>
                          <a:cubicBezTo>
                            <a:pt x="297" y="37"/>
                            <a:pt x="296" y="37"/>
                            <a:pt x="296" y="37"/>
                          </a:cubicBezTo>
                          <a:cubicBezTo>
                            <a:pt x="296" y="38"/>
                            <a:pt x="296" y="39"/>
                            <a:pt x="295" y="40"/>
                          </a:cubicBezTo>
                          <a:cubicBezTo>
                            <a:pt x="295" y="41"/>
                            <a:pt x="294" y="41"/>
                            <a:pt x="294" y="41"/>
                          </a:cubicBezTo>
                          <a:cubicBezTo>
                            <a:pt x="294" y="42"/>
                            <a:pt x="295" y="43"/>
                            <a:pt x="295" y="44"/>
                          </a:cubicBezTo>
                          <a:cubicBezTo>
                            <a:pt x="294" y="45"/>
                            <a:pt x="293" y="47"/>
                            <a:pt x="295" y="48"/>
                          </a:cubicBezTo>
                          <a:cubicBezTo>
                            <a:pt x="295" y="49"/>
                            <a:pt x="296" y="51"/>
                            <a:pt x="296" y="52"/>
                          </a:cubicBezTo>
                          <a:cubicBezTo>
                            <a:pt x="296" y="53"/>
                            <a:pt x="295" y="54"/>
                            <a:pt x="295" y="55"/>
                          </a:cubicBezTo>
                          <a:cubicBezTo>
                            <a:pt x="294" y="57"/>
                            <a:pt x="293" y="58"/>
                            <a:pt x="291" y="60"/>
                          </a:cubicBezTo>
                          <a:cubicBezTo>
                            <a:pt x="290" y="60"/>
                            <a:pt x="287" y="61"/>
                            <a:pt x="286" y="59"/>
                          </a:cubicBezTo>
                          <a:cubicBezTo>
                            <a:pt x="284" y="58"/>
                            <a:pt x="283" y="54"/>
                            <a:pt x="284" y="53"/>
                          </a:cubicBezTo>
                          <a:cubicBezTo>
                            <a:pt x="284" y="52"/>
                            <a:pt x="283" y="50"/>
                            <a:pt x="283" y="50"/>
                          </a:cubicBezTo>
                          <a:cubicBezTo>
                            <a:pt x="283" y="49"/>
                            <a:pt x="283" y="47"/>
                            <a:pt x="284" y="46"/>
                          </a:cubicBezTo>
                          <a:cubicBezTo>
                            <a:pt x="285" y="45"/>
                            <a:pt x="285" y="42"/>
                            <a:pt x="286" y="41"/>
                          </a:cubicBezTo>
                          <a:cubicBezTo>
                            <a:pt x="287" y="40"/>
                            <a:pt x="287" y="39"/>
                            <a:pt x="287" y="38"/>
                          </a:cubicBezTo>
                          <a:cubicBezTo>
                            <a:pt x="287" y="37"/>
                            <a:pt x="288" y="36"/>
                            <a:pt x="287" y="36"/>
                          </a:cubicBezTo>
                          <a:cubicBezTo>
                            <a:pt x="285" y="35"/>
                            <a:pt x="284" y="37"/>
                            <a:pt x="282" y="38"/>
                          </a:cubicBezTo>
                          <a:cubicBezTo>
                            <a:pt x="282" y="37"/>
                            <a:pt x="283" y="36"/>
                            <a:pt x="284" y="35"/>
                          </a:cubicBezTo>
                          <a:cubicBezTo>
                            <a:pt x="284" y="35"/>
                            <a:pt x="285" y="35"/>
                            <a:pt x="286" y="34"/>
                          </a:cubicBezTo>
                          <a:cubicBezTo>
                            <a:pt x="286" y="34"/>
                            <a:pt x="286" y="33"/>
                            <a:pt x="287" y="33"/>
                          </a:cubicBezTo>
                          <a:cubicBezTo>
                            <a:pt x="287" y="32"/>
                            <a:pt x="288" y="28"/>
                            <a:pt x="291" y="28"/>
                          </a:cubicBezTo>
                          <a:cubicBezTo>
                            <a:pt x="291" y="28"/>
                            <a:pt x="291" y="28"/>
                            <a:pt x="291" y="29"/>
                          </a:cubicBezTo>
                          <a:cubicBezTo>
                            <a:pt x="292" y="28"/>
                            <a:pt x="292" y="28"/>
                            <a:pt x="294" y="28"/>
                          </a:cubicBezTo>
                          <a:cubicBezTo>
                            <a:pt x="294" y="28"/>
                            <a:pt x="293" y="28"/>
                            <a:pt x="293" y="29"/>
                          </a:cubicBezTo>
                          <a:cubicBezTo>
                            <a:pt x="295" y="28"/>
                            <a:pt x="295" y="27"/>
                            <a:pt x="298" y="27"/>
                          </a:cubicBezTo>
                          <a:cubicBezTo>
                            <a:pt x="300" y="27"/>
                            <a:pt x="301" y="25"/>
                            <a:pt x="304" y="26"/>
                          </a:cubicBezTo>
                          <a:cubicBezTo>
                            <a:pt x="306" y="26"/>
                            <a:pt x="307" y="28"/>
                            <a:pt x="308" y="28"/>
                          </a:cubicBezTo>
                          <a:cubicBezTo>
                            <a:pt x="308" y="27"/>
                            <a:pt x="308" y="27"/>
                            <a:pt x="308" y="27"/>
                          </a:cubicBezTo>
                          <a:cubicBezTo>
                            <a:pt x="309" y="26"/>
                            <a:pt x="313" y="28"/>
                            <a:pt x="314" y="26"/>
                          </a:cubicBezTo>
                          <a:cubicBezTo>
                            <a:pt x="313" y="26"/>
                            <a:pt x="312" y="25"/>
                            <a:pt x="312" y="25"/>
                          </a:cubicBezTo>
                          <a:cubicBezTo>
                            <a:pt x="312" y="24"/>
                            <a:pt x="312" y="23"/>
                            <a:pt x="310" y="23"/>
                          </a:cubicBezTo>
                          <a:cubicBezTo>
                            <a:pt x="308" y="23"/>
                            <a:pt x="308" y="23"/>
                            <a:pt x="305" y="23"/>
                          </a:cubicBezTo>
                          <a:cubicBezTo>
                            <a:pt x="305" y="22"/>
                            <a:pt x="305" y="21"/>
                            <a:pt x="305" y="20"/>
                          </a:cubicBezTo>
                          <a:cubicBezTo>
                            <a:pt x="304" y="20"/>
                            <a:pt x="303" y="21"/>
                            <a:pt x="301" y="21"/>
                          </a:cubicBezTo>
                          <a:cubicBezTo>
                            <a:pt x="299" y="21"/>
                            <a:pt x="298" y="21"/>
                            <a:pt x="297" y="21"/>
                          </a:cubicBezTo>
                          <a:cubicBezTo>
                            <a:pt x="295" y="22"/>
                            <a:pt x="294" y="24"/>
                            <a:pt x="291" y="23"/>
                          </a:cubicBezTo>
                          <a:cubicBezTo>
                            <a:pt x="289" y="22"/>
                            <a:pt x="288" y="23"/>
                            <a:pt x="287" y="21"/>
                          </a:cubicBezTo>
                          <a:cubicBezTo>
                            <a:pt x="284" y="20"/>
                            <a:pt x="282" y="19"/>
                            <a:pt x="280" y="20"/>
                          </a:cubicBezTo>
                          <a:cubicBezTo>
                            <a:pt x="280" y="20"/>
                            <a:pt x="279" y="20"/>
                            <a:pt x="279" y="20"/>
                          </a:cubicBezTo>
                          <a:cubicBezTo>
                            <a:pt x="278" y="20"/>
                            <a:pt x="279" y="20"/>
                            <a:pt x="278" y="19"/>
                          </a:cubicBezTo>
                          <a:cubicBezTo>
                            <a:pt x="278" y="18"/>
                            <a:pt x="278" y="18"/>
                            <a:pt x="278" y="17"/>
                          </a:cubicBezTo>
                          <a:cubicBezTo>
                            <a:pt x="276" y="18"/>
                            <a:pt x="274" y="19"/>
                            <a:pt x="272" y="20"/>
                          </a:cubicBezTo>
                          <a:cubicBezTo>
                            <a:pt x="271" y="20"/>
                            <a:pt x="269" y="20"/>
                            <a:pt x="268" y="20"/>
                          </a:cubicBezTo>
                          <a:cubicBezTo>
                            <a:pt x="266" y="21"/>
                            <a:pt x="265" y="22"/>
                            <a:pt x="264" y="22"/>
                          </a:cubicBezTo>
                          <a:cubicBezTo>
                            <a:pt x="262" y="22"/>
                            <a:pt x="263" y="22"/>
                            <a:pt x="261" y="21"/>
                          </a:cubicBezTo>
                          <a:cubicBezTo>
                            <a:pt x="261" y="21"/>
                            <a:pt x="261" y="22"/>
                            <a:pt x="260" y="21"/>
                          </a:cubicBezTo>
                          <a:cubicBezTo>
                            <a:pt x="261" y="21"/>
                            <a:pt x="261" y="20"/>
                            <a:pt x="261" y="19"/>
                          </a:cubicBezTo>
                          <a:cubicBezTo>
                            <a:pt x="259" y="20"/>
                            <a:pt x="253" y="23"/>
                            <a:pt x="251" y="20"/>
                          </a:cubicBezTo>
                          <a:cubicBezTo>
                            <a:pt x="252" y="20"/>
                            <a:pt x="254" y="19"/>
                            <a:pt x="255" y="18"/>
                          </a:cubicBezTo>
                          <a:cubicBezTo>
                            <a:pt x="257" y="17"/>
                            <a:pt x="257" y="16"/>
                            <a:pt x="259" y="16"/>
                          </a:cubicBezTo>
                          <a:cubicBezTo>
                            <a:pt x="262" y="13"/>
                            <a:pt x="266" y="12"/>
                            <a:pt x="270" y="11"/>
                          </a:cubicBezTo>
                          <a:cubicBezTo>
                            <a:pt x="269" y="11"/>
                            <a:pt x="268" y="11"/>
                            <a:pt x="266" y="11"/>
                          </a:cubicBezTo>
                          <a:cubicBezTo>
                            <a:pt x="265" y="10"/>
                            <a:pt x="265" y="10"/>
                            <a:pt x="264" y="10"/>
                          </a:cubicBezTo>
                          <a:cubicBezTo>
                            <a:pt x="263" y="10"/>
                            <a:pt x="261" y="11"/>
                            <a:pt x="261" y="9"/>
                          </a:cubicBezTo>
                          <a:cubicBezTo>
                            <a:pt x="258" y="9"/>
                            <a:pt x="257" y="11"/>
                            <a:pt x="255" y="11"/>
                          </a:cubicBezTo>
                          <a:cubicBezTo>
                            <a:pt x="254" y="10"/>
                            <a:pt x="254" y="10"/>
                            <a:pt x="254" y="10"/>
                          </a:cubicBezTo>
                          <a:cubicBezTo>
                            <a:pt x="253" y="9"/>
                            <a:pt x="253" y="10"/>
                            <a:pt x="253" y="9"/>
                          </a:cubicBezTo>
                          <a:cubicBezTo>
                            <a:pt x="252" y="9"/>
                            <a:pt x="251" y="8"/>
                            <a:pt x="249" y="8"/>
                          </a:cubicBezTo>
                          <a:cubicBezTo>
                            <a:pt x="249" y="8"/>
                            <a:pt x="250" y="9"/>
                            <a:pt x="249" y="9"/>
                          </a:cubicBezTo>
                          <a:cubicBezTo>
                            <a:pt x="249" y="9"/>
                            <a:pt x="248" y="8"/>
                            <a:pt x="248" y="7"/>
                          </a:cubicBezTo>
                          <a:cubicBezTo>
                            <a:pt x="248" y="7"/>
                            <a:pt x="247" y="7"/>
                            <a:pt x="247" y="7"/>
                          </a:cubicBezTo>
                          <a:cubicBezTo>
                            <a:pt x="245" y="7"/>
                            <a:pt x="243" y="6"/>
                            <a:pt x="242" y="6"/>
                          </a:cubicBezTo>
                          <a:cubicBezTo>
                            <a:pt x="241" y="7"/>
                            <a:pt x="239" y="7"/>
                            <a:pt x="238" y="7"/>
                          </a:cubicBezTo>
                          <a:cubicBezTo>
                            <a:pt x="237" y="6"/>
                            <a:pt x="234" y="6"/>
                            <a:pt x="233" y="6"/>
                          </a:cubicBezTo>
                          <a:cubicBezTo>
                            <a:pt x="230" y="5"/>
                            <a:pt x="231" y="3"/>
                            <a:pt x="230" y="1"/>
                          </a:cubicBezTo>
                          <a:cubicBezTo>
                            <a:pt x="229" y="0"/>
                            <a:pt x="227" y="0"/>
                            <a:pt x="227" y="1"/>
                          </a:cubicBezTo>
                          <a:cubicBezTo>
                            <a:pt x="227" y="2"/>
                            <a:pt x="228" y="3"/>
                            <a:pt x="227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19" y="3"/>
                            <a:pt x="16" y="3"/>
                            <a:pt x="15" y="3"/>
                          </a:cubicBezTo>
                          <a:cubicBezTo>
                            <a:pt x="15" y="4"/>
                            <a:pt x="16" y="5"/>
                            <a:pt x="18" y="5"/>
                          </a:cubicBezTo>
                          <a:cubicBezTo>
                            <a:pt x="17" y="6"/>
                            <a:pt x="19" y="8"/>
                            <a:pt x="16" y="7"/>
                          </a:cubicBezTo>
                          <a:cubicBezTo>
                            <a:pt x="16" y="8"/>
                            <a:pt x="17" y="7"/>
                            <a:pt x="18" y="8"/>
                          </a:cubicBezTo>
                          <a:cubicBezTo>
                            <a:pt x="18" y="8"/>
                            <a:pt x="18" y="9"/>
                            <a:pt x="18" y="9"/>
                          </a:cubicBezTo>
                          <a:cubicBezTo>
                            <a:pt x="17" y="9"/>
                            <a:pt x="17" y="10"/>
                            <a:pt x="18" y="10"/>
                          </a:cubicBezTo>
                          <a:cubicBezTo>
                            <a:pt x="19" y="10"/>
                            <a:pt x="19" y="10"/>
                            <a:pt x="19" y="11"/>
                          </a:cubicBezTo>
                          <a:cubicBezTo>
                            <a:pt x="20" y="11"/>
                            <a:pt x="18" y="12"/>
                            <a:pt x="19" y="14"/>
                          </a:cubicBezTo>
                          <a:cubicBezTo>
                            <a:pt x="20" y="16"/>
                            <a:pt x="19" y="16"/>
                            <a:pt x="18" y="16"/>
                          </a:cubicBezTo>
                          <a:cubicBezTo>
                            <a:pt x="17" y="17"/>
                            <a:pt x="17" y="18"/>
                            <a:pt x="16" y="17"/>
                          </a:cubicBezTo>
                          <a:cubicBezTo>
                            <a:pt x="15" y="17"/>
                            <a:pt x="15" y="17"/>
                            <a:pt x="15" y="18"/>
                          </a:cubicBezTo>
                          <a:cubicBezTo>
                            <a:pt x="15" y="18"/>
                            <a:pt x="15" y="17"/>
                            <a:pt x="14" y="18"/>
                          </a:cubicBezTo>
                          <a:cubicBezTo>
                            <a:pt x="15" y="17"/>
                            <a:pt x="14" y="17"/>
                            <a:pt x="14" y="17"/>
                          </a:cubicBezTo>
                          <a:cubicBezTo>
                            <a:pt x="15" y="17"/>
                            <a:pt x="15" y="16"/>
                            <a:pt x="15" y="16"/>
                          </a:cubicBezTo>
                          <a:cubicBezTo>
                            <a:pt x="15" y="16"/>
                            <a:pt x="14" y="16"/>
                            <a:pt x="13" y="16"/>
                          </a:cubicBezTo>
                          <a:cubicBezTo>
                            <a:pt x="13" y="15"/>
                            <a:pt x="14" y="14"/>
                            <a:pt x="15" y="13"/>
                          </a:cubicBezTo>
                          <a:cubicBezTo>
                            <a:pt x="15" y="13"/>
                            <a:pt x="16" y="11"/>
                            <a:pt x="15" y="13"/>
                          </a:cubicBezTo>
                          <a:cubicBezTo>
                            <a:pt x="15" y="13"/>
                            <a:pt x="17" y="12"/>
                            <a:pt x="16" y="11"/>
                          </a:cubicBezTo>
                          <a:cubicBezTo>
                            <a:pt x="16" y="11"/>
                            <a:pt x="15" y="10"/>
                            <a:pt x="15" y="10"/>
                          </a:cubicBezTo>
                          <a:cubicBezTo>
                            <a:pt x="15" y="10"/>
                            <a:pt x="15" y="10"/>
                            <a:pt x="15" y="11"/>
                          </a:cubicBezTo>
                          <a:cubicBezTo>
                            <a:pt x="14" y="10"/>
                            <a:pt x="10" y="10"/>
                            <a:pt x="9" y="10"/>
                          </a:cubicBezTo>
                          <a:cubicBezTo>
                            <a:pt x="6" y="9"/>
                            <a:pt x="4" y="8"/>
                            <a:pt x="2" y="8"/>
                          </a:cubicBezTo>
                          <a:cubicBezTo>
                            <a:pt x="0" y="7"/>
                            <a:pt x="1" y="11"/>
                            <a:pt x="2" y="12"/>
                          </a:cubicBezTo>
                          <a:cubicBezTo>
                            <a:pt x="4" y="15"/>
                            <a:pt x="4" y="16"/>
                            <a:pt x="5" y="19"/>
                          </a:cubicBezTo>
                          <a:cubicBezTo>
                            <a:pt x="5" y="19"/>
                            <a:pt x="5" y="19"/>
                            <a:pt x="6" y="18"/>
                          </a:cubicBezTo>
                          <a:cubicBezTo>
                            <a:pt x="6" y="19"/>
                            <a:pt x="7" y="19"/>
                            <a:pt x="7" y="19"/>
                          </a:cubicBezTo>
                          <a:cubicBezTo>
                            <a:pt x="6" y="20"/>
                            <a:pt x="5" y="20"/>
                            <a:pt x="6" y="20"/>
                          </a:cubicBezTo>
                          <a:cubicBezTo>
                            <a:pt x="6" y="20"/>
                            <a:pt x="7" y="21"/>
                            <a:pt x="7" y="21"/>
                          </a:cubicBezTo>
                          <a:cubicBezTo>
                            <a:pt x="6" y="21"/>
                            <a:pt x="7" y="23"/>
                            <a:pt x="6" y="24"/>
                          </a:cubicBezTo>
                          <a:cubicBezTo>
                            <a:pt x="6" y="23"/>
                            <a:pt x="6" y="23"/>
                            <a:pt x="6" y="22"/>
                          </a:cubicBezTo>
                          <a:cubicBezTo>
                            <a:pt x="6" y="22"/>
                            <a:pt x="6" y="24"/>
                            <a:pt x="7" y="24"/>
                          </a:cubicBezTo>
                          <a:cubicBezTo>
                            <a:pt x="8" y="24"/>
                            <a:pt x="9" y="24"/>
                            <a:pt x="10" y="24"/>
                          </a:cubicBezTo>
                          <a:cubicBezTo>
                            <a:pt x="10" y="24"/>
                            <a:pt x="12" y="25"/>
                            <a:pt x="12" y="25"/>
                          </a:cubicBezTo>
                          <a:cubicBezTo>
                            <a:pt x="12" y="26"/>
                            <a:pt x="9" y="25"/>
                            <a:pt x="8" y="25"/>
                          </a:cubicBezTo>
                          <a:cubicBezTo>
                            <a:pt x="6" y="25"/>
                            <a:pt x="7" y="26"/>
                            <a:pt x="6" y="28"/>
                          </a:cubicBezTo>
                          <a:cubicBezTo>
                            <a:pt x="6" y="28"/>
                            <a:pt x="6" y="29"/>
                            <a:pt x="7" y="30"/>
                          </a:cubicBezTo>
                          <a:cubicBezTo>
                            <a:pt x="6" y="30"/>
                            <a:pt x="6" y="32"/>
                            <a:pt x="6" y="33"/>
                          </a:cubicBezTo>
                          <a:cubicBezTo>
                            <a:pt x="6" y="34"/>
                            <a:pt x="6" y="37"/>
                            <a:pt x="6" y="37"/>
                          </a:cubicBezTo>
                          <a:cubicBezTo>
                            <a:pt x="6" y="38"/>
                            <a:pt x="6" y="40"/>
                            <a:pt x="6" y="41"/>
                          </a:cubicBezTo>
                          <a:cubicBezTo>
                            <a:pt x="5" y="41"/>
                            <a:pt x="5" y="42"/>
                            <a:pt x="5" y="43"/>
                          </a:cubicBezTo>
                          <a:cubicBezTo>
                            <a:pt x="5" y="43"/>
                            <a:pt x="4" y="45"/>
                            <a:pt x="6" y="44"/>
                          </a:cubicBezTo>
                          <a:cubicBezTo>
                            <a:pt x="4" y="45"/>
                            <a:pt x="4" y="45"/>
                            <a:pt x="4" y="46"/>
                          </a:cubicBezTo>
                          <a:cubicBezTo>
                            <a:pt x="5" y="45"/>
                            <a:pt x="5" y="47"/>
                            <a:pt x="5" y="47"/>
                          </a:cubicBezTo>
                          <a:cubicBezTo>
                            <a:pt x="4" y="47"/>
                            <a:pt x="4" y="47"/>
                            <a:pt x="4" y="47"/>
                          </a:cubicBezTo>
                          <a:cubicBezTo>
                            <a:pt x="3" y="47"/>
                            <a:pt x="2" y="48"/>
                            <a:pt x="2" y="49"/>
                          </a:cubicBezTo>
                          <a:cubicBezTo>
                            <a:pt x="2" y="50"/>
                            <a:pt x="2" y="50"/>
                            <a:pt x="2" y="51"/>
                          </a:cubicBezTo>
                          <a:cubicBezTo>
                            <a:pt x="2" y="52"/>
                            <a:pt x="3" y="53"/>
                            <a:pt x="3" y="54"/>
                          </a:cubicBezTo>
                          <a:cubicBezTo>
                            <a:pt x="2" y="54"/>
                            <a:pt x="2" y="55"/>
                            <a:pt x="3" y="56"/>
                          </a:cubicBezTo>
                          <a:cubicBezTo>
                            <a:pt x="3" y="58"/>
                            <a:pt x="5" y="58"/>
                            <a:pt x="4" y="58"/>
                          </a:cubicBezTo>
                          <a:cubicBezTo>
                            <a:pt x="4" y="59"/>
                            <a:pt x="6" y="61"/>
                            <a:pt x="6" y="62"/>
                          </a:cubicBezTo>
                          <a:cubicBezTo>
                            <a:pt x="6" y="62"/>
                            <a:pt x="5" y="63"/>
                            <a:pt x="5" y="65"/>
                          </a:cubicBezTo>
                          <a:cubicBezTo>
                            <a:pt x="6" y="66"/>
                            <a:pt x="6" y="66"/>
                            <a:pt x="5" y="66"/>
                          </a:cubicBezTo>
                          <a:cubicBezTo>
                            <a:pt x="5" y="67"/>
                            <a:pt x="5" y="67"/>
                            <a:pt x="5" y="67"/>
                          </a:cubicBezTo>
                          <a:cubicBezTo>
                            <a:pt x="5" y="67"/>
                            <a:pt x="5" y="67"/>
                            <a:pt x="6" y="66"/>
                          </a:cubicBezTo>
                          <a:cubicBezTo>
                            <a:pt x="5" y="67"/>
                            <a:pt x="5" y="67"/>
                            <a:pt x="5" y="67"/>
                          </a:cubicBezTo>
                          <a:cubicBezTo>
                            <a:pt x="4" y="68"/>
                            <a:pt x="4" y="69"/>
                            <a:pt x="4" y="71"/>
                          </a:cubicBezTo>
                          <a:cubicBezTo>
                            <a:pt x="4" y="71"/>
                            <a:pt x="7" y="74"/>
                            <a:pt x="8" y="75"/>
                          </a:cubicBezTo>
                          <a:cubicBezTo>
                            <a:pt x="9" y="77"/>
                            <a:pt x="8" y="79"/>
                            <a:pt x="9" y="81"/>
                          </a:cubicBezTo>
                          <a:cubicBezTo>
                            <a:pt x="10" y="83"/>
                            <a:pt x="13" y="84"/>
                            <a:pt x="14" y="87"/>
                          </a:cubicBezTo>
                          <a:cubicBezTo>
                            <a:pt x="15" y="87"/>
                            <a:pt x="15" y="88"/>
                            <a:pt x="15" y="88"/>
                          </a:cubicBezTo>
                          <a:cubicBezTo>
                            <a:pt x="14" y="87"/>
                            <a:pt x="14" y="88"/>
                            <a:pt x="14" y="89"/>
                          </a:cubicBezTo>
                          <a:cubicBezTo>
                            <a:pt x="14" y="88"/>
                            <a:pt x="16" y="90"/>
                            <a:pt x="18" y="90"/>
                          </a:cubicBezTo>
                          <a:cubicBezTo>
                            <a:pt x="19" y="90"/>
                            <a:pt x="16" y="86"/>
                            <a:pt x="20" y="88"/>
                          </a:cubicBezTo>
                          <a:cubicBezTo>
                            <a:pt x="18" y="89"/>
                            <a:pt x="20" y="91"/>
                            <a:pt x="21" y="93"/>
                          </a:cubicBezTo>
                          <a:cubicBezTo>
                            <a:pt x="20" y="92"/>
                            <a:pt x="19" y="92"/>
                            <a:pt x="19" y="92"/>
                          </a:cubicBezTo>
                          <a:cubicBezTo>
                            <a:pt x="19" y="91"/>
                            <a:pt x="19" y="91"/>
                            <a:pt x="19" y="90"/>
                          </a:cubicBezTo>
                          <a:cubicBezTo>
                            <a:pt x="17" y="90"/>
                            <a:pt x="17" y="92"/>
                            <a:pt x="18" y="93"/>
                          </a:cubicBezTo>
                          <a:cubicBezTo>
                            <a:pt x="19" y="94"/>
                            <a:pt x="18" y="96"/>
                            <a:pt x="20" y="96"/>
                          </a:cubicBezTo>
                          <a:cubicBezTo>
                            <a:pt x="23" y="97"/>
                            <a:pt x="24" y="97"/>
                            <a:pt x="23" y="99"/>
                          </a:cubicBezTo>
                          <a:cubicBezTo>
                            <a:pt x="23" y="100"/>
                            <a:pt x="22" y="100"/>
                            <a:pt x="23" y="101"/>
                          </a:cubicBezTo>
                          <a:cubicBezTo>
                            <a:pt x="23" y="103"/>
                            <a:pt x="25" y="104"/>
                            <a:pt x="26" y="105"/>
                          </a:cubicBezTo>
                          <a:cubicBezTo>
                            <a:pt x="27" y="106"/>
                            <a:pt x="27" y="106"/>
                            <a:pt x="28" y="107"/>
                          </a:cubicBezTo>
                          <a:cubicBezTo>
                            <a:pt x="29" y="108"/>
                            <a:pt x="31" y="109"/>
                            <a:pt x="31" y="109"/>
                          </a:cubicBezTo>
                          <a:cubicBezTo>
                            <a:pt x="31" y="111"/>
                            <a:pt x="32" y="110"/>
                            <a:pt x="32" y="112"/>
                          </a:cubicBezTo>
                          <a:cubicBezTo>
                            <a:pt x="33" y="113"/>
                            <a:pt x="32" y="114"/>
                            <a:pt x="32" y="115"/>
                          </a:cubicBezTo>
                          <a:cubicBezTo>
                            <a:pt x="33" y="117"/>
                            <a:pt x="36" y="116"/>
                            <a:pt x="37" y="117"/>
                          </a:cubicBezTo>
                          <a:cubicBezTo>
                            <a:pt x="39" y="117"/>
                            <a:pt x="40" y="117"/>
                            <a:pt x="42" y="117"/>
                          </a:cubicBezTo>
                          <a:cubicBezTo>
                            <a:pt x="44" y="119"/>
                            <a:pt x="44" y="120"/>
                            <a:pt x="47" y="119"/>
                          </a:cubicBezTo>
                          <a:cubicBezTo>
                            <a:pt x="49" y="119"/>
                            <a:pt x="49" y="121"/>
                            <a:pt x="49" y="122"/>
                          </a:cubicBezTo>
                          <a:cubicBezTo>
                            <a:pt x="51" y="122"/>
                            <a:pt x="51" y="121"/>
                            <a:pt x="53" y="123"/>
                          </a:cubicBezTo>
                          <a:cubicBezTo>
                            <a:pt x="55" y="124"/>
                            <a:pt x="57" y="125"/>
                            <a:pt x="57" y="127"/>
                          </a:cubicBezTo>
                          <a:cubicBezTo>
                            <a:pt x="58" y="128"/>
                            <a:pt x="58" y="130"/>
                            <a:pt x="59" y="131"/>
                          </a:cubicBezTo>
                          <a:cubicBezTo>
                            <a:pt x="65" y="130"/>
                            <a:pt x="71" y="130"/>
                            <a:pt x="77" y="130"/>
                          </a:cubicBezTo>
                          <a:cubicBezTo>
                            <a:pt x="77" y="130"/>
                            <a:pt x="77" y="131"/>
                            <a:pt x="77" y="131"/>
                          </a:cubicBezTo>
                          <a:cubicBezTo>
                            <a:pt x="82" y="134"/>
                            <a:pt x="87" y="135"/>
                            <a:pt x="92" y="137"/>
                          </a:cubicBezTo>
                          <a:cubicBezTo>
                            <a:pt x="95" y="138"/>
                            <a:pt x="98" y="138"/>
                            <a:pt x="100" y="139"/>
                          </a:cubicBezTo>
                          <a:cubicBezTo>
                            <a:pt x="103" y="139"/>
                            <a:pt x="105" y="141"/>
                            <a:pt x="107" y="141"/>
                          </a:cubicBezTo>
                          <a:cubicBezTo>
                            <a:pt x="111" y="141"/>
                            <a:pt x="115" y="141"/>
                            <a:pt x="120" y="141"/>
                          </a:cubicBezTo>
                          <a:cubicBezTo>
                            <a:pt x="121" y="141"/>
                            <a:pt x="127" y="142"/>
                            <a:pt x="127" y="139"/>
                          </a:cubicBezTo>
                          <a:cubicBezTo>
                            <a:pt x="127" y="138"/>
                            <a:pt x="127" y="137"/>
                            <a:pt x="129" y="137"/>
                          </a:cubicBezTo>
                          <a:cubicBezTo>
                            <a:pt x="132" y="137"/>
                            <a:pt x="134" y="137"/>
                            <a:pt x="137" y="137"/>
                          </a:cubicBezTo>
                          <a:cubicBezTo>
                            <a:pt x="138" y="137"/>
                            <a:pt x="141" y="137"/>
                            <a:pt x="142" y="138"/>
                          </a:cubicBezTo>
                          <a:cubicBezTo>
                            <a:pt x="142" y="140"/>
                            <a:pt x="144" y="139"/>
                            <a:pt x="145" y="141"/>
                          </a:cubicBezTo>
                          <a:cubicBezTo>
                            <a:pt x="146" y="142"/>
                            <a:pt x="148" y="144"/>
                            <a:pt x="150" y="145"/>
                          </a:cubicBezTo>
                          <a:cubicBezTo>
                            <a:pt x="151" y="145"/>
                            <a:pt x="153" y="146"/>
                            <a:pt x="153" y="147"/>
                          </a:cubicBezTo>
                          <a:cubicBezTo>
                            <a:pt x="154" y="148"/>
                            <a:pt x="154" y="148"/>
                            <a:pt x="155" y="149"/>
                          </a:cubicBezTo>
                          <a:cubicBezTo>
                            <a:pt x="155" y="150"/>
                            <a:pt x="155" y="151"/>
                            <a:pt x="155" y="151"/>
                          </a:cubicBezTo>
                          <a:cubicBezTo>
                            <a:pt x="155" y="152"/>
                            <a:pt x="156" y="154"/>
                            <a:pt x="158" y="155"/>
                          </a:cubicBezTo>
                          <a:cubicBezTo>
                            <a:pt x="158" y="155"/>
                            <a:pt x="159" y="155"/>
                            <a:pt x="159" y="156"/>
                          </a:cubicBezTo>
                          <a:cubicBezTo>
                            <a:pt x="161" y="156"/>
                            <a:pt x="162" y="157"/>
                            <a:pt x="163" y="158"/>
                          </a:cubicBezTo>
                          <a:cubicBezTo>
                            <a:pt x="163" y="158"/>
                            <a:pt x="165" y="160"/>
                            <a:pt x="167" y="159"/>
                          </a:cubicBezTo>
                          <a:cubicBezTo>
                            <a:pt x="168" y="158"/>
                            <a:pt x="168" y="155"/>
                            <a:pt x="170" y="153"/>
                          </a:cubicBezTo>
                          <a:cubicBezTo>
                            <a:pt x="172" y="152"/>
                            <a:pt x="175" y="152"/>
                            <a:pt x="177" y="152"/>
                          </a:cubicBezTo>
                          <a:cubicBezTo>
                            <a:pt x="180" y="153"/>
                            <a:pt x="180" y="153"/>
                            <a:pt x="180" y="153"/>
                          </a:cubicBezTo>
                          <a:cubicBezTo>
                            <a:pt x="180" y="154"/>
                            <a:pt x="182" y="155"/>
                            <a:pt x="183" y="155"/>
                          </a:cubicBezTo>
                          <a:cubicBezTo>
                            <a:pt x="183" y="156"/>
                            <a:pt x="184" y="156"/>
                            <a:pt x="185" y="157"/>
                          </a:cubicBezTo>
                          <a:cubicBezTo>
                            <a:pt x="185" y="158"/>
                            <a:pt x="185" y="158"/>
                            <a:pt x="185" y="159"/>
                          </a:cubicBezTo>
                          <a:cubicBezTo>
                            <a:pt x="186" y="160"/>
                            <a:pt x="186" y="161"/>
                            <a:pt x="187" y="162"/>
                          </a:cubicBezTo>
                          <a:cubicBezTo>
                            <a:pt x="188" y="164"/>
                            <a:pt x="189" y="164"/>
                            <a:pt x="189" y="165"/>
                          </a:cubicBezTo>
                          <a:cubicBezTo>
                            <a:pt x="190" y="166"/>
                            <a:pt x="191" y="168"/>
                            <a:pt x="192" y="168"/>
                          </a:cubicBezTo>
                          <a:cubicBezTo>
                            <a:pt x="193" y="169"/>
                            <a:pt x="194" y="169"/>
                            <a:pt x="194" y="170"/>
                          </a:cubicBezTo>
                          <a:cubicBezTo>
                            <a:pt x="194" y="171"/>
                            <a:pt x="194" y="172"/>
                            <a:pt x="194" y="172"/>
                          </a:cubicBezTo>
                          <a:cubicBezTo>
                            <a:pt x="194" y="173"/>
                            <a:pt x="195" y="174"/>
                            <a:pt x="196" y="176"/>
                          </a:cubicBezTo>
                          <a:cubicBezTo>
                            <a:pt x="197" y="177"/>
                            <a:pt x="197" y="179"/>
                            <a:pt x="200" y="180"/>
                          </a:cubicBezTo>
                          <a:cubicBezTo>
                            <a:pt x="201" y="180"/>
                            <a:pt x="202" y="181"/>
                            <a:pt x="204" y="181"/>
                          </a:cubicBezTo>
                          <a:cubicBezTo>
                            <a:pt x="205" y="182"/>
                            <a:pt x="206" y="181"/>
                            <a:pt x="207" y="181"/>
                          </a:cubicBezTo>
                          <a:cubicBezTo>
                            <a:pt x="208" y="181"/>
                            <a:pt x="210" y="183"/>
                            <a:pt x="210" y="183"/>
                          </a:cubicBezTo>
                          <a:cubicBezTo>
                            <a:pt x="211" y="183"/>
                            <a:pt x="213" y="182"/>
                            <a:pt x="212" y="181"/>
                          </a:cubicBezTo>
                          <a:cubicBezTo>
                            <a:pt x="212" y="182"/>
                            <a:pt x="212" y="182"/>
                            <a:pt x="212" y="182"/>
                          </a:cubicBezTo>
                          <a:cubicBezTo>
                            <a:pt x="210" y="181"/>
                            <a:pt x="210" y="178"/>
                            <a:pt x="210" y="176"/>
                          </a:cubicBezTo>
                          <a:cubicBezTo>
                            <a:pt x="210" y="176"/>
                            <a:pt x="209" y="175"/>
                            <a:pt x="210" y="174"/>
                          </a:cubicBezTo>
                          <a:cubicBezTo>
                            <a:pt x="210" y="174"/>
                            <a:pt x="210" y="173"/>
                            <a:pt x="210" y="172"/>
                          </a:cubicBezTo>
                          <a:cubicBezTo>
                            <a:pt x="210" y="172"/>
                            <a:pt x="209" y="172"/>
                            <a:pt x="208" y="172"/>
                          </a:cubicBezTo>
                          <a:cubicBezTo>
                            <a:pt x="208" y="172"/>
                            <a:pt x="208" y="172"/>
                            <a:pt x="207" y="171"/>
                          </a:cubicBezTo>
                          <a:cubicBezTo>
                            <a:pt x="209" y="172"/>
                            <a:pt x="210" y="172"/>
                            <a:pt x="210" y="171"/>
                          </a:cubicBezTo>
                          <a:cubicBezTo>
                            <a:pt x="211" y="169"/>
                            <a:pt x="211" y="169"/>
                            <a:pt x="211" y="169"/>
                          </a:cubicBezTo>
                          <a:cubicBezTo>
                            <a:pt x="211" y="168"/>
                            <a:pt x="210" y="168"/>
                            <a:pt x="210" y="168"/>
                          </a:cubicBezTo>
                          <a:cubicBezTo>
                            <a:pt x="210" y="168"/>
                            <a:pt x="210" y="168"/>
                            <a:pt x="210" y="168"/>
                          </a:cubicBezTo>
                          <a:cubicBezTo>
                            <a:pt x="211" y="168"/>
                            <a:pt x="214" y="168"/>
                            <a:pt x="213" y="166"/>
                          </a:cubicBezTo>
                          <a:cubicBezTo>
                            <a:pt x="212" y="166"/>
                            <a:pt x="212" y="166"/>
                            <a:pt x="212" y="166"/>
                          </a:cubicBezTo>
                          <a:cubicBezTo>
                            <a:pt x="212" y="165"/>
                            <a:pt x="214" y="166"/>
                            <a:pt x="214" y="165"/>
                          </a:cubicBezTo>
                          <a:cubicBezTo>
                            <a:pt x="214" y="166"/>
                            <a:pt x="215" y="164"/>
                            <a:pt x="215" y="163"/>
                          </a:cubicBezTo>
                          <a:cubicBezTo>
                            <a:pt x="216" y="164"/>
                            <a:pt x="217" y="164"/>
                            <a:pt x="218" y="163"/>
                          </a:cubicBezTo>
                          <a:cubicBezTo>
                            <a:pt x="215" y="163"/>
                            <a:pt x="218" y="160"/>
                            <a:pt x="218" y="162"/>
                          </a:cubicBezTo>
                          <a:cubicBezTo>
                            <a:pt x="218" y="161"/>
                            <a:pt x="218" y="161"/>
                            <a:pt x="218" y="161"/>
                          </a:cubicBezTo>
                          <a:cubicBezTo>
                            <a:pt x="219" y="161"/>
                            <a:pt x="221" y="161"/>
                            <a:pt x="219" y="162"/>
                          </a:cubicBezTo>
                          <a:cubicBezTo>
                            <a:pt x="220" y="162"/>
                            <a:pt x="221" y="162"/>
                            <a:pt x="221" y="161"/>
                          </a:cubicBezTo>
                          <a:cubicBezTo>
                            <a:pt x="221" y="162"/>
                            <a:pt x="220" y="162"/>
                            <a:pt x="219" y="163"/>
                          </a:cubicBezTo>
                          <a:cubicBezTo>
                            <a:pt x="220" y="163"/>
                            <a:pt x="221" y="162"/>
                            <a:pt x="222" y="162"/>
                          </a:cubicBezTo>
                          <a:cubicBezTo>
                            <a:pt x="222" y="161"/>
                            <a:pt x="222" y="161"/>
                            <a:pt x="223" y="161"/>
                          </a:cubicBezTo>
                          <a:cubicBezTo>
                            <a:pt x="224" y="160"/>
                            <a:pt x="226" y="160"/>
                            <a:pt x="227" y="159"/>
                          </a:cubicBezTo>
                          <a:cubicBezTo>
                            <a:pt x="228" y="158"/>
                            <a:pt x="229" y="157"/>
                            <a:pt x="230" y="155"/>
                          </a:cubicBezTo>
                          <a:cubicBezTo>
                            <a:pt x="229" y="155"/>
                            <a:pt x="228" y="154"/>
                            <a:pt x="229" y="153"/>
                          </a:cubicBezTo>
                          <a:cubicBezTo>
                            <a:pt x="229" y="153"/>
                            <a:pt x="229" y="154"/>
                            <a:pt x="230" y="154"/>
                          </a:cubicBezTo>
                          <a:cubicBezTo>
                            <a:pt x="231" y="153"/>
                            <a:pt x="231" y="153"/>
                            <a:pt x="231" y="153"/>
                          </a:cubicBezTo>
                          <a:cubicBezTo>
                            <a:pt x="231" y="153"/>
                            <a:pt x="231" y="154"/>
                            <a:pt x="231" y="155"/>
                          </a:cubicBezTo>
                          <a:cubicBezTo>
                            <a:pt x="231" y="155"/>
                            <a:pt x="232" y="155"/>
                            <a:pt x="233" y="155"/>
                          </a:cubicBezTo>
                          <a:cubicBezTo>
                            <a:pt x="232" y="155"/>
                            <a:pt x="231" y="155"/>
                            <a:pt x="231" y="156"/>
                          </a:cubicBezTo>
                          <a:cubicBezTo>
                            <a:pt x="232" y="155"/>
                            <a:pt x="236" y="154"/>
                            <a:pt x="238" y="153"/>
                          </a:cubicBezTo>
                          <a:cubicBezTo>
                            <a:pt x="236" y="152"/>
                            <a:pt x="237" y="151"/>
                            <a:pt x="239" y="151"/>
                          </a:cubicBezTo>
                          <a:cubicBezTo>
                            <a:pt x="239" y="152"/>
                            <a:pt x="238" y="152"/>
                            <a:pt x="238" y="153"/>
                          </a:cubicBezTo>
                          <a:cubicBezTo>
                            <a:pt x="239" y="153"/>
                            <a:pt x="240" y="153"/>
                            <a:pt x="241" y="153"/>
                          </a:cubicBezTo>
                          <a:cubicBezTo>
                            <a:pt x="242" y="153"/>
                            <a:pt x="242" y="151"/>
                            <a:pt x="242" y="151"/>
                          </a:cubicBezTo>
                          <a:cubicBezTo>
                            <a:pt x="243" y="151"/>
                            <a:pt x="243" y="152"/>
                            <a:pt x="242" y="152"/>
                          </a:cubicBezTo>
                          <a:cubicBezTo>
                            <a:pt x="244" y="153"/>
                            <a:pt x="245" y="154"/>
                            <a:pt x="248" y="155"/>
                          </a:cubicBezTo>
                          <a:cubicBezTo>
                            <a:pt x="249" y="155"/>
                            <a:pt x="250" y="154"/>
                            <a:pt x="252" y="154"/>
                          </a:cubicBezTo>
                          <a:cubicBezTo>
                            <a:pt x="250" y="153"/>
                            <a:pt x="253" y="152"/>
                            <a:pt x="253" y="152"/>
                          </a:cubicBezTo>
                          <a:cubicBezTo>
                            <a:pt x="253" y="153"/>
                            <a:pt x="254" y="153"/>
                            <a:pt x="255" y="153"/>
                          </a:cubicBezTo>
                          <a:cubicBezTo>
                            <a:pt x="255" y="153"/>
                            <a:pt x="255" y="154"/>
                            <a:pt x="256" y="154"/>
                          </a:cubicBezTo>
                          <a:cubicBezTo>
                            <a:pt x="257" y="155"/>
                            <a:pt x="257" y="155"/>
                            <a:pt x="257" y="155"/>
                          </a:cubicBezTo>
                          <a:cubicBezTo>
                            <a:pt x="257" y="155"/>
                            <a:pt x="257" y="155"/>
                            <a:pt x="258" y="156"/>
                          </a:cubicBezTo>
                          <a:cubicBezTo>
                            <a:pt x="259" y="157"/>
                            <a:pt x="261" y="158"/>
                            <a:pt x="262" y="158"/>
                          </a:cubicBezTo>
                          <a:cubicBezTo>
                            <a:pt x="263" y="158"/>
                            <a:pt x="262" y="156"/>
                            <a:pt x="264" y="156"/>
                          </a:cubicBezTo>
                          <a:cubicBezTo>
                            <a:pt x="265" y="157"/>
                            <a:pt x="265" y="157"/>
                            <a:pt x="265" y="158"/>
                          </a:cubicBezTo>
                          <a:cubicBezTo>
                            <a:pt x="266" y="158"/>
                            <a:pt x="267" y="157"/>
                            <a:pt x="267" y="156"/>
                          </a:cubicBezTo>
                          <a:cubicBezTo>
                            <a:pt x="267" y="155"/>
                            <a:pt x="265" y="155"/>
                            <a:pt x="265" y="155"/>
                          </a:cubicBezTo>
                          <a:cubicBezTo>
                            <a:pt x="266" y="154"/>
                            <a:pt x="270" y="155"/>
                            <a:pt x="269" y="156"/>
                          </a:cubicBezTo>
                          <a:cubicBezTo>
                            <a:pt x="270" y="156"/>
                            <a:pt x="271" y="157"/>
                            <a:pt x="271" y="157"/>
                          </a:cubicBezTo>
                          <a:cubicBezTo>
                            <a:pt x="272" y="157"/>
                            <a:pt x="272" y="158"/>
                            <a:pt x="273" y="158"/>
                          </a:cubicBezTo>
                          <a:cubicBezTo>
                            <a:pt x="272" y="159"/>
                            <a:pt x="272" y="159"/>
                            <a:pt x="272" y="160"/>
                          </a:cubicBezTo>
                          <a:cubicBezTo>
                            <a:pt x="272" y="159"/>
                            <a:pt x="273" y="158"/>
                            <a:pt x="274" y="159"/>
                          </a:cubicBezTo>
                          <a:cubicBezTo>
                            <a:pt x="274" y="159"/>
                            <a:pt x="275" y="158"/>
                            <a:pt x="274" y="157"/>
                          </a:cubicBezTo>
                          <a:cubicBezTo>
                            <a:pt x="274" y="157"/>
                            <a:pt x="274" y="156"/>
                            <a:pt x="273" y="156"/>
                          </a:cubicBezTo>
                          <a:cubicBezTo>
                            <a:pt x="272" y="155"/>
                            <a:pt x="271" y="155"/>
                            <a:pt x="270" y="155"/>
                          </a:cubicBezTo>
                          <a:cubicBezTo>
                            <a:pt x="270" y="154"/>
                            <a:pt x="270" y="153"/>
                            <a:pt x="271" y="154"/>
                          </a:cubicBezTo>
                          <a:cubicBezTo>
                            <a:pt x="270" y="152"/>
                            <a:pt x="272" y="153"/>
                            <a:pt x="272" y="152"/>
                          </a:cubicBezTo>
                          <a:cubicBezTo>
                            <a:pt x="273" y="151"/>
                            <a:pt x="271" y="151"/>
                            <a:pt x="270" y="151"/>
                          </a:cubicBezTo>
                          <a:cubicBezTo>
                            <a:pt x="270" y="151"/>
                            <a:pt x="270" y="152"/>
                            <a:pt x="269" y="151"/>
                          </a:cubicBezTo>
                          <a:cubicBezTo>
                            <a:pt x="269" y="151"/>
                            <a:pt x="270" y="150"/>
                            <a:pt x="270" y="150"/>
                          </a:cubicBezTo>
                          <a:cubicBezTo>
                            <a:pt x="270" y="150"/>
                            <a:pt x="269" y="150"/>
                            <a:pt x="268" y="151"/>
                          </a:cubicBezTo>
                          <a:cubicBezTo>
                            <a:pt x="267" y="151"/>
                            <a:pt x="265" y="151"/>
                            <a:pt x="265" y="151"/>
                          </a:cubicBezTo>
                          <a:cubicBezTo>
                            <a:pt x="264" y="150"/>
                            <a:pt x="265" y="148"/>
                            <a:pt x="266" y="148"/>
                          </a:cubicBezTo>
                          <a:cubicBezTo>
                            <a:pt x="268" y="148"/>
                            <a:pt x="270" y="150"/>
                            <a:pt x="271" y="150"/>
                          </a:cubicBezTo>
                          <a:cubicBezTo>
                            <a:pt x="273" y="149"/>
                            <a:pt x="272" y="148"/>
                            <a:pt x="274" y="148"/>
                          </a:cubicBezTo>
                          <a:cubicBezTo>
                            <a:pt x="274" y="148"/>
                            <a:pt x="276" y="148"/>
                            <a:pt x="276" y="148"/>
                          </a:cubicBezTo>
                          <a:cubicBezTo>
                            <a:pt x="277" y="147"/>
                            <a:pt x="278" y="149"/>
                            <a:pt x="278" y="148"/>
                          </a:cubicBezTo>
                          <a:cubicBezTo>
                            <a:pt x="279" y="148"/>
                            <a:pt x="280" y="148"/>
                            <a:pt x="280" y="148"/>
                          </a:cubicBezTo>
                          <a:cubicBezTo>
                            <a:pt x="280" y="148"/>
                            <a:pt x="282" y="148"/>
                            <a:pt x="282" y="147"/>
                          </a:cubicBezTo>
                          <a:cubicBezTo>
                            <a:pt x="282" y="147"/>
                            <a:pt x="282" y="146"/>
                            <a:pt x="282" y="145"/>
                          </a:cubicBezTo>
                          <a:cubicBezTo>
                            <a:pt x="283" y="146"/>
                            <a:pt x="285" y="150"/>
                            <a:pt x="283" y="149"/>
                          </a:cubicBezTo>
                          <a:cubicBezTo>
                            <a:pt x="285" y="150"/>
                            <a:pt x="287" y="149"/>
                            <a:pt x="287" y="147"/>
                          </a:cubicBezTo>
                          <a:cubicBezTo>
                            <a:pt x="288" y="148"/>
                            <a:pt x="287" y="148"/>
                            <a:pt x="287" y="149"/>
                          </a:cubicBezTo>
                          <a:cubicBezTo>
                            <a:pt x="287" y="149"/>
                            <a:pt x="288" y="148"/>
                            <a:pt x="288" y="148"/>
                          </a:cubicBezTo>
                          <a:cubicBezTo>
                            <a:pt x="289" y="147"/>
                            <a:pt x="290" y="146"/>
                            <a:pt x="290" y="147"/>
                          </a:cubicBezTo>
                          <a:cubicBezTo>
                            <a:pt x="290" y="147"/>
                            <a:pt x="290" y="147"/>
                            <a:pt x="291" y="147"/>
                          </a:cubicBezTo>
                          <a:cubicBezTo>
                            <a:pt x="290" y="147"/>
                            <a:pt x="291" y="147"/>
                            <a:pt x="291" y="147"/>
                          </a:cubicBezTo>
                          <a:cubicBezTo>
                            <a:pt x="291" y="147"/>
                            <a:pt x="290" y="148"/>
                            <a:pt x="289" y="148"/>
                          </a:cubicBezTo>
                          <a:cubicBezTo>
                            <a:pt x="291" y="148"/>
                            <a:pt x="292" y="148"/>
                            <a:pt x="293" y="147"/>
                          </a:cubicBezTo>
                          <a:cubicBezTo>
                            <a:pt x="294" y="147"/>
                            <a:pt x="295" y="147"/>
                            <a:pt x="295" y="147"/>
                          </a:cubicBezTo>
                          <a:cubicBezTo>
                            <a:pt x="295" y="147"/>
                            <a:pt x="296" y="147"/>
                            <a:pt x="297" y="147"/>
                          </a:cubicBezTo>
                          <a:cubicBezTo>
                            <a:pt x="297" y="148"/>
                            <a:pt x="295" y="148"/>
                            <a:pt x="295" y="148"/>
                          </a:cubicBezTo>
                          <a:cubicBezTo>
                            <a:pt x="295" y="148"/>
                            <a:pt x="299" y="150"/>
                            <a:pt x="300" y="150"/>
                          </a:cubicBezTo>
                          <a:cubicBezTo>
                            <a:pt x="299" y="149"/>
                            <a:pt x="299" y="149"/>
                            <a:pt x="299" y="149"/>
                          </a:cubicBezTo>
                          <a:cubicBezTo>
                            <a:pt x="300" y="149"/>
                            <a:pt x="301" y="149"/>
                            <a:pt x="301" y="149"/>
                          </a:cubicBezTo>
                          <a:cubicBezTo>
                            <a:pt x="300" y="149"/>
                            <a:pt x="300" y="150"/>
                            <a:pt x="301" y="150"/>
                          </a:cubicBezTo>
                          <a:cubicBezTo>
                            <a:pt x="303" y="150"/>
                            <a:pt x="303" y="151"/>
                            <a:pt x="301" y="151"/>
                          </a:cubicBezTo>
                          <a:cubicBezTo>
                            <a:pt x="302" y="151"/>
                            <a:pt x="302" y="151"/>
                            <a:pt x="302" y="151"/>
                          </a:cubicBezTo>
                          <a:cubicBezTo>
                            <a:pt x="303" y="151"/>
                            <a:pt x="304" y="152"/>
                            <a:pt x="304" y="153"/>
                          </a:cubicBezTo>
                          <a:cubicBezTo>
                            <a:pt x="304" y="153"/>
                            <a:pt x="306" y="153"/>
                            <a:pt x="307" y="152"/>
                          </a:cubicBezTo>
                          <a:cubicBezTo>
                            <a:pt x="307" y="153"/>
                            <a:pt x="308" y="152"/>
                            <a:pt x="308" y="152"/>
                          </a:cubicBezTo>
                          <a:cubicBezTo>
                            <a:pt x="309" y="151"/>
                            <a:pt x="311" y="152"/>
                            <a:pt x="310" y="151"/>
                          </a:cubicBezTo>
                          <a:cubicBezTo>
                            <a:pt x="312" y="151"/>
                            <a:pt x="312" y="150"/>
                            <a:pt x="313" y="151"/>
                          </a:cubicBezTo>
                          <a:cubicBezTo>
                            <a:pt x="315" y="151"/>
                            <a:pt x="316" y="151"/>
                            <a:pt x="316" y="152"/>
                          </a:cubicBezTo>
                          <a:cubicBezTo>
                            <a:pt x="317" y="154"/>
                            <a:pt x="319" y="155"/>
                            <a:pt x="321" y="157"/>
                          </a:cubicBezTo>
                          <a:cubicBezTo>
                            <a:pt x="322" y="158"/>
                            <a:pt x="322" y="157"/>
                            <a:pt x="323" y="159"/>
                          </a:cubicBezTo>
                          <a:cubicBezTo>
                            <a:pt x="324" y="160"/>
                            <a:pt x="324" y="160"/>
                            <a:pt x="324" y="161"/>
                          </a:cubicBezTo>
                          <a:cubicBezTo>
                            <a:pt x="324" y="163"/>
                            <a:pt x="322" y="166"/>
                            <a:pt x="323" y="168"/>
                          </a:cubicBezTo>
                          <a:cubicBezTo>
                            <a:pt x="323" y="168"/>
                            <a:pt x="323" y="169"/>
                            <a:pt x="323" y="169"/>
                          </a:cubicBezTo>
                          <a:cubicBezTo>
                            <a:pt x="324" y="168"/>
                            <a:pt x="325" y="168"/>
                            <a:pt x="324" y="168"/>
                          </a:cubicBezTo>
                          <a:cubicBezTo>
                            <a:pt x="323" y="167"/>
                            <a:pt x="323" y="167"/>
                            <a:pt x="323" y="166"/>
                          </a:cubicBezTo>
                          <a:cubicBezTo>
                            <a:pt x="324" y="167"/>
                            <a:pt x="325" y="167"/>
                            <a:pt x="325" y="168"/>
                          </a:cubicBezTo>
                          <a:cubicBezTo>
                            <a:pt x="325" y="168"/>
                            <a:pt x="325" y="168"/>
                            <a:pt x="325" y="167"/>
                          </a:cubicBezTo>
                          <a:cubicBezTo>
                            <a:pt x="326" y="168"/>
                            <a:pt x="325" y="171"/>
                            <a:pt x="323" y="171"/>
                          </a:cubicBezTo>
                          <a:cubicBezTo>
                            <a:pt x="325" y="172"/>
                            <a:pt x="325" y="173"/>
                            <a:pt x="325" y="175"/>
                          </a:cubicBezTo>
                          <a:cubicBezTo>
                            <a:pt x="326" y="176"/>
                            <a:pt x="328" y="176"/>
                            <a:pt x="327" y="175"/>
                          </a:cubicBezTo>
                          <a:cubicBezTo>
                            <a:pt x="328" y="175"/>
                            <a:pt x="328" y="175"/>
                            <a:pt x="328" y="175"/>
                          </a:cubicBezTo>
                          <a:cubicBezTo>
                            <a:pt x="328" y="175"/>
                            <a:pt x="328" y="178"/>
                            <a:pt x="329" y="178"/>
                          </a:cubicBezTo>
                          <a:cubicBezTo>
                            <a:pt x="330" y="179"/>
                            <a:pt x="329" y="181"/>
                            <a:pt x="330" y="181"/>
                          </a:cubicBezTo>
                          <a:cubicBezTo>
                            <a:pt x="330" y="182"/>
                            <a:pt x="332" y="182"/>
                            <a:pt x="333" y="183"/>
                          </a:cubicBezTo>
                          <a:cubicBezTo>
                            <a:pt x="334" y="184"/>
                            <a:pt x="334" y="185"/>
                            <a:pt x="335" y="186"/>
                          </a:cubicBezTo>
                          <a:cubicBezTo>
                            <a:pt x="336" y="187"/>
                            <a:pt x="337" y="188"/>
                            <a:pt x="337" y="188"/>
                          </a:cubicBezTo>
                          <a:cubicBezTo>
                            <a:pt x="337" y="188"/>
                            <a:pt x="336" y="188"/>
                            <a:pt x="335" y="187"/>
                          </a:cubicBezTo>
                          <a:cubicBezTo>
                            <a:pt x="334" y="189"/>
                            <a:pt x="337" y="189"/>
                            <a:pt x="338" y="189"/>
                          </a:cubicBezTo>
                          <a:cubicBezTo>
                            <a:pt x="338" y="189"/>
                            <a:pt x="339" y="189"/>
                            <a:pt x="339" y="189"/>
                          </a:cubicBezTo>
                          <a:cubicBezTo>
                            <a:pt x="340" y="187"/>
                            <a:pt x="340" y="189"/>
                            <a:pt x="341" y="189"/>
                          </a:cubicBezTo>
                          <a:cubicBezTo>
                            <a:pt x="341" y="189"/>
                            <a:pt x="341" y="189"/>
                            <a:pt x="341" y="188"/>
                          </a:cubicBezTo>
                          <a:cubicBezTo>
                            <a:pt x="341" y="189"/>
                            <a:pt x="340" y="190"/>
                            <a:pt x="340" y="190"/>
                          </a:cubicBezTo>
                          <a:cubicBezTo>
                            <a:pt x="341" y="189"/>
                            <a:pt x="342" y="189"/>
                            <a:pt x="342" y="187"/>
                          </a:cubicBezTo>
                          <a:cubicBezTo>
                            <a:pt x="342" y="187"/>
                            <a:pt x="342" y="187"/>
                            <a:pt x="342" y="188"/>
                          </a:cubicBezTo>
                          <a:cubicBezTo>
                            <a:pt x="342" y="186"/>
                            <a:pt x="343" y="183"/>
                            <a:pt x="343" y="182"/>
                          </a:cubicBezTo>
                          <a:cubicBezTo>
                            <a:pt x="343" y="181"/>
                            <a:pt x="344" y="172"/>
                            <a:pt x="342" y="172"/>
                          </a:cubicBezTo>
                          <a:cubicBezTo>
                            <a:pt x="342" y="172"/>
                            <a:pt x="342" y="172"/>
                            <a:pt x="342" y="172"/>
                          </a:cubicBezTo>
                          <a:cubicBezTo>
                            <a:pt x="342" y="171"/>
                            <a:pt x="342" y="169"/>
                            <a:pt x="341" y="168"/>
                          </a:cubicBezTo>
                          <a:cubicBezTo>
                            <a:pt x="341" y="168"/>
                            <a:pt x="341" y="168"/>
                            <a:pt x="341" y="168"/>
                          </a:cubicBezTo>
                          <a:cubicBezTo>
                            <a:pt x="341" y="168"/>
                            <a:pt x="341" y="168"/>
                            <a:pt x="340" y="168"/>
                          </a:cubicBezTo>
                          <a:cubicBezTo>
                            <a:pt x="339" y="166"/>
                            <a:pt x="338" y="164"/>
                            <a:pt x="338" y="161"/>
                          </a:cubicBezTo>
                          <a:cubicBezTo>
                            <a:pt x="338" y="162"/>
                            <a:pt x="339" y="162"/>
                            <a:pt x="339" y="163"/>
                          </a:cubicBezTo>
                          <a:cubicBezTo>
                            <a:pt x="339" y="162"/>
                            <a:pt x="339" y="162"/>
                            <a:pt x="338" y="161"/>
                          </a:cubicBezTo>
                          <a:cubicBezTo>
                            <a:pt x="337" y="158"/>
                            <a:pt x="335" y="155"/>
                            <a:pt x="334" y="152"/>
                          </a:cubicBezTo>
                          <a:cubicBezTo>
                            <a:pt x="334" y="151"/>
                            <a:pt x="334" y="149"/>
                            <a:pt x="333" y="147"/>
                          </a:cubicBezTo>
                          <a:cubicBezTo>
                            <a:pt x="333" y="147"/>
                            <a:pt x="333" y="147"/>
                            <a:pt x="333" y="147"/>
                          </a:cubicBezTo>
                          <a:cubicBezTo>
                            <a:pt x="333" y="146"/>
                            <a:pt x="333" y="146"/>
                            <a:pt x="333" y="146"/>
                          </a:cubicBezTo>
                          <a:cubicBezTo>
                            <a:pt x="332" y="145"/>
                            <a:pt x="333" y="143"/>
                            <a:pt x="333" y="143"/>
                          </a:cubicBezTo>
                          <a:cubicBezTo>
                            <a:pt x="333" y="142"/>
                            <a:pt x="333" y="142"/>
                            <a:pt x="334" y="142"/>
                          </a:cubicBezTo>
                          <a:cubicBezTo>
                            <a:pt x="333" y="141"/>
                            <a:pt x="333" y="141"/>
                            <a:pt x="333" y="140"/>
                          </a:cubicBezTo>
                          <a:cubicBezTo>
                            <a:pt x="333" y="141"/>
                            <a:pt x="334" y="141"/>
                            <a:pt x="333" y="140"/>
                          </a:cubicBezTo>
                          <a:cubicBezTo>
                            <a:pt x="334" y="141"/>
                            <a:pt x="334" y="139"/>
                            <a:pt x="333" y="139"/>
                          </a:cubicBezTo>
                          <a:cubicBezTo>
                            <a:pt x="334" y="139"/>
                            <a:pt x="335" y="138"/>
                            <a:pt x="335" y="138"/>
                          </a:cubicBezTo>
                          <a:cubicBezTo>
                            <a:pt x="335" y="138"/>
                            <a:pt x="335" y="138"/>
                            <a:pt x="334" y="138"/>
                          </a:cubicBezTo>
                          <a:cubicBezTo>
                            <a:pt x="335" y="138"/>
                            <a:pt x="335" y="138"/>
                            <a:pt x="336" y="137"/>
                          </a:cubicBezTo>
                          <a:cubicBezTo>
                            <a:pt x="335" y="137"/>
                            <a:pt x="335" y="137"/>
                            <a:pt x="335" y="137"/>
                          </a:cubicBezTo>
                          <a:cubicBezTo>
                            <a:pt x="337" y="136"/>
                            <a:pt x="337" y="135"/>
                            <a:pt x="338" y="134"/>
                          </a:cubicBezTo>
                          <a:cubicBezTo>
                            <a:pt x="337" y="135"/>
                            <a:pt x="338" y="134"/>
                            <a:pt x="338" y="134"/>
                          </a:cubicBezTo>
                          <a:cubicBezTo>
                            <a:pt x="338" y="133"/>
                            <a:pt x="338" y="133"/>
                            <a:pt x="338" y="133"/>
                          </a:cubicBezTo>
                          <a:cubicBezTo>
                            <a:pt x="338" y="132"/>
                            <a:pt x="338" y="132"/>
                            <a:pt x="338" y="132"/>
                          </a:cubicBezTo>
                          <a:cubicBezTo>
                            <a:pt x="338" y="132"/>
                            <a:pt x="338" y="132"/>
                            <a:pt x="338" y="133"/>
                          </a:cubicBezTo>
                          <a:cubicBezTo>
                            <a:pt x="338" y="133"/>
                            <a:pt x="339" y="133"/>
                            <a:pt x="338" y="132"/>
                          </a:cubicBezTo>
                          <a:cubicBezTo>
                            <a:pt x="339" y="134"/>
                            <a:pt x="342" y="133"/>
                            <a:pt x="340" y="133"/>
                          </a:cubicBezTo>
                          <a:cubicBezTo>
                            <a:pt x="342" y="132"/>
                            <a:pt x="338" y="132"/>
                            <a:pt x="340" y="132"/>
                          </a:cubicBezTo>
                          <a:cubicBezTo>
                            <a:pt x="338" y="131"/>
                            <a:pt x="340" y="131"/>
                            <a:pt x="341" y="131"/>
                          </a:cubicBezTo>
                          <a:cubicBezTo>
                            <a:pt x="342" y="132"/>
                            <a:pt x="342" y="131"/>
                            <a:pt x="342" y="131"/>
                          </a:cubicBezTo>
                          <a:cubicBezTo>
                            <a:pt x="344" y="130"/>
                            <a:pt x="345" y="130"/>
                            <a:pt x="344" y="129"/>
                          </a:cubicBezTo>
                          <a:cubicBezTo>
                            <a:pt x="346" y="130"/>
                            <a:pt x="347" y="128"/>
                            <a:pt x="347" y="127"/>
                          </a:cubicBezTo>
                          <a:cubicBezTo>
                            <a:pt x="348" y="127"/>
                            <a:pt x="348" y="128"/>
                            <a:pt x="349" y="127"/>
                          </a:cubicBezTo>
                          <a:cubicBezTo>
                            <a:pt x="349" y="127"/>
                            <a:pt x="349" y="126"/>
                            <a:pt x="350" y="126"/>
                          </a:cubicBezTo>
                          <a:cubicBezTo>
                            <a:pt x="350" y="126"/>
                            <a:pt x="350" y="126"/>
                            <a:pt x="350" y="126"/>
                          </a:cubicBezTo>
                          <a:cubicBezTo>
                            <a:pt x="351" y="124"/>
                            <a:pt x="352" y="121"/>
                            <a:pt x="355" y="121"/>
                          </a:cubicBezTo>
                          <a:cubicBezTo>
                            <a:pt x="357" y="121"/>
                            <a:pt x="360" y="121"/>
                            <a:pt x="359" y="119"/>
                          </a:cubicBezTo>
                          <a:cubicBezTo>
                            <a:pt x="360" y="119"/>
                            <a:pt x="360" y="120"/>
                            <a:pt x="360" y="120"/>
                          </a:cubicBezTo>
                          <a:cubicBezTo>
                            <a:pt x="360" y="119"/>
                            <a:pt x="361" y="117"/>
                            <a:pt x="363" y="117"/>
                          </a:cubicBezTo>
                          <a:cubicBezTo>
                            <a:pt x="364" y="116"/>
                            <a:pt x="364" y="116"/>
                            <a:pt x="364" y="116"/>
                          </a:cubicBezTo>
                          <a:cubicBezTo>
                            <a:pt x="364" y="115"/>
                            <a:pt x="363" y="115"/>
                            <a:pt x="364" y="114"/>
                          </a:cubicBezTo>
                          <a:cubicBezTo>
                            <a:pt x="364" y="116"/>
                            <a:pt x="365" y="115"/>
                            <a:pt x="366" y="114"/>
                          </a:cubicBezTo>
                          <a:cubicBezTo>
                            <a:pt x="367" y="114"/>
                            <a:pt x="368" y="114"/>
                            <a:pt x="369" y="114"/>
                          </a:cubicBezTo>
                          <a:cubicBezTo>
                            <a:pt x="368" y="113"/>
                            <a:pt x="371" y="114"/>
                            <a:pt x="372" y="113"/>
                          </a:cubicBezTo>
                          <a:cubicBezTo>
                            <a:pt x="372" y="113"/>
                            <a:pt x="372" y="113"/>
                            <a:pt x="372" y="112"/>
                          </a:cubicBezTo>
                          <a:cubicBezTo>
                            <a:pt x="372" y="113"/>
                            <a:pt x="372" y="113"/>
                            <a:pt x="372" y="113"/>
                          </a:cubicBezTo>
                          <a:cubicBezTo>
                            <a:pt x="372" y="112"/>
                            <a:pt x="370" y="113"/>
                            <a:pt x="369" y="113"/>
                          </a:cubicBezTo>
                          <a:cubicBezTo>
                            <a:pt x="368" y="113"/>
                            <a:pt x="367" y="113"/>
                            <a:pt x="367" y="112"/>
                          </a:cubicBezTo>
                          <a:cubicBezTo>
                            <a:pt x="368" y="113"/>
                            <a:pt x="369" y="113"/>
                            <a:pt x="370" y="112"/>
                          </a:cubicBezTo>
                          <a:cubicBezTo>
                            <a:pt x="371" y="111"/>
                            <a:pt x="370" y="110"/>
                            <a:pt x="371" y="110"/>
                          </a:cubicBezTo>
                          <a:cubicBezTo>
                            <a:pt x="372" y="110"/>
                            <a:pt x="367" y="109"/>
                            <a:pt x="367" y="108"/>
                          </a:cubicBezTo>
                          <a:cubicBezTo>
                            <a:pt x="368" y="109"/>
                            <a:pt x="369" y="109"/>
                            <a:pt x="370" y="109"/>
                          </a:cubicBezTo>
                          <a:cubicBezTo>
                            <a:pt x="370" y="109"/>
                            <a:pt x="370" y="108"/>
                            <a:pt x="371" y="108"/>
                          </a:cubicBezTo>
                          <a:cubicBezTo>
                            <a:pt x="371" y="109"/>
                            <a:pt x="371" y="109"/>
                            <a:pt x="371" y="109"/>
                          </a:cubicBezTo>
                          <a:cubicBezTo>
                            <a:pt x="372" y="109"/>
                            <a:pt x="374" y="109"/>
                            <a:pt x="375" y="109"/>
                          </a:cubicBezTo>
                          <a:cubicBezTo>
                            <a:pt x="375" y="109"/>
                            <a:pt x="375" y="107"/>
                            <a:pt x="376" y="108"/>
                          </a:cubicBezTo>
                          <a:cubicBezTo>
                            <a:pt x="376" y="106"/>
                            <a:pt x="377" y="106"/>
                            <a:pt x="376" y="105"/>
                          </a:cubicBezTo>
                          <a:cubicBezTo>
                            <a:pt x="376" y="105"/>
                            <a:pt x="375" y="105"/>
                            <a:pt x="375" y="106"/>
                          </a:cubicBezTo>
                          <a:cubicBezTo>
                            <a:pt x="375" y="106"/>
                            <a:pt x="375" y="107"/>
                            <a:pt x="374" y="107"/>
                          </a:cubicBezTo>
                          <a:cubicBezTo>
                            <a:pt x="375" y="106"/>
                            <a:pt x="375" y="105"/>
                            <a:pt x="375" y="105"/>
                          </a:cubicBezTo>
                          <a:cubicBezTo>
                            <a:pt x="374" y="104"/>
                            <a:pt x="372" y="105"/>
                            <a:pt x="372" y="105"/>
                          </a:cubicBezTo>
                          <a:cubicBezTo>
                            <a:pt x="371" y="105"/>
                            <a:pt x="370" y="105"/>
                            <a:pt x="370" y="105"/>
                          </a:cubicBezTo>
                          <a:cubicBezTo>
                            <a:pt x="369" y="105"/>
                            <a:pt x="369" y="104"/>
                            <a:pt x="369" y="103"/>
                          </a:cubicBezTo>
                          <a:cubicBezTo>
                            <a:pt x="369" y="103"/>
                            <a:pt x="369" y="104"/>
                            <a:pt x="370" y="104"/>
                          </a:cubicBezTo>
                          <a:cubicBezTo>
                            <a:pt x="371" y="105"/>
                            <a:pt x="372" y="104"/>
                            <a:pt x="372" y="104"/>
                          </a:cubicBezTo>
                          <a:cubicBezTo>
                            <a:pt x="372" y="104"/>
                            <a:pt x="372" y="103"/>
                            <a:pt x="372" y="103"/>
                          </a:cubicBezTo>
                          <a:cubicBezTo>
                            <a:pt x="372" y="103"/>
                            <a:pt x="374" y="105"/>
                            <a:pt x="372" y="103"/>
                          </a:cubicBezTo>
                          <a:cubicBezTo>
                            <a:pt x="373" y="104"/>
                            <a:pt x="374" y="104"/>
                            <a:pt x="374" y="103"/>
                          </a:cubicBezTo>
                          <a:cubicBezTo>
                            <a:pt x="374" y="103"/>
                            <a:pt x="374" y="103"/>
                            <a:pt x="373" y="102"/>
                          </a:cubicBezTo>
                          <a:cubicBezTo>
                            <a:pt x="374" y="103"/>
                            <a:pt x="375" y="103"/>
                            <a:pt x="375" y="102"/>
                          </a:cubicBezTo>
                          <a:cubicBezTo>
                            <a:pt x="376" y="103"/>
                            <a:pt x="376" y="103"/>
                            <a:pt x="376" y="104"/>
                          </a:cubicBezTo>
                          <a:cubicBezTo>
                            <a:pt x="376" y="102"/>
                            <a:pt x="375" y="101"/>
                            <a:pt x="374" y="100"/>
                          </a:cubicBezTo>
                          <a:cubicBezTo>
                            <a:pt x="375" y="100"/>
                            <a:pt x="375" y="100"/>
                            <a:pt x="375" y="100"/>
                          </a:cubicBezTo>
                          <a:cubicBezTo>
                            <a:pt x="376" y="100"/>
                            <a:pt x="376" y="101"/>
                            <a:pt x="376" y="102"/>
                          </a:cubicBezTo>
                          <a:cubicBezTo>
                            <a:pt x="376" y="102"/>
                            <a:pt x="377" y="102"/>
                            <a:pt x="377" y="102"/>
                          </a:cubicBezTo>
                          <a:cubicBezTo>
                            <a:pt x="376" y="102"/>
                            <a:pt x="376" y="102"/>
                            <a:pt x="376" y="101"/>
                          </a:cubicBezTo>
                          <a:cubicBezTo>
                            <a:pt x="376" y="100"/>
                            <a:pt x="376" y="100"/>
                            <a:pt x="376" y="99"/>
                          </a:cubicBezTo>
                          <a:cubicBezTo>
                            <a:pt x="375" y="98"/>
                            <a:pt x="375" y="97"/>
                            <a:pt x="374" y="97"/>
                          </a:cubicBezTo>
                          <a:cubicBezTo>
                            <a:pt x="373" y="97"/>
                            <a:pt x="372" y="96"/>
                            <a:pt x="372" y="98"/>
                          </a:cubicBezTo>
                          <a:cubicBezTo>
                            <a:pt x="372" y="97"/>
                            <a:pt x="371" y="97"/>
                            <a:pt x="371" y="98"/>
                          </a:cubicBezTo>
                          <a:cubicBezTo>
                            <a:pt x="372" y="96"/>
                            <a:pt x="369" y="96"/>
                            <a:pt x="368" y="95"/>
                          </a:cubicBezTo>
                          <a:cubicBezTo>
                            <a:pt x="368" y="95"/>
                            <a:pt x="368" y="95"/>
                            <a:pt x="368" y="95"/>
                          </a:cubicBezTo>
                          <a:cubicBezTo>
                            <a:pt x="367" y="95"/>
                            <a:pt x="365" y="94"/>
                            <a:pt x="365" y="94"/>
                          </a:cubicBezTo>
                          <a:cubicBezTo>
                            <a:pt x="366" y="94"/>
                            <a:pt x="367" y="95"/>
                            <a:pt x="368" y="95"/>
                          </a:cubicBezTo>
                          <a:cubicBezTo>
                            <a:pt x="368" y="95"/>
                            <a:pt x="368" y="95"/>
                            <a:pt x="368" y="95"/>
                          </a:cubicBezTo>
                          <a:cubicBezTo>
                            <a:pt x="368" y="95"/>
                            <a:pt x="368" y="95"/>
                            <a:pt x="368" y="95"/>
                          </a:cubicBezTo>
                          <a:cubicBezTo>
                            <a:pt x="370" y="95"/>
                            <a:pt x="371" y="96"/>
                            <a:pt x="372" y="96"/>
                          </a:cubicBezTo>
                          <a:cubicBezTo>
                            <a:pt x="373" y="96"/>
                            <a:pt x="372" y="95"/>
                            <a:pt x="371" y="94"/>
                          </a:cubicBezTo>
                          <a:cubicBezTo>
                            <a:pt x="371" y="94"/>
                            <a:pt x="372" y="95"/>
                            <a:pt x="372" y="94"/>
                          </a:cubicBezTo>
                          <a:cubicBezTo>
                            <a:pt x="372" y="94"/>
                            <a:pt x="372" y="94"/>
                            <a:pt x="372" y="93"/>
                          </a:cubicBezTo>
                          <a:cubicBezTo>
                            <a:pt x="373" y="94"/>
                            <a:pt x="373" y="92"/>
                            <a:pt x="372" y="92"/>
                          </a:cubicBezTo>
                          <a:cubicBezTo>
                            <a:pt x="370" y="92"/>
                            <a:pt x="368" y="90"/>
                            <a:pt x="367" y="88"/>
                          </a:cubicBezTo>
                          <a:cubicBezTo>
                            <a:pt x="369" y="90"/>
                            <a:pt x="371" y="92"/>
                            <a:pt x="372" y="91"/>
                          </a:cubicBezTo>
                          <a:cubicBezTo>
                            <a:pt x="373" y="90"/>
                            <a:pt x="373" y="90"/>
                            <a:pt x="372" y="89"/>
                          </a:cubicBezTo>
                          <a:cubicBezTo>
                            <a:pt x="372" y="88"/>
                            <a:pt x="371" y="88"/>
                            <a:pt x="370" y="88"/>
                          </a:cubicBezTo>
                          <a:cubicBezTo>
                            <a:pt x="368" y="88"/>
                            <a:pt x="368" y="88"/>
                            <a:pt x="367" y="87"/>
                          </a:cubicBezTo>
                          <a:cubicBezTo>
                            <a:pt x="366" y="86"/>
                            <a:pt x="366" y="87"/>
                            <a:pt x="365" y="86"/>
                          </a:cubicBezTo>
                          <a:cubicBezTo>
                            <a:pt x="363" y="85"/>
                            <a:pt x="367" y="83"/>
                            <a:pt x="367" y="82"/>
                          </a:cubicBezTo>
                          <a:cubicBezTo>
                            <a:pt x="367" y="83"/>
                            <a:pt x="366" y="83"/>
                            <a:pt x="365" y="84"/>
                          </a:cubicBezTo>
                          <a:cubicBezTo>
                            <a:pt x="364" y="85"/>
                            <a:pt x="366" y="87"/>
                            <a:pt x="367" y="85"/>
                          </a:cubicBezTo>
                          <a:cubicBezTo>
                            <a:pt x="367" y="86"/>
                            <a:pt x="367" y="86"/>
                            <a:pt x="368" y="87"/>
                          </a:cubicBezTo>
                          <a:cubicBezTo>
                            <a:pt x="367" y="86"/>
                            <a:pt x="367" y="86"/>
                            <a:pt x="368" y="86"/>
                          </a:cubicBezTo>
                          <a:cubicBezTo>
                            <a:pt x="368" y="87"/>
                            <a:pt x="371" y="87"/>
                            <a:pt x="372" y="88"/>
                          </a:cubicBezTo>
                          <a:cubicBezTo>
                            <a:pt x="372" y="88"/>
                            <a:pt x="372" y="87"/>
                            <a:pt x="371" y="86"/>
                          </a:cubicBezTo>
                          <a:cubicBezTo>
                            <a:pt x="369" y="85"/>
                            <a:pt x="369" y="84"/>
                            <a:pt x="369" y="83"/>
                          </a:cubicBezTo>
                          <a:cubicBezTo>
                            <a:pt x="369" y="84"/>
                            <a:pt x="370" y="86"/>
                            <a:pt x="372" y="86"/>
                          </a:cubicBezTo>
                          <a:cubicBezTo>
                            <a:pt x="372" y="86"/>
                            <a:pt x="369" y="79"/>
                            <a:pt x="372" y="81"/>
                          </a:cubicBezTo>
                          <a:cubicBezTo>
                            <a:pt x="371" y="80"/>
                            <a:pt x="371" y="80"/>
                            <a:pt x="372" y="80"/>
                          </a:cubicBezTo>
                          <a:cubicBezTo>
                            <a:pt x="371" y="80"/>
                            <a:pt x="371" y="79"/>
                            <a:pt x="370" y="79"/>
                          </a:cubicBezTo>
                          <a:cubicBezTo>
                            <a:pt x="371" y="79"/>
                            <a:pt x="371" y="79"/>
                            <a:pt x="372" y="79"/>
                          </a:cubicBezTo>
                          <a:cubicBezTo>
                            <a:pt x="371" y="79"/>
                            <a:pt x="372" y="77"/>
                            <a:pt x="372" y="79"/>
                          </a:cubicBezTo>
                          <a:cubicBezTo>
                            <a:pt x="372" y="78"/>
                            <a:pt x="373" y="78"/>
                            <a:pt x="373" y="78"/>
                          </a:cubicBezTo>
                          <a:cubicBezTo>
                            <a:pt x="372" y="79"/>
                            <a:pt x="374" y="78"/>
                            <a:pt x="374" y="77"/>
                          </a:cubicBezTo>
                          <a:cubicBezTo>
                            <a:pt x="374" y="77"/>
                            <a:pt x="374" y="76"/>
                            <a:pt x="376" y="76"/>
                          </a:cubicBezTo>
                          <a:cubicBezTo>
                            <a:pt x="375" y="77"/>
                            <a:pt x="375" y="77"/>
                            <a:pt x="375" y="77"/>
                          </a:cubicBezTo>
                          <a:cubicBezTo>
                            <a:pt x="376" y="77"/>
                            <a:pt x="376" y="77"/>
                            <a:pt x="376" y="76"/>
                          </a:cubicBezTo>
                          <a:cubicBezTo>
                            <a:pt x="376" y="77"/>
                            <a:pt x="376" y="77"/>
                            <a:pt x="375" y="78"/>
                          </a:cubicBezTo>
                          <a:cubicBezTo>
                            <a:pt x="376" y="78"/>
                            <a:pt x="376" y="78"/>
                            <a:pt x="376" y="78"/>
                          </a:cubicBezTo>
                          <a:cubicBezTo>
                            <a:pt x="375" y="78"/>
                            <a:pt x="372" y="79"/>
                            <a:pt x="373" y="80"/>
                          </a:cubicBezTo>
                          <a:cubicBezTo>
                            <a:pt x="373" y="80"/>
                            <a:pt x="373" y="80"/>
                            <a:pt x="374" y="80"/>
                          </a:cubicBezTo>
                          <a:cubicBezTo>
                            <a:pt x="374" y="81"/>
                            <a:pt x="372" y="81"/>
                            <a:pt x="372" y="82"/>
                          </a:cubicBezTo>
                          <a:cubicBezTo>
                            <a:pt x="372" y="81"/>
                            <a:pt x="375" y="82"/>
                            <a:pt x="373" y="83"/>
                          </a:cubicBezTo>
                          <a:cubicBezTo>
                            <a:pt x="373" y="83"/>
                            <a:pt x="372" y="82"/>
                            <a:pt x="372" y="83"/>
                          </a:cubicBezTo>
                          <a:cubicBezTo>
                            <a:pt x="373" y="83"/>
                            <a:pt x="374" y="83"/>
                            <a:pt x="374" y="84"/>
                          </a:cubicBezTo>
                          <a:cubicBezTo>
                            <a:pt x="374" y="84"/>
                            <a:pt x="373" y="84"/>
                            <a:pt x="372" y="84"/>
                          </a:cubicBezTo>
                          <a:cubicBezTo>
                            <a:pt x="374" y="84"/>
                            <a:pt x="372" y="85"/>
                            <a:pt x="372" y="86"/>
                          </a:cubicBezTo>
                          <a:cubicBezTo>
                            <a:pt x="374" y="87"/>
                            <a:pt x="374" y="87"/>
                            <a:pt x="374" y="87"/>
                          </a:cubicBezTo>
                          <a:cubicBezTo>
                            <a:pt x="374" y="86"/>
                            <a:pt x="375" y="87"/>
                            <a:pt x="376" y="86"/>
                          </a:cubicBezTo>
                          <a:cubicBezTo>
                            <a:pt x="376" y="87"/>
                            <a:pt x="376" y="87"/>
                            <a:pt x="375" y="88"/>
                          </a:cubicBezTo>
                          <a:cubicBezTo>
                            <a:pt x="377" y="88"/>
                            <a:pt x="376" y="88"/>
                            <a:pt x="376" y="89"/>
                          </a:cubicBezTo>
                          <a:cubicBezTo>
                            <a:pt x="376" y="89"/>
                            <a:pt x="376" y="89"/>
                            <a:pt x="377" y="89"/>
                          </a:cubicBezTo>
                          <a:cubicBezTo>
                            <a:pt x="376" y="89"/>
                            <a:pt x="376" y="91"/>
                            <a:pt x="376" y="92"/>
                          </a:cubicBezTo>
                          <a:cubicBezTo>
                            <a:pt x="375" y="92"/>
                            <a:pt x="374" y="94"/>
                            <a:pt x="375" y="96"/>
                          </a:cubicBezTo>
                          <a:cubicBezTo>
                            <a:pt x="376" y="96"/>
                            <a:pt x="376" y="94"/>
                            <a:pt x="376" y="93"/>
                          </a:cubicBezTo>
                          <a:cubicBezTo>
                            <a:pt x="376" y="92"/>
                            <a:pt x="378" y="92"/>
                            <a:pt x="378" y="91"/>
                          </a:cubicBezTo>
                          <a:cubicBezTo>
                            <a:pt x="379" y="89"/>
                            <a:pt x="380" y="88"/>
                            <a:pt x="380" y="88"/>
                          </a:cubicBezTo>
                          <a:cubicBezTo>
                            <a:pt x="380" y="87"/>
                            <a:pt x="381" y="87"/>
                            <a:pt x="381" y="86"/>
                          </a:cubicBezTo>
                          <a:cubicBezTo>
                            <a:pt x="381" y="86"/>
                            <a:pt x="382" y="84"/>
                            <a:pt x="382" y="86"/>
                          </a:cubicBezTo>
                          <a:cubicBezTo>
                            <a:pt x="382" y="85"/>
                            <a:pt x="382" y="84"/>
                            <a:pt x="381" y="84"/>
                          </a:cubicBezTo>
                          <a:cubicBezTo>
                            <a:pt x="382" y="83"/>
                            <a:pt x="382" y="83"/>
                            <a:pt x="380" y="82"/>
                          </a:cubicBezTo>
                          <a:cubicBezTo>
                            <a:pt x="380" y="80"/>
                            <a:pt x="380" y="79"/>
                            <a:pt x="379" y="78"/>
                          </a:cubicBezTo>
                          <a:cubicBezTo>
                            <a:pt x="376" y="75"/>
                            <a:pt x="380" y="75"/>
                            <a:pt x="381" y="74"/>
                          </a:cubicBezTo>
                          <a:cubicBezTo>
                            <a:pt x="380" y="75"/>
                            <a:pt x="376" y="75"/>
                            <a:pt x="379" y="78"/>
                          </a:cubicBezTo>
                          <a:cubicBezTo>
                            <a:pt x="380" y="79"/>
                            <a:pt x="381" y="79"/>
                            <a:pt x="383" y="79"/>
                          </a:cubicBezTo>
                          <a:cubicBezTo>
                            <a:pt x="384" y="80"/>
                            <a:pt x="383" y="81"/>
                            <a:pt x="383" y="82"/>
                          </a:cubicBezTo>
                          <a:cubicBezTo>
                            <a:pt x="384" y="81"/>
                            <a:pt x="385" y="80"/>
                            <a:pt x="385" y="79"/>
                          </a:cubicBezTo>
                          <a:cubicBezTo>
                            <a:pt x="386" y="79"/>
                            <a:pt x="387" y="77"/>
                            <a:pt x="387" y="77"/>
                          </a:cubicBezTo>
                          <a:cubicBezTo>
                            <a:pt x="389" y="77"/>
                            <a:pt x="388" y="73"/>
                            <a:pt x="390" y="73"/>
                          </a:cubicBezTo>
                          <a:cubicBezTo>
                            <a:pt x="390" y="72"/>
                            <a:pt x="391" y="71"/>
                            <a:pt x="390" y="70"/>
                          </a:cubicBezTo>
                          <a:cubicBezTo>
                            <a:pt x="389" y="70"/>
                            <a:pt x="389" y="70"/>
                            <a:pt x="389" y="69"/>
                          </a:cubicBezTo>
                          <a:cubicBezTo>
                            <a:pt x="389" y="69"/>
                            <a:pt x="389" y="69"/>
                            <a:pt x="389" y="68"/>
                          </a:cubicBezTo>
                          <a:cubicBezTo>
                            <a:pt x="390" y="67"/>
                            <a:pt x="390" y="67"/>
                            <a:pt x="390" y="67"/>
                          </a:cubicBezTo>
                          <a:cubicBezTo>
                            <a:pt x="393" y="66"/>
                            <a:pt x="394" y="65"/>
                            <a:pt x="397" y="64"/>
                          </a:cubicBezTo>
                          <a:cubicBezTo>
                            <a:pt x="398" y="63"/>
                            <a:pt x="399" y="63"/>
                            <a:pt x="401" y="63"/>
                          </a:cubicBezTo>
                          <a:cubicBezTo>
                            <a:pt x="401" y="63"/>
                            <a:pt x="403" y="63"/>
                            <a:pt x="402" y="62"/>
                          </a:cubicBezTo>
                          <a:cubicBezTo>
                            <a:pt x="403" y="63"/>
                            <a:pt x="406" y="62"/>
                            <a:pt x="407" y="62"/>
                          </a:cubicBezTo>
                          <a:cubicBezTo>
                            <a:pt x="410" y="62"/>
                            <a:pt x="409" y="61"/>
                            <a:pt x="410" y="59"/>
                          </a:cubicBezTo>
                          <a:cubicBezTo>
                            <a:pt x="410" y="61"/>
                            <a:pt x="411" y="60"/>
                            <a:pt x="412" y="59"/>
                          </a:cubicBezTo>
                          <a:cubicBezTo>
                            <a:pt x="411" y="60"/>
                            <a:pt x="411" y="61"/>
                            <a:pt x="411" y="62"/>
                          </a:cubicBezTo>
                          <a:cubicBezTo>
                            <a:pt x="413" y="62"/>
                            <a:pt x="414" y="60"/>
                            <a:pt x="416" y="60"/>
                          </a:cubicBezTo>
                          <a:cubicBezTo>
                            <a:pt x="415" y="61"/>
                            <a:pt x="415" y="61"/>
                            <a:pt x="415" y="61"/>
                          </a:cubicBezTo>
                          <a:cubicBezTo>
                            <a:pt x="417" y="61"/>
                            <a:pt x="421" y="61"/>
                            <a:pt x="421" y="60"/>
                          </a:cubicBezTo>
                          <a:cubicBezTo>
                            <a:pt x="421" y="60"/>
                            <a:pt x="421" y="59"/>
                            <a:pt x="421" y="59"/>
                          </a:cubicBezTo>
                          <a:cubicBezTo>
                            <a:pt x="421" y="59"/>
                            <a:pt x="419" y="60"/>
                            <a:pt x="418" y="59"/>
                          </a:cubicBezTo>
                          <a:cubicBezTo>
                            <a:pt x="415" y="58"/>
                            <a:pt x="416" y="57"/>
                            <a:pt x="415" y="56"/>
                          </a:cubicBezTo>
                          <a:cubicBezTo>
                            <a:pt x="414" y="56"/>
                            <a:pt x="413" y="55"/>
                            <a:pt x="413" y="55"/>
                          </a:cubicBezTo>
                          <a:cubicBezTo>
                            <a:pt x="412" y="54"/>
                            <a:pt x="415" y="54"/>
                            <a:pt x="415" y="53"/>
                          </a:cubicBezTo>
                          <a:cubicBezTo>
                            <a:pt x="412" y="51"/>
                            <a:pt x="416" y="48"/>
                            <a:pt x="418" y="47"/>
                          </a:cubicBezTo>
                          <a:cubicBezTo>
                            <a:pt x="418" y="46"/>
                            <a:pt x="418" y="45"/>
                            <a:pt x="418" y="45"/>
                          </a:cubicBezTo>
                          <a:cubicBezTo>
                            <a:pt x="418" y="44"/>
                            <a:pt x="420" y="44"/>
                            <a:pt x="421" y="43"/>
                          </a:cubicBezTo>
                          <a:cubicBezTo>
                            <a:pt x="421" y="43"/>
                            <a:pt x="420" y="44"/>
                            <a:pt x="421" y="44"/>
                          </a:cubicBezTo>
                          <a:cubicBezTo>
                            <a:pt x="421" y="44"/>
                            <a:pt x="421" y="44"/>
                            <a:pt x="422" y="44"/>
                          </a:cubicBezTo>
                          <a:cubicBezTo>
                            <a:pt x="422" y="44"/>
                            <a:pt x="422" y="44"/>
                            <a:pt x="422" y="45"/>
                          </a:cubicBezTo>
                          <a:cubicBezTo>
                            <a:pt x="423" y="44"/>
                            <a:pt x="423" y="42"/>
                            <a:pt x="422" y="42"/>
                          </a:cubicBezTo>
                          <a:cubicBezTo>
                            <a:pt x="422" y="42"/>
                            <a:pt x="422" y="41"/>
                            <a:pt x="423" y="41"/>
                          </a:cubicBezTo>
                          <a:cubicBezTo>
                            <a:pt x="422" y="42"/>
                            <a:pt x="423" y="43"/>
                            <a:pt x="423" y="44"/>
                          </a:cubicBezTo>
                          <a:cubicBezTo>
                            <a:pt x="423" y="43"/>
                            <a:pt x="423" y="41"/>
                            <a:pt x="423" y="43"/>
                          </a:cubicBezTo>
                          <a:cubicBezTo>
                            <a:pt x="423" y="43"/>
                            <a:pt x="423" y="42"/>
                            <a:pt x="424" y="42"/>
                          </a:cubicBezTo>
                          <a:cubicBezTo>
                            <a:pt x="424" y="43"/>
                            <a:pt x="424" y="43"/>
                            <a:pt x="424" y="43"/>
                          </a:cubicBezTo>
                          <a:cubicBezTo>
                            <a:pt x="425" y="41"/>
                            <a:pt x="427" y="42"/>
                            <a:pt x="428" y="41"/>
                          </a:cubicBezTo>
                          <a:cubicBezTo>
                            <a:pt x="428" y="41"/>
                            <a:pt x="428" y="40"/>
                            <a:pt x="429" y="39"/>
                          </a:cubicBezTo>
                          <a:cubicBezTo>
                            <a:pt x="429" y="38"/>
                            <a:pt x="430" y="38"/>
                            <a:pt x="430" y="37"/>
                          </a:cubicBezTo>
                          <a:cubicBezTo>
                            <a:pt x="431" y="39"/>
                            <a:pt x="431" y="40"/>
                            <a:pt x="432" y="40"/>
                          </a:cubicBezTo>
                          <a:cubicBezTo>
                            <a:pt x="432" y="40"/>
                            <a:pt x="431" y="39"/>
                            <a:pt x="432" y="39"/>
                          </a:cubicBezTo>
                          <a:cubicBezTo>
                            <a:pt x="432" y="39"/>
                            <a:pt x="433" y="39"/>
                            <a:pt x="433" y="39"/>
                          </a:cubicBezTo>
                          <a:cubicBezTo>
                            <a:pt x="432" y="39"/>
                            <a:pt x="432" y="38"/>
                            <a:pt x="432" y="38"/>
                          </a:cubicBezTo>
                          <a:cubicBezTo>
                            <a:pt x="432" y="38"/>
                            <a:pt x="433" y="39"/>
                            <a:pt x="433" y="39"/>
                          </a:cubicBezTo>
                          <a:cubicBezTo>
                            <a:pt x="433" y="39"/>
                            <a:pt x="433" y="38"/>
                            <a:pt x="434" y="38"/>
                          </a:cubicBezTo>
                          <a:cubicBezTo>
                            <a:pt x="435" y="38"/>
                            <a:pt x="435" y="39"/>
                            <a:pt x="435" y="39"/>
                          </a:cubicBezTo>
                          <a:cubicBezTo>
                            <a:pt x="436" y="39"/>
                            <a:pt x="435" y="38"/>
                            <a:pt x="436" y="38"/>
                          </a:cubicBezTo>
                          <a:cubicBezTo>
                            <a:pt x="437" y="38"/>
                            <a:pt x="437" y="37"/>
                            <a:pt x="438" y="37"/>
                          </a:cubicBezTo>
                          <a:cubicBezTo>
                            <a:pt x="438" y="39"/>
                            <a:pt x="440" y="37"/>
                            <a:pt x="440" y="37"/>
                          </a:cubicBezTo>
                          <a:cubicBezTo>
                            <a:pt x="440" y="37"/>
                            <a:pt x="441" y="37"/>
                            <a:pt x="442" y="37"/>
                          </a:cubicBezTo>
                          <a:cubicBezTo>
                            <a:pt x="443" y="37"/>
                            <a:pt x="444" y="37"/>
                            <a:pt x="444" y="36"/>
                          </a:cubicBezTo>
                          <a:cubicBezTo>
                            <a:pt x="444" y="36"/>
                            <a:pt x="444" y="35"/>
                            <a:pt x="443" y="36"/>
                          </a:cubicBezTo>
                          <a:close/>
                          <a:moveTo>
                            <a:pt x="18" y="9"/>
                          </a:moveTo>
                          <a:cubicBezTo>
                            <a:pt x="18" y="9"/>
                            <a:pt x="18" y="10"/>
                            <a:pt x="18" y="10"/>
                          </a:cubicBezTo>
                          <a:cubicBezTo>
                            <a:pt x="18" y="10"/>
                            <a:pt x="18" y="9"/>
                            <a:pt x="18" y="9"/>
                          </a:cubicBez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96" name="Group 2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21293" y="4219673"/>
                    <a:ext cx="135962" cy="90196"/>
                    <a:chOff x="921" y="2652"/>
                    <a:chExt cx="101" cy="62"/>
                  </a:xfrm>
                  <a:grpFill/>
                </p:grpSpPr>
                <p:sp>
                  <p:nvSpPr>
                    <p:cNvPr id="117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921" y="2657"/>
                      <a:ext cx="4" cy="4"/>
                    </a:xfrm>
                    <a:custGeom>
                      <a:avLst/>
                      <a:gdLst>
                        <a:gd name="T0" fmla="*/ 1 w 2"/>
                        <a:gd name="T1" fmla="*/ 2 h 2"/>
                        <a:gd name="T2" fmla="*/ 2 w 2"/>
                        <a:gd name="T3" fmla="*/ 0 h 2"/>
                        <a:gd name="T4" fmla="*/ 1 w 2"/>
                        <a:gd name="T5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1" y="2"/>
                            <a:pt x="2" y="1"/>
                            <a:pt x="2" y="0"/>
                          </a:cubicBezTo>
                          <a:cubicBezTo>
                            <a:pt x="1" y="1"/>
                            <a:pt x="0" y="1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18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928" y="2652"/>
                      <a:ext cx="11" cy="9"/>
                    </a:xfrm>
                    <a:custGeom>
                      <a:avLst/>
                      <a:gdLst>
                        <a:gd name="T0" fmla="*/ 3 w 5"/>
                        <a:gd name="T1" fmla="*/ 0 h 4"/>
                        <a:gd name="T2" fmla="*/ 3 w 5"/>
                        <a:gd name="T3" fmla="*/ 4 h 4"/>
                        <a:gd name="T4" fmla="*/ 3 w 5"/>
                        <a:gd name="T5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" h="4">
                          <a:moveTo>
                            <a:pt x="3" y="0"/>
                          </a:moveTo>
                          <a:cubicBezTo>
                            <a:pt x="0" y="0"/>
                            <a:pt x="0" y="3"/>
                            <a:pt x="3" y="4"/>
                          </a:cubicBezTo>
                          <a:cubicBezTo>
                            <a:pt x="4" y="3"/>
                            <a:pt x="5" y="0"/>
                            <a:pt x="3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19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956" y="2664"/>
                      <a:ext cx="14" cy="7"/>
                    </a:xfrm>
                    <a:custGeom>
                      <a:avLst/>
                      <a:gdLst>
                        <a:gd name="T0" fmla="*/ 3 w 6"/>
                        <a:gd name="T1" fmla="*/ 0 h 3"/>
                        <a:gd name="T2" fmla="*/ 0 w 6"/>
                        <a:gd name="T3" fmla="*/ 1 h 3"/>
                        <a:gd name="T4" fmla="*/ 4 w 6"/>
                        <a:gd name="T5" fmla="*/ 3 h 3"/>
                        <a:gd name="T6" fmla="*/ 3 w 6"/>
                        <a:gd name="T7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6" h="3">
                          <a:moveTo>
                            <a:pt x="3" y="0"/>
                          </a:moveTo>
                          <a:cubicBezTo>
                            <a:pt x="2" y="0"/>
                            <a:pt x="0" y="0"/>
                            <a:pt x="0" y="1"/>
                          </a:cubicBezTo>
                          <a:cubicBezTo>
                            <a:pt x="1" y="3"/>
                            <a:pt x="3" y="3"/>
                            <a:pt x="4" y="3"/>
                          </a:cubicBezTo>
                          <a:cubicBezTo>
                            <a:pt x="6" y="3"/>
                            <a:pt x="3" y="0"/>
                            <a:pt x="3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20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975" y="2671"/>
                      <a:ext cx="12" cy="5"/>
                    </a:xfrm>
                    <a:custGeom>
                      <a:avLst/>
                      <a:gdLst>
                        <a:gd name="T0" fmla="*/ 0 w 5"/>
                        <a:gd name="T1" fmla="*/ 1 h 2"/>
                        <a:gd name="T2" fmla="*/ 3 w 5"/>
                        <a:gd name="T3" fmla="*/ 2 h 2"/>
                        <a:gd name="T4" fmla="*/ 4 w 5"/>
                        <a:gd name="T5" fmla="*/ 0 h 2"/>
                        <a:gd name="T6" fmla="*/ 0 w 5"/>
                        <a:gd name="T7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" h="2">
                          <a:moveTo>
                            <a:pt x="0" y="1"/>
                          </a:moveTo>
                          <a:cubicBezTo>
                            <a:pt x="1" y="1"/>
                            <a:pt x="2" y="1"/>
                            <a:pt x="3" y="2"/>
                          </a:cubicBezTo>
                          <a:cubicBezTo>
                            <a:pt x="4" y="2"/>
                            <a:pt x="5" y="1"/>
                            <a:pt x="4" y="0"/>
                          </a:cubicBezTo>
                          <a:cubicBezTo>
                            <a:pt x="3" y="1"/>
                            <a:pt x="0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21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980" y="2676"/>
                      <a:ext cx="7" cy="4"/>
                    </a:xfrm>
                    <a:custGeom>
                      <a:avLst/>
                      <a:gdLst>
                        <a:gd name="T0" fmla="*/ 0 w 3"/>
                        <a:gd name="T1" fmla="*/ 1 h 2"/>
                        <a:gd name="T2" fmla="*/ 1 w 3"/>
                        <a:gd name="T3" fmla="*/ 2 h 2"/>
                        <a:gd name="T4" fmla="*/ 0 w 3"/>
                        <a:gd name="T5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0" y="1"/>
                          </a:move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3" y="2"/>
                            <a:pt x="1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22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987" y="2673"/>
                      <a:ext cx="14" cy="10"/>
                    </a:xfrm>
                    <a:custGeom>
                      <a:avLst/>
                      <a:gdLst>
                        <a:gd name="T0" fmla="*/ 2 w 6"/>
                        <a:gd name="T1" fmla="*/ 2 h 4"/>
                        <a:gd name="T2" fmla="*/ 0 w 6"/>
                        <a:gd name="T3" fmla="*/ 1 h 4"/>
                        <a:gd name="T4" fmla="*/ 0 w 6"/>
                        <a:gd name="T5" fmla="*/ 3 h 4"/>
                        <a:gd name="T6" fmla="*/ 2 w 6"/>
                        <a:gd name="T7" fmla="*/ 4 h 4"/>
                        <a:gd name="T8" fmla="*/ 4 w 6"/>
                        <a:gd name="T9" fmla="*/ 3 h 4"/>
                        <a:gd name="T10" fmla="*/ 2 w 6"/>
                        <a:gd name="T11" fmla="*/ 2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2" y="2"/>
                          </a:moveTo>
                          <a:cubicBezTo>
                            <a:pt x="1" y="2"/>
                            <a:pt x="0" y="0"/>
                            <a:pt x="0" y="1"/>
                          </a:cubicBezTo>
                          <a:cubicBezTo>
                            <a:pt x="0" y="2"/>
                            <a:pt x="0" y="2"/>
                            <a:pt x="0" y="3"/>
                          </a:cubicBezTo>
                          <a:cubicBezTo>
                            <a:pt x="2" y="3"/>
                            <a:pt x="1" y="3"/>
                            <a:pt x="2" y="4"/>
                          </a:cubicBezTo>
                          <a:cubicBezTo>
                            <a:pt x="3" y="4"/>
                            <a:pt x="6" y="4"/>
                            <a:pt x="4" y="3"/>
                          </a:cubicBezTo>
                          <a:cubicBezTo>
                            <a:pt x="4" y="1"/>
                            <a:pt x="3" y="2"/>
                            <a:pt x="2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23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996" y="2690"/>
                      <a:ext cx="26" cy="24"/>
                    </a:xfrm>
                    <a:custGeom>
                      <a:avLst/>
                      <a:gdLst>
                        <a:gd name="T0" fmla="*/ 8 w 11"/>
                        <a:gd name="T1" fmla="*/ 4 h 10"/>
                        <a:gd name="T2" fmla="*/ 8 w 11"/>
                        <a:gd name="T3" fmla="*/ 2 h 10"/>
                        <a:gd name="T4" fmla="*/ 5 w 11"/>
                        <a:gd name="T5" fmla="*/ 0 h 10"/>
                        <a:gd name="T6" fmla="*/ 2 w 11"/>
                        <a:gd name="T7" fmla="*/ 0 h 10"/>
                        <a:gd name="T8" fmla="*/ 3 w 11"/>
                        <a:gd name="T9" fmla="*/ 1 h 10"/>
                        <a:gd name="T10" fmla="*/ 1 w 11"/>
                        <a:gd name="T11" fmla="*/ 3 h 10"/>
                        <a:gd name="T12" fmla="*/ 2 w 11"/>
                        <a:gd name="T13" fmla="*/ 7 h 10"/>
                        <a:gd name="T14" fmla="*/ 4 w 11"/>
                        <a:gd name="T15" fmla="*/ 9 h 10"/>
                        <a:gd name="T16" fmla="*/ 6 w 11"/>
                        <a:gd name="T17" fmla="*/ 9 h 10"/>
                        <a:gd name="T18" fmla="*/ 10 w 11"/>
                        <a:gd name="T19" fmla="*/ 6 h 10"/>
                        <a:gd name="T20" fmla="*/ 8 w 11"/>
                        <a:gd name="T21" fmla="*/ 4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1" h="10">
                          <a:moveTo>
                            <a:pt x="8" y="4"/>
                          </a:moveTo>
                          <a:cubicBezTo>
                            <a:pt x="8" y="3"/>
                            <a:pt x="8" y="3"/>
                            <a:pt x="8" y="2"/>
                          </a:cubicBezTo>
                          <a:cubicBezTo>
                            <a:pt x="7" y="1"/>
                            <a:pt x="6" y="1"/>
                            <a:pt x="5" y="0"/>
                          </a:cubicBezTo>
                          <a:cubicBezTo>
                            <a:pt x="4" y="0"/>
                            <a:pt x="3" y="0"/>
                            <a:pt x="2" y="0"/>
                          </a:cubicBezTo>
                          <a:cubicBezTo>
                            <a:pt x="2" y="1"/>
                            <a:pt x="3" y="1"/>
                            <a:pt x="3" y="1"/>
                          </a:cubicBezTo>
                          <a:cubicBezTo>
                            <a:pt x="3" y="2"/>
                            <a:pt x="2" y="3"/>
                            <a:pt x="1" y="3"/>
                          </a:cubicBezTo>
                          <a:cubicBezTo>
                            <a:pt x="0" y="4"/>
                            <a:pt x="2" y="5"/>
                            <a:pt x="2" y="7"/>
                          </a:cubicBezTo>
                          <a:cubicBezTo>
                            <a:pt x="3" y="8"/>
                            <a:pt x="2" y="9"/>
                            <a:pt x="4" y="9"/>
                          </a:cubicBezTo>
                          <a:cubicBezTo>
                            <a:pt x="4" y="10"/>
                            <a:pt x="5" y="9"/>
                            <a:pt x="6" y="9"/>
                          </a:cubicBezTo>
                          <a:cubicBezTo>
                            <a:pt x="7" y="7"/>
                            <a:pt x="8" y="7"/>
                            <a:pt x="10" y="6"/>
                          </a:cubicBezTo>
                          <a:cubicBezTo>
                            <a:pt x="11" y="5"/>
                            <a:pt x="9" y="4"/>
                            <a:pt x="8" y="4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97" name="Group 2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804275" y="3124200"/>
                    <a:ext cx="392113" cy="330200"/>
                    <a:chOff x="5546" y="1968"/>
                    <a:chExt cx="247" cy="208"/>
                  </a:xfrm>
                  <a:grpFill/>
                </p:grpSpPr>
                <p:sp>
                  <p:nvSpPr>
                    <p:cNvPr id="98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5546" y="2143"/>
                      <a:ext cx="13" cy="9"/>
                    </a:xfrm>
                    <a:custGeom>
                      <a:avLst/>
                      <a:gdLst>
                        <a:gd name="T0" fmla="*/ 0 w 7"/>
                        <a:gd name="T1" fmla="*/ 3 h 4"/>
                        <a:gd name="T2" fmla="*/ 2 w 7"/>
                        <a:gd name="T3" fmla="*/ 3 h 4"/>
                        <a:gd name="T4" fmla="*/ 2 w 7"/>
                        <a:gd name="T5" fmla="*/ 3 h 4"/>
                        <a:gd name="T6" fmla="*/ 3 w 7"/>
                        <a:gd name="T7" fmla="*/ 4 h 4"/>
                        <a:gd name="T8" fmla="*/ 7 w 7"/>
                        <a:gd name="T9" fmla="*/ 3 h 4"/>
                        <a:gd name="T10" fmla="*/ 0 w 7"/>
                        <a:gd name="T11" fmla="*/ 3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7" h="4">
                          <a:moveTo>
                            <a:pt x="0" y="3"/>
                          </a:moveTo>
                          <a:cubicBezTo>
                            <a:pt x="0" y="3"/>
                            <a:pt x="2" y="3"/>
                            <a:pt x="2" y="3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2" y="3"/>
                            <a:pt x="3" y="3"/>
                            <a:pt x="3" y="4"/>
                          </a:cubicBezTo>
                          <a:cubicBezTo>
                            <a:pt x="5" y="3"/>
                            <a:pt x="5" y="3"/>
                            <a:pt x="7" y="3"/>
                          </a:cubicBezTo>
                          <a:cubicBezTo>
                            <a:pt x="5" y="3"/>
                            <a:pt x="4" y="0"/>
                            <a:pt x="0" y="3"/>
                          </a:cubicBezTo>
                          <a:close/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99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5557" y="2156"/>
                      <a:ext cx="5" cy="3"/>
                    </a:xfrm>
                    <a:custGeom>
                      <a:avLst/>
                      <a:gdLst>
                        <a:gd name="T0" fmla="*/ 0 w 3"/>
                        <a:gd name="T1" fmla="*/ 1 h 1"/>
                        <a:gd name="T2" fmla="*/ 3 w 3"/>
                        <a:gd name="T3" fmla="*/ 1 h 1"/>
                        <a:gd name="T4" fmla="*/ 0 w 3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0" y="1"/>
                          </a:moveTo>
                          <a:cubicBezTo>
                            <a:pt x="1" y="1"/>
                            <a:pt x="3" y="1"/>
                            <a:pt x="3" y="1"/>
                          </a:cubicBezTo>
                          <a:cubicBezTo>
                            <a:pt x="3" y="0"/>
                            <a:pt x="3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00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5747" y="2020"/>
                      <a:ext cx="9" cy="4"/>
                    </a:xfrm>
                    <a:custGeom>
                      <a:avLst/>
                      <a:gdLst>
                        <a:gd name="T0" fmla="*/ 5 w 5"/>
                        <a:gd name="T1" fmla="*/ 2 h 2"/>
                        <a:gd name="T2" fmla="*/ 2 w 5"/>
                        <a:gd name="T3" fmla="*/ 1 h 2"/>
                        <a:gd name="T4" fmla="*/ 0 w 5"/>
                        <a:gd name="T5" fmla="*/ 1 h 2"/>
                        <a:gd name="T6" fmla="*/ 5 w 5"/>
                        <a:gd name="T7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" h="2">
                          <a:moveTo>
                            <a:pt x="5" y="2"/>
                          </a:moveTo>
                          <a:cubicBezTo>
                            <a:pt x="5" y="1"/>
                            <a:pt x="3" y="1"/>
                            <a:pt x="2" y="1"/>
                          </a:cubicBezTo>
                          <a:cubicBezTo>
                            <a:pt x="1" y="1"/>
                            <a:pt x="1" y="0"/>
                            <a:pt x="0" y="1"/>
                          </a:cubicBezTo>
                          <a:cubicBezTo>
                            <a:pt x="0" y="1"/>
                            <a:pt x="4" y="1"/>
                            <a:pt x="5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01" name="Freeform 256"/>
                    <p:cNvSpPr>
                      <a:spLocks/>
                    </p:cNvSpPr>
                    <p:nvPr/>
                  </p:nvSpPr>
                  <p:spPr bwMode="auto">
                    <a:xfrm>
                      <a:off x="5611" y="2163"/>
                      <a:ext cx="7" cy="6"/>
                    </a:xfrm>
                    <a:custGeom>
                      <a:avLst/>
                      <a:gdLst>
                        <a:gd name="T0" fmla="*/ 2 w 4"/>
                        <a:gd name="T1" fmla="*/ 0 h 3"/>
                        <a:gd name="T2" fmla="*/ 2 w 4"/>
                        <a:gd name="T3" fmla="*/ 1 h 3"/>
                        <a:gd name="T4" fmla="*/ 1 w 4"/>
                        <a:gd name="T5" fmla="*/ 3 h 3"/>
                        <a:gd name="T6" fmla="*/ 3 w 4"/>
                        <a:gd name="T7" fmla="*/ 1 h 3"/>
                        <a:gd name="T8" fmla="*/ 2 w 4"/>
                        <a:gd name="T9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2" y="0"/>
                          </a:moveTo>
                          <a:cubicBezTo>
                            <a:pt x="2" y="0"/>
                            <a:pt x="2" y="1"/>
                            <a:pt x="2" y="1"/>
                          </a:cubicBezTo>
                          <a:cubicBezTo>
                            <a:pt x="1" y="1"/>
                            <a:pt x="0" y="2"/>
                            <a:pt x="1" y="3"/>
                          </a:cubicBezTo>
                          <a:cubicBezTo>
                            <a:pt x="2" y="2"/>
                            <a:pt x="2" y="1"/>
                            <a:pt x="3" y="1"/>
                          </a:cubicBezTo>
                          <a:cubicBezTo>
                            <a:pt x="2" y="1"/>
                            <a:pt x="4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02" name="Freeform 257"/>
                    <p:cNvSpPr>
                      <a:spLocks/>
                    </p:cNvSpPr>
                    <p:nvPr/>
                  </p:nvSpPr>
                  <p:spPr bwMode="auto">
                    <a:xfrm>
                      <a:off x="5624" y="2169"/>
                      <a:ext cx="4" cy="0"/>
                    </a:xfrm>
                    <a:custGeom>
                      <a:avLst/>
                      <a:gdLst>
                        <a:gd name="T0" fmla="*/ 2 w 2"/>
                        <a:gd name="T1" fmla="*/ 0 w 2"/>
                        <a:gd name="T2" fmla="*/ 2 w 2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2">
                          <a:moveTo>
                            <a:pt x="2" y="0"/>
                          </a:moveTo>
                          <a:cubicBezTo>
                            <a:pt x="2" y="0"/>
                            <a:pt x="1" y="0"/>
                            <a:pt x="0" y="0"/>
                          </a:cubicBezTo>
                          <a:cubicBezTo>
                            <a:pt x="1" y="0"/>
                            <a:pt x="1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03" name="Freeform 258"/>
                    <p:cNvSpPr>
                      <a:spLocks/>
                    </p:cNvSpPr>
                    <p:nvPr/>
                  </p:nvSpPr>
                  <p:spPr bwMode="auto">
                    <a:xfrm>
                      <a:off x="5629" y="2165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0 w 1"/>
                        <a:gd name="T3" fmla="*/ 0 h 1"/>
                        <a:gd name="T4" fmla="*/ 0 w 1"/>
                        <a:gd name="T5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1" y="0"/>
                            <a:pt x="1" y="0"/>
                            <a:pt x="0" y="0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04" name="Freeform 259"/>
                    <p:cNvSpPr>
                      <a:spLocks/>
                    </p:cNvSpPr>
                    <p:nvPr/>
                  </p:nvSpPr>
                  <p:spPr bwMode="auto">
                    <a:xfrm>
                      <a:off x="5631" y="2169"/>
                      <a:ext cx="11" cy="7"/>
                    </a:xfrm>
                    <a:custGeom>
                      <a:avLst/>
                      <a:gdLst>
                        <a:gd name="T0" fmla="*/ 0 w 6"/>
                        <a:gd name="T1" fmla="*/ 0 h 3"/>
                        <a:gd name="T2" fmla="*/ 3 w 6"/>
                        <a:gd name="T3" fmla="*/ 2 h 3"/>
                        <a:gd name="T4" fmla="*/ 6 w 6"/>
                        <a:gd name="T5" fmla="*/ 3 h 3"/>
                        <a:gd name="T6" fmla="*/ 2 w 6"/>
                        <a:gd name="T7" fmla="*/ 0 h 3"/>
                        <a:gd name="T8" fmla="*/ 0 w 6"/>
                        <a:gd name="T9" fmla="*/ 0 h 3"/>
                        <a:gd name="T10" fmla="*/ 0 w 6"/>
                        <a:gd name="T11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" h="3">
                          <a:moveTo>
                            <a:pt x="0" y="0"/>
                          </a:moveTo>
                          <a:cubicBezTo>
                            <a:pt x="0" y="1"/>
                            <a:pt x="2" y="1"/>
                            <a:pt x="3" y="2"/>
                          </a:cubicBezTo>
                          <a:cubicBezTo>
                            <a:pt x="4" y="2"/>
                            <a:pt x="4" y="3"/>
                            <a:pt x="6" y="3"/>
                          </a:cubicBezTo>
                          <a:cubicBezTo>
                            <a:pt x="4" y="2"/>
                            <a:pt x="3" y="1"/>
                            <a:pt x="2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05" name="Freeform 260"/>
                    <p:cNvSpPr>
                      <a:spLocks/>
                    </p:cNvSpPr>
                    <p:nvPr/>
                  </p:nvSpPr>
                  <p:spPr bwMode="auto">
                    <a:xfrm>
                      <a:off x="5642" y="2165"/>
                      <a:ext cx="5" cy="2"/>
                    </a:xfrm>
                    <a:custGeom>
                      <a:avLst/>
                      <a:gdLst>
                        <a:gd name="T0" fmla="*/ 2 w 3"/>
                        <a:gd name="T1" fmla="*/ 0 h 1"/>
                        <a:gd name="T2" fmla="*/ 2 w 3"/>
                        <a:gd name="T3" fmla="*/ 1 h 1"/>
                        <a:gd name="T4" fmla="*/ 2 w 3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2" y="0"/>
                          </a:moveTo>
                          <a:cubicBezTo>
                            <a:pt x="0" y="1"/>
                            <a:pt x="1" y="1"/>
                            <a:pt x="2" y="1"/>
                          </a:cubicBezTo>
                          <a:cubicBezTo>
                            <a:pt x="3" y="0"/>
                            <a:pt x="2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06" name="Freeform 261"/>
                    <p:cNvSpPr>
                      <a:spLocks/>
                    </p:cNvSpPr>
                    <p:nvPr/>
                  </p:nvSpPr>
                  <p:spPr bwMode="auto">
                    <a:xfrm>
                      <a:off x="5675" y="2165"/>
                      <a:ext cx="9" cy="7"/>
                    </a:xfrm>
                    <a:custGeom>
                      <a:avLst/>
                      <a:gdLst>
                        <a:gd name="T0" fmla="*/ 0 w 5"/>
                        <a:gd name="T1" fmla="*/ 1 h 3"/>
                        <a:gd name="T2" fmla="*/ 2 w 5"/>
                        <a:gd name="T3" fmla="*/ 2 h 3"/>
                        <a:gd name="T4" fmla="*/ 1 w 5"/>
                        <a:gd name="T5" fmla="*/ 2 h 3"/>
                        <a:gd name="T6" fmla="*/ 2 w 5"/>
                        <a:gd name="T7" fmla="*/ 3 h 3"/>
                        <a:gd name="T8" fmla="*/ 5 w 5"/>
                        <a:gd name="T9" fmla="*/ 1 h 3"/>
                        <a:gd name="T10" fmla="*/ 0 w 5"/>
                        <a:gd name="T11" fmla="*/ 1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" h="3">
                          <a:moveTo>
                            <a:pt x="0" y="1"/>
                          </a:moveTo>
                          <a:cubicBezTo>
                            <a:pt x="1" y="2"/>
                            <a:pt x="1" y="2"/>
                            <a:pt x="2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2" y="2"/>
                            <a:pt x="2" y="3"/>
                          </a:cubicBezTo>
                          <a:cubicBezTo>
                            <a:pt x="3" y="2"/>
                            <a:pt x="2" y="2"/>
                            <a:pt x="5" y="1"/>
                          </a:cubicBezTo>
                          <a:cubicBezTo>
                            <a:pt x="3" y="1"/>
                            <a:pt x="2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07" name="Freeform 262"/>
                    <p:cNvSpPr>
                      <a:spLocks/>
                    </p:cNvSpPr>
                    <p:nvPr/>
                  </p:nvSpPr>
                  <p:spPr bwMode="auto">
                    <a:xfrm>
                      <a:off x="5784" y="2076"/>
                      <a:ext cx="5" cy="2"/>
                    </a:xfrm>
                    <a:custGeom>
                      <a:avLst/>
                      <a:gdLst>
                        <a:gd name="T0" fmla="*/ 0 w 3"/>
                        <a:gd name="T1" fmla="*/ 0 h 1"/>
                        <a:gd name="T2" fmla="*/ 1 w 3"/>
                        <a:gd name="T3" fmla="*/ 1 h 1"/>
                        <a:gd name="T4" fmla="*/ 0 w 3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0" y="0"/>
                          </a:moveTo>
                          <a:cubicBezTo>
                            <a:pt x="1" y="0"/>
                            <a:pt x="1" y="0"/>
                            <a:pt x="1" y="1"/>
                          </a:cubicBezTo>
                          <a:cubicBezTo>
                            <a:pt x="3" y="0"/>
                            <a:pt x="1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08" name="Freeform 263"/>
                    <p:cNvSpPr>
                      <a:spLocks/>
                    </p:cNvSpPr>
                    <p:nvPr/>
                  </p:nvSpPr>
                  <p:spPr bwMode="auto">
                    <a:xfrm>
                      <a:off x="5682" y="2165"/>
                      <a:ext cx="11" cy="4"/>
                    </a:xfrm>
                    <a:custGeom>
                      <a:avLst/>
                      <a:gdLst>
                        <a:gd name="T0" fmla="*/ 4 w 6"/>
                        <a:gd name="T1" fmla="*/ 1 h 2"/>
                        <a:gd name="T2" fmla="*/ 4 w 6"/>
                        <a:gd name="T3" fmla="*/ 2 h 2"/>
                        <a:gd name="T4" fmla="*/ 0 w 6"/>
                        <a:gd name="T5" fmla="*/ 2 h 2"/>
                        <a:gd name="T6" fmla="*/ 1 w 6"/>
                        <a:gd name="T7" fmla="*/ 2 h 2"/>
                        <a:gd name="T8" fmla="*/ 4 w 6"/>
                        <a:gd name="T9" fmla="*/ 2 h 2"/>
                        <a:gd name="T10" fmla="*/ 4 w 6"/>
                        <a:gd name="T11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" h="2"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2"/>
                          </a:cubicBezTo>
                          <a:cubicBezTo>
                            <a:pt x="2" y="2"/>
                            <a:pt x="1" y="2"/>
                            <a:pt x="0" y="2"/>
                          </a:cubicBezTo>
                          <a:cubicBezTo>
                            <a:pt x="0" y="2"/>
                            <a:pt x="0" y="2"/>
                            <a:pt x="1" y="2"/>
                          </a:cubicBezTo>
                          <a:cubicBezTo>
                            <a:pt x="2" y="2"/>
                            <a:pt x="2" y="2"/>
                            <a:pt x="4" y="2"/>
                          </a:cubicBezTo>
                          <a:cubicBezTo>
                            <a:pt x="4" y="2"/>
                            <a:pt x="6" y="0"/>
                            <a:pt x="4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09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5702" y="2167"/>
                      <a:ext cx="4" cy="2"/>
                    </a:xfrm>
                    <a:custGeom>
                      <a:avLst/>
                      <a:gdLst>
                        <a:gd name="T0" fmla="*/ 0 w 2"/>
                        <a:gd name="T1" fmla="*/ 1 h 1"/>
                        <a:gd name="T2" fmla="*/ 1 w 2"/>
                        <a:gd name="T3" fmla="*/ 1 h 1"/>
                        <a:gd name="T4" fmla="*/ 2 w 2"/>
                        <a:gd name="T5" fmla="*/ 1 h 1"/>
                        <a:gd name="T6" fmla="*/ 0 w 2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1"/>
                          </a:move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0"/>
                            <a:pt x="2" y="0"/>
                            <a:pt x="2" y="1"/>
                          </a:cubicBezTo>
                          <a:cubicBezTo>
                            <a:pt x="2" y="0"/>
                            <a:pt x="1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10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5716" y="2156"/>
                      <a:ext cx="20" cy="9"/>
                    </a:xfrm>
                    <a:custGeom>
                      <a:avLst/>
                      <a:gdLst>
                        <a:gd name="T0" fmla="*/ 8 w 11"/>
                        <a:gd name="T1" fmla="*/ 2 h 4"/>
                        <a:gd name="T2" fmla="*/ 6 w 11"/>
                        <a:gd name="T3" fmla="*/ 2 h 4"/>
                        <a:gd name="T4" fmla="*/ 5 w 11"/>
                        <a:gd name="T5" fmla="*/ 3 h 4"/>
                        <a:gd name="T6" fmla="*/ 0 w 11"/>
                        <a:gd name="T7" fmla="*/ 4 h 4"/>
                        <a:gd name="T8" fmla="*/ 8 w 11"/>
                        <a:gd name="T9" fmla="*/ 3 h 4"/>
                        <a:gd name="T10" fmla="*/ 8 w 11"/>
                        <a:gd name="T11" fmla="*/ 2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1" h="4">
                          <a:moveTo>
                            <a:pt x="8" y="2"/>
                          </a:moveTo>
                          <a:cubicBezTo>
                            <a:pt x="11" y="2"/>
                            <a:pt x="8" y="0"/>
                            <a:pt x="6" y="2"/>
                          </a:cubicBezTo>
                          <a:cubicBezTo>
                            <a:pt x="8" y="2"/>
                            <a:pt x="7" y="2"/>
                            <a:pt x="5" y="3"/>
                          </a:cubicBezTo>
                          <a:cubicBezTo>
                            <a:pt x="4" y="3"/>
                            <a:pt x="0" y="3"/>
                            <a:pt x="0" y="4"/>
                          </a:cubicBezTo>
                          <a:cubicBezTo>
                            <a:pt x="2" y="4"/>
                            <a:pt x="6" y="3"/>
                            <a:pt x="8" y="3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11" name="Freeform 266"/>
                    <p:cNvSpPr>
                      <a:spLocks/>
                    </p:cNvSpPr>
                    <p:nvPr/>
                  </p:nvSpPr>
                  <p:spPr bwMode="auto">
                    <a:xfrm>
                      <a:off x="5733" y="2161"/>
                      <a:ext cx="14" cy="4"/>
                    </a:xfrm>
                    <a:custGeom>
                      <a:avLst/>
                      <a:gdLst>
                        <a:gd name="T0" fmla="*/ 0 w 8"/>
                        <a:gd name="T1" fmla="*/ 1 h 2"/>
                        <a:gd name="T2" fmla="*/ 2 w 8"/>
                        <a:gd name="T3" fmla="*/ 1 h 2"/>
                        <a:gd name="T4" fmla="*/ 4 w 8"/>
                        <a:gd name="T5" fmla="*/ 2 h 2"/>
                        <a:gd name="T6" fmla="*/ 8 w 8"/>
                        <a:gd name="T7" fmla="*/ 1 h 2"/>
                        <a:gd name="T8" fmla="*/ 0 w 8"/>
                        <a:gd name="T9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" h="2">
                          <a:moveTo>
                            <a:pt x="0" y="1"/>
                          </a:moveTo>
                          <a:cubicBezTo>
                            <a:pt x="1" y="1"/>
                            <a:pt x="1" y="1"/>
                            <a:pt x="2" y="1"/>
                          </a:cubicBezTo>
                          <a:cubicBezTo>
                            <a:pt x="3" y="1"/>
                            <a:pt x="3" y="1"/>
                            <a:pt x="4" y="2"/>
                          </a:cubicBezTo>
                          <a:cubicBezTo>
                            <a:pt x="6" y="1"/>
                            <a:pt x="7" y="1"/>
                            <a:pt x="8" y="1"/>
                          </a:cubicBezTo>
                          <a:cubicBezTo>
                            <a:pt x="6" y="1"/>
                            <a:pt x="3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12" name="Freeform 267"/>
                    <p:cNvSpPr>
                      <a:spLocks/>
                    </p:cNvSpPr>
                    <p:nvPr/>
                  </p:nvSpPr>
                  <p:spPr bwMode="auto">
                    <a:xfrm>
                      <a:off x="5753" y="2159"/>
                      <a:ext cx="3" cy="2"/>
                    </a:xfrm>
                    <a:custGeom>
                      <a:avLst/>
                      <a:gdLst>
                        <a:gd name="T0" fmla="*/ 1 w 2"/>
                        <a:gd name="T1" fmla="*/ 1 h 1"/>
                        <a:gd name="T2" fmla="*/ 1 w 2"/>
                        <a:gd name="T3" fmla="*/ 1 h 1"/>
                        <a:gd name="T4" fmla="*/ 2 w 2"/>
                        <a:gd name="T5" fmla="*/ 0 h 1"/>
                        <a:gd name="T6" fmla="*/ 1 w 2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1" y="1"/>
                          </a:moveTo>
                          <a:cubicBezTo>
                            <a:pt x="0" y="1"/>
                            <a:pt x="0" y="1"/>
                            <a:pt x="1" y="1"/>
                          </a:cubicBezTo>
                          <a:cubicBezTo>
                            <a:pt x="1" y="1"/>
                            <a:pt x="2" y="1"/>
                            <a:pt x="2" y="0"/>
                          </a:cubicBezTo>
                          <a:cubicBezTo>
                            <a:pt x="2" y="0"/>
                            <a:pt x="1" y="0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13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5778" y="2152"/>
                      <a:ext cx="4" cy="4"/>
                    </a:xfrm>
                    <a:custGeom>
                      <a:avLst/>
                      <a:gdLst>
                        <a:gd name="T0" fmla="*/ 0 w 2"/>
                        <a:gd name="T1" fmla="*/ 0 h 2"/>
                        <a:gd name="T2" fmla="*/ 0 w 2"/>
                        <a:gd name="T3" fmla="*/ 2 h 2"/>
                        <a:gd name="T4" fmla="*/ 2 w 2"/>
                        <a:gd name="T5" fmla="*/ 1 h 2"/>
                        <a:gd name="T6" fmla="*/ 0 w 2"/>
                        <a:gd name="T7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cubicBezTo>
                            <a:pt x="0" y="1"/>
                            <a:pt x="0" y="2"/>
                            <a:pt x="0" y="2"/>
                          </a:cubicBezTo>
                          <a:cubicBezTo>
                            <a:pt x="0" y="1"/>
                            <a:pt x="1" y="1"/>
                            <a:pt x="2" y="1"/>
                          </a:cubicBezTo>
                          <a:cubicBezTo>
                            <a:pt x="2" y="0"/>
                            <a:pt x="1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14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5762" y="1968"/>
                      <a:ext cx="31" cy="9"/>
                    </a:xfrm>
                    <a:custGeom>
                      <a:avLst/>
                      <a:gdLst>
                        <a:gd name="T0" fmla="*/ 13 w 17"/>
                        <a:gd name="T1" fmla="*/ 0 h 4"/>
                        <a:gd name="T2" fmla="*/ 6 w 17"/>
                        <a:gd name="T3" fmla="*/ 0 h 4"/>
                        <a:gd name="T4" fmla="*/ 1 w 17"/>
                        <a:gd name="T5" fmla="*/ 0 h 4"/>
                        <a:gd name="T6" fmla="*/ 2 w 17"/>
                        <a:gd name="T7" fmla="*/ 2 h 4"/>
                        <a:gd name="T8" fmla="*/ 8 w 17"/>
                        <a:gd name="T9" fmla="*/ 2 h 4"/>
                        <a:gd name="T10" fmla="*/ 7 w 17"/>
                        <a:gd name="T11" fmla="*/ 2 h 4"/>
                        <a:gd name="T12" fmla="*/ 15 w 17"/>
                        <a:gd name="T13" fmla="*/ 4 h 4"/>
                        <a:gd name="T14" fmla="*/ 13 w 17"/>
                        <a:gd name="T15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7" h="4">
                          <a:moveTo>
                            <a:pt x="13" y="0"/>
                          </a:moveTo>
                          <a:cubicBezTo>
                            <a:pt x="10" y="0"/>
                            <a:pt x="8" y="0"/>
                            <a:pt x="6" y="0"/>
                          </a:cubicBezTo>
                          <a:cubicBezTo>
                            <a:pt x="4" y="0"/>
                            <a:pt x="3" y="0"/>
                            <a:pt x="1" y="0"/>
                          </a:cubicBezTo>
                          <a:cubicBezTo>
                            <a:pt x="2" y="0"/>
                            <a:pt x="0" y="2"/>
                            <a:pt x="2" y="2"/>
                          </a:cubicBezTo>
                          <a:cubicBezTo>
                            <a:pt x="3" y="3"/>
                            <a:pt x="7" y="1"/>
                            <a:pt x="8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11" y="1"/>
                            <a:pt x="14" y="3"/>
                            <a:pt x="15" y="4"/>
                          </a:cubicBezTo>
                          <a:cubicBezTo>
                            <a:pt x="15" y="3"/>
                            <a:pt x="17" y="0"/>
                            <a:pt x="13" y="0"/>
                          </a:cubicBezTo>
                          <a:close/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15" name="Freeform 270"/>
                    <p:cNvSpPr>
                      <a:spLocks/>
                    </p:cNvSpPr>
                    <p:nvPr/>
                  </p:nvSpPr>
                  <p:spPr bwMode="auto">
                    <a:xfrm>
                      <a:off x="5691" y="2165"/>
                      <a:ext cx="9" cy="7"/>
                    </a:xfrm>
                    <a:custGeom>
                      <a:avLst/>
                      <a:gdLst>
                        <a:gd name="T0" fmla="*/ 4 w 5"/>
                        <a:gd name="T1" fmla="*/ 0 h 3"/>
                        <a:gd name="T2" fmla="*/ 2 w 5"/>
                        <a:gd name="T3" fmla="*/ 2 h 3"/>
                        <a:gd name="T4" fmla="*/ 1 w 5"/>
                        <a:gd name="T5" fmla="*/ 2 h 3"/>
                        <a:gd name="T6" fmla="*/ 1 w 5"/>
                        <a:gd name="T7" fmla="*/ 3 h 3"/>
                        <a:gd name="T8" fmla="*/ 1 w 5"/>
                        <a:gd name="T9" fmla="*/ 2 h 3"/>
                        <a:gd name="T10" fmla="*/ 5 w 5"/>
                        <a:gd name="T11" fmla="*/ 2 h 3"/>
                        <a:gd name="T12" fmla="*/ 4 w 5"/>
                        <a:gd name="T1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5" h="3">
                          <a:moveTo>
                            <a:pt x="4" y="0"/>
                          </a:moveTo>
                          <a:cubicBezTo>
                            <a:pt x="2" y="0"/>
                            <a:pt x="1" y="2"/>
                            <a:pt x="2" y="2"/>
                          </a:cubicBezTo>
                          <a:cubicBezTo>
                            <a:pt x="2" y="2"/>
                            <a:pt x="1" y="2"/>
                            <a:pt x="1" y="2"/>
                          </a:cubicBezTo>
                          <a:cubicBezTo>
                            <a:pt x="1" y="2"/>
                            <a:pt x="0" y="2"/>
                            <a:pt x="1" y="3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3"/>
                            <a:pt x="4" y="2"/>
                            <a:pt x="5" y="2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lose/>
                        </a:path>
                      </a:pathLst>
                    </a:custGeom>
                    <a:grpFill/>
                    <a:ln w="635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8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  <p:sp>
                  <p:nvSpPr>
                    <p:cNvPr id="116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5700" y="2167"/>
                      <a:ext cx="2" cy="2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0 w 1"/>
                        <a:gd name="T3" fmla="*/ 1 h 1"/>
                        <a:gd name="T4" fmla="*/ 0 w 1"/>
                        <a:gd name="T5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1" y="1"/>
                            <a:pt x="1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63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69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2000">
                        <a:solidFill>
                          <a:prstClr val="black"/>
                        </a:solidFill>
                        <a:latin typeface="Verdana"/>
                        <a:ea typeface="+mn-ea"/>
                      </a:endParaRPr>
                    </a:p>
                  </p:txBody>
                </p:sp>
              </p:grpSp>
            </p:grpSp>
            <p:grpSp>
              <p:nvGrpSpPr>
                <p:cNvPr id="76" name="Group 275"/>
                <p:cNvGrpSpPr>
                  <a:grpSpLocks noChangeAspect="1"/>
                </p:cNvGrpSpPr>
                <p:nvPr/>
              </p:nvGrpSpPr>
              <p:grpSpPr bwMode="auto">
                <a:xfrm>
                  <a:off x="4874175" y="3459149"/>
                  <a:ext cx="316120" cy="256975"/>
                  <a:chOff x="3091" y="2200"/>
                  <a:chExt cx="155" cy="126"/>
                </a:xfrm>
                <a:grpFill/>
              </p:grpSpPr>
              <p:sp>
                <p:nvSpPr>
                  <p:cNvPr id="80" name="Freeform 276"/>
                  <p:cNvSpPr>
                    <a:spLocks/>
                  </p:cNvSpPr>
                  <p:nvPr/>
                </p:nvSpPr>
                <p:spPr bwMode="auto">
                  <a:xfrm>
                    <a:off x="3091" y="2200"/>
                    <a:ext cx="141" cy="114"/>
                  </a:xfrm>
                  <a:custGeom>
                    <a:avLst/>
                    <a:gdLst>
                      <a:gd name="T0" fmla="*/ 82 w 91"/>
                      <a:gd name="T1" fmla="*/ 16 h 73"/>
                      <a:gd name="T2" fmla="*/ 78 w 91"/>
                      <a:gd name="T3" fmla="*/ 14 h 73"/>
                      <a:gd name="T4" fmla="*/ 67 w 91"/>
                      <a:gd name="T5" fmla="*/ 11 h 73"/>
                      <a:gd name="T6" fmla="*/ 62 w 91"/>
                      <a:gd name="T7" fmla="*/ 9 h 73"/>
                      <a:gd name="T8" fmla="*/ 56 w 91"/>
                      <a:gd name="T9" fmla="*/ 5 h 73"/>
                      <a:gd name="T10" fmla="*/ 51 w 91"/>
                      <a:gd name="T11" fmla="*/ 1 h 73"/>
                      <a:gd name="T12" fmla="*/ 41 w 91"/>
                      <a:gd name="T13" fmla="*/ 10 h 73"/>
                      <a:gd name="T14" fmla="*/ 36 w 91"/>
                      <a:gd name="T15" fmla="*/ 14 h 73"/>
                      <a:gd name="T16" fmla="*/ 27 w 91"/>
                      <a:gd name="T17" fmla="*/ 14 h 73"/>
                      <a:gd name="T18" fmla="*/ 22 w 91"/>
                      <a:gd name="T19" fmla="*/ 12 h 73"/>
                      <a:gd name="T20" fmla="*/ 22 w 91"/>
                      <a:gd name="T21" fmla="*/ 16 h 73"/>
                      <a:gd name="T22" fmla="*/ 19 w 91"/>
                      <a:gd name="T23" fmla="*/ 21 h 73"/>
                      <a:gd name="T24" fmla="*/ 16 w 91"/>
                      <a:gd name="T25" fmla="*/ 21 h 73"/>
                      <a:gd name="T26" fmla="*/ 6 w 91"/>
                      <a:gd name="T27" fmla="*/ 21 h 73"/>
                      <a:gd name="T28" fmla="*/ 2 w 91"/>
                      <a:gd name="T29" fmla="*/ 23 h 73"/>
                      <a:gd name="T30" fmla="*/ 3 w 91"/>
                      <a:gd name="T31" fmla="*/ 25 h 73"/>
                      <a:gd name="T32" fmla="*/ 10 w 91"/>
                      <a:gd name="T33" fmla="*/ 27 h 73"/>
                      <a:gd name="T34" fmla="*/ 14 w 91"/>
                      <a:gd name="T35" fmla="*/ 29 h 73"/>
                      <a:gd name="T36" fmla="*/ 16 w 91"/>
                      <a:gd name="T37" fmla="*/ 31 h 73"/>
                      <a:gd name="T38" fmla="*/ 18 w 91"/>
                      <a:gd name="T39" fmla="*/ 32 h 73"/>
                      <a:gd name="T40" fmla="*/ 20 w 91"/>
                      <a:gd name="T41" fmla="*/ 38 h 73"/>
                      <a:gd name="T42" fmla="*/ 25 w 91"/>
                      <a:gd name="T43" fmla="*/ 45 h 73"/>
                      <a:gd name="T44" fmla="*/ 29 w 91"/>
                      <a:gd name="T45" fmla="*/ 52 h 73"/>
                      <a:gd name="T46" fmla="*/ 25 w 91"/>
                      <a:gd name="T47" fmla="*/ 46 h 73"/>
                      <a:gd name="T48" fmla="*/ 24 w 91"/>
                      <a:gd name="T49" fmla="*/ 58 h 73"/>
                      <a:gd name="T50" fmla="*/ 24 w 91"/>
                      <a:gd name="T51" fmla="*/ 67 h 73"/>
                      <a:gd name="T52" fmla="*/ 34 w 91"/>
                      <a:gd name="T53" fmla="*/ 70 h 73"/>
                      <a:gd name="T54" fmla="*/ 43 w 91"/>
                      <a:gd name="T55" fmla="*/ 71 h 73"/>
                      <a:gd name="T56" fmla="*/ 47 w 91"/>
                      <a:gd name="T57" fmla="*/ 72 h 73"/>
                      <a:gd name="T58" fmla="*/ 55 w 91"/>
                      <a:gd name="T59" fmla="*/ 72 h 73"/>
                      <a:gd name="T60" fmla="*/ 55 w 91"/>
                      <a:gd name="T61" fmla="*/ 67 h 73"/>
                      <a:gd name="T62" fmla="*/ 64 w 91"/>
                      <a:gd name="T63" fmla="*/ 64 h 73"/>
                      <a:gd name="T64" fmla="*/ 68 w 91"/>
                      <a:gd name="T65" fmla="*/ 63 h 73"/>
                      <a:gd name="T66" fmla="*/ 70 w 91"/>
                      <a:gd name="T67" fmla="*/ 66 h 73"/>
                      <a:gd name="T68" fmla="*/ 80 w 91"/>
                      <a:gd name="T69" fmla="*/ 66 h 73"/>
                      <a:gd name="T70" fmla="*/ 86 w 91"/>
                      <a:gd name="T71" fmla="*/ 58 h 73"/>
                      <a:gd name="T72" fmla="*/ 79 w 91"/>
                      <a:gd name="T73" fmla="*/ 50 h 73"/>
                      <a:gd name="T74" fmla="*/ 81 w 91"/>
                      <a:gd name="T75" fmla="*/ 41 h 73"/>
                      <a:gd name="T76" fmla="*/ 75 w 91"/>
                      <a:gd name="T77" fmla="*/ 41 h 73"/>
                      <a:gd name="T78" fmla="*/ 77 w 91"/>
                      <a:gd name="T79" fmla="*/ 37 h 73"/>
                      <a:gd name="T80" fmla="*/ 83 w 91"/>
                      <a:gd name="T81" fmla="*/ 32 h 73"/>
                      <a:gd name="T82" fmla="*/ 86 w 91"/>
                      <a:gd name="T83" fmla="*/ 30 h 73"/>
                      <a:gd name="T84" fmla="*/ 87 w 91"/>
                      <a:gd name="T85" fmla="*/ 23 h 73"/>
                      <a:gd name="T86" fmla="*/ 83 w 91"/>
                      <a:gd name="T87" fmla="*/ 17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91" h="73">
                        <a:moveTo>
                          <a:pt x="83" y="17"/>
                        </a:moveTo>
                        <a:cubicBezTo>
                          <a:pt x="83" y="17"/>
                          <a:pt x="82" y="17"/>
                          <a:pt x="82" y="16"/>
                        </a:cubicBezTo>
                        <a:cubicBezTo>
                          <a:pt x="82" y="16"/>
                          <a:pt x="82" y="16"/>
                          <a:pt x="82" y="16"/>
                        </a:cubicBezTo>
                        <a:cubicBezTo>
                          <a:pt x="82" y="16"/>
                          <a:pt x="81" y="15"/>
                          <a:pt x="81" y="16"/>
                        </a:cubicBezTo>
                        <a:cubicBezTo>
                          <a:pt x="81" y="16"/>
                          <a:pt x="81" y="16"/>
                          <a:pt x="80" y="16"/>
                        </a:cubicBezTo>
                        <a:cubicBezTo>
                          <a:pt x="80" y="16"/>
                          <a:pt x="79" y="15"/>
                          <a:pt x="78" y="14"/>
                        </a:cubicBezTo>
                        <a:cubicBezTo>
                          <a:pt x="77" y="14"/>
                          <a:pt x="77" y="14"/>
                          <a:pt x="76" y="14"/>
                        </a:cubicBezTo>
                        <a:cubicBezTo>
                          <a:pt x="75" y="14"/>
                          <a:pt x="71" y="13"/>
                          <a:pt x="72" y="14"/>
                        </a:cubicBezTo>
                        <a:cubicBezTo>
                          <a:pt x="71" y="13"/>
                          <a:pt x="69" y="11"/>
                          <a:pt x="67" y="11"/>
                        </a:cubicBezTo>
                        <a:cubicBezTo>
                          <a:pt x="66" y="11"/>
                          <a:pt x="67" y="8"/>
                          <a:pt x="66" y="8"/>
                        </a:cubicBezTo>
                        <a:cubicBezTo>
                          <a:pt x="66" y="8"/>
                          <a:pt x="66" y="9"/>
                          <a:pt x="65" y="9"/>
                        </a:cubicBezTo>
                        <a:cubicBezTo>
                          <a:pt x="64" y="10"/>
                          <a:pt x="63" y="10"/>
                          <a:pt x="62" y="9"/>
                        </a:cubicBezTo>
                        <a:cubicBezTo>
                          <a:pt x="62" y="8"/>
                          <a:pt x="63" y="7"/>
                          <a:pt x="61" y="7"/>
                        </a:cubicBezTo>
                        <a:cubicBezTo>
                          <a:pt x="61" y="7"/>
                          <a:pt x="59" y="7"/>
                          <a:pt x="58" y="7"/>
                        </a:cubicBezTo>
                        <a:cubicBezTo>
                          <a:pt x="59" y="5"/>
                          <a:pt x="58" y="6"/>
                          <a:pt x="56" y="5"/>
                        </a:cubicBezTo>
                        <a:cubicBezTo>
                          <a:pt x="55" y="5"/>
                          <a:pt x="56" y="4"/>
                          <a:pt x="55" y="3"/>
                        </a:cubicBezTo>
                        <a:cubicBezTo>
                          <a:pt x="53" y="3"/>
                          <a:pt x="54" y="3"/>
                          <a:pt x="52" y="3"/>
                        </a:cubicBezTo>
                        <a:cubicBezTo>
                          <a:pt x="50" y="2"/>
                          <a:pt x="52" y="1"/>
                          <a:pt x="51" y="1"/>
                        </a:cubicBezTo>
                        <a:cubicBezTo>
                          <a:pt x="50" y="0"/>
                          <a:pt x="45" y="1"/>
                          <a:pt x="44" y="2"/>
                        </a:cubicBezTo>
                        <a:cubicBezTo>
                          <a:pt x="44" y="2"/>
                          <a:pt x="44" y="8"/>
                          <a:pt x="44" y="8"/>
                        </a:cubicBezTo>
                        <a:cubicBezTo>
                          <a:pt x="44" y="8"/>
                          <a:pt x="42" y="9"/>
                          <a:pt x="41" y="10"/>
                        </a:cubicBezTo>
                        <a:cubicBezTo>
                          <a:pt x="39" y="10"/>
                          <a:pt x="38" y="10"/>
                          <a:pt x="36" y="11"/>
                        </a:cubicBezTo>
                        <a:cubicBezTo>
                          <a:pt x="36" y="11"/>
                          <a:pt x="33" y="13"/>
                          <a:pt x="34" y="14"/>
                        </a:cubicBezTo>
                        <a:cubicBezTo>
                          <a:pt x="35" y="14"/>
                          <a:pt x="36" y="14"/>
                          <a:pt x="36" y="14"/>
                        </a:cubicBezTo>
                        <a:cubicBezTo>
                          <a:pt x="36" y="14"/>
                          <a:pt x="34" y="14"/>
                          <a:pt x="33" y="14"/>
                        </a:cubicBezTo>
                        <a:cubicBezTo>
                          <a:pt x="33" y="15"/>
                          <a:pt x="31" y="15"/>
                          <a:pt x="30" y="15"/>
                        </a:cubicBezTo>
                        <a:cubicBezTo>
                          <a:pt x="29" y="14"/>
                          <a:pt x="28" y="14"/>
                          <a:pt x="27" y="14"/>
                        </a:cubicBezTo>
                        <a:cubicBezTo>
                          <a:pt x="26" y="14"/>
                          <a:pt x="25" y="14"/>
                          <a:pt x="25" y="14"/>
                        </a:cubicBezTo>
                        <a:cubicBezTo>
                          <a:pt x="24" y="14"/>
                          <a:pt x="25" y="13"/>
                          <a:pt x="24" y="12"/>
                        </a:cubicBezTo>
                        <a:cubicBezTo>
                          <a:pt x="23" y="12"/>
                          <a:pt x="22" y="13"/>
                          <a:pt x="22" y="12"/>
                        </a:cubicBezTo>
                        <a:cubicBezTo>
                          <a:pt x="21" y="12"/>
                          <a:pt x="20" y="12"/>
                          <a:pt x="19" y="12"/>
                        </a:cubicBezTo>
                        <a:cubicBezTo>
                          <a:pt x="20" y="13"/>
                          <a:pt x="20" y="14"/>
                          <a:pt x="21" y="14"/>
                        </a:cubicBezTo>
                        <a:cubicBezTo>
                          <a:pt x="21" y="14"/>
                          <a:pt x="22" y="15"/>
                          <a:pt x="22" y="16"/>
                        </a:cubicBezTo>
                        <a:cubicBezTo>
                          <a:pt x="22" y="17"/>
                          <a:pt x="22" y="21"/>
                          <a:pt x="24" y="21"/>
                        </a:cubicBezTo>
                        <a:cubicBezTo>
                          <a:pt x="22" y="21"/>
                          <a:pt x="22" y="21"/>
                          <a:pt x="20" y="21"/>
                        </a:cubicBezTo>
                        <a:cubicBezTo>
                          <a:pt x="20" y="21"/>
                          <a:pt x="19" y="20"/>
                          <a:pt x="19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21"/>
                          <a:pt x="19" y="21"/>
                          <a:pt x="18" y="21"/>
                        </a:cubicBezTo>
                        <a:cubicBezTo>
                          <a:pt x="17" y="21"/>
                          <a:pt x="17" y="21"/>
                          <a:pt x="16" y="21"/>
                        </a:cubicBezTo>
                        <a:cubicBezTo>
                          <a:pt x="15" y="21"/>
                          <a:pt x="15" y="21"/>
                          <a:pt x="15" y="21"/>
                        </a:cubicBezTo>
                        <a:cubicBezTo>
                          <a:pt x="14" y="21"/>
                          <a:pt x="11" y="20"/>
                          <a:pt x="11" y="19"/>
                        </a:cubicBezTo>
                        <a:cubicBezTo>
                          <a:pt x="9" y="19"/>
                          <a:pt x="8" y="21"/>
                          <a:pt x="6" y="21"/>
                        </a:cubicBezTo>
                        <a:cubicBezTo>
                          <a:pt x="5" y="21"/>
                          <a:pt x="3" y="21"/>
                          <a:pt x="2" y="21"/>
                        </a:cubicBezTo>
                        <a:cubicBezTo>
                          <a:pt x="1" y="21"/>
                          <a:pt x="0" y="21"/>
                          <a:pt x="0" y="23"/>
                        </a:cubicBezTo>
                        <a:cubicBezTo>
                          <a:pt x="0" y="24"/>
                          <a:pt x="2" y="23"/>
                          <a:pt x="2" y="23"/>
                        </a:cubicBezTo>
                        <a:cubicBezTo>
                          <a:pt x="2" y="24"/>
                          <a:pt x="3" y="23"/>
                          <a:pt x="4" y="23"/>
                        </a:cubicBezTo>
                        <a:cubicBezTo>
                          <a:pt x="3" y="23"/>
                          <a:pt x="2" y="23"/>
                          <a:pt x="1" y="24"/>
                        </a:cubicBezTo>
                        <a:cubicBezTo>
                          <a:pt x="1" y="25"/>
                          <a:pt x="3" y="24"/>
                          <a:pt x="3" y="25"/>
                        </a:cubicBezTo>
                        <a:cubicBezTo>
                          <a:pt x="2" y="25"/>
                          <a:pt x="1" y="25"/>
                          <a:pt x="0" y="26"/>
                        </a:cubicBezTo>
                        <a:cubicBezTo>
                          <a:pt x="2" y="26"/>
                          <a:pt x="2" y="27"/>
                          <a:pt x="3" y="27"/>
                        </a:cubicBezTo>
                        <a:cubicBezTo>
                          <a:pt x="5" y="26"/>
                          <a:pt x="8" y="29"/>
                          <a:pt x="10" y="27"/>
                        </a:cubicBezTo>
                        <a:cubicBezTo>
                          <a:pt x="9" y="28"/>
                          <a:pt x="11" y="29"/>
                          <a:pt x="11" y="28"/>
                        </a:cubicBezTo>
                        <a:cubicBezTo>
                          <a:pt x="11" y="29"/>
                          <a:pt x="11" y="29"/>
                          <a:pt x="11" y="30"/>
                        </a:cubicBezTo>
                        <a:cubicBezTo>
                          <a:pt x="11" y="29"/>
                          <a:pt x="14" y="29"/>
                          <a:pt x="14" y="29"/>
                        </a:cubicBezTo>
                        <a:cubicBezTo>
                          <a:pt x="14" y="30"/>
                          <a:pt x="14" y="30"/>
                          <a:pt x="13" y="30"/>
                        </a:cubicBezTo>
                        <a:cubicBezTo>
                          <a:pt x="14" y="31"/>
                          <a:pt x="16" y="30"/>
                          <a:pt x="16" y="30"/>
                        </a:cubicBezTo>
                        <a:cubicBezTo>
                          <a:pt x="16" y="30"/>
                          <a:pt x="16" y="31"/>
                          <a:pt x="16" y="31"/>
                        </a:cubicBezTo>
                        <a:cubicBezTo>
                          <a:pt x="14" y="31"/>
                          <a:pt x="16" y="33"/>
                          <a:pt x="17" y="32"/>
                        </a:cubicBezTo>
                        <a:cubicBezTo>
                          <a:pt x="18" y="32"/>
                          <a:pt x="18" y="32"/>
                          <a:pt x="19" y="32"/>
                        </a:cubicBezTo>
                        <a:cubicBezTo>
                          <a:pt x="19" y="32"/>
                          <a:pt x="19" y="32"/>
                          <a:pt x="18" y="32"/>
                        </a:cubicBezTo>
                        <a:cubicBezTo>
                          <a:pt x="18" y="33"/>
                          <a:pt x="18" y="33"/>
                          <a:pt x="18" y="33"/>
                        </a:cubicBezTo>
                        <a:cubicBezTo>
                          <a:pt x="20" y="33"/>
                          <a:pt x="18" y="34"/>
                          <a:pt x="19" y="35"/>
                        </a:cubicBezTo>
                        <a:cubicBezTo>
                          <a:pt x="19" y="37"/>
                          <a:pt x="20" y="37"/>
                          <a:pt x="20" y="38"/>
                        </a:cubicBezTo>
                        <a:cubicBezTo>
                          <a:pt x="21" y="40"/>
                          <a:pt x="24" y="40"/>
                          <a:pt x="25" y="40"/>
                        </a:cubicBezTo>
                        <a:cubicBezTo>
                          <a:pt x="25" y="40"/>
                          <a:pt x="25" y="45"/>
                          <a:pt x="26" y="45"/>
                        </a:cubicBezTo>
                        <a:cubicBezTo>
                          <a:pt x="25" y="45"/>
                          <a:pt x="24" y="44"/>
                          <a:pt x="25" y="45"/>
                        </a:cubicBezTo>
                        <a:cubicBezTo>
                          <a:pt x="25" y="46"/>
                          <a:pt x="25" y="46"/>
                          <a:pt x="26" y="46"/>
                        </a:cubicBezTo>
                        <a:cubicBezTo>
                          <a:pt x="27" y="46"/>
                          <a:pt x="28" y="47"/>
                          <a:pt x="28" y="49"/>
                        </a:cubicBezTo>
                        <a:cubicBezTo>
                          <a:pt x="28" y="50"/>
                          <a:pt x="30" y="51"/>
                          <a:pt x="29" y="52"/>
                        </a:cubicBezTo>
                        <a:cubicBezTo>
                          <a:pt x="29" y="51"/>
                          <a:pt x="29" y="51"/>
                          <a:pt x="28" y="51"/>
                        </a:cubicBezTo>
                        <a:cubicBezTo>
                          <a:pt x="28" y="50"/>
                          <a:pt x="28" y="49"/>
                          <a:pt x="28" y="49"/>
                        </a:cubicBezTo>
                        <a:cubicBezTo>
                          <a:pt x="27" y="48"/>
                          <a:pt x="26" y="47"/>
                          <a:pt x="25" y="46"/>
                        </a:cubicBezTo>
                        <a:cubicBezTo>
                          <a:pt x="25" y="49"/>
                          <a:pt x="24" y="52"/>
                          <a:pt x="25" y="54"/>
                        </a:cubicBezTo>
                        <a:cubicBezTo>
                          <a:pt x="25" y="53"/>
                          <a:pt x="26" y="53"/>
                          <a:pt x="25" y="54"/>
                        </a:cubicBezTo>
                        <a:cubicBezTo>
                          <a:pt x="24" y="55"/>
                          <a:pt x="24" y="56"/>
                          <a:pt x="24" y="58"/>
                        </a:cubicBezTo>
                        <a:cubicBezTo>
                          <a:pt x="23" y="59"/>
                          <a:pt x="23" y="64"/>
                          <a:pt x="21" y="65"/>
                        </a:cubicBezTo>
                        <a:cubicBezTo>
                          <a:pt x="21" y="66"/>
                          <a:pt x="23" y="65"/>
                          <a:pt x="23" y="66"/>
                        </a:cubicBezTo>
                        <a:cubicBezTo>
                          <a:pt x="23" y="66"/>
                          <a:pt x="22" y="67"/>
                          <a:pt x="24" y="67"/>
                        </a:cubicBezTo>
                        <a:cubicBezTo>
                          <a:pt x="24" y="66"/>
                          <a:pt x="29" y="69"/>
                          <a:pt x="30" y="69"/>
                        </a:cubicBezTo>
                        <a:cubicBezTo>
                          <a:pt x="31" y="69"/>
                          <a:pt x="31" y="69"/>
                          <a:pt x="32" y="70"/>
                        </a:cubicBezTo>
                        <a:cubicBezTo>
                          <a:pt x="33" y="71"/>
                          <a:pt x="33" y="70"/>
                          <a:pt x="34" y="70"/>
                        </a:cubicBezTo>
                        <a:cubicBezTo>
                          <a:pt x="35" y="70"/>
                          <a:pt x="36" y="70"/>
                          <a:pt x="38" y="70"/>
                        </a:cubicBezTo>
                        <a:cubicBezTo>
                          <a:pt x="37" y="68"/>
                          <a:pt x="39" y="69"/>
                          <a:pt x="41" y="70"/>
                        </a:cubicBezTo>
                        <a:cubicBezTo>
                          <a:pt x="41" y="70"/>
                          <a:pt x="43" y="70"/>
                          <a:pt x="43" y="71"/>
                        </a:cubicBezTo>
                        <a:cubicBezTo>
                          <a:pt x="44" y="71"/>
                          <a:pt x="44" y="71"/>
                          <a:pt x="45" y="71"/>
                        </a:cubicBezTo>
                        <a:cubicBezTo>
                          <a:pt x="46" y="72"/>
                          <a:pt x="44" y="72"/>
                          <a:pt x="45" y="72"/>
                        </a:cubicBezTo>
                        <a:cubicBezTo>
                          <a:pt x="45" y="72"/>
                          <a:pt x="47" y="73"/>
                          <a:pt x="47" y="72"/>
                        </a:cubicBezTo>
                        <a:cubicBezTo>
                          <a:pt x="49" y="72"/>
                          <a:pt x="50" y="73"/>
                          <a:pt x="52" y="73"/>
                        </a:cubicBezTo>
                        <a:cubicBezTo>
                          <a:pt x="52" y="72"/>
                          <a:pt x="52" y="72"/>
                          <a:pt x="53" y="72"/>
                        </a:cubicBezTo>
                        <a:cubicBezTo>
                          <a:pt x="54" y="72"/>
                          <a:pt x="55" y="72"/>
                          <a:pt x="55" y="72"/>
                        </a:cubicBezTo>
                        <a:cubicBezTo>
                          <a:pt x="55" y="71"/>
                          <a:pt x="55" y="71"/>
                          <a:pt x="54" y="69"/>
                        </a:cubicBezTo>
                        <a:cubicBezTo>
                          <a:pt x="54" y="69"/>
                          <a:pt x="54" y="69"/>
                          <a:pt x="54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4" y="66"/>
                          <a:pt x="57" y="66"/>
                          <a:pt x="58" y="65"/>
                        </a:cubicBezTo>
                        <a:cubicBezTo>
                          <a:pt x="59" y="65"/>
                          <a:pt x="60" y="63"/>
                          <a:pt x="61" y="63"/>
                        </a:cubicBezTo>
                        <a:cubicBezTo>
                          <a:pt x="62" y="63"/>
                          <a:pt x="63" y="64"/>
                          <a:pt x="64" y="64"/>
                        </a:cubicBezTo>
                        <a:cubicBezTo>
                          <a:pt x="66" y="64"/>
                          <a:pt x="66" y="66"/>
                          <a:pt x="66" y="63"/>
                        </a:cubicBezTo>
                        <a:cubicBezTo>
                          <a:pt x="66" y="64"/>
                          <a:pt x="66" y="64"/>
                          <a:pt x="67" y="64"/>
                        </a:cubicBezTo>
                        <a:cubicBezTo>
                          <a:pt x="68" y="64"/>
                          <a:pt x="69" y="64"/>
                          <a:pt x="68" y="63"/>
                        </a:cubicBezTo>
                        <a:cubicBezTo>
                          <a:pt x="69" y="63"/>
                          <a:pt x="69" y="64"/>
                          <a:pt x="69" y="64"/>
                        </a:cubicBezTo>
                        <a:cubicBezTo>
                          <a:pt x="69" y="64"/>
                          <a:pt x="68" y="64"/>
                          <a:pt x="68" y="65"/>
                        </a:cubicBezTo>
                        <a:cubicBezTo>
                          <a:pt x="68" y="66"/>
                          <a:pt x="71" y="64"/>
                          <a:pt x="70" y="66"/>
                        </a:cubicBezTo>
                        <a:cubicBezTo>
                          <a:pt x="72" y="66"/>
                          <a:pt x="73" y="66"/>
                          <a:pt x="75" y="66"/>
                        </a:cubicBezTo>
                        <a:cubicBezTo>
                          <a:pt x="75" y="66"/>
                          <a:pt x="76" y="67"/>
                          <a:pt x="77" y="66"/>
                        </a:cubicBezTo>
                        <a:cubicBezTo>
                          <a:pt x="77" y="66"/>
                          <a:pt x="79" y="66"/>
                          <a:pt x="80" y="66"/>
                        </a:cubicBezTo>
                        <a:cubicBezTo>
                          <a:pt x="79" y="66"/>
                          <a:pt x="79" y="66"/>
                          <a:pt x="79" y="66"/>
                        </a:cubicBezTo>
                        <a:cubicBezTo>
                          <a:pt x="82" y="64"/>
                          <a:pt x="85" y="62"/>
                          <a:pt x="86" y="59"/>
                        </a:cubicBezTo>
                        <a:cubicBezTo>
                          <a:pt x="87" y="59"/>
                          <a:pt x="87" y="58"/>
                          <a:pt x="86" y="58"/>
                        </a:cubicBezTo>
                        <a:cubicBezTo>
                          <a:pt x="84" y="59"/>
                          <a:pt x="81" y="57"/>
                          <a:pt x="81" y="56"/>
                        </a:cubicBezTo>
                        <a:cubicBezTo>
                          <a:pt x="80" y="55"/>
                          <a:pt x="83" y="53"/>
                          <a:pt x="82" y="53"/>
                        </a:cubicBezTo>
                        <a:cubicBezTo>
                          <a:pt x="81" y="52"/>
                          <a:pt x="79" y="52"/>
                          <a:pt x="79" y="50"/>
                        </a:cubicBezTo>
                        <a:cubicBezTo>
                          <a:pt x="79" y="50"/>
                          <a:pt x="83" y="49"/>
                          <a:pt x="83" y="48"/>
                        </a:cubicBezTo>
                        <a:cubicBezTo>
                          <a:pt x="83" y="47"/>
                          <a:pt x="81" y="46"/>
                          <a:pt x="80" y="45"/>
                        </a:cubicBezTo>
                        <a:cubicBezTo>
                          <a:pt x="82" y="44"/>
                          <a:pt x="83" y="43"/>
                          <a:pt x="81" y="41"/>
                        </a:cubicBezTo>
                        <a:cubicBezTo>
                          <a:pt x="80" y="41"/>
                          <a:pt x="81" y="40"/>
                          <a:pt x="80" y="39"/>
                        </a:cubicBezTo>
                        <a:cubicBezTo>
                          <a:pt x="79" y="39"/>
                          <a:pt x="77" y="39"/>
                          <a:pt x="77" y="40"/>
                        </a:cubicBezTo>
                        <a:cubicBezTo>
                          <a:pt x="76" y="41"/>
                          <a:pt x="76" y="41"/>
                          <a:pt x="75" y="41"/>
                        </a:cubicBezTo>
                        <a:cubicBezTo>
                          <a:pt x="75" y="40"/>
                          <a:pt x="75" y="40"/>
                          <a:pt x="76" y="40"/>
                        </a:cubicBezTo>
                        <a:cubicBezTo>
                          <a:pt x="76" y="40"/>
                          <a:pt x="75" y="40"/>
                          <a:pt x="75" y="39"/>
                        </a:cubicBezTo>
                        <a:cubicBezTo>
                          <a:pt x="75" y="38"/>
                          <a:pt x="77" y="37"/>
                          <a:pt x="77" y="37"/>
                        </a:cubicBezTo>
                        <a:cubicBezTo>
                          <a:pt x="77" y="36"/>
                          <a:pt x="77" y="35"/>
                          <a:pt x="78" y="35"/>
                        </a:cubicBezTo>
                        <a:cubicBezTo>
                          <a:pt x="79" y="34"/>
                          <a:pt x="79" y="34"/>
                          <a:pt x="80" y="33"/>
                        </a:cubicBezTo>
                        <a:cubicBezTo>
                          <a:pt x="80" y="33"/>
                          <a:pt x="81" y="32"/>
                          <a:pt x="83" y="32"/>
                        </a:cubicBezTo>
                        <a:cubicBezTo>
                          <a:pt x="81" y="32"/>
                          <a:pt x="81" y="30"/>
                          <a:pt x="82" y="30"/>
                        </a:cubicBezTo>
                        <a:cubicBezTo>
                          <a:pt x="83" y="30"/>
                          <a:pt x="83" y="31"/>
                          <a:pt x="83" y="31"/>
                        </a:cubicBezTo>
                        <a:cubicBezTo>
                          <a:pt x="85" y="31"/>
                          <a:pt x="85" y="30"/>
                          <a:pt x="86" y="30"/>
                        </a:cubicBezTo>
                        <a:cubicBezTo>
                          <a:pt x="86" y="29"/>
                          <a:pt x="86" y="28"/>
                          <a:pt x="86" y="27"/>
                        </a:cubicBezTo>
                        <a:cubicBezTo>
                          <a:pt x="86" y="27"/>
                          <a:pt x="86" y="27"/>
                          <a:pt x="86" y="26"/>
                        </a:cubicBezTo>
                        <a:cubicBezTo>
                          <a:pt x="86" y="25"/>
                          <a:pt x="86" y="24"/>
                          <a:pt x="87" y="23"/>
                        </a:cubicBezTo>
                        <a:cubicBezTo>
                          <a:pt x="87" y="21"/>
                          <a:pt x="89" y="20"/>
                          <a:pt x="91" y="18"/>
                        </a:cubicBezTo>
                        <a:cubicBezTo>
                          <a:pt x="89" y="18"/>
                          <a:pt x="87" y="18"/>
                          <a:pt x="86" y="17"/>
                        </a:cubicBezTo>
                        <a:cubicBezTo>
                          <a:pt x="85" y="16"/>
                          <a:pt x="84" y="17"/>
                          <a:pt x="83" y="17"/>
                        </a:cubicBezTo>
                        <a:close/>
                      </a:path>
                    </a:pathLst>
                  </a:custGeom>
                  <a:grpFill/>
                  <a:ln w="63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9569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000">
                      <a:solidFill>
                        <a:prstClr val="black"/>
                      </a:solidFill>
                      <a:latin typeface="Verdana"/>
                      <a:ea typeface="+mn-ea"/>
                    </a:endParaRPr>
                  </a:p>
                </p:txBody>
              </p:sp>
              <p:sp>
                <p:nvSpPr>
                  <p:cNvPr id="81" name="Freeform 277"/>
                  <p:cNvSpPr>
                    <a:spLocks/>
                  </p:cNvSpPr>
                  <p:nvPr/>
                </p:nvSpPr>
                <p:spPr bwMode="auto">
                  <a:xfrm>
                    <a:off x="3120" y="2250"/>
                    <a:ext cx="3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63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9569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000">
                      <a:solidFill>
                        <a:prstClr val="black"/>
                      </a:solidFill>
                      <a:latin typeface="Verdana"/>
                      <a:ea typeface="+mn-ea"/>
                    </a:endParaRPr>
                  </a:p>
                </p:txBody>
              </p:sp>
              <p:sp>
                <p:nvSpPr>
                  <p:cNvPr id="82" name="Freeform 278"/>
                  <p:cNvSpPr>
                    <a:spLocks/>
                  </p:cNvSpPr>
                  <p:nvPr/>
                </p:nvSpPr>
                <p:spPr bwMode="auto">
                  <a:xfrm>
                    <a:off x="3117" y="2253"/>
                    <a:ext cx="2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63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9569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000">
                      <a:solidFill>
                        <a:prstClr val="black"/>
                      </a:solidFill>
                      <a:latin typeface="Verdana"/>
                      <a:ea typeface="+mn-ea"/>
                    </a:endParaRPr>
                  </a:p>
                </p:txBody>
              </p:sp>
              <p:sp>
                <p:nvSpPr>
                  <p:cNvPr id="83" name="Freeform 279"/>
                  <p:cNvSpPr>
                    <a:spLocks/>
                  </p:cNvSpPr>
                  <p:nvPr/>
                </p:nvSpPr>
                <p:spPr bwMode="auto">
                  <a:xfrm>
                    <a:off x="3108" y="2248"/>
                    <a:ext cx="0" cy="2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63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9569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000">
                      <a:solidFill>
                        <a:prstClr val="black"/>
                      </a:solidFill>
                      <a:latin typeface="Verdana"/>
                      <a:ea typeface="+mn-ea"/>
                    </a:endParaRPr>
                  </a:p>
                </p:txBody>
              </p:sp>
              <p:sp>
                <p:nvSpPr>
                  <p:cNvPr id="84" name="Freeform 280"/>
                  <p:cNvSpPr>
                    <a:spLocks/>
                  </p:cNvSpPr>
                  <p:nvPr/>
                </p:nvSpPr>
                <p:spPr bwMode="auto">
                  <a:xfrm>
                    <a:off x="3128" y="2265"/>
                    <a:ext cx="2" cy="3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1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2"/>
                          <a:pt x="1" y="0"/>
                          <a:pt x="0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63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9569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000">
                      <a:solidFill>
                        <a:prstClr val="black"/>
                      </a:solidFill>
                      <a:latin typeface="Verdana"/>
                      <a:ea typeface="+mn-ea"/>
                    </a:endParaRPr>
                  </a:p>
                </p:txBody>
              </p:sp>
              <p:sp>
                <p:nvSpPr>
                  <p:cNvPr id="85" name="Freeform 281"/>
                  <p:cNvSpPr>
                    <a:spLocks/>
                  </p:cNvSpPr>
                  <p:nvPr/>
                </p:nvSpPr>
                <p:spPr bwMode="auto">
                  <a:xfrm>
                    <a:off x="3125" y="2262"/>
                    <a:ext cx="3" cy="2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2 w 2"/>
                      <a:gd name="T3" fmla="*/ 1 h 1"/>
                      <a:gd name="T4" fmla="*/ 0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1" y="1"/>
                          <a:pt x="2" y="1"/>
                          <a:pt x="2" y="1"/>
                        </a:cubicBezTo>
                        <a:cubicBezTo>
                          <a:pt x="2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63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9569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000">
                      <a:solidFill>
                        <a:prstClr val="black"/>
                      </a:solidFill>
                      <a:latin typeface="Verdana"/>
                      <a:ea typeface="+mn-ea"/>
                    </a:endParaRPr>
                  </a:p>
                </p:txBody>
              </p:sp>
              <p:sp>
                <p:nvSpPr>
                  <p:cNvPr id="86" name="Freeform 282"/>
                  <p:cNvSpPr>
                    <a:spLocks/>
                  </p:cNvSpPr>
                  <p:nvPr/>
                </p:nvSpPr>
                <p:spPr bwMode="auto">
                  <a:xfrm>
                    <a:off x="3234" y="2304"/>
                    <a:ext cx="12" cy="22"/>
                  </a:xfrm>
                  <a:custGeom>
                    <a:avLst/>
                    <a:gdLst>
                      <a:gd name="T0" fmla="*/ 5 w 8"/>
                      <a:gd name="T1" fmla="*/ 3 h 14"/>
                      <a:gd name="T2" fmla="*/ 2 w 8"/>
                      <a:gd name="T3" fmla="*/ 5 h 14"/>
                      <a:gd name="T4" fmla="*/ 1 w 8"/>
                      <a:gd name="T5" fmla="*/ 5 h 14"/>
                      <a:gd name="T6" fmla="*/ 2 w 8"/>
                      <a:gd name="T7" fmla="*/ 6 h 14"/>
                      <a:gd name="T8" fmla="*/ 2 w 8"/>
                      <a:gd name="T9" fmla="*/ 8 h 14"/>
                      <a:gd name="T10" fmla="*/ 2 w 8"/>
                      <a:gd name="T11" fmla="*/ 10 h 14"/>
                      <a:gd name="T12" fmla="*/ 2 w 8"/>
                      <a:gd name="T13" fmla="*/ 11 h 14"/>
                      <a:gd name="T14" fmla="*/ 3 w 8"/>
                      <a:gd name="T15" fmla="*/ 11 h 14"/>
                      <a:gd name="T16" fmla="*/ 5 w 8"/>
                      <a:gd name="T17" fmla="*/ 14 h 14"/>
                      <a:gd name="T18" fmla="*/ 8 w 8"/>
                      <a:gd name="T19" fmla="*/ 8 h 14"/>
                      <a:gd name="T20" fmla="*/ 7 w 8"/>
                      <a:gd name="T21" fmla="*/ 0 h 14"/>
                      <a:gd name="T22" fmla="*/ 5 w 8"/>
                      <a:gd name="T23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" h="14">
                        <a:moveTo>
                          <a:pt x="5" y="3"/>
                        </a:moveTo>
                        <a:cubicBezTo>
                          <a:pt x="5" y="4"/>
                          <a:pt x="3" y="4"/>
                          <a:pt x="2" y="5"/>
                        </a:cubicBezTo>
                        <a:cubicBezTo>
                          <a:pt x="2" y="5"/>
                          <a:pt x="2" y="5"/>
                          <a:pt x="1" y="5"/>
                        </a:cubicBezTo>
                        <a:cubicBezTo>
                          <a:pt x="1" y="6"/>
                          <a:pt x="2" y="6"/>
                          <a:pt x="2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ubicBezTo>
                          <a:pt x="1" y="9"/>
                          <a:pt x="2" y="10"/>
                          <a:pt x="2" y="10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2" y="11"/>
                          <a:pt x="2" y="11"/>
                          <a:pt x="3" y="11"/>
                        </a:cubicBezTo>
                        <a:cubicBezTo>
                          <a:pt x="1" y="12"/>
                          <a:pt x="5" y="13"/>
                          <a:pt x="5" y="14"/>
                        </a:cubicBezTo>
                        <a:cubicBezTo>
                          <a:pt x="6" y="12"/>
                          <a:pt x="7" y="10"/>
                          <a:pt x="8" y="8"/>
                        </a:cubicBezTo>
                        <a:cubicBezTo>
                          <a:pt x="8" y="5"/>
                          <a:pt x="7" y="3"/>
                          <a:pt x="7" y="0"/>
                        </a:cubicBezTo>
                        <a:cubicBezTo>
                          <a:pt x="5" y="0"/>
                          <a:pt x="6" y="2"/>
                          <a:pt x="5" y="3"/>
                        </a:cubicBezTo>
                        <a:close/>
                      </a:path>
                    </a:pathLst>
                  </a:custGeom>
                  <a:grpFill/>
                  <a:ln w="63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9569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000">
                      <a:solidFill>
                        <a:prstClr val="black"/>
                      </a:solidFill>
                      <a:latin typeface="Verdana"/>
                      <a:ea typeface="+mn-ea"/>
                    </a:endParaRPr>
                  </a:p>
                </p:txBody>
              </p:sp>
              <p:sp>
                <p:nvSpPr>
                  <p:cNvPr id="87" name="Freeform 284"/>
                  <p:cNvSpPr>
                    <a:spLocks/>
                  </p:cNvSpPr>
                  <p:nvPr/>
                </p:nvSpPr>
                <p:spPr bwMode="auto">
                  <a:xfrm>
                    <a:off x="3120" y="2250"/>
                    <a:ext cx="3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63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9569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000">
                      <a:solidFill>
                        <a:prstClr val="black"/>
                      </a:solidFill>
                      <a:latin typeface="Verdana"/>
                      <a:ea typeface="+mn-ea"/>
                    </a:endParaRPr>
                  </a:p>
                </p:txBody>
              </p:sp>
              <p:sp>
                <p:nvSpPr>
                  <p:cNvPr id="88" name="Freeform 285"/>
                  <p:cNvSpPr>
                    <a:spLocks/>
                  </p:cNvSpPr>
                  <p:nvPr/>
                </p:nvSpPr>
                <p:spPr bwMode="auto">
                  <a:xfrm>
                    <a:off x="3117" y="2253"/>
                    <a:ext cx="2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63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9569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000">
                      <a:solidFill>
                        <a:prstClr val="black"/>
                      </a:solidFill>
                      <a:latin typeface="Verdana"/>
                      <a:ea typeface="+mn-ea"/>
                    </a:endParaRPr>
                  </a:p>
                </p:txBody>
              </p:sp>
              <p:sp>
                <p:nvSpPr>
                  <p:cNvPr id="89" name="Freeform 286"/>
                  <p:cNvSpPr>
                    <a:spLocks/>
                  </p:cNvSpPr>
                  <p:nvPr/>
                </p:nvSpPr>
                <p:spPr bwMode="auto">
                  <a:xfrm>
                    <a:off x="3108" y="2248"/>
                    <a:ext cx="0" cy="2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63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9569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000">
                      <a:solidFill>
                        <a:prstClr val="black"/>
                      </a:solidFill>
                      <a:latin typeface="Verdana"/>
                      <a:ea typeface="+mn-ea"/>
                    </a:endParaRPr>
                  </a:p>
                </p:txBody>
              </p:sp>
              <p:sp>
                <p:nvSpPr>
                  <p:cNvPr id="90" name="Freeform 287"/>
                  <p:cNvSpPr>
                    <a:spLocks/>
                  </p:cNvSpPr>
                  <p:nvPr/>
                </p:nvSpPr>
                <p:spPr bwMode="auto">
                  <a:xfrm>
                    <a:off x="3128" y="2265"/>
                    <a:ext cx="2" cy="3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1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2"/>
                          <a:pt x="1" y="0"/>
                          <a:pt x="0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63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9569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000">
                      <a:solidFill>
                        <a:prstClr val="black"/>
                      </a:solidFill>
                      <a:latin typeface="Verdana"/>
                      <a:ea typeface="+mn-ea"/>
                    </a:endParaRPr>
                  </a:p>
                </p:txBody>
              </p:sp>
              <p:sp>
                <p:nvSpPr>
                  <p:cNvPr id="91" name="Freeform 288"/>
                  <p:cNvSpPr>
                    <a:spLocks/>
                  </p:cNvSpPr>
                  <p:nvPr/>
                </p:nvSpPr>
                <p:spPr bwMode="auto">
                  <a:xfrm>
                    <a:off x="3125" y="2262"/>
                    <a:ext cx="3" cy="2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2 w 2"/>
                      <a:gd name="T3" fmla="*/ 1 h 1"/>
                      <a:gd name="T4" fmla="*/ 0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1" y="1"/>
                          <a:pt x="2" y="1"/>
                          <a:pt x="2" y="1"/>
                        </a:cubicBezTo>
                        <a:cubicBezTo>
                          <a:pt x="2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63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9569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000">
                      <a:solidFill>
                        <a:prstClr val="black"/>
                      </a:solidFill>
                      <a:latin typeface="Verdana"/>
                      <a:ea typeface="+mn-ea"/>
                    </a:endParaRPr>
                  </a:p>
                </p:txBody>
              </p:sp>
              <p:sp>
                <p:nvSpPr>
                  <p:cNvPr id="92" name="Freeform 289"/>
                  <p:cNvSpPr>
                    <a:spLocks/>
                  </p:cNvSpPr>
                  <p:nvPr/>
                </p:nvSpPr>
                <p:spPr bwMode="auto">
                  <a:xfrm>
                    <a:off x="3234" y="2304"/>
                    <a:ext cx="12" cy="22"/>
                  </a:xfrm>
                  <a:custGeom>
                    <a:avLst/>
                    <a:gdLst>
                      <a:gd name="T0" fmla="*/ 5 w 8"/>
                      <a:gd name="T1" fmla="*/ 3 h 14"/>
                      <a:gd name="T2" fmla="*/ 2 w 8"/>
                      <a:gd name="T3" fmla="*/ 5 h 14"/>
                      <a:gd name="T4" fmla="*/ 1 w 8"/>
                      <a:gd name="T5" fmla="*/ 5 h 14"/>
                      <a:gd name="T6" fmla="*/ 2 w 8"/>
                      <a:gd name="T7" fmla="*/ 6 h 14"/>
                      <a:gd name="T8" fmla="*/ 2 w 8"/>
                      <a:gd name="T9" fmla="*/ 8 h 14"/>
                      <a:gd name="T10" fmla="*/ 2 w 8"/>
                      <a:gd name="T11" fmla="*/ 10 h 14"/>
                      <a:gd name="T12" fmla="*/ 2 w 8"/>
                      <a:gd name="T13" fmla="*/ 11 h 14"/>
                      <a:gd name="T14" fmla="*/ 3 w 8"/>
                      <a:gd name="T15" fmla="*/ 11 h 14"/>
                      <a:gd name="T16" fmla="*/ 5 w 8"/>
                      <a:gd name="T17" fmla="*/ 14 h 14"/>
                      <a:gd name="T18" fmla="*/ 8 w 8"/>
                      <a:gd name="T19" fmla="*/ 8 h 14"/>
                      <a:gd name="T20" fmla="*/ 7 w 8"/>
                      <a:gd name="T21" fmla="*/ 0 h 14"/>
                      <a:gd name="T22" fmla="*/ 5 w 8"/>
                      <a:gd name="T23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" h="14">
                        <a:moveTo>
                          <a:pt x="5" y="3"/>
                        </a:moveTo>
                        <a:cubicBezTo>
                          <a:pt x="5" y="4"/>
                          <a:pt x="3" y="4"/>
                          <a:pt x="2" y="5"/>
                        </a:cubicBezTo>
                        <a:cubicBezTo>
                          <a:pt x="2" y="5"/>
                          <a:pt x="2" y="5"/>
                          <a:pt x="1" y="5"/>
                        </a:cubicBezTo>
                        <a:cubicBezTo>
                          <a:pt x="1" y="6"/>
                          <a:pt x="2" y="6"/>
                          <a:pt x="2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ubicBezTo>
                          <a:pt x="1" y="9"/>
                          <a:pt x="2" y="10"/>
                          <a:pt x="2" y="10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2" y="11"/>
                          <a:pt x="2" y="11"/>
                          <a:pt x="3" y="11"/>
                        </a:cubicBezTo>
                        <a:cubicBezTo>
                          <a:pt x="1" y="12"/>
                          <a:pt x="5" y="13"/>
                          <a:pt x="5" y="14"/>
                        </a:cubicBezTo>
                        <a:cubicBezTo>
                          <a:pt x="6" y="12"/>
                          <a:pt x="7" y="10"/>
                          <a:pt x="8" y="8"/>
                        </a:cubicBezTo>
                        <a:cubicBezTo>
                          <a:pt x="8" y="5"/>
                          <a:pt x="7" y="3"/>
                          <a:pt x="7" y="0"/>
                        </a:cubicBezTo>
                        <a:cubicBezTo>
                          <a:pt x="5" y="0"/>
                          <a:pt x="6" y="2"/>
                          <a:pt x="5" y="3"/>
                        </a:cubicBezTo>
                        <a:close/>
                      </a:path>
                    </a:pathLst>
                  </a:custGeom>
                  <a:grpFill/>
                  <a:ln w="63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9569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1800">
                      <a:solidFill>
                        <a:prstClr val="black"/>
                      </a:solidFill>
                      <a:latin typeface="Verdana"/>
                      <a:ea typeface="+mn-ea"/>
                    </a:endParaRPr>
                  </a:p>
                </p:txBody>
              </p:sp>
            </p:grpSp>
            <p:grpSp>
              <p:nvGrpSpPr>
                <p:cNvPr id="77" name="Group 294"/>
                <p:cNvGrpSpPr>
                  <a:grpSpLocks noChangeAspect="1"/>
                </p:cNvGrpSpPr>
                <p:nvPr/>
              </p:nvGrpSpPr>
              <p:grpSpPr bwMode="auto">
                <a:xfrm>
                  <a:off x="3764903" y="4652739"/>
                  <a:ext cx="70326" cy="102676"/>
                  <a:chOff x="2531" y="2774"/>
                  <a:chExt cx="50" cy="73"/>
                </a:xfrm>
                <a:grpFill/>
              </p:grpSpPr>
              <p:sp>
                <p:nvSpPr>
                  <p:cNvPr id="78" name="Freeform 295"/>
                  <p:cNvSpPr>
                    <a:spLocks/>
                  </p:cNvSpPr>
                  <p:nvPr/>
                </p:nvSpPr>
                <p:spPr bwMode="auto">
                  <a:xfrm>
                    <a:off x="2531" y="2774"/>
                    <a:ext cx="50" cy="73"/>
                  </a:xfrm>
                  <a:custGeom>
                    <a:avLst/>
                    <a:gdLst>
                      <a:gd name="T0" fmla="*/ 20 w 21"/>
                      <a:gd name="T1" fmla="*/ 10 h 31"/>
                      <a:gd name="T2" fmla="*/ 18 w 21"/>
                      <a:gd name="T3" fmla="*/ 12 h 31"/>
                      <a:gd name="T4" fmla="*/ 16 w 21"/>
                      <a:gd name="T5" fmla="*/ 9 h 31"/>
                      <a:gd name="T6" fmla="*/ 17 w 21"/>
                      <a:gd name="T7" fmla="*/ 8 h 31"/>
                      <a:gd name="T8" fmla="*/ 12 w 21"/>
                      <a:gd name="T9" fmla="*/ 3 h 31"/>
                      <a:gd name="T10" fmla="*/ 9 w 21"/>
                      <a:gd name="T11" fmla="*/ 3 h 31"/>
                      <a:gd name="T12" fmla="*/ 6 w 21"/>
                      <a:gd name="T13" fmla="*/ 1 h 31"/>
                      <a:gd name="T14" fmla="*/ 4 w 21"/>
                      <a:gd name="T15" fmla="*/ 3 h 31"/>
                      <a:gd name="T16" fmla="*/ 3 w 21"/>
                      <a:gd name="T17" fmla="*/ 4 h 31"/>
                      <a:gd name="T18" fmla="*/ 1 w 21"/>
                      <a:gd name="T19" fmla="*/ 9 h 31"/>
                      <a:gd name="T20" fmla="*/ 3 w 21"/>
                      <a:gd name="T21" fmla="*/ 16 h 31"/>
                      <a:gd name="T22" fmla="*/ 4 w 21"/>
                      <a:gd name="T23" fmla="*/ 21 h 31"/>
                      <a:gd name="T24" fmla="*/ 3 w 21"/>
                      <a:gd name="T25" fmla="*/ 26 h 31"/>
                      <a:gd name="T26" fmla="*/ 0 w 21"/>
                      <a:gd name="T27" fmla="*/ 29 h 31"/>
                      <a:gd name="T28" fmla="*/ 3 w 21"/>
                      <a:gd name="T29" fmla="*/ 30 h 31"/>
                      <a:gd name="T30" fmla="*/ 6 w 21"/>
                      <a:gd name="T31" fmla="*/ 29 h 31"/>
                      <a:gd name="T32" fmla="*/ 8 w 21"/>
                      <a:gd name="T33" fmla="*/ 29 h 31"/>
                      <a:gd name="T34" fmla="*/ 10 w 21"/>
                      <a:gd name="T35" fmla="*/ 30 h 31"/>
                      <a:gd name="T36" fmla="*/ 11 w 21"/>
                      <a:gd name="T37" fmla="*/ 30 h 31"/>
                      <a:gd name="T38" fmla="*/ 13 w 21"/>
                      <a:gd name="T39" fmla="*/ 29 h 31"/>
                      <a:gd name="T40" fmla="*/ 14 w 21"/>
                      <a:gd name="T41" fmla="*/ 27 h 31"/>
                      <a:gd name="T42" fmla="*/ 18 w 21"/>
                      <a:gd name="T43" fmla="*/ 20 h 31"/>
                      <a:gd name="T44" fmla="*/ 21 w 21"/>
                      <a:gd name="T45" fmla="*/ 12 h 31"/>
                      <a:gd name="T46" fmla="*/ 20 w 21"/>
                      <a:gd name="T47" fmla="*/ 1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1" h="31">
                        <a:moveTo>
                          <a:pt x="20" y="10"/>
                        </a:moveTo>
                        <a:cubicBezTo>
                          <a:pt x="19" y="11"/>
                          <a:pt x="20" y="12"/>
                          <a:pt x="18" y="12"/>
                        </a:cubicBezTo>
                        <a:cubicBezTo>
                          <a:pt x="20" y="10"/>
                          <a:pt x="17" y="7"/>
                          <a:pt x="16" y="9"/>
                        </a:cubicBezTo>
                        <a:cubicBezTo>
                          <a:pt x="17" y="9"/>
                          <a:pt x="17" y="8"/>
                          <a:pt x="17" y="8"/>
                        </a:cubicBezTo>
                        <a:cubicBezTo>
                          <a:pt x="15" y="8"/>
                          <a:pt x="14" y="4"/>
                          <a:pt x="12" y="3"/>
                        </a:cubicBezTo>
                        <a:cubicBezTo>
                          <a:pt x="11" y="3"/>
                          <a:pt x="10" y="3"/>
                          <a:pt x="9" y="3"/>
                        </a:cubicBezTo>
                        <a:cubicBezTo>
                          <a:pt x="8" y="2"/>
                          <a:pt x="7" y="1"/>
                          <a:pt x="6" y="1"/>
                        </a:cubicBezTo>
                        <a:cubicBezTo>
                          <a:pt x="5" y="0"/>
                          <a:pt x="5" y="2"/>
                          <a:pt x="4" y="3"/>
                        </a:cubicBezTo>
                        <a:cubicBezTo>
                          <a:pt x="4" y="3"/>
                          <a:pt x="3" y="4"/>
                          <a:pt x="3" y="4"/>
                        </a:cubicBezTo>
                        <a:cubicBezTo>
                          <a:pt x="2" y="6"/>
                          <a:pt x="1" y="8"/>
                          <a:pt x="1" y="9"/>
                        </a:cubicBezTo>
                        <a:cubicBezTo>
                          <a:pt x="2" y="11"/>
                          <a:pt x="2" y="15"/>
                          <a:pt x="3" y="16"/>
                        </a:cubicBezTo>
                        <a:cubicBezTo>
                          <a:pt x="4" y="17"/>
                          <a:pt x="5" y="19"/>
                          <a:pt x="4" y="21"/>
                        </a:cubicBezTo>
                        <a:cubicBezTo>
                          <a:pt x="3" y="22"/>
                          <a:pt x="3" y="24"/>
                          <a:pt x="3" y="26"/>
                        </a:cubicBezTo>
                        <a:cubicBezTo>
                          <a:pt x="3" y="27"/>
                          <a:pt x="1" y="28"/>
                          <a:pt x="0" y="29"/>
                        </a:cubicBezTo>
                        <a:cubicBezTo>
                          <a:pt x="0" y="29"/>
                          <a:pt x="3" y="31"/>
                          <a:pt x="3" y="30"/>
                        </a:cubicBezTo>
                        <a:cubicBezTo>
                          <a:pt x="4" y="30"/>
                          <a:pt x="6" y="28"/>
                          <a:pt x="6" y="29"/>
                        </a:cubicBezTo>
                        <a:cubicBezTo>
                          <a:pt x="7" y="29"/>
                          <a:pt x="8" y="29"/>
                          <a:pt x="8" y="29"/>
                        </a:cubicBezTo>
                        <a:cubicBezTo>
                          <a:pt x="9" y="29"/>
                          <a:pt x="10" y="29"/>
                          <a:pt x="10" y="30"/>
                        </a:cubicBezTo>
                        <a:cubicBezTo>
                          <a:pt x="11" y="29"/>
                          <a:pt x="11" y="30"/>
                          <a:pt x="11" y="30"/>
                        </a:cubicBezTo>
                        <a:cubicBezTo>
                          <a:pt x="12" y="30"/>
                          <a:pt x="13" y="29"/>
                          <a:pt x="13" y="29"/>
                        </a:cubicBezTo>
                        <a:cubicBezTo>
                          <a:pt x="14" y="28"/>
                          <a:pt x="14" y="28"/>
                          <a:pt x="14" y="27"/>
                        </a:cubicBezTo>
                        <a:cubicBezTo>
                          <a:pt x="16" y="24"/>
                          <a:pt x="17" y="22"/>
                          <a:pt x="18" y="20"/>
                        </a:cubicBezTo>
                        <a:cubicBezTo>
                          <a:pt x="20" y="17"/>
                          <a:pt x="21" y="15"/>
                          <a:pt x="21" y="12"/>
                        </a:cubicBezTo>
                        <a:cubicBezTo>
                          <a:pt x="21" y="11"/>
                          <a:pt x="20" y="9"/>
                          <a:pt x="20" y="10"/>
                        </a:cubicBezTo>
                        <a:close/>
                      </a:path>
                    </a:pathLst>
                  </a:custGeom>
                  <a:grpFill/>
                  <a:ln w="63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9569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000">
                      <a:solidFill>
                        <a:prstClr val="black"/>
                      </a:solidFill>
                      <a:latin typeface="Verdana"/>
                      <a:ea typeface="+mn-ea"/>
                    </a:endParaRPr>
                  </a:p>
                </p:txBody>
              </p:sp>
              <p:sp>
                <p:nvSpPr>
                  <p:cNvPr id="79" name="Freeform 296"/>
                  <p:cNvSpPr>
                    <a:spLocks/>
                  </p:cNvSpPr>
                  <p:nvPr/>
                </p:nvSpPr>
                <p:spPr bwMode="auto">
                  <a:xfrm>
                    <a:off x="2531" y="2774"/>
                    <a:ext cx="50" cy="73"/>
                  </a:xfrm>
                  <a:custGeom>
                    <a:avLst/>
                    <a:gdLst>
                      <a:gd name="T0" fmla="*/ 20 w 21"/>
                      <a:gd name="T1" fmla="*/ 10 h 31"/>
                      <a:gd name="T2" fmla="*/ 18 w 21"/>
                      <a:gd name="T3" fmla="*/ 12 h 31"/>
                      <a:gd name="T4" fmla="*/ 16 w 21"/>
                      <a:gd name="T5" fmla="*/ 9 h 31"/>
                      <a:gd name="T6" fmla="*/ 17 w 21"/>
                      <a:gd name="T7" fmla="*/ 8 h 31"/>
                      <a:gd name="T8" fmla="*/ 12 w 21"/>
                      <a:gd name="T9" fmla="*/ 3 h 31"/>
                      <a:gd name="T10" fmla="*/ 9 w 21"/>
                      <a:gd name="T11" fmla="*/ 3 h 31"/>
                      <a:gd name="T12" fmla="*/ 6 w 21"/>
                      <a:gd name="T13" fmla="*/ 1 h 31"/>
                      <a:gd name="T14" fmla="*/ 4 w 21"/>
                      <a:gd name="T15" fmla="*/ 3 h 31"/>
                      <a:gd name="T16" fmla="*/ 3 w 21"/>
                      <a:gd name="T17" fmla="*/ 4 h 31"/>
                      <a:gd name="T18" fmla="*/ 1 w 21"/>
                      <a:gd name="T19" fmla="*/ 9 h 31"/>
                      <a:gd name="T20" fmla="*/ 3 w 21"/>
                      <a:gd name="T21" fmla="*/ 16 h 31"/>
                      <a:gd name="T22" fmla="*/ 4 w 21"/>
                      <a:gd name="T23" fmla="*/ 21 h 31"/>
                      <a:gd name="T24" fmla="*/ 3 w 21"/>
                      <a:gd name="T25" fmla="*/ 26 h 31"/>
                      <a:gd name="T26" fmla="*/ 0 w 21"/>
                      <a:gd name="T27" fmla="*/ 29 h 31"/>
                      <a:gd name="T28" fmla="*/ 3 w 21"/>
                      <a:gd name="T29" fmla="*/ 30 h 31"/>
                      <a:gd name="T30" fmla="*/ 6 w 21"/>
                      <a:gd name="T31" fmla="*/ 29 h 31"/>
                      <a:gd name="T32" fmla="*/ 8 w 21"/>
                      <a:gd name="T33" fmla="*/ 29 h 31"/>
                      <a:gd name="T34" fmla="*/ 10 w 21"/>
                      <a:gd name="T35" fmla="*/ 30 h 31"/>
                      <a:gd name="T36" fmla="*/ 11 w 21"/>
                      <a:gd name="T37" fmla="*/ 30 h 31"/>
                      <a:gd name="T38" fmla="*/ 13 w 21"/>
                      <a:gd name="T39" fmla="*/ 29 h 31"/>
                      <a:gd name="T40" fmla="*/ 14 w 21"/>
                      <a:gd name="T41" fmla="*/ 27 h 31"/>
                      <a:gd name="T42" fmla="*/ 18 w 21"/>
                      <a:gd name="T43" fmla="*/ 20 h 31"/>
                      <a:gd name="T44" fmla="*/ 21 w 21"/>
                      <a:gd name="T45" fmla="*/ 12 h 31"/>
                      <a:gd name="T46" fmla="*/ 20 w 21"/>
                      <a:gd name="T47" fmla="*/ 1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1" h="31">
                        <a:moveTo>
                          <a:pt x="20" y="10"/>
                        </a:moveTo>
                        <a:cubicBezTo>
                          <a:pt x="19" y="11"/>
                          <a:pt x="20" y="12"/>
                          <a:pt x="18" y="12"/>
                        </a:cubicBezTo>
                        <a:cubicBezTo>
                          <a:pt x="20" y="10"/>
                          <a:pt x="17" y="7"/>
                          <a:pt x="16" y="9"/>
                        </a:cubicBezTo>
                        <a:cubicBezTo>
                          <a:pt x="17" y="9"/>
                          <a:pt x="17" y="8"/>
                          <a:pt x="17" y="8"/>
                        </a:cubicBezTo>
                        <a:cubicBezTo>
                          <a:pt x="15" y="8"/>
                          <a:pt x="14" y="4"/>
                          <a:pt x="12" y="3"/>
                        </a:cubicBezTo>
                        <a:cubicBezTo>
                          <a:pt x="11" y="3"/>
                          <a:pt x="10" y="3"/>
                          <a:pt x="9" y="3"/>
                        </a:cubicBezTo>
                        <a:cubicBezTo>
                          <a:pt x="8" y="2"/>
                          <a:pt x="7" y="1"/>
                          <a:pt x="6" y="1"/>
                        </a:cubicBezTo>
                        <a:cubicBezTo>
                          <a:pt x="5" y="0"/>
                          <a:pt x="5" y="2"/>
                          <a:pt x="4" y="3"/>
                        </a:cubicBezTo>
                        <a:cubicBezTo>
                          <a:pt x="4" y="3"/>
                          <a:pt x="3" y="4"/>
                          <a:pt x="3" y="4"/>
                        </a:cubicBezTo>
                        <a:cubicBezTo>
                          <a:pt x="2" y="6"/>
                          <a:pt x="1" y="8"/>
                          <a:pt x="1" y="9"/>
                        </a:cubicBezTo>
                        <a:cubicBezTo>
                          <a:pt x="2" y="11"/>
                          <a:pt x="2" y="15"/>
                          <a:pt x="3" y="16"/>
                        </a:cubicBezTo>
                        <a:cubicBezTo>
                          <a:pt x="4" y="17"/>
                          <a:pt x="5" y="19"/>
                          <a:pt x="4" y="21"/>
                        </a:cubicBezTo>
                        <a:cubicBezTo>
                          <a:pt x="3" y="22"/>
                          <a:pt x="3" y="24"/>
                          <a:pt x="3" y="26"/>
                        </a:cubicBezTo>
                        <a:cubicBezTo>
                          <a:pt x="3" y="27"/>
                          <a:pt x="1" y="28"/>
                          <a:pt x="0" y="29"/>
                        </a:cubicBezTo>
                        <a:cubicBezTo>
                          <a:pt x="0" y="29"/>
                          <a:pt x="3" y="31"/>
                          <a:pt x="3" y="30"/>
                        </a:cubicBezTo>
                        <a:cubicBezTo>
                          <a:pt x="4" y="30"/>
                          <a:pt x="6" y="28"/>
                          <a:pt x="6" y="29"/>
                        </a:cubicBezTo>
                        <a:cubicBezTo>
                          <a:pt x="7" y="29"/>
                          <a:pt x="8" y="29"/>
                          <a:pt x="8" y="29"/>
                        </a:cubicBezTo>
                        <a:cubicBezTo>
                          <a:pt x="9" y="29"/>
                          <a:pt x="10" y="29"/>
                          <a:pt x="10" y="30"/>
                        </a:cubicBezTo>
                        <a:cubicBezTo>
                          <a:pt x="11" y="29"/>
                          <a:pt x="11" y="30"/>
                          <a:pt x="11" y="30"/>
                        </a:cubicBezTo>
                        <a:cubicBezTo>
                          <a:pt x="12" y="30"/>
                          <a:pt x="13" y="29"/>
                          <a:pt x="13" y="29"/>
                        </a:cubicBezTo>
                        <a:cubicBezTo>
                          <a:pt x="14" y="28"/>
                          <a:pt x="14" y="28"/>
                          <a:pt x="14" y="27"/>
                        </a:cubicBezTo>
                        <a:cubicBezTo>
                          <a:pt x="16" y="24"/>
                          <a:pt x="17" y="22"/>
                          <a:pt x="18" y="20"/>
                        </a:cubicBezTo>
                        <a:cubicBezTo>
                          <a:pt x="20" y="17"/>
                          <a:pt x="21" y="15"/>
                          <a:pt x="21" y="12"/>
                        </a:cubicBezTo>
                        <a:cubicBezTo>
                          <a:pt x="21" y="11"/>
                          <a:pt x="20" y="9"/>
                          <a:pt x="20" y="10"/>
                        </a:cubicBezTo>
                        <a:close/>
                      </a:path>
                    </a:pathLst>
                  </a:custGeom>
                  <a:grpFill/>
                  <a:ln w="63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9569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2000">
                      <a:solidFill>
                        <a:prstClr val="black"/>
                      </a:solidFill>
                      <a:latin typeface="Verdana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57" name="Group 5"/>
              <p:cNvGrpSpPr>
                <a:grpSpLocks noChangeAspect="1"/>
              </p:cNvGrpSpPr>
              <p:nvPr/>
            </p:nvGrpSpPr>
            <p:grpSpPr bwMode="auto">
              <a:xfrm>
                <a:off x="5416471" y="3341320"/>
                <a:ext cx="72000" cy="31730"/>
                <a:chOff x="4570" y="1989"/>
                <a:chExt cx="59" cy="26"/>
              </a:xfrm>
              <a:grpFill/>
            </p:grpSpPr>
            <p:sp>
              <p:nvSpPr>
                <p:cNvPr id="73" name="Freeform 6"/>
                <p:cNvSpPr>
                  <a:spLocks/>
                </p:cNvSpPr>
                <p:nvPr/>
              </p:nvSpPr>
              <p:spPr bwMode="auto">
                <a:xfrm>
                  <a:off x="4570" y="1989"/>
                  <a:ext cx="59" cy="26"/>
                </a:xfrm>
                <a:custGeom>
                  <a:avLst/>
                  <a:gdLst>
                    <a:gd name="T0" fmla="*/ 23 w 25"/>
                    <a:gd name="T1" fmla="*/ 5 h 11"/>
                    <a:gd name="T2" fmla="*/ 17 w 25"/>
                    <a:gd name="T3" fmla="*/ 4 h 11"/>
                    <a:gd name="T4" fmla="*/ 12 w 25"/>
                    <a:gd name="T5" fmla="*/ 4 h 11"/>
                    <a:gd name="T6" fmla="*/ 7 w 25"/>
                    <a:gd name="T7" fmla="*/ 5 h 11"/>
                    <a:gd name="T8" fmla="*/ 10 w 25"/>
                    <a:gd name="T9" fmla="*/ 2 h 11"/>
                    <a:gd name="T10" fmla="*/ 7 w 25"/>
                    <a:gd name="T11" fmla="*/ 5 h 11"/>
                    <a:gd name="T12" fmla="*/ 3 w 25"/>
                    <a:gd name="T13" fmla="*/ 6 h 11"/>
                    <a:gd name="T14" fmla="*/ 3 w 25"/>
                    <a:gd name="T15" fmla="*/ 6 h 11"/>
                    <a:gd name="T16" fmla="*/ 0 w 25"/>
                    <a:gd name="T17" fmla="*/ 10 h 11"/>
                    <a:gd name="T18" fmla="*/ 3 w 25"/>
                    <a:gd name="T19" fmla="*/ 7 h 11"/>
                    <a:gd name="T20" fmla="*/ 6 w 25"/>
                    <a:gd name="T21" fmla="*/ 7 h 11"/>
                    <a:gd name="T22" fmla="*/ 3 w 25"/>
                    <a:gd name="T23" fmla="*/ 8 h 11"/>
                    <a:gd name="T24" fmla="*/ 1 w 25"/>
                    <a:gd name="T25" fmla="*/ 10 h 11"/>
                    <a:gd name="T26" fmla="*/ 24 w 25"/>
                    <a:gd name="T27" fmla="*/ 11 h 11"/>
                    <a:gd name="T28" fmla="*/ 24 w 25"/>
                    <a:gd name="T29" fmla="*/ 7 h 11"/>
                    <a:gd name="T30" fmla="*/ 23 w 25"/>
                    <a:gd name="T31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" h="11">
                      <a:moveTo>
                        <a:pt x="23" y="5"/>
                      </a:moveTo>
                      <a:cubicBezTo>
                        <a:pt x="22" y="3"/>
                        <a:pt x="19" y="5"/>
                        <a:pt x="17" y="4"/>
                      </a:cubicBezTo>
                      <a:cubicBezTo>
                        <a:pt x="15" y="3"/>
                        <a:pt x="12" y="0"/>
                        <a:pt x="12" y="4"/>
                      </a:cubicBezTo>
                      <a:cubicBezTo>
                        <a:pt x="12" y="6"/>
                        <a:pt x="9" y="5"/>
                        <a:pt x="7" y="5"/>
                      </a:cubicBezTo>
                      <a:cubicBezTo>
                        <a:pt x="8" y="4"/>
                        <a:pt x="9" y="3"/>
                        <a:pt x="10" y="2"/>
                      </a:cubicBezTo>
                      <a:cubicBezTo>
                        <a:pt x="9" y="2"/>
                        <a:pt x="9" y="4"/>
                        <a:pt x="7" y="5"/>
                      </a:cubicBezTo>
                      <a:cubicBezTo>
                        <a:pt x="6" y="5"/>
                        <a:pt x="5" y="5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8"/>
                        <a:pt x="1" y="9"/>
                        <a:pt x="0" y="10"/>
                      </a:cubicBezTo>
                      <a:cubicBezTo>
                        <a:pt x="1" y="9"/>
                        <a:pt x="2" y="7"/>
                        <a:pt x="3" y="7"/>
                      </a:cubicBezTo>
                      <a:cubicBezTo>
                        <a:pt x="3" y="7"/>
                        <a:pt x="5" y="7"/>
                        <a:pt x="6" y="7"/>
                      </a:cubicBezTo>
                      <a:cubicBezTo>
                        <a:pt x="5" y="8"/>
                        <a:pt x="3" y="8"/>
                        <a:pt x="3" y="8"/>
                      </a:cubicBezTo>
                      <a:cubicBezTo>
                        <a:pt x="2" y="9"/>
                        <a:pt x="2" y="9"/>
                        <a:pt x="1" y="10"/>
                      </a:cubicBezTo>
                      <a:cubicBezTo>
                        <a:pt x="9" y="11"/>
                        <a:pt x="17" y="11"/>
                        <a:pt x="24" y="11"/>
                      </a:cubicBezTo>
                      <a:cubicBezTo>
                        <a:pt x="23" y="10"/>
                        <a:pt x="23" y="8"/>
                        <a:pt x="24" y="7"/>
                      </a:cubicBezTo>
                      <a:cubicBezTo>
                        <a:pt x="25" y="6"/>
                        <a:pt x="24" y="6"/>
                        <a:pt x="23" y="5"/>
                      </a:cubicBezTo>
                      <a:close/>
                    </a:path>
                  </a:pathLst>
                </a:custGeom>
                <a:grpFill/>
                <a:ln w="63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956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000">
                    <a:solidFill>
                      <a:prstClr val="black"/>
                    </a:solidFill>
                    <a:latin typeface="Verdana"/>
                    <a:ea typeface="+mn-ea"/>
                  </a:endParaRPr>
                </a:p>
              </p:txBody>
            </p:sp>
            <p:sp>
              <p:nvSpPr>
                <p:cNvPr id="74" name="Freeform 7"/>
                <p:cNvSpPr>
                  <a:spLocks/>
                </p:cNvSpPr>
                <p:nvPr/>
              </p:nvSpPr>
              <p:spPr bwMode="auto">
                <a:xfrm>
                  <a:off x="4570" y="1989"/>
                  <a:ext cx="59" cy="26"/>
                </a:xfrm>
                <a:custGeom>
                  <a:avLst/>
                  <a:gdLst>
                    <a:gd name="T0" fmla="*/ 23 w 25"/>
                    <a:gd name="T1" fmla="*/ 5 h 11"/>
                    <a:gd name="T2" fmla="*/ 17 w 25"/>
                    <a:gd name="T3" fmla="*/ 4 h 11"/>
                    <a:gd name="T4" fmla="*/ 12 w 25"/>
                    <a:gd name="T5" fmla="*/ 4 h 11"/>
                    <a:gd name="T6" fmla="*/ 7 w 25"/>
                    <a:gd name="T7" fmla="*/ 5 h 11"/>
                    <a:gd name="T8" fmla="*/ 10 w 25"/>
                    <a:gd name="T9" fmla="*/ 2 h 11"/>
                    <a:gd name="T10" fmla="*/ 7 w 25"/>
                    <a:gd name="T11" fmla="*/ 5 h 11"/>
                    <a:gd name="T12" fmla="*/ 3 w 25"/>
                    <a:gd name="T13" fmla="*/ 6 h 11"/>
                    <a:gd name="T14" fmla="*/ 3 w 25"/>
                    <a:gd name="T15" fmla="*/ 6 h 11"/>
                    <a:gd name="T16" fmla="*/ 0 w 25"/>
                    <a:gd name="T17" fmla="*/ 10 h 11"/>
                    <a:gd name="T18" fmla="*/ 3 w 25"/>
                    <a:gd name="T19" fmla="*/ 7 h 11"/>
                    <a:gd name="T20" fmla="*/ 6 w 25"/>
                    <a:gd name="T21" fmla="*/ 7 h 11"/>
                    <a:gd name="T22" fmla="*/ 3 w 25"/>
                    <a:gd name="T23" fmla="*/ 8 h 11"/>
                    <a:gd name="T24" fmla="*/ 1 w 25"/>
                    <a:gd name="T25" fmla="*/ 10 h 11"/>
                    <a:gd name="T26" fmla="*/ 24 w 25"/>
                    <a:gd name="T27" fmla="*/ 11 h 11"/>
                    <a:gd name="T28" fmla="*/ 24 w 25"/>
                    <a:gd name="T29" fmla="*/ 7 h 11"/>
                    <a:gd name="T30" fmla="*/ 23 w 25"/>
                    <a:gd name="T31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" h="11">
                      <a:moveTo>
                        <a:pt x="23" y="5"/>
                      </a:moveTo>
                      <a:cubicBezTo>
                        <a:pt x="22" y="3"/>
                        <a:pt x="19" y="5"/>
                        <a:pt x="17" y="4"/>
                      </a:cubicBezTo>
                      <a:cubicBezTo>
                        <a:pt x="15" y="3"/>
                        <a:pt x="12" y="0"/>
                        <a:pt x="12" y="4"/>
                      </a:cubicBezTo>
                      <a:cubicBezTo>
                        <a:pt x="12" y="6"/>
                        <a:pt x="9" y="5"/>
                        <a:pt x="7" y="5"/>
                      </a:cubicBezTo>
                      <a:cubicBezTo>
                        <a:pt x="8" y="4"/>
                        <a:pt x="9" y="3"/>
                        <a:pt x="10" y="2"/>
                      </a:cubicBezTo>
                      <a:cubicBezTo>
                        <a:pt x="9" y="2"/>
                        <a:pt x="9" y="4"/>
                        <a:pt x="7" y="5"/>
                      </a:cubicBezTo>
                      <a:cubicBezTo>
                        <a:pt x="6" y="5"/>
                        <a:pt x="5" y="5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8"/>
                        <a:pt x="1" y="9"/>
                        <a:pt x="0" y="10"/>
                      </a:cubicBezTo>
                      <a:cubicBezTo>
                        <a:pt x="1" y="9"/>
                        <a:pt x="2" y="7"/>
                        <a:pt x="3" y="7"/>
                      </a:cubicBezTo>
                      <a:cubicBezTo>
                        <a:pt x="3" y="7"/>
                        <a:pt x="5" y="7"/>
                        <a:pt x="6" y="7"/>
                      </a:cubicBezTo>
                      <a:cubicBezTo>
                        <a:pt x="5" y="8"/>
                        <a:pt x="3" y="8"/>
                        <a:pt x="3" y="8"/>
                      </a:cubicBezTo>
                      <a:cubicBezTo>
                        <a:pt x="2" y="9"/>
                        <a:pt x="2" y="9"/>
                        <a:pt x="1" y="10"/>
                      </a:cubicBezTo>
                      <a:cubicBezTo>
                        <a:pt x="9" y="11"/>
                        <a:pt x="17" y="11"/>
                        <a:pt x="24" y="11"/>
                      </a:cubicBezTo>
                      <a:cubicBezTo>
                        <a:pt x="23" y="10"/>
                        <a:pt x="23" y="8"/>
                        <a:pt x="24" y="7"/>
                      </a:cubicBezTo>
                      <a:cubicBezTo>
                        <a:pt x="25" y="6"/>
                        <a:pt x="24" y="6"/>
                        <a:pt x="23" y="5"/>
                      </a:cubicBezTo>
                      <a:close/>
                    </a:path>
                  </a:pathLst>
                </a:custGeom>
                <a:grpFill/>
                <a:ln w="63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956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prstClr val="black"/>
                    </a:solidFill>
                    <a:latin typeface="Verdana"/>
                    <a:ea typeface="+mn-ea"/>
                  </a:endParaRPr>
                </a:p>
              </p:txBody>
            </p:sp>
          </p:grpSp>
          <p:grpSp>
            <p:nvGrpSpPr>
              <p:cNvPr id="58" name="Group 11"/>
              <p:cNvGrpSpPr>
                <a:grpSpLocks/>
              </p:cNvGrpSpPr>
              <p:nvPr/>
            </p:nvGrpSpPr>
            <p:grpSpPr bwMode="auto">
              <a:xfrm>
                <a:off x="5581691" y="2637638"/>
                <a:ext cx="3607200" cy="1087200"/>
                <a:chOff x="3259" y="1603"/>
                <a:chExt cx="2684" cy="803"/>
              </a:xfrm>
              <a:grpFill/>
            </p:grpSpPr>
            <p:sp>
              <p:nvSpPr>
                <p:cNvPr id="71" name="Freeform 12"/>
                <p:cNvSpPr>
                  <a:spLocks noEditPoints="1"/>
                </p:cNvSpPr>
                <p:nvPr/>
              </p:nvSpPr>
              <p:spPr bwMode="auto">
                <a:xfrm>
                  <a:off x="3259" y="1603"/>
                  <a:ext cx="2684" cy="803"/>
                </a:xfrm>
                <a:custGeom>
                  <a:avLst/>
                  <a:gdLst>
                    <a:gd name="T0" fmla="*/ 380 w 1136"/>
                    <a:gd name="T1" fmla="*/ 50 h 340"/>
                    <a:gd name="T2" fmla="*/ 448 w 1136"/>
                    <a:gd name="T3" fmla="*/ 13 h 340"/>
                    <a:gd name="T4" fmla="*/ 308 w 1136"/>
                    <a:gd name="T5" fmla="*/ 71 h 340"/>
                    <a:gd name="T6" fmla="*/ 228 w 1136"/>
                    <a:gd name="T7" fmla="*/ 15 h 340"/>
                    <a:gd name="T8" fmla="*/ 347 w 1136"/>
                    <a:gd name="T9" fmla="*/ 80 h 340"/>
                    <a:gd name="T10" fmla="*/ 650 w 1136"/>
                    <a:gd name="T11" fmla="*/ 74 h 340"/>
                    <a:gd name="T12" fmla="*/ 798 w 1136"/>
                    <a:gd name="T13" fmla="*/ 71 h 340"/>
                    <a:gd name="T14" fmla="*/ 825 w 1136"/>
                    <a:gd name="T15" fmla="*/ 53 h 340"/>
                    <a:gd name="T16" fmla="*/ 689 w 1136"/>
                    <a:gd name="T17" fmla="*/ 71 h 340"/>
                    <a:gd name="T18" fmla="*/ 472 w 1136"/>
                    <a:gd name="T19" fmla="*/ 48 h 340"/>
                    <a:gd name="T20" fmla="*/ 508 w 1136"/>
                    <a:gd name="T21" fmla="*/ 30 h 340"/>
                    <a:gd name="T22" fmla="*/ 467 w 1136"/>
                    <a:gd name="T23" fmla="*/ 21 h 340"/>
                    <a:gd name="T24" fmla="*/ 857 w 1136"/>
                    <a:gd name="T25" fmla="*/ 299 h 340"/>
                    <a:gd name="T26" fmla="*/ 156 w 1136"/>
                    <a:gd name="T27" fmla="*/ 10 h 340"/>
                    <a:gd name="T28" fmla="*/ 166 w 1136"/>
                    <a:gd name="T29" fmla="*/ 6 h 340"/>
                    <a:gd name="T30" fmla="*/ 763 w 1136"/>
                    <a:gd name="T31" fmla="*/ 226 h 340"/>
                    <a:gd name="T32" fmla="*/ 973 w 1136"/>
                    <a:gd name="T33" fmla="*/ 227 h 340"/>
                    <a:gd name="T34" fmla="*/ 1107 w 1136"/>
                    <a:gd name="T35" fmla="*/ 128 h 340"/>
                    <a:gd name="T36" fmla="*/ 998 w 1136"/>
                    <a:gd name="T37" fmla="*/ 103 h 340"/>
                    <a:gd name="T38" fmla="*/ 856 w 1136"/>
                    <a:gd name="T39" fmla="*/ 84 h 340"/>
                    <a:gd name="T40" fmla="*/ 777 w 1136"/>
                    <a:gd name="T41" fmla="*/ 87 h 340"/>
                    <a:gd name="T42" fmla="*/ 712 w 1136"/>
                    <a:gd name="T43" fmla="*/ 74 h 340"/>
                    <a:gd name="T44" fmla="*/ 589 w 1136"/>
                    <a:gd name="T45" fmla="*/ 66 h 340"/>
                    <a:gd name="T46" fmla="*/ 605 w 1136"/>
                    <a:gd name="T47" fmla="*/ 51 h 340"/>
                    <a:gd name="T48" fmla="*/ 502 w 1136"/>
                    <a:gd name="T49" fmla="*/ 45 h 340"/>
                    <a:gd name="T50" fmla="*/ 411 w 1136"/>
                    <a:gd name="T51" fmla="*/ 62 h 340"/>
                    <a:gd name="T52" fmla="*/ 348 w 1136"/>
                    <a:gd name="T53" fmla="*/ 83 h 340"/>
                    <a:gd name="T54" fmla="*/ 359 w 1136"/>
                    <a:gd name="T55" fmla="*/ 119 h 340"/>
                    <a:gd name="T56" fmla="*/ 320 w 1136"/>
                    <a:gd name="T57" fmla="*/ 118 h 340"/>
                    <a:gd name="T58" fmla="*/ 289 w 1136"/>
                    <a:gd name="T59" fmla="*/ 109 h 340"/>
                    <a:gd name="T60" fmla="*/ 186 w 1136"/>
                    <a:gd name="T61" fmla="*/ 113 h 340"/>
                    <a:gd name="T62" fmla="*/ 116 w 1136"/>
                    <a:gd name="T63" fmla="*/ 120 h 340"/>
                    <a:gd name="T64" fmla="*/ 56 w 1136"/>
                    <a:gd name="T65" fmla="*/ 147 h 340"/>
                    <a:gd name="T66" fmla="*/ 88 w 1136"/>
                    <a:gd name="T67" fmla="*/ 115 h 340"/>
                    <a:gd name="T68" fmla="*/ 15 w 1136"/>
                    <a:gd name="T69" fmla="*/ 116 h 340"/>
                    <a:gd name="T70" fmla="*/ 4 w 1136"/>
                    <a:gd name="T71" fmla="*/ 200 h 340"/>
                    <a:gd name="T72" fmla="*/ 60 w 1136"/>
                    <a:gd name="T73" fmla="*/ 263 h 340"/>
                    <a:gd name="T74" fmla="*/ 75 w 1136"/>
                    <a:gd name="T75" fmla="*/ 301 h 340"/>
                    <a:gd name="T76" fmla="*/ 143 w 1136"/>
                    <a:gd name="T77" fmla="*/ 328 h 340"/>
                    <a:gd name="T78" fmla="*/ 136 w 1136"/>
                    <a:gd name="T79" fmla="*/ 271 h 340"/>
                    <a:gd name="T80" fmla="*/ 219 w 1136"/>
                    <a:gd name="T81" fmla="*/ 259 h 340"/>
                    <a:gd name="T82" fmla="*/ 262 w 1136"/>
                    <a:gd name="T83" fmla="*/ 230 h 340"/>
                    <a:gd name="T84" fmla="*/ 341 w 1136"/>
                    <a:gd name="T85" fmla="*/ 232 h 340"/>
                    <a:gd name="T86" fmla="*/ 428 w 1136"/>
                    <a:gd name="T87" fmla="*/ 271 h 340"/>
                    <a:gd name="T88" fmla="*/ 525 w 1136"/>
                    <a:gd name="T89" fmla="*/ 263 h 340"/>
                    <a:gd name="T90" fmla="*/ 648 w 1136"/>
                    <a:gd name="T91" fmla="*/ 243 h 340"/>
                    <a:gd name="T92" fmla="*/ 749 w 1136"/>
                    <a:gd name="T93" fmla="*/ 280 h 340"/>
                    <a:gd name="T94" fmla="*/ 755 w 1136"/>
                    <a:gd name="T95" fmla="*/ 316 h 340"/>
                    <a:gd name="T96" fmla="*/ 778 w 1136"/>
                    <a:gd name="T97" fmla="*/ 234 h 340"/>
                    <a:gd name="T98" fmla="*/ 826 w 1136"/>
                    <a:gd name="T99" fmla="*/ 188 h 340"/>
                    <a:gd name="T100" fmla="*/ 904 w 1136"/>
                    <a:gd name="T101" fmla="*/ 171 h 340"/>
                    <a:gd name="T102" fmla="*/ 952 w 1136"/>
                    <a:gd name="T103" fmla="*/ 174 h 340"/>
                    <a:gd name="T104" fmla="*/ 916 w 1136"/>
                    <a:gd name="T105" fmla="*/ 247 h 340"/>
                    <a:gd name="T106" fmla="*/ 947 w 1136"/>
                    <a:gd name="T107" fmla="*/ 191 h 340"/>
                    <a:gd name="T108" fmla="*/ 1016 w 1136"/>
                    <a:gd name="T109" fmla="*/ 171 h 340"/>
                    <a:gd name="T110" fmla="*/ 1053 w 1136"/>
                    <a:gd name="T111" fmla="*/ 148 h 340"/>
                    <a:gd name="T112" fmla="*/ 1089 w 1136"/>
                    <a:gd name="T113" fmla="*/ 136 h 340"/>
                    <a:gd name="T114" fmla="*/ 570 w 1136"/>
                    <a:gd name="T115" fmla="*/ 234 h 340"/>
                    <a:gd name="T116" fmla="*/ 219 w 1136"/>
                    <a:gd name="T117" fmla="*/ 3 h 340"/>
                    <a:gd name="T118" fmla="*/ 202 w 1136"/>
                    <a:gd name="T119" fmla="*/ 9 h 340"/>
                    <a:gd name="T120" fmla="*/ 217 w 1136"/>
                    <a:gd name="T121" fmla="*/ 17 h 340"/>
                    <a:gd name="T122" fmla="*/ 218 w 1136"/>
                    <a:gd name="T123" fmla="*/ 97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36" h="340">
                      <a:moveTo>
                        <a:pt x="411" y="62"/>
                      </a:moveTo>
                      <a:cubicBezTo>
                        <a:pt x="411" y="62"/>
                        <a:pt x="409" y="61"/>
                        <a:pt x="408" y="63"/>
                      </a:cubicBezTo>
                      <a:cubicBezTo>
                        <a:pt x="409" y="63"/>
                        <a:pt x="409" y="63"/>
                        <a:pt x="409" y="63"/>
                      </a:cubicBezTo>
                      <a:cubicBezTo>
                        <a:pt x="410" y="63"/>
                        <a:pt x="410" y="63"/>
                        <a:pt x="411" y="62"/>
                      </a:cubicBezTo>
                      <a:close/>
                      <a:moveTo>
                        <a:pt x="402" y="63"/>
                      </a:moveTo>
                      <a:cubicBezTo>
                        <a:pt x="401" y="62"/>
                        <a:pt x="401" y="62"/>
                        <a:pt x="401" y="62"/>
                      </a:cubicBezTo>
                      <a:cubicBezTo>
                        <a:pt x="400" y="62"/>
                        <a:pt x="400" y="63"/>
                        <a:pt x="400" y="63"/>
                      </a:cubicBezTo>
                      <a:cubicBezTo>
                        <a:pt x="400" y="63"/>
                        <a:pt x="400" y="63"/>
                        <a:pt x="401" y="63"/>
                      </a:cubicBezTo>
                      <a:cubicBezTo>
                        <a:pt x="400" y="63"/>
                        <a:pt x="400" y="63"/>
                        <a:pt x="402" y="63"/>
                      </a:cubicBezTo>
                      <a:close/>
                      <a:moveTo>
                        <a:pt x="408" y="65"/>
                      </a:moveTo>
                      <a:cubicBezTo>
                        <a:pt x="408" y="64"/>
                        <a:pt x="407" y="64"/>
                        <a:pt x="406" y="64"/>
                      </a:cubicBezTo>
                      <a:cubicBezTo>
                        <a:pt x="407" y="65"/>
                        <a:pt x="408" y="65"/>
                        <a:pt x="408" y="65"/>
                      </a:cubicBezTo>
                      <a:close/>
                      <a:moveTo>
                        <a:pt x="408" y="60"/>
                      </a:moveTo>
                      <a:cubicBezTo>
                        <a:pt x="408" y="60"/>
                        <a:pt x="407" y="59"/>
                        <a:pt x="406" y="59"/>
                      </a:cubicBezTo>
                      <a:cubicBezTo>
                        <a:pt x="405" y="60"/>
                        <a:pt x="405" y="60"/>
                        <a:pt x="404" y="60"/>
                      </a:cubicBezTo>
                      <a:cubicBezTo>
                        <a:pt x="405" y="60"/>
                        <a:pt x="406" y="61"/>
                        <a:pt x="408" y="60"/>
                      </a:cubicBezTo>
                      <a:close/>
                      <a:moveTo>
                        <a:pt x="396" y="66"/>
                      </a:moveTo>
                      <a:cubicBezTo>
                        <a:pt x="397" y="66"/>
                        <a:pt x="398" y="67"/>
                        <a:pt x="399" y="66"/>
                      </a:cubicBezTo>
                      <a:cubicBezTo>
                        <a:pt x="399" y="65"/>
                        <a:pt x="397" y="66"/>
                        <a:pt x="396" y="66"/>
                      </a:cubicBezTo>
                      <a:close/>
                      <a:moveTo>
                        <a:pt x="384" y="37"/>
                      </a:moveTo>
                      <a:cubicBezTo>
                        <a:pt x="385" y="37"/>
                        <a:pt x="386" y="37"/>
                        <a:pt x="386" y="37"/>
                      </a:cubicBezTo>
                      <a:cubicBezTo>
                        <a:pt x="386" y="37"/>
                        <a:pt x="385" y="37"/>
                        <a:pt x="384" y="37"/>
                      </a:cubicBezTo>
                      <a:close/>
                      <a:moveTo>
                        <a:pt x="386" y="66"/>
                      </a:moveTo>
                      <a:cubicBezTo>
                        <a:pt x="386" y="65"/>
                        <a:pt x="386" y="65"/>
                        <a:pt x="386" y="65"/>
                      </a:cubicBezTo>
                      <a:cubicBezTo>
                        <a:pt x="386" y="65"/>
                        <a:pt x="386" y="65"/>
                        <a:pt x="385" y="65"/>
                      </a:cubicBezTo>
                      <a:cubicBezTo>
                        <a:pt x="386" y="65"/>
                        <a:pt x="386" y="65"/>
                        <a:pt x="386" y="66"/>
                      </a:cubicBezTo>
                      <a:close/>
                      <a:moveTo>
                        <a:pt x="388" y="65"/>
                      </a:moveTo>
                      <a:cubicBezTo>
                        <a:pt x="390" y="65"/>
                        <a:pt x="391" y="66"/>
                        <a:pt x="393" y="65"/>
                      </a:cubicBezTo>
                      <a:cubicBezTo>
                        <a:pt x="392" y="65"/>
                        <a:pt x="390" y="64"/>
                        <a:pt x="388" y="65"/>
                      </a:cubicBezTo>
                      <a:close/>
                      <a:moveTo>
                        <a:pt x="389" y="51"/>
                      </a:moveTo>
                      <a:cubicBezTo>
                        <a:pt x="390" y="50"/>
                        <a:pt x="391" y="50"/>
                        <a:pt x="391" y="51"/>
                      </a:cubicBezTo>
                      <a:cubicBezTo>
                        <a:pt x="390" y="50"/>
                        <a:pt x="388" y="49"/>
                        <a:pt x="385" y="50"/>
                      </a:cubicBezTo>
                      <a:cubicBezTo>
                        <a:pt x="386" y="50"/>
                        <a:pt x="388" y="50"/>
                        <a:pt x="389" y="51"/>
                      </a:cubicBezTo>
                      <a:close/>
                      <a:moveTo>
                        <a:pt x="380" y="50"/>
                      </a:moveTo>
                      <a:cubicBezTo>
                        <a:pt x="381" y="51"/>
                        <a:pt x="383" y="51"/>
                        <a:pt x="384" y="51"/>
                      </a:cubicBezTo>
                      <a:cubicBezTo>
                        <a:pt x="383" y="51"/>
                        <a:pt x="381" y="51"/>
                        <a:pt x="380" y="50"/>
                      </a:cubicBezTo>
                      <a:close/>
                      <a:moveTo>
                        <a:pt x="433" y="39"/>
                      </a:moveTo>
                      <a:cubicBezTo>
                        <a:pt x="433" y="39"/>
                        <a:pt x="433" y="39"/>
                        <a:pt x="433" y="39"/>
                      </a:cubicBezTo>
                      <a:cubicBezTo>
                        <a:pt x="434" y="39"/>
                        <a:pt x="435" y="39"/>
                        <a:pt x="437" y="39"/>
                      </a:cubicBezTo>
                      <a:cubicBezTo>
                        <a:pt x="436" y="39"/>
                        <a:pt x="435" y="39"/>
                        <a:pt x="433" y="39"/>
                      </a:cubicBezTo>
                      <a:close/>
                      <a:moveTo>
                        <a:pt x="408" y="62"/>
                      </a:moveTo>
                      <a:cubicBezTo>
                        <a:pt x="407" y="62"/>
                        <a:pt x="406" y="62"/>
                        <a:pt x="405" y="62"/>
                      </a:cubicBezTo>
                      <a:cubicBezTo>
                        <a:pt x="405" y="62"/>
                        <a:pt x="406" y="64"/>
                        <a:pt x="408" y="62"/>
                      </a:cubicBezTo>
                      <a:close/>
                      <a:moveTo>
                        <a:pt x="439" y="40"/>
                      </a:moveTo>
                      <a:cubicBezTo>
                        <a:pt x="438" y="40"/>
                        <a:pt x="438" y="40"/>
                        <a:pt x="438" y="40"/>
                      </a:cubicBezTo>
                      <a:cubicBezTo>
                        <a:pt x="439" y="40"/>
                        <a:pt x="439" y="40"/>
                        <a:pt x="440" y="40"/>
                      </a:cubicBezTo>
                      <a:cubicBezTo>
                        <a:pt x="439" y="40"/>
                        <a:pt x="439" y="40"/>
                        <a:pt x="439" y="40"/>
                      </a:cubicBezTo>
                      <a:close/>
                      <a:moveTo>
                        <a:pt x="448" y="13"/>
                      </a:moveTo>
                      <a:cubicBezTo>
                        <a:pt x="449" y="13"/>
                        <a:pt x="449" y="13"/>
                        <a:pt x="450" y="14"/>
                      </a:cubicBezTo>
                      <a:cubicBezTo>
                        <a:pt x="453" y="13"/>
                        <a:pt x="460" y="13"/>
                        <a:pt x="461" y="14"/>
                      </a:cubicBezTo>
                      <a:cubicBezTo>
                        <a:pt x="459" y="13"/>
                        <a:pt x="456" y="13"/>
                        <a:pt x="453" y="14"/>
                      </a:cubicBezTo>
                      <a:cubicBezTo>
                        <a:pt x="454" y="14"/>
                        <a:pt x="456" y="14"/>
                        <a:pt x="458" y="15"/>
                      </a:cubicBezTo>
                      <a:cubicBezTo>
                        <a:pt x="456" y="15"/>
                        <a:pt x="455" y="14"/>
                        <a:pt x="453" y="15"/>
                      </a:cubicBezTo>
                      <a:cubicBezTo>
                        <a:pt x="456" y="15"/>
                        <a:pt x="458" y="16"/>
                        <a:pt x="461" y="16"/>
                      </a:cubicBezTo>
                      <a:cubicBezTo>
                        <a:pt x="464" y="17"/>
                        <a:pt x="468" y="16"/>
                        <a:pt x="472" y="15"/>
                      </a:cubicBezTo>
                      <a:cubicBezTo>
                        <a:pt x="475" y="14"/>
                        <a:pt x="478" y="14"/>
                        <a:pt x="481" y="14"/>
                      </a:cubicBezTo>
                      <a:cubicBezTo>
                        <a:pt x="483" y="15"/>
                        <a:pt x="486" y="15"/>
                        <a:pt x="489" y="13"/>
                      </a:cubicBezTo>
                      <a:cubicBezTo>
                        <a:pt x="488" y="13"/>
                        <a:pt x="486" y="12"/>
                        <a:pt x="488" y="10"/>
                      </a:cubicBezTo>
                      <a:cubicBezTo>
                        <a:pt x="489" y="11"/>
                        <a:pt x="492" y="11"/>
                        <a:pt x="494" y="10"/>
                      </a:cubicBezTo>
                      <a:cubicBezTo>
                        <a:pt x="492" y="8"/>
                        <a:pt x="486" y="9"/>
                        <a:pt x="484" y="6"/>
                      </a:cubicBezTo>
                      <a:cubicBezTo>
                        <a:pt x="483" y="5"/>
                        <a:pt x="479" y="4"/>
                        <a:pt x="474" y="6"/>
                      </a:cubicBezTo>
                      <a:cubicBezTo>
                        <a:pt x="475" y="6"/>
                        <a:pt x="476" y="6"/>
                        <a:pt x="478" y="6"/>
                      </a:cubicBezTo>
                      <a:cubicBezTo>
                        <a:pt x="472" y="6"/>
                        <a:pt x="464" y="7"/>
                        <a:pt x="458" y="8"/>
                      </a:cubicBezTo>
                      <a:cubicBezTo>
                        <a:pt x="456" y="10"/>
                        <a:pt x="459" y="9"/>
                        <a:pt x="460" y="10"/>
                      </a:cubicBezTo>
                      <a:cubicBezTo>
                        <a:pt x="458" y="10"/>
                        <a:pt x="458" y="11"/>
                        <a:pt x="458" y="12"/>
                      </a:cubicBezTo>
                      <a:cubicBezTo>
                        <a:pt x="456" y="12"/>
                        <a:pt x="455" y="12"/>
                        <a:pt x="452" y="13"/>
                      </a:cubicBezTo>
                      <a:cubicBezTo>
                        <a:pt x="453" y="13"/>
                        <a:pt x="456" y="13"/>
                        <a:pt x="456" y="13"/>
                      </a:cubicBezTo>
                      <a:cubicBezTo>
                        <a:pt x="454" y="13"/>
                        <a:pt x="452" y="12"/>
                        <a:pt x="448" y="13"/>
                      </a:cubicBezTo>
                      <a:close/>
                      <a:moveTo>
                        <a:pt x="449" y="6"/>
                      </a:moveTo>
                      <a:cubicBezTo>
                        <a:pt x="450" y="4"/>
                        <a:pt x="442" y="5"/>
                        <a:pt x="439" y="6"/>
                      </a:cubicBezTo>
                      <a:cubicBezTo>
                        <a:pt x="439" y="8"/>
                        <a:pt x="445" y="7"/>
                        <a:pt x="449" y="6"/>
                      </a:cubicBezTo>
                      <a:close/>
                      <a:moveTo>
                        <a:pt x="413" y="59"/>
                      </a:moveTo>
                      <a:cubicBezTo>
                        <a:pt x="414" y="60"/>
                        <a:pt x="414" y="60"/>
                        <a:pt x="415" y="60"/>
                      </a:cubicBezTo>
                      <a:cubicBezTo>
                        <a:pt x="414" y="60"/>
                        <a:pt x="414" y="59"/>
                        <a:pt x="413" y="59"/>
                      </a:cubicBezTo>
                      <a:close/>
                      <a:moveTo>
                        <a:pt x="406" y="63"/>
                      </a:moveTo>
                      <a:cubicBezTo>
                        <a:pt x="406" y="63"/>
                        <a:pt x="405" y="63"/>
                        <a:pt x="405" y="63"/>
                      </a:cubicBezTo>
                      <a:cubicBezTo>
                        <a:pt x="405" y="63"/>
                        <a:pt x="406" y="63"/>
                        <a:pt x="406" y="63"/>
                      </a:cubicBezTo>
                      <a:close/>
                      <a:moveTo>
                        <a:pt x="417" y="59"/>
                      </a:moveTo>
                      <a:cubicBezTo>
                        <a:pt x="417" y="58"/>
                        <a:pt x="417" y="58"/>
                        <a:pt x="417" y="58"/>
                      </a:cubicBezTo>
                      <a:cubicBezTo>
                        <a:pt x="416" y="58"/>
                        <a:pt x="414" y="58"/>
                        <a:pt x="412" y="59"/>
                      </a:cubicBezTo>
                      <a:cubicBezTo>
                        <a:pt x="413" y="60"/>
                        <a:pt x="414" y="59"/>
                        <a:pt x="416" y="59"/>
                      </a:cubicBezTo>
                      <a:cubicBezTo>
                        <a:pt x="414" y="59"/>
                        <a:pt x="417" y="59"/>
                        <a:pt x="417" y="59"/>
                      </a:cubicBezTo>
                      <a:close/>
                      <a:moveTo>
                        <a:pt x="430" y="41"/>
                      </a:moveTo>
                      <a:cubicBezTo>
                        <a:pt x="430" y="40"/>
                        <a:pt x="431" y="40"/>
                        <a:pt x="432" y="40"/>
                      </a:cubicBezTo>
                      <a:cubicBezTo>
                        <a:pt x="430" y="39"/>
                        <a:pt x="430" y="39"/>
                        <a:pt x="430" y="41"/>
                      </a:cubicBezTo>
                      <a:close/>
                      <a:moveTo>
                        <a:pt x="365" y="77"/>
                      </a:moveTo>
                      <a:cubicBezTo>
                        <a:pt x="366" y="76"/>
                        <a:pt x="365" y="75"/>
                        <a:pt x="364" y="75"/>
                      </a:cubicBezTo>
                      <a:cubicBezTo>
                        <a:pt x="363" y="74"/>
                        <a:pt x="362" y="74"/>
                        <a:pt x="359" y="76"/>
                      </a:cubicBezTo>
                      <a:cubicBezTo>
                        <a:pt x="358" y="77"/>
                        <a:pt x="363" y="77"/>
                        <a:pt x="365" y="77"/>
                      </a:cubicBezTo>
                      <a:close/>
                      <a:moveTo>
                        <a:pt x="255" y="1"/>
                      </a:moveTo>
                      <a:cubicBezTo>
                        <a:pt x="252" y="0"/>
                        <a:pt x="248" y="0"/>
                        <a:pt x="244" y="1"/>
                      </a:cubicBezTo>
                      <a:cubicBezTo>
                        <a:pt x="247" y="2"/>
                        <a:pt x="251" y="4"/>
                        <a:pt x="255" y="1"/>
                      </a:cubicBezTo>
                      <a:close/>
                      <a:moveTo>
                        <a:pt x="255" y="10"/>
                      </a:moveTo>
                      <a:cubicBezTo>
                        <a:pt x="258" y="10"/>
                        <a:pt x="262" y="9"/>
                        <a:pt x="266" y="8"/>
                      </a:cubicBezTo>
                      <a:cubicBezTo>
                        <a:pt x="268" y="5"/>
                        <a:pt x="262" y="5"/>
                        <a:pt x="259" y="6"/>
                      </a:cubicBezTo>
                      <a:cubicBezTo>
                        <a:pt x="257" y="6"/>
                        <a:pt x="258" y="7"/>
                        <a:pt x="256" y="7"/>
                      </a:cubicBezTo>
                      <a:cubicBezTo>
                        <a:pt x="253" y="7"/>
                        <a:pt x="250" y="7"/>
                        <a:pt x="247" y="9"/>
                      </a:cubicBezTo>
                      <a:cubicBezTo>
                        <a:pt x="248" y="11"/>
                        <a:pt x="252" y="10"/>
                        <a:pt x="255" y="10"/>
                      </a:cubicBezTo>
                      <a:close/>
                      <a:moveTo>
                        <a:pt x="299" y="74"/>
                      </a:moveTo>
                      <a:cubicBezTo>
                        <a:pt x="302" y="74"/>
                        <a:pt x="306" y="74"/>
                        <a:pt x="311" y="73"/>
                      </a:cubicBezTo>
                      <a:cubicBezTo>
                        <a:pt x="310" y="71"/>
                        <a:pt x="309" y="72"/>
                        <a:pt x="308" y="72"/>
                      </a:cubicBezTo>
                      <a:cubicBezTo>
                        <a:pt x="306" y="72"/>
                        <a:pt x="306" y="71"/>
                        <a:pt x="308" y="71"/>
                      </a:cubicBezTo>
                      <a:cubicBezTo>
                        <a:pt x="305" y="71"/>
                        <a:pt x="302" y="70"/>
                        <a:pt x="299" y="71"/>
                      </a:cubicBezTo>
                      <a:cubicBezTo>
                        <a:pt x="299" y="72"/>
                        <a:pt x="299" y="72"/>
                        <a:pt x="298" y="74"/>
                      </a:cubicBezTo>
                      <a:cubicBezTo>
                        <a:pt x="297" y="76"/>
                        <a:pt x="299" y="74"/>
                        <a:pt x="299" y="74"/>
                      </a:cubicBezTo>
                      <a:close/>
                      <a:moveTo>
                        <a:pt x="308" y="71"/>
                      </a:moveTo>
                      <a:cubicBezTo>
                        <a:pt x="308" y="71"/>
                        <a:pt x="307" y="71"/>
                        <a:pt x="307" y="71"/>
                      </a:cubicBezTo>
                      <a:cubicBezTo>
                        <a:pt x="307" y="72"/>
                        <a:pt x="308" y="72"/>
                        <a:pt x="308" y="71"/>
                      </a:cubicBezTo>
                      <a:close/>
                      <a:moveTo>
                        <a:pt x="244" y="9"/>
                      </a:moveTo>
                      <a:cubicBezTo>
                        <a:pt x="242" y="6"/>
                        <a:pt x="234" y="9"/>
                        <a:pt x="230" y="9"/>
                      </a:cubicBezTo>
                      <a:cubicBezTo>
                        <a:pt x="233" y="8"/>
                        <a:pt x="229" y="9"/>
                        <a:pt x="228" y="9"/>
                      </a:cubicBezTo>
                      <a:cubicBezTo>
                        <a:pt x="227" y="9"/>
                        <a:pt x="225" y="10"/>
                        <a:pt x="224" y="11"/>
                      </a:cubicBezTo>
                      <a:cubicBezTo>
                        <a:pt x="224" y="11"/>
                        <a:pt x="224" y="11"/>
                        <a:pt x="224" y="12"/>
                      </a:cubicBezTo>
                      <a:cubicBezTo>
                        <a:pt x="226" y="13"/>
                        <a:pt x="231" y="13"/>
                        <a:pt x="235" y="13"/>
                      </a:cubicBezTo>
                      <a:cubicBezTo>
                        <a:pt x="237" y="13"/>
                        <a:pt x="241" y="13"/>
                        <a:pt x="244" y="9"/>
                      </a:cubicBezTo>
                      <a:close/>
                      <a:moveTo>
                        <a:pt x="381" y="56"/>
                      </a:moveTo>
                      <a:cubicBezTo>
                        <a:pt x="382" y="55"/>
                        <a:pt x="382" y="57"/>
                        <a:pt x="382" y="57"/>
                      </a:cubicBezTo>
                      <a:cubicBezTo>
                        <a:pt x="383" y="57"/>
                        <a:pt x="383" y="56"/>
                        <a:pt x="383" y="56"/>
                      </a:cubicBezTo>
                      <a:cubicBezTo>
                        <a:pt x="383" y="56"/>
                        <a:pt x="383" y="56"/>
                        <a:pt x="384" y="55"/>
                      </a:cubicBezTo>
                      <a:cubicBezTo>
                        <a:pt x="384" y="55"/>
                        <a:pt x="383" y="54"/>
                        <a:pt x="383" y="54"/>
                      </a:cubicBezTo>
                      <a:cubicBezTo>
                        <a:pt x="383" y="54"/>
                        <a:pt x="383" y="54"/>
                        <a:pt x="383" y="54"/>
                      </a:cubicBezTo>
                      <a:cubicBezTo>
                        <a:pt x="383" y="54"/>
                        <a:pt x="383" y="54"/>
                        <a:pt x="383" y="54"/>
                      </a:cubicBezTo>
                      <a:cubicBezTo>
                        <a:pt x="382" y="56"/>
                        <a:pt x="380" y="55"/>
                        <a:pt x="380" y="54"/>
                      </a:cubicBezTo>
                      <a:cubicBezTo>
                        <a:pt x="379" y="56"/>
                        <a:pt x="380" y="56"/>
                        <a:pt x="381" y="56"/>
                      </a:cubicBezTo>
                      <a:close/>
                      <a:moveTo>
                        <a:pt x="208" y="16"/>
                      </a:moveTo>
                      <a:cubicBezTo>
                        <a:pt x="208" y="13"/>
                        <a:pt x="205" y="13"/>
                        <a:pt x="201" y="13"/>
                      </a:cubicBezTo>
                      <a:cubicBezTo>
                        <a:pt x="201" y="14"/>
                        <a:pt x="201" y="14"/>
                        <a:pt x="201" y="15"/>
                      </a:cubicBezTo>
                      <a:cubicBezTo>
                        <a:pt x="200" y="15"/>
                        <a:pt x="199" y="15"/>
                        <a:pt x="199" y="15"/>
                      </a:cubicBezTo>
                      <a:cubicBezTo>
                        <a:pt x="199" y="17"/>
                        <a:pt x="207" y="16"/>
                        <a:pt x="208" y="16"/>
                      </a:cubicBezTo>
                      <a:close/>
                      <a:moveTo>
                        <a:pt x="333" y="74"/>
                      </a:moveTo>
                      <a:cubicBezTo>
                        <a:pt x="331" y="74"/>
                        <a:pt x="330" y="73"/>
                        <a:pt x="327" y="74"/>
                      </a:cubicBezTo>
                      <a:cubicBezTo>
                        <a:pt x="328" y="75"/>
                        <a:pt x="330" y="75"/>
                        <a:pt x="331" y="76"/>
                      </a:cubicBezTo>
                      <a:cubicBezTo>
                        <a:pt x="331" y="75"/>
                        <a:pt x="331" y="74"/>
                        <a:pt x="333" y="74"/>
                      </a:cubicBezTo>
                      <a:close/>
                      <a:moveTo>
                        <a:pt x="228" y="15"/>
                      </a:moveTo>
                      <a:cubicBezTo>
                        <a:pt x="229" y="15"/>
                        <a:pt x="230" y="15"/>
                        <a:pt x="230" y="15"/>
                      </a:cubicBezTo>
                      <a:cubicBezTo>
                        <a:pt x="230" y="14"/>
                        <a:pt x="229" y="14"/>
                        <a:pt x="228" y="15"/>
                      </a:cubicBezTo>
                      <a:close/>
                      <a:moveTo>
                        <a:pt x="203" y="13"/>
                      </a:moveTo>
                      <a:cubicBezTo>
                        <a:pt x="202" y="13"/>
                        <a:pt x="201" y="13"/>
                        <a:pt x="199" y="13"/>
                      </a:cubicBezTo>
                      <a:cubicBezTo>
                        <a:pt x="200" y="13"/>
                        <a:pt x="202" y="13"/>
                        <a:pt x="203" y="13"/>
                      </a:cubicBezTo>
                      <a:close/>
                      <a:moveTo>
                        <a:pt x="341" y="70"/>
                      </a:moveTo>
                      <a:cubicBezTo>
                        <a:pt x="339" y="70"/>
                        <a:pt x="338" y="70"/>
                        <a:pt x="336" y="71"/>
                      </a:cubicBezTo>
                      <a:cubicBezTo>
                        <a:pt x="337" y="71"/>
                        <a:pt x="339" y="71"/>
                        <a:pt x="341" y="70"/>
                      </a:cubicBezTo>
                      <a:close/>
                      <a:moveTo>
                        <a:pt x="369" y="70"/>
                      </a:moveTo>
                      <a:cubicBezTo>
                        <a:pt x="369" y="71"/>
                        <a:pt x="370" y="71"/>
                        <a:pt x="371" y="71"/>
                      </a:cubicBezTo>
                      <a:cubicBezTo>
                        <a:pt x="371" y="70"/>
                        <a:pt x="370" y="70"/>
                        <a:pt x="369" y="70"/>
                      </a:cubicBezTo>
                      <a:close/>
                      <a:moveTo>
                        <a:pt x="450" y="19"/>
                      </a:moveTo>
                      <a:cubicBezTo>
                        <a:pt x="450" y="19"/>
                        <a:pt x="450" y="19"/>
                        <a:pt x="450" y="19"/>
                      </a:cubicBezTo>
                      <a:cubicBezTo>
                        <a:pt x="450" y="19"/>
                        <a:pt x="448" y="19"/>
                        <a:pt x="447" y="19"/>
                      </a:cubicBezTo>
                      <a:cubicBezTo>
                        <a:pt x="447" y="19"/>
                        <a:pt x="448" y="19"/>
                        <a:pt x="450" y="19"/>
                      </a:cubicBezTo>
                      <a:close/>
                      <a:moveTo>
                        <a:pt x="371" y="8"/>
                      </a:moveTo>
                      <a:cubicBezTo>
                        <a:pt x="371" y="6"/>
                        <a:pt x="366" y="8"/>
                        <a:pt x="364" y="7"/>
                      </a:cubicBezTo>
                      <a:cubicBezTo>
                        <a:pt x="363" y="8"/>
                        <a:pt x="362" y="8"/>
                        <a:pt x="361" y="9"/>
                      </a:cubicBezTo>
                      <a:cubicBezTo>
                        <a:pt x="364" y="9"/>
                        <a:pt x="367" y="10"/>
                        <a:pt x="371" y="8"/>
                      </a:cubicBezTo>
                      <a:close/>
                      <a:moveTo>
                        <a:pt x="362" y="61"/>
                      </a:moveTo>
                      <a:cubicBezTo>
                        <a:pt x="363" y="62"/>
                        <a:pt x="364" y="62"/>
                        <a:pt x="365" y="62"/>
                      </a:cubicBezTo>
                      <a:cubicBezTo>
                        <a:pt x="365" y="61"/>
                        <a:pt x="364" y="61"/>
                        <a:pt x="363" y="61"/>
                      </a:cubicBezTo>
                      <a:cubicBezTo>
                        <a:pt x="364" y="61"/>
                        <a:pt x="364" y="62"/>
                        <a:pt x="362" y="61"/>
                      </a:cubicBezTo>
                      <a:close/>
                      <a:moveTo>
                        <a:pt x="341" y="71"/>
                      </a:moveTo>
                      <a:cubicBezTo>
                        <a:pt x="342" y="71"/>
                        <a:pt x="344" y="71"/>
                        <a:pt x="346" y="71"/>
                      </a:cubicBezTo>
                      <a:cubicBezTo>
                        <a:pt x="345" y="71"/>
                        <a:pt x="343" y="70"/>
                        <a:pt x="341" y="71"/>
                      </a:cubicBezTo>
                      <a:close/>
                      <a:moveTo>
                        <a:pt x="345" y="73"/>
                      </a:moveTo>
                      <a:cubicBezTo>
                        <a:pt x="344" y="73"/>
                        <a:pt x="343" y="73"/>
                        <a:pt x="342" y="73"/>
                      </a:cubicBezTo>
                      <a:cubicBezTo>
                        <a:pt x="343" y="73"/>
                        <a:pt x="344" y="74"/>
                        <a:pt x="345" y="73"/>
                      </a:cubicBezTo>
                      <a:close/>
                      <a:moveTo>
                        <a:pt x="345" y="20"/>
                      </a:moveTo>
                      <a:cubicBezTo>
                        <a:pt x="345" y="21"/>
                        <a:pt x="350" y="20"/>
                        <a:pt x="351" y="20"/>
                      </a:cubicBezTo>
                      <a:cubicBezTo>
                        <a:pt x="349" y="19"/>
                        <a:pt x="343" y="21"/>
                        <a:pt x="341" y="19"/>
                      </a:cubicBezTo>
                      <a:cubicBezTo>
                        <a:pt x="341" y="20"/>
                        <a:pt x="344" y="20"/>
                        <a:pt x="345" y="20"/>
                      </a:cubicBezTo>
                      <a:close/>
                      <a:moveTo>
                        <a:pt x="358" y="78"/>
                      </a:moveTo>
                      <a:cubicBezTo>
                        <a:pt x="356" y="78"/>
                        <a:pt x="355" y="77"/>
                        <a:pt x="353" y="77"/>
                      </a:cubicBezTo>
                      <a:cubicBezTo>
                        <a:pt x="351" y="77"/>
                        <a:pt x="349" y="79"/>
                        <a:pt x="347" y="80"/>
                      </a:cubicBezTo>
                      <a:cubicBezTo>
                        <a:pt x="347" y="82"/>
                        <a:pt x="354" y="80"/>
                        <a:pt x="358" y="78"/>
                      </a:cubicBezTo>
                      <a:close/>
                      <a:moveTo>
                        <a:pt x="481" y="42"/>
                      </a:moveTo>
                      <a:cubicBezTo>
                        <a:pt x="481" y="42"/>
                        <a:pt x="482" y="42"/>
                        <a:pt x="483" y="42"/>
                      </a:cubicBezTo>
                      <a:cubicBezTo>
                        <a:pt x="483" y="41"/>
                        <a:pt x="482" y="41"/>
                        <a:pt x="481" y="42"/>
                      </a:cubicBezTo>
                      <a:close/>
                      <a:moveTo>
                        <a:pt x="759" y="55"/>
                      </a:moveTo>
                      <a:cubicBezTo>
                        <a:pt x="759" y="54"/>
                        <a:pt x="762" y="53"/>
                        <a:pt x="760" y="52"/>
                      </a:cubicBezTo>
                      <a:cubicBezTo>
                        <a:pt x="759" y="52"/>
                        <a:pt x="759" y="51"/>
                        <a:pt x="758" y="51"/>
                      </a:cubicBezTo>
                      <a:cubicBezTo>
                        <a:pt x="756" y="52"/>
                        <a:pt x="756" y="54"/>
                        <a:pt x="756" y="55"/>
                      </a:cubicBezTo>
                      <a:cubicBezTo>
                        <a:pt x="756" y="55"/>
                        <a:pt x="757" y="55"/>
                        <a:pt x="759" y="55"/>
                      </a:cubicBezTo>
                      <a:close/>
                      <a:moveTo>
                        <a:pt x="760" y="67"/>
                      </a:moveTo>
                      <a:cubicBezTo>
                        <a:pt x="763" y="65"/>
                        <a:pt x="757" y="64"/>
                        <a:pt x="755" y="64"/>
                      </a:cubicBezTo>
                      <a:cubicBezTo>
                        <a:pt x="755" y="66"/>
                        <a:pt x="759" y="66"/>
                        <a:pt x="760" y="67"/>
                      </a:cubicBezTo>
                      <a:close/>
                      <a:moveTo>
                        <a:pt x="712" y="76"/>
                      </a:moveTo>
                      <a:cubicBezTo>
                        <a:pt x="712" y="76"/>
                        <a:pt x="713" y="76"/>
                        <a:pt x="714" y="76"/>
                      </a:cubicBezTo>
                      <a:cubicBezTo>
                        <a:pt x="713" y="76"/>
                        <a:pt x="713" y="76"/>
                        <a:pt x="712" y="76"/>
                      </a:cubicBezTo>
                      <a:close/>
                      <a:moveTo>
                        <a:pt x="770" y="87"/>
                      </a:moveTo>
                      <a:cubicBezTo>
                        <a:pt x="770" y="88"/>
                        <a:pt x="771" y="88"/>
                        <a:pt x="773" y="87"/>
                      </a:cubicBezTo>
                      <a:cubicBezTo>
                        <a:pt x="773" y="86"/>
                        <a:pt x="770" y="86"/>
                        <a:pt x="768" y="86"/>
                      </a:cubicBezTo>
                      <a:cubicBezTo>
                        <a:pt x="768" y="87"/>
                        <a:pt x="768" y="88"/>
                        <a:pt x="769" y="88"/>
                      </a:cubicBezTo>
                      <a:cubicBezTo>
                        <a:pt x="768" y="87"/>
                        <a:pt x="770" y="87"/>
                        <a:pt x="770" y="87"/>
                      </a:cubicBezTo>
                      <a:close/>
                      <a:moveTo>
                        <a:pt x="777" y="86"/>
                      </a:moveTo>
                      <a:cubicBezTo>
                        <a:pt x="777" y="86"/>
                        <a:pt x="778" y="85"/>
                        <a:pt x="779" y="85"/>
                      </a:cubicBezTo>
                      <a:cubicBezTo>
                        <a:pt x="778" y="85"/>
                        <a:pt x="777" y="85"/>
                        <a:pt x="776" y="85"/>
                      </a:cubicBezTo>
                      <a:cubicBezTo>
                        <a:pt x="776" y="85"/>
                        <a:pt x="777" y="85"/>
                        <a:pt x="777" y="86"/>
                      </a:cubicBezTo>
                      <a:close/>
                      <a:moveTo>
                        <a:pt x="679" y="68"/>
                      </a:moveTo>
                      <a:cubicBezTo>
                        <a:pt x="679" y="67"/>
                        <a:pt x="679" y="67"/>
                        <a:pt x="678" y="67"/>
                      </a:cubicBezTo>
                      <a:cubicBezTo>
                        <a:pt x="678" y="67"/>
                        <a:pt x="678" y="68"/>
                        <a:pt x="679" y="68"/>
                      </a:cubicBezTo>
                      <a:close/>
                      <a:moveTo>
                        <a:pt x="455" y="21"/>
                      </a:moveTo>
                      <a:cubicBezTo>
                        <a:pt x="454" y="21"/>
                        <a:pt x="453" y="21"/>
                        <a:pt x="451" y="21"/>
                      </a:cubicBezTo>
                      <a:cubicBezTo>
                        <a:pt x="453" y="21"/>
                        <a:pt x="453" y="22"/>
                        <a:pt x="455" y="21"/>
                      </a:cubicBezTo>
                      <a:close/>
                      <a:moveTo>
                        <a:pt x="650" y="74"/>
                      </a:moveTo>
                      <a:cubicBezTo>
                        <a:pt x="649" y="73"/>
                        <a:pt x="649" y="73"/>
                        <a:pt x="648" y="73"/>
                      </a:cubicBezTo>
                      <a:cubicBezTo>
                        <a:pt x="648" y="73"/>
                        <a:pt x="647" y="73"/>
                        <a:pt x="645" y="74"/>
                      </a:cubicBezTo>
                      <a:cubicBezTo>
                        <a:pt x="645" y="75"/>
                        <a:pt x="648" y="75"/>
                        <a:pt x="650" y="74"/>
                      </a:cubicBezTo>
                      <a:close/>
                      <a:moveTo>
                        <a:pt x="620" y="64"/>
                      </a:moveTo>
                      <a:cubicBezTo>
                        <a:pt x="619" y="64"/>
                        <a:pt x="619" y="64"/>
                        <a:pt x="619" y="64"/>
                      </a:cubicBezTo>
                      <a:cubicBezTo>
                        <a:pt x="620" y="64"/>
                        <a:pt x="620" y="64"/>
                        <a:pt x="620" y="64"/>
                      </a:cubicBezTo>
                      <a:cubicBezTo>
                        <a:pt x="620" y="64"/>
                        <a:pt x="620" y="64"/>
                        <a:pt x="620" y="64"/>
                      </a:cubicBezTo>
                      <a:close/>
                      <a:moveTo>
                        <a:pt x="795" y="66"/>
                      </a:moveTo>
                      <a:cubicBezTo>
                        <a:pt x="795" y="64"/>
                        <a:pt x="793" y="64"/>
                        <a:pt x="789" y="64"/>
                      </a:cubicBezTo>
                      <a:cubicBezTo>
                        <a:pt x="786" y="66"/>
                        <a:pt x="790" y="67"/>
                        <a:pt x="790" y="67"/>
                      </a:cubicBezTo>
                      <a:cubicBezTo>
                        <a:pt x="792" y="67"/>
                        <a:pt x="793" y="66"/>
                        <a:pt x="795" y="66"/>
                      </a:cubicBezTo>
                      <a:close/>
                      <a:moveTo>
                        <a:pt x="853" y="44"/>
                      </a:moveTo>
                      <a:cubicBezTo>
                        <a:pt x="856" y="42"/>
                        <a:pt x="850" y="43"/>
                        <a:pt x="848" y="44"/>
                      </a:cubicBezTo>
                      <a:cubicBezTo>
                        <a:pt x="846" y="45"/>
                        <a:pt x="852" y="44"/>
                        <a:pt x="853" y="44"/>
                      </a:cubicBezTo>
                      <a:close/>
                      <a:moveTo>
                        <a:pt x="876" y="48"/>
                      </a:moveTo>
                      <a:cubicBezTo>
                        <a:pt x="876" y="48"/>
                        <a:pt x="876" y="48"/>
                        <a:pt x="876" y="49"/>
                      </a:cubicBezTo>
                      <a:cubicBezTo>
                        <a:pt x="876" y="49"/>
                        <a:pt x="876" y="49"/>
                        <a:pt x="876" y="49"/>
                      </a:cubicBezTo>
                      <a:cubicBezTo>
                        <a:pt x="878" y="48"/>
                        <a:pt x="877" y="47"/>
                        <a:pt x="876" y="48"/>
                      </a:cubicBezTo>
                      <a:close/>
                      <a:moveTo>
                        <a:pt x="991" y="103"/>
                      </a:moveTo>
                      <a:cubicBezTo>
                        <a:pt x="993" y="102"/>
                        <a:pt x="992" y="101"/>
                        <a:pt x="991" y="101"/>
                      </a:cubicBezTo>
                      <a:cubicBezTo>
                        <a:pt x="988" y="100"/>
                        <a:pt x="987" y="99"/>
                        <a:pt x="983" y="100"/>
                      </a:cubicBezTo>
                      <a:cubicBezTo>
                        <a:pt x="978" y="102"/>
                        <a:pt x="990" y="103"/>
                        <a:pt x="991" y="103"/>
                      </a:cubicBezTo>
                      <a:close/>
                      <a:moveTo>
                        <a:pt x="932" y="93"/>
                      </a:moveTo>
                      <a:cubicBezTo>
                        <a:pt x="932" y="92"/>
                        <a:pt x="931" y="92"/>
                        <a:pt x="930" y="92"/>
                      </a:cubicBezTo>
                      <a:cubicBezTo>
                        <a:pt x="930" y="93"/>
                        <a:pt x="930" y="93"/>
                        <a:pt x="932" y="93"/>
                      </a:cubicBezTo>
                      <a:close/>
                      <a:moveTo>
                        <a:pt x="1059" y="93"/>
                      </a:moveTo>
                      <a:cubicBezTo>
                        <a:pt x="1060" y="93"/>
                        <a:pt x="1063" y="92"/>
                        <a:pt x="1066" y="91"/>
                      </a:cubicBezTo>
                      <a:cubicBezTo>
                        <a:pt x="1069" y="90"/>
                        <a:pt x="1070" y="92"/>
                        <a:pt x="1071" y="92"/>
                      </a:cubicBezTo>
                      <a:cubicBezTo>
                        <a:pt x="1073" y="92"/>
                        <a:pt x="1080" y="91"/>
                        <a:pt x="1083" y="90"/>
                      </a:cubicBezTo>
                      <a:cubicBezTo>
                        <a:pt x="1087" y="88"/>
                        <a:pt x="1081" y="88"/>
                        <a:pt x="1080" y="87"/>
                      </a:cubicBezTo>
                      <a:cubicBezTo>
                        <a:pt x="1078" y="87"/>
                        <a:pt x="1077" y="86"/>
                        <a:pt x="1075" y="86"/>
                      </a:cubicBezTo>
                      <a:cubicBezTo>
                        <a:pt x="1074" y="86"/>
                        <a:pt x="1070" y="86"/>
                        <a:pt x="1067" y="87"/>
                      </a:cubicBezTo>
                      <a:cubicBezTo>
                        <a:pt x="1063" y="88"/>
                        <a:pt x="1057" y="90"/>
                        <a:pt x="1057" y="91"/>
                      </a:cubicBezTo>
                      <a:cubicBezTo>
                        <a:pt x="1057" y="92"/>
                        <a:pt x="1057" y="93"/>
                        <a:pt x="1059" y="93"/>
                      </a:cubicBezTo>
                      <a:close/>
                      <a:moveTo>
                        <a:pt x="785" y="71"/>
                      </a:moveTo>
                      <a:cubicBezTo>
                        <a:pt x="785" y="72"/>
                        <a:pt x="789" y="71"/>
                        <a:pt x="792" y="71"/>
                      </a:cubicBezTo>
                      <a:cubicBezTo>
                        <a:pt x="795" y="71"/>
                        <a:pt x="796" y="71"/>
                        <a:pt x="798" y="71"/>
                      </a:cubicBezTo>
                      <a:cubicBezTo>
                        <a:pt x="801" y="72"/>
                        <a:pt x="807" y="73"/>
                        <a:pt x="812" y="72"/>
                      </a:cubicBezTo>
                      <a:cubicBezTo>
                        <a:pt x="811" y="70"/>
                        <a:pt x="807" y="68"/>
                        <a:pt x="801" y="67"/>
                      </a:cubicBezTo>
                      <a:cubicBezTo>
                        <a:pt x="801" y="67"/>
                        <a:pt x="796" y="67"/>
                        <a:pt x="794" y="68"/>
                      </a:cubicBezTo>
                      <a:cubicBezTo>
                        <a:pt x="793" y="68"/>
                        <a:pt x="793" y="70"/>
                        <a:pt x="792" y="70"/>
                      </a:cubicBezTo>
                      <a:cubicBezTo>
                        <a:pt x="790" y="71"/>
                        <a:pt x="788" y="71"/>
                        <a:pt x="787" y="71"/>
                      </a:cubicBezTo>
                      <a:cubicBezTo>
                        <a:pt x="787" y="71"/>
                        <a:pt x="786" y="71"/>
                        <a:pt x="785" y="71"/>
                      </a:cubicBezTo>
                      <a:close/>
                      <a:moveTo>
                        <a:pt x="793" y="52"/>
                      </a:moveTo>
                      <a:cubicBezTo>
                        <a:pt x="793" y="52"/>
                        <a:pt x="792" y="52"/>
                        <a:pt x="791" y="52"/>
                      </a:cubicBezTo>
                      <a:cubicBezTo>
                        <a:pt x="791" y="52"/>
                        <a:pt x="792" y="52"/>
                        <a:pt x="793" y="52"/>
                      </a:cubicBezTo>
                      <a:close/>
                      <a:moveTo>
                        <a:pt x="601" y="45"/>
                      </a:moveTo>
                      <a:cubicBezTo>
                        <a:pt x="600" y="46"/>
                        <a:pt x="600" y="46"/>
                        <a:pt x="600" y="46"/>
                      </a:cubicBezTo>
                      <a:cubicBezTo>
                        <a:pt x="601" y="46"/>
                        <a:pt x="602" y="46"/>
                        <a:pt x="603" y="46"/>
                      </a:cubicBezTo>
                      <a:cubicBezTo>
                        <a:pt x="602" y="46"/>
                        <a:pt x="601" y="46"/>
                        <a:pt x="601" y="45"/>
                      </a:cubicBezTo>
                      <a:close/>
                      <a:moveTo>
                        <a:pt x="765" y="55"/>
                      </a:moveTo>
                      <a:cubicBezTo>
                        <a:pt x="765" y="57"/>
                        <a:pt x="768" y="58"/>
                        <a:pt x="769" y="58"/>
                      </a:cubicBezTo>
                      <a:cubicBezTo>
                        <a:pt x="771" y="58"/>
                        <a:pt x="772" y="59"/>
                        <a:pt x="774" y="60"/>
                      </a:cubicBezTo>
                      <a:cubicBezTo>
                        <a:pt x="776" y="60"/>
                        <a:pt x="779" y="61"/>
                        <a:pt x="782" y="61"/>
                      </a:cubicBezTo>
                      <a:cubicBezTo>
                        <a:pt x="784" y="61"/>
                        <a:pt x="784" y="59"/>
                        <a:pt x="784" y="58"/>
                      </a:cubicBezTo>
                      <a:cubicBezTo>
                        <a:pt x="785" y="58"/>
                        <a:pt x="785" y="59"/>
                        <a:pt x="787" y="59"/>
                      </a:cubicBezTo>
                      <a:cubicBezTo>
                        <a:pt x="788" y="60"/>
                        <a:pt x="790" y="59"/>
                        <a:pt x="793" y="59"/>
                      </a:cubicBezTo>
                      <a:cubicBezTo>
                        <a:pt x="796" y="58"/>
                        <a:pt x="802" y="58"/>
                        <a:pt x="803" y="58"/>
                      </a:cubicBezTo>
                      <a:cubicBezTo>
                        <a:pt x="802" y="58"/>
                        <a:pt x="801" y="58"/>
                        <a:pt x="801" y="58"/>
                      </a:cubicBezTo>
                      <a:cubicBezTo>
                        <a:pt x="801" y="59"/>
                        <a:pt x="803" y="60"/>
                        <a:pt x="805" y="59"/>
                      </a:cubicBezTo>
                      <a:cubicBezTo>
                        <a:pt x="808" y="58"/>
                        <a:pt x="809" y="59"/>
                        <a:pt x="812" y="58"/>
                      </a:cubicBezTo>
                      <a:cubicBezTo>
                        <a:pt x="812" y="58"/>
                        <a:pt x="807" y="58"/>
                        <a:pt x="805" y="57"/>
                      </a:cubicBezTo>
                      <a:cubicBezTo>
                        <a:pt x="804" y="56"/>
                        <a:pt x="803" y="56"/>
                        <a:pt x="803" y="55"/>
                      </a:cubicBezTo>
                      <a:cubicBezTo>
                        <a:pt x="802" y="54"/>
                        <a:pt x="804" y="53"/>
                        <a:pt x="801" y="52"/>
                      </a:cubicBezTo>
                      <a:cubicBezTo>
                        <a:pt x="803" y="52"/>
                        <a:pt x="804" y="52"/>
                        <a:pt x="802" y="52"/>
                      </a:cubicBezTo>
                      <a:cubicBezTo>
                        <a:pt x="802" y="52"/>
                        <a:pt x="806" y="52"/>
                        <a:pt x="804" y="52"/>
                      </a:cubicBezTo>
                      <a:cubicBezTo>
                        <a:pt x="805" y="52"/>
                        <a:pt x="812" y="51"/>
                        <a:pt x="805" y="54"/>
                      </a:cubicBezTo>
                      <a:cubicBezTo>
                        <a:pt x="807" y="56"/>
                        <a:pt x="809" y="58"/>
                        <a:pt x="813" y="58"/>
                      </a:cubicBezTo>
                      <a:cubicBezTo>
                        <a:pt x="815" y="58"/>
                        <a:pt x="816" y="58"/>
                        <a:pt x="819" y="57"/>
                      </a:cubicBezTo>
                      <a:cubicBezTo>
                        <a:pt x="823" y="55"/>
                        <a:pt x="820" y="55"/>
                        <a:pt x="821" y="54"/>
                      </a:cubicBezTo>
                      <a:cubicBezTo>
                        <a:pt x="822" y="54"/>
                        <a:pt x="824" y="54"/>
                        <a:pt x="825" y="53"/>
                      </a:cubicBezTo>
                      <a:cubicBezTo>
                        <a:pt x="823" y="52"/>
                        <a:pt x="821" y="52"/>
                        <a:pt x="818" y="51"/>
                      </a:cubicBezTo>
                      <a:cubicBezTo>
                        <a:pt x="817" y="51"/>
                        <a:pt x="816" y="50"/>
                        <a:pt x="812" y="51"/>
                      </a:cubicBezTo>
                      <a:cubicBezTo>
                        <a:pt x="802" y="53"/>
                        <a:pt x="803" y="49"/>
                        <a:pt x="798" y="48"/>
                      </a:cubicBezTo>
                      <a:cubicBezTo>
                        <a:pt x="798" y="49"/>
                        <a:pt x="798" y="49"/>
                        <a:pt x="799" y="50"/>
                      </a:cubicBezTo>
                      <a:cubicBezTo>
                        <a:pt x="798" y="49"/>
                        <a:pt x="797" y="49"/>
                        <a:pt x="794" y="50"/>
                      </a:cubicBezTo>
                      <a:cubicBezTo>
                        <a:pt x="793" y="51"/>
                        <a:pt x="795" y="51"/>
                        <a:pt x="794" y="52"/>
                      </a:cubicBezTo>
                      <a:cubicBezTo>
                        <a:pt x="793" y="52"/>
                        <a:pt x="792" y="53"/>
                        <a:pt x="791" y="52"/>
                      </a:cubicBezTo>
                      <a:cubicBezTo>
                        <a:pt x="791" y="52"/>
                        <a:pt x="792" y="51"/>
                        <a:pt x="791" y="51"/>
                      </a:cubicBezTo>
                      <a:cubicBezTo>
                        <a:pt x="790" y="51"/>
                        <a:pt x="789" y="51"/>
                        <a:pt x="787" y="51"/>
                      </a:cubicBezTo>
                      <a:cubicBezTo>
                        <a:pt x="787" y="51"/>
                        <a:pt x="787" y="50"/>
                        <a:pt x="787" y="50"/>
                      </a:cubicBezTo>
                      <a:cubicBezTo>
                        <a:pt x="786" y="49"/>
                        <a:pt x="783" y="50"/>
                        <a:pt x="782" y="49"/>
                      </a:cubicBezTo>
                      <a:cubicBezTo>
                        <a:pt x="782" y="48"/>
                        <a:pt x="778" y="47"/>
                        <a:pt x="777" y="49"/>
                      </a:cubicBezTo>
                      <a:cubicBezTo>
                        <a:pt x="777" y="49"/>
                        <a:pt x="776" y="48"/>
                        <a:pt x="775" y="49"/>
                      </a:cubicBezTo>
                      <a:cubicBezTo>
                        <a:pt x="773" y="50"/>
                        <a:pt x="772" y="50"/>
                        <a:pt x="771" y="50"/>
                      </a:cubicBezTo>
                      <a:cubicBezTo>
                        <a:pt x="770" y="50"/>
                        <a:pt x="771" y="51"/>
                        <a:pt x="771" y="51"/>
                      </a:cubicBezTo>
                      <a:cubicBezTo>
                        <a:pt x="770" y="51"/>
                        <a:pt x="770" y="51"/>
                        <a:pt x="768" y="52"/>
                      </a:cubicBezTo>
                      <a:cubicBezTo>
                        <a:pt x="767" y="52"/>
                        <a:pt x="767" y="52"/>
                        <a:pt x="766" y="53"/>
                      </a:cubicBezTo>
                      <a:cubicBezTo>
                        <a:pt x="769" y="52"/>
                        <a:pt x="768" y="53"/>
                        <a:pt x="768" y="54"/>
                      </a:cubicBezTo>
                      <a:cubicBezTo>
                        <a:pt x="767" y="55"/>
                        <a:pt x="770" y="54"/>
                        <a:pt x="769" y="55"/>
                      </a:cubicBezTo>
                      <a:cubicBezTo>
                        <a:pt x="768" y="56"/>
                        <a:pt x="768" y="55"/>
                        <a:pt x="765" y="55"/>
                      </a:cubicBezTo>
                      <a:close/>
                      <a:moveTo>
                        <a:pt x="836" y="58"/>
                      </a:moveTo>
                      <a:cubicBezTo>
                        <a:pt x="840" y="59"/>
                        <a:pt x="845" y="60"/>
                        <a:pt x="851" y="60"/>
                      </a:cubicBezTo>
                      <a:cubicBezTo>
                        <a:pt x="854" y="60"/>
                        <a:pt x="857" y="60"/>
                        <a:pt x="861" y="58"/>
                      </a:cubicBezTo>
                      <a:cubicBezTo>
                        <a:pt x="861" y="58"/>
                        <a:pt x="865" y="57"/>
                        <a:pt x="862" y="57"/>
                      </a:cubicBezTo>
                      <a:cubicBezTo>
                        <a:pt x="860" y="58"/>
                        <a:pt x="859" y="57"/>
                        <a:pt x="857" y="57"/>
                      </a:cubicBezTo>
                      <a:cubicBezTo>
                        <a:pt x="856" y="56"/>
                        <a:pt x="854" y="56"/>
                        <a:pt x="852" y="56"/>
                      </a:cubicBezTo>
                      <a:cubicBezTo>
                        <a:pt x="850" y="56"/>
                        <a:pt x="847" y="57"/>
                        <a:pt x="846" y="56"/>
                      </a:cubicBezTo>
                      <a:cubicBezTo>
                        <a:pt x="846" y="55"/>
                        <a:pt x="844" y="53"/>
                        <a:pt x="839" y="55"/>
                      </a:cubicBezTo>
                      <a:cubicBezTo>
                        <a:pt x="832" y="57"/>
                        <a:pt x="837" y="52"/>
                        <a:pt x="832" y="53"/>
                      </a:cubicBezTo>
                      <a:cubicBezTo>
                        <a:pt x="832" y="54"/>
                        <a:pt x="829" y="56"/>
                        <a:pt x="830" y="57"/>
                      </a:cubicBezTo>
                      <a:cubicBezTo>
                        <a:pt x="831" y="58"/>
                        <a:pt x="834" y="58"/>
                        <a:pt x="836" y="58"/>
                      </a:cubicBezTo>
                      <a:close/>
                      <a:moveTo>
                        <a:pt x="689" y="71"/>
                      </a:moveTo>
                      <a:cubicBezTo>
                        <a:pt x="689" y="70"/>
                        <a:pt x="689" y="70"/>
                        <a:pt x="689" y="69"/>
                      </a:cubicBezTo>
                      <a:cubicBezTo>
                        <a:pt x="688" y="70"/>
                        <a:pt x="687" y="71"/>
                        <a:pt x="689" y="71"/>
                      </a:cubicBezTo>
                      <a:close/>
                      <a:moveTo>
                        <a:pt x="492" y="45"/>
                      </a:moveTo>
                      <a:cubicBezTo>
                        <a:pt x="492" y="44"/>
                        <a:pt x="491" y="44"/>
                        <a:pt x="491" y="44"/>
                      </a:cubicBezTo>
                      <a:cubicBezTo>
                        <a:pt x="489" y="45"/>
                        <a:pt x="490" y="45"/>
                        <a:pt x="492" y="45"/>
                      </a:cubicBezTo>
                      <a:close/>
                      <a:moveTo>
                        <a:pt x="559" y="39"/>
                      </a:moveTo>
                      <a:cubicBezTo>
                        <a:pt x="559" y="39"/>
                        <a:pt x="559" y="39"/>
                        <a:pt x="560" y="39"/>
                      </a:cubicBezTo>
                      <a:cubicBezTo>
                        <a:pt x="561" y="39"/>
                        <a:pt x="561" y="39"/>
                        <a:pt x="562" y="39"/>
                      </a:cubicBezTo>
                      <a:cubicBezTo>
                        <a:pt x="562" y="39"/>
                        <a:pt x="561" y="39"/>
                        <a:pt x="560" y="39"/>
                      </a:cubicBezTo>
                      <a:cubicBezTo>
                        <a:pt x="561" y="39"/>
                        <a:pt x="561" y="39"/>
                        <a:pt x="559" y="39"/>
                      </a:cubicBezTo>
                      <a:close/>
                      <a:moveTo>
                        <a:pt x="475" y="44"/>
                      </a:moveTo>
                      <a:cubicBezTo>
                        <a:pt x="475" y="44"/>
                        <a:pt x="475" y="44"/>
                        <a:pt x="475" y="44"/>
                      </a:cubicBezTo>
                      <a:cubicBezTo>
                        <a:pt x="474" y="44"/>
                        <a:pt x="474" y="44"/>
                        <a:pt x="473" y="44"/>
                      </a:cubicBezTo>
                      <a:cubicBezTo>
                        <a:pt x="474" y="44"/>
                        <a:pt x="475" y="44"/>
                        <a:pt x="475" y="44"/>
                      </a:cubicBezTo>
                      <a:close/>
                      <a:moveTo>
                        <a:pt x="212" y="15"/>
                      </a:moveTo>
                      <a:cubicBezTo>
                        <a:pt x="213" y="16"/>
                        <a:pt x="219" y="14"/>
                        <a:pt x="216" y="14"/>
                      </a:cubicBezTo>
                      <a:cubicBezTo>
                        <a:pt x="219" y="13"/>
                        <a:pt x="221" y="13"/>
                        <a:pt x="224" y="13"/>
                      </a:cubicBezTo>
                      <a:cubicBezTo>
                        <a:pt x="219" y="11"/>
                        <a:pt x="213" y="12"/>
                        <a:pt x="208" y="12"/>
                      </a:cubicBezTo>
                      <a:cubicBezTo>
                        <a:pt x="210" y="13"/>
                        <a:pt x="209" y="15"/>
                        <a:pt x="212" y="15"/>
                      </a:cubicBezTo>
                      <a:close/>
                      <a:moveTo>
                        <a:pt x="484" y="44"/>
                      </a:moveTo>
                      <a:cubicBezTo>
                        <a:pt x="483" y="44"/>
                        <a:pt x="481" y="44"/>
                        <a:pt x="481" y="44"/>
                      </a:cubicBezTo>
                      <a:cubicBezTo>
                        <a:pt x="481" y="45"/>
                        <a:pt x="483" y="45"/>
                        <a:pt x="484" y="44"/>
                      </a:cubicBezTo>
                      <a:close/>
                      <a:moveTo>
                        <a:pt x="485" y="39"/>
                      </a:moveTo>
                      <a:cubicBezTo>
                        <a:pt x="481" y="40"/>
                        <a:pt x="480" y="39"/>
                        <a:pt x="477" y="41"/>
                      </a:cubicBezTo>
                      <a:cubicBezTo>
                        <a:pt x="477" y="41"/>
                        <a:pt x="479" y="41"/>
                        <a:pt x="481" y="41"/>
                      </a:cubicBezTo>
                      <a:cubicBezTo>
                        <a:pt x="481" y="41"/>
                        <a:pt x="486" y="40"/>
                        <a:pt x="485" y="39"/>
                      </a:cubicBezTo>
                      <a:close/>
                      <a:moveTo>
                        <a:pt x="463" y="18"/>
                      </a:moveTo>
                      <a:cubicBezTo>
                        <a:pt x="464" y="16"/>
                        <a:pt x="459" y="17"/>
                        <a:pt x="457" y="16"/>
                      </a:cubicBezTo>
                      <a:cubicBezTo>
                        <a:pt x="453" y="16"/>
                        <a:pt x="449" y="16"/>
                        <a:pt x="445" y="16"/>
                      </a:cubicBezTo>
                      <a:cubicBezTo>
                        <a:pt x="446" y="16"/>
                        <a:pt x="446" y="16"/>
                        <a:pt x="446" y="17"/>
                      </a:cubicBezTo>
                      <a:cubicBezTo>
                        <a:pt x="447" y="17"/>
                        <a:pt x="447" y="18"/>
                        <a:pt x="448" y="18"/>
                      </a:cubicBezTo>
                      <a:cubicBezTo>
                        <a:pt x="450" y="19"/>
                        <a:pt x="453" y="18"/>
                        <a:pt x="454" y="19"/>
                      </a:cubicBezTo>
                      <a:cubicBezTo>
                        <a:pt x="453" y="19"/>
                        <a:pt x="453" y="19"/>
                        <a:pt x="452" y="19"/>
                      </a:cubicBezTo>
                      <a:cubicBezTo>
                        <a:pt x="454" y="19"/>
                        <a:pt x="458" y="19"/>
                        <a:pt x="463" y="18"/>
                      </a:cubicBezTo>
                      <a:close/>
                      <a:moveTo>
                        <a:pt x="471" y="48"/>
                      </a:moveTo>
                      <a:cubicBezTo>
                        <a:pt x="471" y="48"/>
                        <a:pt x="472" y="48"/>
                        <a:pt x="472" y="48"/>
                      </a:cubicBezTo>
                      <a:cubicBezTo>
                        <a:pt x="472" y="48"/>
                        <a:pt x="472" y="47"/>
                        <a:pt x="472" y="47"/>
                      </a:cubicBezTo>
                      <a:cubicBezTo>
                        <a:pt x="472" y="47"/>
                        <a:pt x="471" y="47"/>
                        <a:pt x="471" y="48"/>
                      </a:cubicBezTo>
                      <a:close/>
                      <a:moveTo>
                        <a:pt x="458" y="51"/>
                      </a:moveTo>
                      <a:cubicBezTo>
                        <a:pt x="458" y="51"/>
                        <a:pt x="458" y="51"/>
                        <a:pt x="457" y="51"/>
                      </a:cubicBezTo>
                      <a:cubicBezTo>
                        <a:pt x="458" y="51"/>
                        <a:pt x="458" y="51"/>
                        <a:pt x="458" y="51"/>
                      </a:cubicBezTo>
                      <a:close/>
                      <a:moveTo>
                        <a:pt x="456" y="21"/>
                      </a:moveTo>
                      <a:cubicBezTo>
                        <a:pt x="457" y="21"/>
                        <a:pt x="458" y="21"/>
                        <a:pt x="458" y="21"/>
                      </a:cubicBezTo>
                      <a:cubicBezTo>
                        <a:pt x="458" y="21"/>
                        <a:pt x="458" y="21"/>
                        <a:pt x="456" y="21"/>
                      </a:cubicBezTo>
                      <a:close/>
                      <a:moveTo>
                        <a:pt x="478" y="44"/>
                      </a:moveTo>
                      <a:cubicBezTo>
                        <a:pt x="478" y="44"/>
                        <a:pt x="478" y="45"/>
                        <a:pt x="480" y="44"/>
                      </a:cubicBezTo>
                      <a:cubicBezTo>
                        <a:pt x="478" y="44"/>
                        <a:pt x="478" y="44"/>
                        <a:pt x="478" y="44"/>
                      </a:cubicBezTo>
                      <a:cubicBezTo>
                        <a:pt x="478" y="44"/>
                        <a:pt x="478" y="44"/>
                        <a:pt x="478" y="44"/>
                      </a:cubicBezTo>
                      <a:close/>
                      <a:moveTo>
                        <a:pt x="508" y="30"/>
                      </a:moveTo>
                      <a:cubicBezTo>
                        <a:pt x="507" y="31"/>
                        <a:pt x="506" y="32"/>
                        <a:pt x="504" y="32"/>
                      </a:cubicBezTo>
                      <a:cubicBezTo>
                        <a:pt x="506" y="33"/>
                        <a:pt x="511" y="32"/>
                        <a:pt x="515" y="32"/>
                      </a:cubicBezTo>
                      <a:cubicBezTo>
                        <a:pt x="520" y="31"/>
                        <a:pt x="523" y="32"/>
                        <a:pt x="528" y="32"/>
                      </a:cubicBezTo>
                      <a:cubicBezTo>
                        <a:pt x="529" y="32"/>
                        <a:pt x="533" y="31"/>
                        <a:pt x="535" y="31"/>
                      </a:cubicBezTo>
                      <a:cubicBezTo>
                        <a:pt x="539" y="31"/>
                        <a:pt x="542" y="30"/>
                        <a:pt x="547" y="28"/>
                      </a:cubicBezTo>
                      <a:cubicBezTo>
                        <a:pt x="547" y="27"/>
                        <a:pt x="546" y="26"/>
                        <a:pt x="545" y="26"/>
                      </a:cubicBezTo>
                      <a:cubicBezTo>
                        <a:pt x="544" y="26"/>
                        <a:pt x="542" y="26"/>
                        <a:pt x="542" y="26"/>
                      </a:cubicBezTo>
                      <a:cubicBezTo>
                        <a:pt x="540" y="26"/>
                        <a:pt x="540" y="25"/>
                        <a:pt x="539" y="25"/>
                      </a:cubicBezTo>
                      <a:cubicBezTo>
                        <a:pt x="538" y="24"/>
                        <a:pt x="536" y="23"/>
                        <a:pt x="533" y="24"/>
                      </a:cubicBezTo>
                      <a:cubicBezTo>
                        <a:pt x="531" y="24"/>
                        <a:pt x="526" y="26"/>
                        <a:pt x="525" y="26"/>
                      </a:cubicBezTo>
                      <a:cubicBezTo>
                        <a:pt x="528" y="25"/>
                        <a:pt x="527" y="23"/>
                        <a:pt x="531" y="22"/>
                      </a:cubicBezTo>
                      <a:cubicBezTo>
                        <a:pt x="529" y="22"/>
                        <a:pt x="528" y="21"/>
                        <a:pt x="528" y="21"/>
                      </a:cubicBezTo>
                      <a:cubicBezTo>
                        <a:pt x="527" y="21"/>
                        <a:pt x="522" y="22"/>
                        <a:pt x="523" y="23"/>
                      </a:cubicBezTo>
                      <a:cubicBezTo>
                        <a:pt x="522" y="23"/>
                        <a:pt x="522" y="22"/>
                        <a:pt x="520" y="21"/>
                      </a:cubicBezTo>
                      <a:cubicBezTo>
                        <a:pt x="520" y="21"/>
                        <a:pt x="517" y="23"/>
                        <a:pt x="517" y="23"/>
                      </a:cubicBezTo>
                      <a:cubicBezTo>
                        <a:pt x="515" y="25"/>
                        <a:pt x="517" y="25"/>
                        <a:pt x="518" y="25"/>
                      </a:cubicBezTo>
                      <a:cubicBezTo>
                        <a:pt x="517" y="25"/>
                        <a:pt x="516" y="25"/>
                        <a:pt x="514" y="25"/>
                      </a:cubicBezTo>
                      <a:cubicBezTo>
                        <a:pt x="514" y="26"/>
                        <a:pt x="516" y="26"/>
                        <a:pt x="516" y="26"/>
                      </a:cubicBezTo>
                      <a:cubicBezTo>
                        <a:pt x="515" y="26"/>
                        <a:pt x="513" y="26"/>
                        <a:pt x="511" y="26"/>
                      </a:cubicBezTo>
                      <a:cubicBezTo>
                        <a:pt x="510" y="28"/>
                        <a:pt x="510" y="29"/>
                        <a:pt x="508" y="30"/>
                      </a:cubicBezTo>
                      <a:cubicBezTo>
                        <a:pt x="508" y="30"/>
                        <a:pt x="508" y="30"/>
                        <a:pt x="508" y="30"/>
                      </a:cubicBezTo>
                      <a:close/>
                      <a:moveTo>
                        <a:pt x="554" y="38"/>
                      </a:moveTo>
                      <a:cubicBezTo>
                        <a:pt x="554" y="38"/>
                        <a:pt x="554" y="38"/>
                        <a:pt x="554" y="38"/>
                      </a:cubicBezTo>
                      <a:cubicBezTo>
                        <a:pt x="555" y="38"/>
                        <a:pt x="556" y="38"/>
                        <a:pt x="556" y="38"/>
                      </a:cubicBezTo>
                      <a:cubicBezTo>
                        <a:pt x="556" y="37"/>
                        <a:pt x="556" y="37"/>
                        <a:pt x="554" y="38"/>
                      </a:cubicBezTo>
                      <a:close/>
                      <a:moveTo>
                        <a:pt x="489" y="43"/>
                      </a:moveTo>
                      <a:cubicBezTo>
                        <a:pt x="489" y="43"/>
                        <a:pt x="490" y="44"/>
                        <a:pt x="491" y="44"/>
                      </a:cubicBezTo>
                      <a:cubicBezTo>
                        <a:pt x="491" y="43"/>
                        <a:pt x="490" y="43"/>
                        <a:pt x="489" y="43"/>
                      </a:cubicBezTo>
                      <a:close/>
                      <a:moveTo>
                        <a:pt x="561" y="32"/>
                      </a:moveTo>
                      <a:cubicBezTo>
                        <a:pt x="561" y="32"/>
                        <a:pt x="561" y="32"/>
                        <a:pt x="562" y="32"/>
                      </a:cubicBezTo>
                      <a:cubicBezTo>
                        <a:pt x="561" y="31"/>
                        <a:pt x="556" y="32"/>
                        <a:pt x="553" y="32"/>
                      </a:cubicBezTo>
                      <a:cubicBezTo>
                        <a:pt x="555" y="32"/>
                        <a:pt x="560" y="31"/>
                        <a:pt x="561" y="32"/>
                      </a:cubicBezTo>
                      <a:close/>
                      <a:moveTo>
                        <a:pt x="555" y="31"/>
                      </a:moveTo>
                      <a:cubicBezTo>
                        <a:pt x="555" y="30"/>
                        <a:pt x="552" y="31"/>
                        <a:pt x="551" y="31"/>
                      </a:cubicBezTo>
                      <a:cubicBezTo>
                        <a:pt x="551" y="31"/>
                        <a:pt x="551" y="31"/>
                        <a:pt x="551" y="32"/>
                      </a:cubicBezTo>
                      <a:cubicBezTo>
                        <a:pt x="553" y="31"/>
                        <a:pt x="553" y="31"/>
                        <a:pt x="555" y="31"/>
                      </a:cubicBezTo>
                      <a:close/>
                      <a:moveTo>
                        <a:pt x="487" y="46"/>
                      </a:moveTo>
                      <a:cubicBezTo>
                        <a:pt x="486" y="46"/>
                        <a:pt x="486" y="48"/>
                        <a:pt x="486" y="48"/>
                      </a:cubicBezTo>
                      <a:cubicBezTo>
                        <a:pt x="486" y="48"/>
                        <a:pt x="487" y="48"/>
                        <a:pt x="488" y="47"/>
                      </a:cubicBezTo>
                      <a:cubicBezTo>
                        <a:pt x="483" y="49"/>
                        <a:pt x="490" y="46"/>
                        <a:pt x="487" y="46"/>
                      </a:cubicBezTo>
                      <a:close/>
                      <a:moveTo>
                        <a:pt x="510" y="19"/>
                      </a:moveTo>
                      <a:cubicBezTo>
                        <a:pt x="509" y="19"/>
                        <a:pt x="508" y="19"/>
                        <a:pt x="508" y="19"/>
                      </a:cubicBezTo>
                      <a:cubicBezTo>
                        <a:pt x="507" y="20"/>
                        <a:pt x="508" y="20"/>
                        <a:pt x="510" y="19"/>
                      </a:cubicBezTo>
                      <a:close/>
                      <a:moveTo>
                        <a:pt x="490" y="49"/>
                      </a:moveTo>
                      <a:cubicBezTo>
                        <a:pt x="489" y="49"/>
                        <a:pt x="487" y="49"/>
                        <a:pt x="486" y="49"/>
                      </a:cubicBezTo>
                      <a:cubicBezTo>
                        <a:pt x="486" y="50"/>
                        <a:pt x="488" y="50"/>
                        <a:pt x="490" y="49"/>
                      </a:cubicBezTo>
                      <a:close/>
                      <a:moveTo>
                        <a:pt x="490" y="15"/>
                      </a:moveTo>
                      <a:cubicBezTo>
                        <a:pt x="488" y="15"/>
                        <a:pt x="484" y="15"/>
                        <a:pt x="482" y="15"/>
                      </a:cubicBezTo>
                      <a:cubicBezTo>
                        <a:pt x="479" y="15"/>
                        <a:pt x="475" y="14"/>
                        <a:pt x="471" y="17"/>
                      </a:cubicBezTo>
                      <a:cubicBezTo>
                        <a:pt x="469" y="17"/>
                        <a:pt x="469" y="17"/>
                        <a:pt x="467" y="18"/>
                      </a:cubicBezTo>
                      <a:cubicBezTo>
                        <a:pt x="468" y="18"/>
                        <a:pt x="469" y="18"/>
                        <a:pt x="470" y="18"/>
                      </a:cubicBezTo>
                      <a:cubicBezTo>
                        <a:pt x="467" y="19"/>
                        <a:pt x="462" y="20"/>
                        <a:pt x="458" y="20"/>
                      </a:cubicBezTo>
                      <a:cubicBezTo>
                        <a:pt x="459" y="20"/>
                        <a:pt x="460" y="20"/>
                        <a:pt x="461" y="21"/>
                      </a:cubicBezTo>
                      <a:cubicBezTo>
                        <a:pt x="461" y="21"/>
                        <a:pt x="469" y="20"/>
                        <a:pt x="464" y="21"/>
                      </a:cubicBezTo>
                      <a:cubicBezTo>
                        <a:pt x="465" y="21"/>
                        <a:pt x="467" y="21"/>
                        <a:pt x="467" y="21"/>
                      </a:cubicBezTo>
                      <a:cubicBezTo>
                        <a:pt x="469" y="20"/>
                        <a:pt x="469" y="22"/>
                        <a:pt x="469" y="22"/>
                      </a:cubicBezTo>
                      <a:cubicBezTo>
                        <a:pt x="470" y="24"/>
                        <a:pt x="472" y="24"/>
                        <a:pt x="475" y="24"/>
                      </a:cubicBezTo>
                      <a:cubicBezTo>
                        <a:pt x="478" y="24"/>
                        <a:pt x="478" y="24"/>
                        <a:pt x="479" y="25"/>
                      </a:cubicBezTo>
                      <a:cubicBezTo>
                        <a:pt x="481" y="25"/>
                        <a:pt x="483" y="25"/>
                        <a:pt x="485" y="25"/>
                      </a:cubicBezTo>
                      <a:cubicBezTo>
                        <a:pt x="486" y="25"/>
                        <a:pt x="488" y="25"/>
                        <a:pt x="489" y="26"/>
                      </a:cubicBezTo>
                      <a:cubicBezTo>
                        <a:pt x="489" y="26"/>
                        <a:pt x="494" y="26"/>
                        <a:pt x="491" y="26"/>
                      </a:cubicBezTo>
                      <a:cubicBezTo>
                        <a:pt x="494" y="26"/>
                        <a:pt x="496" y="26"/>
                        <a:pt x="499" y="26"/>
                      </a:cubicBezTo>
                      <a:cubicBezTo>
                        <a:pt x="501" y="26"/>
                        <a:pt x="504" y="27"/>
                        <a:pt x="508" y="25"/>
                      </a:cubicBezTo>
                      <a:cubicBezTo>
                        <a:pt x="507" y="24"/>
                        <a:pt x="503" y="24"/>
                        <a:pt x="502" y="22"/>
                      </a:cubicBezTo>
                      <a:cubicBezTo>
                        <a:pt x="503" y="22"/>
                        <a:pt x="504" y="23"/>
                        <a:pt x="506" y="22"/>
                      </a:cubicBezTo>
                      <a:cubicBezTo>
                        <a:pt x="507" y="20"/>
                        <a:pt x="506" y="20"/>
                        <a:pt x="506" y="19"/>
                      </a:cubicBezTo>
                      <a:cubicBezTo>
                        <a:pt x="507" y="19"/>
                        <a:pt x="508" y="19"/>
                        <a:pt x="508" y="19"/>
                      </a:cubicBezTo>
                      <a:cubicBezTo>
                        <a:pt x="507" y="16"/>
                        <a:pt x="503" y="15"/>
                        <a:pt x="497" y="17"/>
                      </a:cubicBezTo>
                      <a:cubicBezTo>
                        <a:pt x="497" y="16"/>
                        <a:pt x="497" y="17"/>
                        <a:pt x="496" y="18"/>
                      </a:cubicBezTo>
                      <a:cubicBezTo>
                        <a:pt x="495" y="18"/>
                        <a:pt x="495" y="17"/>
                        <a:pt x="493" y="18"/>
                      </a:cubicBezTo>
                      <a:cubicBezTo>
                        <a:pt x="492" y="19"/>
                        <a:pt x="490" y="19"/>
                        <a:pt x="489" y="19"/>
                      </a:cubicBezTo>
                      <a:cubicBezTo>
                        <a:pt x="491" y="19"/>
                        <a:pt x="492" y="17"/>
                        <a:pt x="495" y="16"/>
                      </a:cubicBezTo>
                      <a:cubicBezTo>
                        <a:pt x="492" y="16"/>
                        <a:pt x="492" y="15"/>
                        <a:pt x="490" y="15"/>
                      </a:cubicBezTo>
                      <a:close/>
                      <a:moveTo>
                        <a:pt x="219" y="6"/>
                      </a:moveTo>
                      <a:cubicBezTo>
                        <a:pt x="218" y="6"/>
                        <a:pt x="217" y="6"/>
                        <a:pt x="216" y="6"/>
                      </a:cubicBezTo>
                      <a:cubicBezTo>
                        <a:pt x="217" y="6"/>
                        <a:pt x="218" y="6"/>
                        <a:pt x="219" y="6"/>
                      </a:cubicBezTo>
                      <a:close/>
                      <a:moveTo>
                        <a:pt x="879" y="282"/>
                      </a:moveTo>
                      <a:cubicBezTo>
                        <a:pt x="879" y="283"/>
                        <a:pt x="879" y="283"/>
                        <a:pt x="879" y="283"/>
                      </a:cubicBezTo>
                      <a:cubicBezTo>
                        <a:pt x="880" y="283"/>
                        <a:pt x="880" y="283"/>
                        <a:pt x="879" y="282"/>
                      </a:cubicBezTo>
                      <a:close/>
                      <a:moveTo>
                        <a:pt x="877" y="285"/>
                      </a:moveTo>
                      <a:cubicBezTo>
                        <a:pt x="878" y="285"/>
                        <a:pt x="878" y="285"/>
                        <a:pt x="878" y="285"/>
                      </a:cubicBezTo>
                      <a:cubicBezTo>
                        <a:pt x="879" y="285"/>
                        <a:pt x="879" y="284"/>
                        <a:pt x="878" y="284"/>
                      </a:cubicBezTo>
                      <a:cubicBezTo>
                        <a:pt x="878" y="284"/>
                        <a:pt x="878" y="285"/>
                        <a:pt x="877" y="285"/>
                      </a:cubicBezTo>
                      <a:close/>
                      <a:moveTo>
                        <a:pt x="869" y="292"/>
                      </a:moveTo>
                      <a:cubicBezTo>
                        <a:pt x="869" y="293"/>
                        <a:pt x="869" y="293"/>
                        <a:pt x="869" y="293"/>
                      </a:cubicBezTo>
                      <a:cubicBezTo>
                        <a:pt x="871" y="292"/>
                        <a:pt x="871" y="291"/>
                        <a:pt x="873" y="291"/>
                      </a:cubicBezTo>
                      <a:cubicBezTo>
                        <a:pt x="872" y="291"/>
                        <a:pt x="872" y="291"/>
                        <a:pt x="872" y="291"/>
                      </a:cubicBezTo>
                      <a:cubicBezTo>
                        <a:pt x="871" y="291"/>
                        <a:pt x="870" y="293"/>
                        <a:pt x="869" y="292"/>
                      </a:cubicBezTo>
                      <a:close/>
                      <a:moveTo>
                        <a:pt x="857" y="299"/>
                      </a:moveTo>
                      <a:cubicBezTo>
                        <a:pt x="855" y="301"/>
                        <a:pt x="853" y="302"/>
                        <a:pt x="853" y="303"/>
                      </a:cubicBezTo>
                      <a:cubicBezTo>
                        <a:pt x="852" y="304"/>
                        <a:pt x="860" y="298"/>
                        <a:pt x="860" y="298"/>
                      </a:cubicBezTo>
                      <a:cubicBezTo>
                        <a:pt x="860" y="297"/>
                        <a:pt x="858" y="299"/>
                        <a:pt x="857" y="299"/>
                      </a:cubicBezTo>
                      <a:close/>
                      <a:moveTo>
                        <a:pt x="860" y="191"/>
                      </a:moveTo>
                      <a:cubicBezTo>
                        <a:pt x="862" y="192"/>
                        <a:pt x="862" y="188"/>
                        <a:pt x="860" y="191"/>
                      </a:cubicBezTo>
                      <a:close/>
                      <a:moveTo>
                        <a:pt x="898" y="260"/>
                      </a:moveTo>
                      <a:cubicBezTo>
                        <a:pt x="896" y="262"/>
                        <a:pt x="898" y="263"/>
                        <a:pt x="895" y="264"/>
                      </a:cubicBezTo>
                      <a:cubicBezTo>
                        <a:pt x="891" y="265"/>
                        <a:pt x="894" y="265"/>
                        <a:pt x="894" y="266"/>
                      </a:cubicBezTo>
                      <a:cubicBezTo>
                        <a:pt x="894" y="265"/>
                        <a:pt x="896" y="265"/>
                        <a:pt x="898" y="265"/>
                      </a:cubicBezTo>
                      <a:cubicBezTo>
                        <a:pt x="899" y="263"/>
                        <a:pt x="901" y="258"/>
                        <a:pt x="898" y="260"/>
                      </a:cubicBezTo>
                      <a:close/>
                      <a:moveTo>
                        <a:pt x="845" y="305"/>
                      </a:moveTo>
                      <a:cubicBezTo>
                        <a:pt x="843" y="307"/>
                        <a:pt x="843" y="305"/>
                        <a:pt x="842" y="304"/>
                      </a:cubicBezTo>
                      <a:cubicBezTo>
                        <a:pt x="841" y="305"/>
                        <a:pt x="842" y="305"/>
                        <a:pt x="842" y="305"/>
                      </a:cubicBezTo>
                      <a:cubicBezTo>
                        <a:pt x="842" y="306"/>
                        <a:pt x="840" y="307"/>
                        <a:pt x="840" y="308"/>
                      </a:cubicBezTo>
                      <a:cubicBezTo>
                        <a:pt x="840" y="307"/>
                        <a:pt x="840" y="307"/>
                        <a:pt x="839" y="307"/>
                      </a:cubicBezTo>
                      <a:cubicBezTo>
                        <a:pt x="839" y="308"/>
                        <a:pt x="835" y="310"/>
                        <a:pt x="837" y="310"/>
                      </a:cubicBezTo>
                      <a:cubicBezTo>
                        <a:pt x="835" y="311"/>
                        <a:pt x="834" y="313"/>
                        <a:pt x="834" y="313"/>
                      </a:cubicBezTo>
                      <a:cubicBezTo>
                        <a:pt x="836" y="311"/>
                        <a:pt x="840" y="310"/>
                        <a:pt x="840" y="309"/>
                      </a:cubicBezTo>
                      <a:cubicBezTo>
                        <a:pt x="841" y="309"/>
                        <a:pt x="843" y="307"/>
                        <a:pt x="845" y="306"/>
                      </a:cubicBezTo>
                      <a:cubicBezTo>
                        <a:pt x="846" y="306"/>
                        <a:pt x="850" y="305"/>
                        <a:pt x="848" y="303"/>
                      </a:cubicBezTo>
                      <a:cubicBezTo>
                        <a:pt x="847" y="303"/>
                        <a:pt x="846" y="305"/>
                        <a:pt x="845" y="305"/>
                      </a:cubicBezTo>
                      <a:close/>
                      <a:moveTo>
                        <a:pt x="890" y="269"/>
                      </a:moveTo>
                      <a:cubicBezTo>
                        <a:pt x="890" y="271"/>
                        <a:pt x="888" y="271"/>
                        <a:pt x="888" y="272"/>
                      </a:cubicBezTo>
                      <a:cubicBezTo>
                        <a:pt x="890" y="273"/>
                        <a:pt x="891" y="270"/>
                        <a:pt x="890" y="269"/>
                      </a:cubicBezTo>
                      <a:close/>
                      <a:moveTo>
                        <a:pt x="888" y="274"/>
                      </a:moveTo>
                      <a:cubicBezTo>
                        <a:pt x="888" y="274"/>
                        <a:pt x="888" y="273"/>
                        <a:pt x="887" y="273"/>
                      </a:cubicBezTo>
                      <a:cubicBezTo>
                        <a:pt x="887" y="273"/>
                        <a:pt x="887" y="274"/>
                        <a:pt x="888" y="274"/>
                      </a:cubicBezTo>
                      <a:close/>
                      <a:moveTo>
                        <a:pt x="886" y="276"/>
                      </a:moveTo>
                      <a:cubicBezTo>
                        <a:pt x="885" y="276"/>
                        <a:pt x="885" y="277"/>
                        <a:pt x="885" y="277"/>
                      </a:cubicBezTo>
                      <a:cubicBezTo>
                        <a:pt x="885" y="277"/>
                        <a:pt x="886" y="276"/>
                        <a:pt x="886" y="276"/>
                      </a:cubicBezTo>
                      <a:close/>
                      <a:moveTo>
                        <a:pt x="895" y="259"/>
                      </a:moveTo>
                      <a:cubicBezTo>
                        <a:pt x="896" y="259"/>
                        <a:pt x="896" y="259"/>
                        <a:pt x="896" y="259"/>
                      </a:cubicBezTo>
                      <a:cubicBezTo>
                        <a:pt x="896" y="258"/>
                        <a:pt x="896" y="258"/>
                        <a:pt x="895" y="259"/>
                      </a:cubicBezTo>
                      <a:close/>
                      <a:moveTo>
                        <a:pt x="156" y="10"/>
                      </a:moveTo>
                      <a:cubicBezTo>
                        <a:pt x="152" y="12"/>
                        <a:pt x="151" y="12"/>
                        <a:pt x="148" y="11"/>
                      </a:cubicBezTo>
                      <a:cubicBezTo>
                        <a:pt x="146" y="11"/>
                        <a:pt x="143" y="12"/>
                        <a:pt x="141" y="13"/>
                      </a:cubicBezTo>
                      <a:cubicBezTo>
                        <a:pt x="143" y="13"/>
                        <a:pt x="145" y="12"/>
                        <a:pt x="146" y="13"/>
                      </a:cubicBezTo>
                      <a:cubicBezTo>
                        <a:pt x="146" y="13"/>
                        <a:pt x="144" y="13"/>
                        <a:pt x="143" y="13"/>
                      </a:cubicBezTo>
                      <a:cubicBezTo>
                        <a:pt x="143" y="13"/>
                        <a:pt x="144" y="13"/>
                        <a:pt x="145" y="13"/>
                      </a:cubicBezTo>
                      <a:cubicBezTo>
                        <a:pt x="141" y="15"/>
                        <a:pt x="139" y="13"/>
                        <a:pt x="135" y="13"/>
                      </a:cubicBezTo>
                      <a:cubicBezTo>
                        <a:pt x="138" y="15"/>
                        <a:pt x="142" y="13"/>
                        <a:pt x="144" y="14"/>
                      </a:cubicBezTo>
                      <a:cubicBezTo>
                        <a:pt x="143" y="14"/>
                        <a:pt x="143" y="15"/>
                        <a:pt x="142" y="16"/>
                      </a:cubicBezTo>
                      <a:cubicBezTo>
                        <a:pt x="143" y="16"/>
                        <a:pt x="146" y="15"/>
                        <a:pt x="147" y="15"/>
                      </a:cubicBezTo>
                      <a:cubicBezTo>
                        <a:pt x="148" y="15"/>
                        <a:pt x="149" y="15"/>
                        <a:pt x="149" y="15"/>
                      </a:cubicBezTo>
                      <a:cubicBezTo>
                        <a:pt x="150" y="15"/>
                        <a:pt x="151" y="15"/>
                        <a:pt x="152" y="15"/>
                      </a:cubicBezTo>
                      <a:cubicBezTo>
                        <a:pt x="152" y="13"/>
                        <a:pt x="150" y="13"/>
                        <a:pt x="149" y="14"/>
                      </a:cubicBezTo>
                      <a:cubicBezTo>
                        <a:pt x="152" y="12"/>
                        <a:pt x="155" y="13"/>
                        <a:pt x="158" y="13"/>
                      </a:cubicBezTo>
                      <a:cubicBezTo>
                        <a:pt x="163" y="11"/>
                        <a:pt x="166" y="12"/>
                        <a:pt x="170" y="11"/>
                      </a:cubicBezTo>
                      <a:cubicBezTo>
                        <a:pt x="169" y="8"/>
                        <a:pt x="164" y="11"/>
                        <a:pt x="161" y="10"/>
                      </a:cubicBezTo>
                      <a:cubicBezTo>
                        <a:pt x="163" y="9"/>
                        <a:pt x="164" y="9"/>
                        <a:pt x="165" y="9"/>
                      </a:cubicBezTo>
                      <a:cubicBezTo>
                        <a:pt x="164" y="7"/>
                        <a:pt x="161" y="9"/>
                        <a:pt x="160" y="8"/>
                      </a:cubicBezTo>
                      <a:cubicBezTo>
                        <a:pt x="160" y="8"/>
                        <a:pt x="161" y="8"/>
                        <a:pt x="162" y="8"/>
                      </a:cubicBezTo>
                      <a:cubicBezTo>
                        <a:pt x="160" y="7"/>
                        <a:pt x="156" y="9"/>
                        <a:pt x="153" y="9"/>
                      </a:cubicBezTo>
                      <a:cubicBezTo>
                        <a:pt x="154" y="10"/>
                        <a:pt x="155" y="10"/>
                        <a:pt x="156" y="10"/>
                      </a:cubicBezTo>
                      <a:close/>
                      <a:moveTo>
                        <a:pt x="129" y="12"/>
                      </a:moveTo>
                      <a:cubicBezTo>
                        <a:pt x="131" y="12"/>
                        <a:pt x="132" y="13"/>
                        <a:pt x="135" y="12"/>
                      </a:cubicBezTo>
                      <a:cubicBezTo>
                        <a:pt x="137" y="11"/>
                        <a:pt x="140" y="10"/>
                        <a:pt x="143" y="10"/>
                      </a:cubicBezTo>
                      <a:cubicBezTo>
                        <a:pt x="146" y="9"/>
                        <a:pt x="147" y="12"/>
                        <a:pt x="150" y="11"/>
                      </a:cubicBezTo>
                      <a:cubicBezTo>
                        <a:pt x="149" y="10"/>
                        <a:pt x="149" y="10"/>
                        <a:pt x="148" y="10"/>
                      </a:cubicBezTo>
                      <a:cubicBezTo>
                        <a:pt x="152" y="9"/>
                        <a:pt x="146" y="9"/>
                        <a:pt x="146" y="9"/>
                      </a:cubicBezTo>
                      <a:cubicBezTo>
                        <a:pt x="143" y="8"/>
                        <a:pt x="141" y="9"/>
                        <a:pt x="139" y="9"/>
                      </a:cubicBezTo>
                      <a:cubicBezTo>
                        <a:pt x="133" y="10"/>
                        <a:pt x="129" y="10"/>
                        <a:pt x="124" y="11"/>
                      </a:cubicBezTo>
                      <a:cubicBezTo>
                        <a:pt x="124" y="12"/>
                        <a:pt x="127" y="12"/>
                        <a:pt x="129" y="12"/>
                      </a:cubicBezTo>
                      <a:close/>
                      <a:moveTo>
                        <a:pt x="161" y="14"/>
                      </a:moveTo>
                      <a:cubicBezTo>
                        <a:pt x="160" y="14"/>
                        <a:pt x="157" y="14"/>
                        <a:pt x="156" y="15"/>
                      </a:cubicBezTo>
                      <a:cubicBezTo>
                        <a:pt x="157" y="15"/>
                        <a:pt x="157" y="16"/>
                        <a:pt x="158" y="16"/>
                      </a:cubicBezTo>
                      <a:cubicBezTo>
                        <a:pt x="159" y="16"/>
                        <a:pt x="160" y="15"/>
                        <a:pt x="161" y="14"/>
                      </a:cubicBezTo>
                      <a:close/>
                      <a:moveTo>
                        <a:pt x="166" y="6"/>
                      </a:moveTo>
                      <a:cubicBezTo>
                        <a:pt x="165" y="6"/>
                        <a:pt x="163" y="6"/>
                        <a:pt x="162" y="7"/>
                      </a:cubicBezTo>
                      <a:cubicBezTo>
                        <a:pt x="162" y="7"/>
                        <a:pt x="165" y="6"/>
                        <a:pt x="166" y="6"/>
                      </a:cubicBezTo>
                      <a:close/>
                      <a:moveTo>
                        <a:pt x="829" y="312"/>
                      </a:moveTo>
                      <a:cubicBezTo>
                        <a:pt x="828" y="314"/>
                        <a:pt x="828" y="315"/>
                        <a:pt x="826" y="316"/>
                      </a:cubicBezTo>
                      <a:cubicBezTo>
                        <a:pt x="825" y="317"/>
                        <a:pt x="823" y="319"/>
                        <a:pt x="826" y="318"/>
                      </a:cubicBezTo>
                      <a:cubicBezTo>
                        <a:pt x="826" y="317"/>
                        <a:pt x="830" y="313"/>
                        <a:pt x="832" y="313"/>
                      </a:cubicBezTo>
                      <a:cubicBezTo>
                        <a:pt x="832" y="313"/>
                        <a:pt x="832" y="313"/>
                        <a:pt x="832" y="313"/>
                      </a:cubicBezTo>
                      <a:cubicBezTo>
                        <a:pt x="831" y="313"/>
                        <a:pt x="831" y="312"/>
                        <a:pt x="829" y="312"/>
                      </a:cubicBezTo>
                      <a:close/>
                      <a:moveTo>
                        <a:pt x="835" y="317"/>
                      </a:moveTo>
                      <a:cubicBezTo>
                        <a:pt x="834" y="317"/>
                        <a:pt x="834" y="317"/>
                        <a:pt x="833" y="318"/>
                      </a:cubicBezTo>
                      <a:cubicBezTo>
                        <a:pt x="833" y="319"/>
                        <a:pt x="834" y="318"/>
                        <a:pt x="835" y="317"/>
                      </a:cubicBezTo>
                      <a:close/>
                      <a:moveTo>
                        <a:pt x="731" y="324"/>
                      </a:moveTo>
                      <a:cubicBezTo>
                        <a:pt x="730" y="324"/>
                        <a:pt x="730" y="324"/>
                        <a:pt x="730" y="324"/>
                      </a:cubicBezTo>
                      <a:cubicBezTo>
                        <a:pt x="729" y="325"/>
                        <a:pt x="730" y="325"/>
                        <a:pt x="731" y="324"/>
                      </a:cubicBezTo>
                      <a:close/>
                      <a:moveTo>
                        <a:pt x="107" y="127"/>
                      </a:moveTo>
                      <a:cubicBezTo>
                        <a:pt x="107" y="126"/>
                        <a:pt x="107" y="126"/>
                        <a:pt x="107" y="126"/>
                      </a:cubicBezTo>
                      <a:cubicBezTo>
                        <a:pt x="106" y="127"/>
                        <a:pt x="107" y="127"/>
                        <a:pt x="107" y="127"/>
                      </a:cubicBezTo>
                      <a:close/>
                      <a:moveTo>
                        <a:pt x="770" y="230"/>
                      </a:moveTo>
                      <a:cubicBezTo>
                        <a:pt x="770" y="229"/>
                        <a:pt x="770" y="229"/>
                        <a:pt x="770" y="228"/>
                      </a:cubicBezTo>
                      <a:cubicBezTo>
                        <a:pt x="770" y="229"/>
                        <a:pt x="770" y="230"/>
                        <a:pt x="770" y="230"/>
                      </a:cubicBezTo>
                      <a:close/>
                      <a:moveTo>
                        <a:pt x="901" y="261"/>
                      </a:moveTo>
                      <a:cubicBezTo>
                        <a:pt x="902" y="260"/>
                        <a:pt x="902" y="259"/>
                        <a:pt x="902" y="259"/>
                      </a:cubicBezTo>
                      <a:cubicBezTo>
                        <a:pt x="901" y="259"/>
                        <a:pt x="901" y="259"/>
                        <a:pt x="900" y="260"/>
                      </a:cubicBezTo>
                      <a:cubicBezTo>
                        <a:pt x="899" y="261"/>
                        <a:pt x="901" y="261"/>
                        <a:pt x="901" y="261"/>
                      </a:cubicBezTo>
                      <a:close/>
                      <a:moveTo>
                        <a:pt x="89" y="144"/>
                      </a:moveTo>
                      <a:cubicBezTo>
                        <a:pt x="90" y="144"/>
                        <a:pt x="91" y="145"/>
                        <a:pt x="92" y="145"/>
                      </a:cubicBezTo>
                      <a:cubicBezTo>
                        <a:pt x="92" y="145"/>
                        <a:pt x="92" y="144"/>
                        <a:pt x="91" y="143"/>
                      </a:cubicBezTo>
                      <a:cubicBezTo>
                        <a:pt x="91" y="143"/>
                        <a:pt x="90" y="143"/>
                        <a:pt x="90" y="144"/>
                      </a:cubicBezTo>
                      <a:cubicBezTo>
                        <a:pt x="90" y="144"/>
                        <a:pt x="90" y="144"/>
                        <a:pt x="89" y="144"/>
                      </a:cubicBezTo>
                      <a:close/>
                      <a:moveTo>
                        <a:pt x="763" y="226"/>
                      </a:moveTo>
                      <a:cubicBezTo>
                        <a:pt x="765" y="226"/>
                        <a:pt x="765" y="226"/>
                        <a:pt x="766" y="226"/>
                      </a:cubicBezTo>
                      <a:cubicBezTo>
                        <a:pt x="766" y="225"/>
                        <a:pt x="766" y="225"/>
                        <a:pt x="767" y="224"/>
                      </a:cubicBezTo>
                      <a:cubicBezTo>
                        <a:pt x="766" y="224"/>
                        <a:pt x="765" y="225"/>
                        <a:pt x="764" y="225"/>
                      </a:cubicBezTo>
                      <a:cubicBezTo>
                        <a:pt x="764" y="225"/>
                        <a:pt x="764" y="226"/>
                        <a:pt x="763" y="226"/>
                      </a:cubicBezTo>
                      <a:close/>
                      <a:moveTo>
                        <a:pt x="63" y="140"/>
                      </a:moveTo>
                      <a:cubicBezTo>
                        <a:pt x="62" y="140"/>
                        <a:pt x="62" y="140"/>
                        <a:pt x="61" y="140"/>
                      </a:cubicBezTo>
                      <a:cubicBezTo>
                        <a:pt x="62" y="140"/>
                        <a:pt x="62" y="140"/>
                        <a:pt x="63" y="140"/>
                      </a:cubicBezTo>
                      <a:close/>
                      <a:moveTo>
                        <a:pt x="277" y="104"/>
                      </a:moveTo>
                      <a:cubicBezTo>
                        <a:pt x="278" y="104"/>
                        <a:pt x="279" y="104"/>
                        <a:pt x="280" y="104"/>
                      </a:cubicBezTo>
                      <a:cubicBezTo>
                        <a:pt x="280" y="103"/>
                        <a:pt x="278" y="103"/>
                        <a:pt x="277" y="104"/>
                      </a:cubicBezTo>
                      <a:close/>
                      <a:moveTo>
                        <a:pt x="414" y="67"/>
                      </a:moveTo>
                      <a:cubicBezTo>
                        <a:pt x="413" y="67"/>
                        <a:pt x="413" y="66"/>
                        <a:pt x="412" y="66"/>
                      </a:cubicBezTo>
                      <a:cubicBezTo>
                        <a:pt x="413" y="67"/>
                        <a:pt x="413" y="67"/>
                        <a:pt x="414" y="67"/>
                      </a:cubicBezTo>
                      <a:close/>
                      <a:moveTo>
                        <a:pt x="592" y="62"/>
                      </a:moveTo>
                      <a:cubicBezTo>
                        <a:pt x="592" y="63"/>
                        <a:pt x="589" y="64"/>
                        <a:pt x="589" y="64"/>
                      </a:cubicBezTo>
                      <a:cubicBezTo>
                        <a:pt x="587" y="65"/>
                        <a:pt x="595" y="65"/>
                        <a:pt x="598" y="65"/>
                      </a:cubicBezTo>
                      <a:cubicBezTo>
                        <a:pt x="598" y="64"/>
                        <a:pt x="603" y="64"/>
                        <a:pt x="600" y="63"/>
                      </a:cubicBezTo>
                      <a:cubicBezTo>
                        <a:pt x="598" y="62"/>
                        <a:pt x="595" y="62"/>
                        <a:pt x="592" y="62"/>
                      </a:cubicBezTo>
                      <a:close/>
                      <a:moveTo>
                        <a:pt x="296" y="127"/>
                      </a:moveTo>
                      <a:cubicBezTo>
                        <a:pt x="294" y="127"/>
                        <a:pt x="294" y="126"/>
                        <a:pt x="293" y="127"/>
                      </a:cubicBezTo>
                      <a:cubicBezTo>
                        <a:pt x="295" y="126"/>
                        <a:pt x="295" y="128"/>
                        <a:pt x="297" y="129"/>
                      </a:cubicBezTo>
                      <a:cubicBezTo>
                        <a:pt x="298" y="129"/>
                        <a:pt x="300" y="128"/>
                        <a:pt x="299" y="127"/>
                      </a:cubicBezTo>
                      <a:cubicBezTo>
                        <a:pt x="297" y="127"/>
                        <a:pt x="297" y="127"/>
                        <a:pt x="296" y="127"/>
                      </a:cubicBezTo>
                      <a:close/>
                      <a:moveTo>
                        <a:pt x="57" y="140"/>
                      </a:moveTo>
                      <a:cubicBezTo>
                        <a:pt x="58" y="141"/>
                        <a:pt x="58" y="142"/>
                        <a:pt x="59" y="142"/>
                      </a:cubicBezTo>
                      <a:cubicBezTo>
                        <a:pt x="60" y="142"/>
                        <a:pt x="60" y="142"/>
                        <a:pt x="60" y="142"/>
                      </a:cubicBezTo>
                      <a:cubicBezTo>
                        <a:pt x="60" y="140"/>
                        <a:pt x="59" y="140"/>
                        <a:pt x="57" y="140"/>
                      </a:cubicBezTo>
                      <a:close/>
                      <a:moveTo>
                        <a:pt x="978" y="226"/>
                      </a:moveTo>
                      <a:cubicBezTo>
                        <a:pt x="979" y="227"/>
                        <a:pt x="981" y="228"/>
                        <a:pt x="982" y="229"/>
                      </a:cubicBezTo>
                      <a:cubicBezTo>
                        <a:pt x="982" y="227"/>
                        <a:pt x="981" y="226"/>
                        <a:pt x="978" y="226"/>
                      </a:cubicBezTo>
                      <a:close/>
                      <a:moveTo>
                        <a:pt x="955" y="183"/>
                      </a:moveTo>
                      <a:cubicBezTo>
                        <a:pt x="954" y="184"/>
                        <a:pt x="954" y="184"/>
                        <a:pt x="955" y="184"/>
                      </a:cubicBezTo>
                      <a:cubicBezTo>
                        <a:pt x="955" y="184"/>
                        <a:pt x="955" y="184"/>
                        <a:pt x="955" y="183"/>
                      </a:cubicBezTo>
                      <a:close/>
                      <a:moveTo>
                        <a:pt x="971" y="225"/>
                      </a:moveTo>
                      <a:cubicBezTo>
                        <a:pt x="970" y="224"/>
                        <a:pt x="970" y="224"/>
                        <a:pt x="970" y="224"/>
                      </a:cubicBezTo>
                      <a:cubicBezTo>
                        <a:pt x="970" y="223"/>
                        <a:pt x="971" y="222"/>
                        <a:pt x="970" y="222"/>
                      </a:cubicBezTo>
                      <a:cubicBezTo>
                        <a:pt x="969" y="222"/>
                        <a:pt x="968" y="221"/>
                        <a:pt x="967" y="222"/>
                      </a:cubicBezTo>
                      <a:cubicBezTo>
                        <a:pt x="968" y="225"/>
                        <a:pt x="970" y="226"/>
                        <a:pt x="973" y="227"/>
                      </a:cubicBezTo>
                      <a:cubicBezTo>
                        <a:pt x="973" y="226"/>
                        <a:pt x="971" y="226"/>
                        <a:pt x="971" y="225"/>
                      </a:cubicBezTo>
                      <a:close/>
                      <a:moveTo>
                        <a:pt x="958" y="189"/>
                      </a:moveTo>
                      <a:cubicBezTo>
                        <a:pt x="957" y="190"/>
                        <a:pt x="954" y="191"/>
                        <a:pt x="953" y="191"/>
                      </a:cubicBezTo>
                      <a:cubicBezTo>
                        <a:pt x="954" y="191"/>
                        <a:pt x="952" y="194"/>
                        <a:pt x="950" y="195"/>
                      </a:cubicBezTo>
                      <a:cubicBezTo>
                        <a:pt x="950" y="196"/>
                        <a:pt x="952" y="194"/>
                        <a:pt x="954" y="194"/>
                      </a:cubicBezTo>
                      <a:cubicBezTo>
                        <a:pt x="955" y="194"/>
                        <a:pt x="957" y="192"/>
                        <a:pt x="958" y="193"/>
                      </a:cubicBezTo>
                      <a:cubicBezTo>
                        <a:pt x="960" y="192"/>
                        <a:pt x="960" y="189"/>
                        <a:pt x="958" y="189"/>
                      </a:cubicBezTo>
                      <a:close/>
                      <a:moveTo>
                        <a:pt x="220" y="7"/>
                      </a:moveTo>
                      <a:cubicBezTo>
                        <a:pt x="219" y="6"/>
                        <a:pt x="216" y="6"/>
                        <a:pt x="214" y="7"/>
                      </a:cubicBezTo>
                      <a:cubicBezTo>
                        <a:pt x="216" y="7"/>
                        <a:pt x="217" y="8"/>
                        <a:pt x="220" y="7"/>
                      </a:cubicBezTo>
                      <a:close/>
                      <a:moveTo>
                        <a:pt x="1117" y="143"/>
                      </a:moveTo>
                      <a:cubicBezTo>
                        <a:pt x="1117" y="144"/>
                        <a:pt x="1119" y="144"/>
                        <a:pt x="1120" y="143"/>
                      </a:cubicBezTo>
                      <a:cubicBezTo>
                        <a:pt x="1120" y="143"/>
                        <a:pt x="1119" y="142"/>
                        <a:pt x="1117" y="143"/>
                      </a:cubicBezTo>
                      <a:close/>
                      <a:moveTo>
                        <a:pt x="772" y="225"/>
                      </a:moveTo>
                      <a:cubicBezTo>
                        <a:pt x="774" y="223"/>
                        <a:pt x="770" y="224"/>
                        <a:pt x="770" y="223"/>
                      </a:cubicBezTo>
                      <a:cubicBezTo>
                        <a:pt x="770" y="224"/>
                        <a:pt x="769" y="225"/>
                        <a:pt x="768" y="225"/>
                      </a:cubicBezTo>
                      <a:cubicBezTo>
                        <a:pt x="768" y="226"/>
                        <a:pt x="768" y="226"/>
                        <a:pt x="768" y="226"/>
                      </a:cubicBezTo>
                      <a:cubicBezTo>
                        <a:pt x="770" y="226"/>
                        <a:pt x="769" y="228"/>
                        <a:pt x="771" y="227"/>
                      </a:cubicBezTo>
                      <a:cubicBezTo>
                        <a:pt x="773" y="226"/>
                        <a:pt x="774" y="223"/>
                        <a:pt x="772" y="225"/>
                      </a:cubicBezTo>
                      <a:close/>
                      <a:moveTo>
                        <a:pt x="1134" y="131"/>
                      </a:moveTo>
                      <a:cubicBezTo>
                        <a:pt x="1135" y="132"/>
                        <a:pt x="1135" y="131"/>
                        <a:pt x="1135" y="130"/>
                      </a:cubicBezTo>
                      <a:cubicBezTo>
                        <a:pt x="1134" y="130"/>
                        <a:pt x="1133" y="130"/>
                        <a:pt x="1132" y="131"/>
                      </a:cubicBezTo>
                      <a:cubicBezTo>
                        <a:pt x="1135" y="129"/>
                        <a:pt x="1128" y="128"/>
                        <a:pt x="1127" y="128"/>
                      </a:cubicBezTo>
                      <a:cubicBezTo>
                        <a:pt x="1126" y="127"/>
                        <a:pt x="1126" y="126"/>
                        <a:pt x="1125" y="126"/>
                      </a:cubicBezTo>
                      <a:cubicBezTo>
                        <a:pt x="1124" y="124"/>
                        <a:pt x="1120" y="125"/>
                        <a:pt x="1118" y="124"/>
                      </a:cubicBezTo>
                      <a:cubicBezTo>
                        <a:pt x="1120" y="124"/>
                        <a:pt x="1116" y="124"/>
                        <a:pt x="1116" y="124"/>
                      </a:cubicBezTo>
                      <a:cubicBezTo>
                        <a:pt x="1116" y="125"/>
                        <a:pt x="1119" y="124"/>
                        <a:pt x="1119" y="125"/>
                      </a:cubicBezTo>
                      <a:cubicBezTo>
                        <a:pt x="1117" y="125"/>
                        <a:pt x="1115" y="126"/>
                        <a:pt x="1115" y="125"/>
                      </a:cubicBezTo>
                      <a:cubicBezTo>
                        <a:pt x="1114" y="125"/>
                        <a:pt x="1114" y="125"/>
                        <a:pt x="1114" y="126"/>
                      </a:cubicBezTo>
                      <a:cubicBezTo>
                        <a:pt x="1113" y="126"/>
                        <a:pt x="1112" y="124"/>
                        <a:pt x="1114" y="124"/>
                      </a:cubicBezTo>
                      <a:cubicBezTo>
                        <a:pt x="1114" y="124"/>
                        <a:pt x="1113" y="124"/>
                        <a:pt x="1112" y="124"/>
                      </a:cubicBezTo>
                      <a:cubicBezTo>
                        <a:pt x="1111" y="124"/>
                        <a:pt x="1111" y="123"/>
                        <a:pt x="1110" y="123"/>
                      </a:cubicBezTo>
                      <a:cubicBezTo>
                        <a:pt x="1109" y="123"/>
                        <a:pt x="1106" y="123"/>
                        <a:pt x="1105" y="124"/>
                      </a:cubicBezTo>
                      <a:cubicBezTo>
                        <a:pt x="1105" y="124"/>
                        <a:pt x="1112" y="126"/>
                        <a:pt x="1107" y="128"/>
                      </a:cubicBezTo>
                      <a:cubicBezTo>
                        <a:pt x="1107" y="129"/>
                        <a:pt x="1109" y="129"/>
                        <a:pt x="1109" y="129"/>
                      </a:cubicBezTo>
                      <a:cubicBezTo>
                        <a:pt x="1110" y="129"/>
                        <a:pt x="1109" y="130"/>
                        <a:pt x="1108" y="131"/>
                      </a:cubicBezTo>
                      <a:cubicBezTo>
                        <a:pt x="1108" y="131"/>
                        <a:pt x="1108" y="128"/>
                        <a:pt x="1106" y="129"/>
                      </a:cubicBezTo>
                      <a:cubicBezTo>
                        <a:pt x="1104" y="130"/>
                        <a:pt x="1105" y="129"/>
                        <a:pt x="1103" y="128"/>
                      </a:cubicBezTo>
                      <a:cubicBezTo>
                        <a:pt x="1102" y="128"/>
                        <a:pt x="1102" y="126"/>
                        <a:pt x="1103" y="127"/>
                      </a:cubicBezTo>
                      <a:cubicBezTo>
                        <a:pt x="1103" y="125"/>
                        <a:pt x="1102" y="125"/>
                        <a:pt x="1102" y="123"/>
                      </a:cubicBezTo>
                      <a:cubicBezTo>
                        <a:pt x="1102" y="123"/>
                        <a:pt x="1103" y="121"/>
                        <a:pt x="1101" y="121"/>
                      </a:cubicBezTo>
                      <a:cubicBezTo>
                        <a:pt x="1101" y="121"/>
                        <a:pt x="1101" y="121"/>
                        <a:pt x="1101" y="122"/>
                      </a:cubicBezTo>
                      <a:cubicBezTo>
                        <a:pt x="1099" y="122"/>
                        <a:pt x="1099" y="119"/>
                        <a:pt x="1099" y="118"/>
                      </a:cubicBezTo>
                      <a:cubicBezTo>
                        <a:pt x="1096" y="117"/>
                        <a:pt x="1094" y="117"/>
                        <a:pt x="1092" y="116"/>
                      </a:cubicBezTo>
                      <a:cubicBezTo>
                        <a:pt x="1091" y="116"/>
                        <a:pt x="1090" y="116"/>
                        <a:pt x="1089" y="116"/>
                      </a:cubicBezTo>
                      <a:cubicBezTo>
                        <a:pt x="1088" y="115"/>
                        <a:pt x="1087" y="116"/>
                        <a:pt x="1086" y="115"/>
                      </a:cubicBezTo>
                      <a:cubicBezTo>
                        <a:pt x="1085" y="115"/>
                        <a:pt x="1085" y="114"/>
                        <a:pt x="1084" y="115"/>
                      </a:cubicBezTo>
                      <a:cubicBezTo>
                        <a:pt x="1083" y="115"/>
                        <a:pt x="1082" y="114"/>
                        <a:pt x="1084" y="114"/>
                      </a:cubicBezTo>
                      <a:cubicBezTo>
                        <a:pt x="1082" y="113"/>
                        <a:pt x="1081" y="112"/>
                        <a:pt x="1079" y="112"/>
                      </a:cubicBezTo>
                      <a:cubicBezTo>
                        <a:pt x="1080" y="112"/>
                        <a:pt x="1081" y="113"/>
                        <a:pt x="1082" y="114"/>
                      </a:cubicBezTo>
                      <a:cubicBezTo>
                        <a:pt x="1080" y="115"/>
                        <a:pt x="1080" y="113"/>
                        <a:pt x="1079" y="112"/>
                      </a:cubicBezTo>
                      <a:cubicBezTo>
                        <a:pt x="1078" y="112"/>
                        <a:pt x="1075" y="112"/>
                        <a:pt x="1075" y="110"/>
                      </a:cubicBezTo>
                      <a:cubicBezTo>
                        <a:pt x="1076" y="111"/>
                        <a:pt x="1076" y="111"/>
                        <a:pt x="1077" y="111"/>
                      </a:cubicBezTo>
                      <a:cubicBezTo>
                        <a:pt x="1074" y="110"/>
                        <a:pt x="1069" y="109"/>
                        <a:pt x="1065" y="108"/>
                      </a:cubicBezTo>
                      <a:cubicBezTo>
                        <a:pt x="1064" y="107"/>
                        <a:pt x="1063" y="107"/>
                        <a:pt x="1061" y="106"/>
                      </a:cubicBezTo>
                      <a:cubicBezTo>
                        <a:pt x="1060" y="105"/>
                        <a:pt x="1056" y="106"/>
                        <a:pt x="1057" y="105"/>
                      </a:cubicBezTo>
                      <a:cubicBezTo>
                        <a:pt x="1057" y="105"/>
                        <a:pt x="1058" y="105"/>
                        <a:pt x="1059" y="105"/>
                      </a:cubicBezTo>
                      <a:cubicBezTo>
                        <a:pt x="1058" y="103"/>
                        <a:pt x="1052" y="104"/>
                        <a:pt x="1049" y="103"/>
                      </a:cubicBezTo>
                      <a:cubicBezTo>
                        <a:pt x="1047" y="103"/>
                        <a:pt x="1043" y="103"/>
                        <a:pt x="1041" y="102"/>
                      </a:cubicBezTo>
                      <a:cubicBezTo>
                        <a:pt x="1038" y="101"/>
                        <a:pt x="1033" y="101"/>
                        <a:pt x="1030" y="101"/>
                      </a:cubicBezTo>
                      <a:cubicBezTo>
                        <a:pt x="1027" y="101"/>
                        <a:pt x="1025" y="101"/>
                        <a:pt x="1023" y="101"/>
                      </a:cubicBezTo>
                      <a:cubicBezTo>
                        <a:pt x="1021" y="101"/>
                        <a:pt x="1021" y="100"/>
                        <a:pt x="1018" y="100"/>
                      </a:cubicBezTo>
                      <a:cubicBezTo>
                        <a:pt x="1019" y="101"/>
                        <a:pt x="1020" y="101"/>
                        <a:pt x="1020" y="101"/>
                      </a:cubicBezTo>
                      <a:cubicBezTo>
                        <a:pt x="1018" y="103"/>
                        <a:pt x="1017" y="101"/>
                        <a:pt x="1016" y="101"/>
                      </a:cubicBezTo>
                      <a:cubicBezTo>
                        <a:pt x="1016" y="100"/>
                        <a:pt x="1014" y="100"/>
                        <a:pt x="1013" y="100"/>
                      </a:cubicBezTo>
                      <a:cubicBezTo>
                        <a:pt x="1007" y="100"/>
                        <a:pt x="1004" y="98"/>
                        <a:pt x="999" y="99"/>
                      </a:cubicBezTo>
                      <a:cubicBezTo>
                        <a:pt x="1000" y="99"/>
                        <a:pt x="1000" y="101"/>
                        <a:pt x="1000" y="102"/>
                      </a:cubicBezTo>
                      <a:cubicBezTo>
                        <a:pt x="999" y="102"/>
                        <a:pt x="996" y="103"/>
                        <a:pt x="998" y="103"/>
                      </a:cubicBezTo>
                      <a:cubicBezTo>
                        <a:pt x="999" y="103"/>
                        <a:pt x="1000" y="103"/>
                        <a:pt x="1001" y="103"/>
                      </a:cubicBezTo>
                      <a:cubicBezTo>
                        <a:pt x="1002" y="105"/>
                        <a:pt x="1004" y="106"/>
                        <a:pt x="1004" y="108"/>
                      </a:cubicBezTo>
                      <a:cubicBezTo>
                        <a:pt x="1003" y="108"/>
                        <a:pt x="1002" y="108"/>
                        <a:pt x="1002" y="109"/>
                      </a:cubicBezTo>
                      <a:cubicBezTo>
                        <a:pt x="1002" y="110"/>
                        <a:pt x="1002" y="110"/>
                        <a:pt x="1002" y="110"/>
                      </a:cubicBezTo>
                      <a:cubicBezTo>
                        <a:pt x="1001" y="109"/>
                        <a:pt x="1001" y="109"/>
                        <a:pt x="1001" y="109"/>
                      </a:cubicBezTo>
                      <a:cubicBezTo>
                        <a:pt x="1000" y="110"/>
                        <a:pt x="1000" y="110"/>
                        <a:pt x="1001" y="110"/>
                      </a:cubicBezTo>
                      <a:cubicBezTo>
                        <a:pt x="999" y="110"/>
                        <a:pt x="995" y="110"/>
                        <a:pt x="993" y="110"/>
                      </a:cubicBezTo>
                      <a:cubicBezTo>
                        <a:pt x="992" y="110"/>
                        <a:pt x="993" y="108"/>
                        <a:pt x="992" y="107"/>
                      </a:cubicBezTo>
                      <a:cubicBezTo>
                        <a:pt x="990" y="106"/>
                        <a:pt x="984" y="107"/>
                        <a:pt x="984" y="104"/>
                      </a:cubicBezTo>
                      <a:cubicBezTo>
                        <a:pt x="984" y="104"/>
                        <a:pt x="982" y="100"/>
                        <a:pt x="979" y="103"/>
                      </a:cubicBezTo>
                      <a:cubicBezTo>
                        <a:pt x="974" y="105"/>
                        <a:pt x="971" y="104"/>
                        <a:pt x="968" y="103"/>
                      </a:cubicBezTo>
                      <a:cubicBezTo>
                        <a:pt x="965" y="103"/>
                        <a:pt x="959" y="103"/>
                        <a:pt x="956" y="103"/>
                      </a:cubicBezTo>
                      <a:cubicBezTo>
                        <a:pt x="954" y="102"/>
                        <a:pt x="951" y="103"/>
                        <a:pt x="949" y="103"/>
                      </a:cubicBezTo>
                      <a:cubicBezTo>
                        <a:pt x="946" y="103"/>
                        <a:pt x="943" y="103"/>
                        <a:pt x="940" y="103"/>
                      </a:cubicBezTo>
                      <a:cubicBezTo>
                        <a:pt x="938" y="103"/>
                        <a:pt x="934" y="104"/>
                        <a:pt x="932" y="103"/>
                      </a:cubicBezTo>
                      <a:cubicBezTo>
                        <a:pt x="932" y="103"/>
                        <a:pt x="929" y="103"/>
                        <a:pt x="928" y="102"/>
                      </a:cubicBezTo>
                      <a:cubicBezTo>
                        <a:pt x="926" y="102"/>
                        <a:pt x="925" y="102"/>
                        <a:pt x="924" y="101"/>
                      </a:cubicBezTo>
                      <a:cubicBezTo>
                        <a:pt x="924" y="101"/>
                        <a:pt x="926" y="100"/>
                        <a:pt x="926" y="99"/>
                      </a:cubicBezTo>
                      <a:cubicBezTo>
                        <a:pt x="926" y="98"/>
                        <a:pt x="925" y="99"/>
                        <a:pt x="924" y="99"/>
                      </a:cubicBezTo>
                      <a:cubicBezTo>
                        <a:pt x="925" y="98"/>
                        <a:pt x="926" y="99"/>
                        <a:pt x="926" y="99"/>
                      </a:cubicBezTo>
                      <a:cubicBezTo>
                        <a:pt x="926" y="97"/>
                        <a:pt x="927" y="96"/>
                        <a:pt x="926" y="95"/>
                      </a:cubicBezTo>
                      <a:cubicBezTo>
                        <a:pt x="924" y="94"/>
                        <a:pt x="923" y="93"/>
                        <a:pt x="921" y="92"/>
                      </a:cubicBezTo>
                      <a:cubicBezTo>
                        <a:pt x="916" y="91"/>
                        <a:pt x="910" y="91"/>
                        <a:pt x="905" y="90"/>
                      </a:cubicBezTo>
                      <a:cubicBezTo>
                        <a:pt x="900" y="90"/>
                        <a:pt x="892" y="91"/>
                        <a:pt x="885" y="92"/>
                      </a:cubicBezTo>
                      <a:cubicBezTo>
                        <a:pt x="877" y="93"/>
                        <a:pt x="872" y="93"/>
                        <a:pt x="869" y="91"/>
                      </a:cubicBezTo>
                      <a:cubicBezTo>
                        <a:pt x="870" y="91"/>
                        <a:pt x="871" y="91"/>
                        <a:pt x="872" y="91"/>
                      </a:cubicBezTo>
                      <a:cubicBezTo>
                        <a:pt x="872" y="90"/>
                        <a:pt x="870" y="89"/>
                        <a:pt x="868" y="89"/>
                      </a:cubicBezTo>
                      <a:cubicBezTo>
                        <a:pt x="866" y="88"/>
                        <a:pt x="865" y="88"/>
                        <a:pt x="862" y="89"/>
                      </a:cubicBezTo>
                      <a:cubicBezTo>
                        <a:pt x="861" y="89"/>
                        <a:pt x="859" y="90"/>
                        <a:pt x="857" y="90"/>
                      </a:cubicBezTo>
                      <a:cubicBezTo>
                        <a:pt x="861" y="88"/>
                        <a:pt x="863" y="87"/>
                        <a:pt x="861" y="87"/>
                      </a:cubicBezTo>
                      <a:cubicBezTo>
                        <a:pt x="859" y="87"/>
                        <a:pt x="857" y="88"/>
                        <a:pt x="857" y="86"/>
                      </a:cubicBezTo>
                      <a:cubicBezTo>
                        <a:pt x="858" y="84"/>
                        <a:pt x="847" y="88"/>
                        <a:pt x="850" y="84"/>
                      </a:cubicBezTo>
                      <a:cubicBezTo>
                        <a:pt x="851" y="84"/>
                        <a:pt x="851" y="85"/>
                        <a:pt x="853" y="84"/>
                      </a:cubicBezTo>
                      <a:cubicBezTo>
                        <a:pt x="854" y="84"/>
                        <a:pt x="854" y="84"/>
                        <a:pt x="856" y="84"/>
                      </a:cubicBezTo>
                      <a:cubicBezTo>
                        <a:pt x="858" y="84"/>
                        <a:pt x="857" y="83"/>
                        <a:pt x="857" y="83"/>
                      </a:cubicBezTo>
                      <a:cubicBezTo>
                        <a:pt x="854" y="82"/>
                        <a:pt x="851" y="81"/>
                        <a:pt x="847" y="80"/>
                      </a:cubicBezTo>
                      <a:cubicBezTo>
                        <a:pt x="845" y="80"/>
                        <a:pt x="843" y="80"/>
                        <a:pt x="840" y="80"/>
                      </a:cubicBezTo>
                      <a:cubicBezTo>
                        <a:pt x="837" y="80"/>
                        <a:pt x="835" y="82"/>
                        <a:pt x="832" y="84"/>
                      </a:cubicBezTo>
                      <a:cubicBezTo>
                        <a:pt x="829" y="86"/>
                        <a:pt x="822" y="86"/>
                        <a:pt x="822" y="84"/>
                      </a:cubicBezTo>
                      <a:cubicBezTo>
                        <a:pt x="824" y="84"/>
                        <a:pt x="823" y="84"/>
                        <a:pt x="823" y="84"/>
                      </a:cubicBezTo>
                      <a:cubicBezTo>
                        <a:pt x="824" y="84"/>
                        <a:pt x="826" y="84"/>
                        <a:pt x="828" y="84"/>
                      </a:cubicBezTo>
                      <a:cubicBezTo>
                        <a:pt x="829" y="83"/>
                        <a:pt x="827" y="83"/>
                        <a:pt x="827" y="83"/>
                      </a:cubicBezTo>
                      <a:cubicBezTo>
                        <a:pt x="827" y="82"/>
                        <a:pt x="829" y="81"/>
                        <a:pt x="827" y="81"/>
                      </a:cubicBezTo>
                      <a:cubicBezTo>
                        <a:pt x="829" y="81"/>
                        <a:pt x="830" y="82"/>
                        <a:pt x="829" y="83"/>
                      </a:cubicBezTo>
                      <a:cubicBezTo>
                        <a:pt x="830" y="82"/>
                        <a:pt x="831" y="82"/>
                        <a:pt x="831" y="82"/>
                      </a:cubicBezTo>
                      <a:cubicBezTo>
                        <a:pt x="833" y="81"/>
                        <a:pt x="829" y="84"/>
                        <a:pt x="829" y="84"/>
                      </a:cubicBezTo>
                      <a:cubicBezTo>
                        <a:pt x="838" y="80"/>
                        <a:pt x="833" y="80"/>
                        <a:pt x="829" y="80"/>
                      </a:cubicBezTo>
                      <a:cubicBezTo>
                        <a:pt x="826" y="80"/>
                        <a:pt x="824" y="80"/>
                        <a:pt x="821" y="81"/>
                      </a:cubicBezTo>
                      <a:cubicBezTo>
                        <a:pt x="818" y="82"/>
                        <a:pt x="818" y="82"/>
                        <a:pt x="817" y="81"/>
                      </a:cubicBezTo>
                      <a:cubicBezTo>
                        <a:pt x="818" y="80"/>
                        <a:pt x="819" y="81"/>
                        <a:pt x="819" y="81"/>
                      </a:cubicBezTo>
                      <a:cubicBezTo>
                        <a:pt x="823" y="78"/>
                        <a:pt x="825" y="79"/>
                        <a:pt x="826" y="80"/>
                      </a:cubicBezTo>
                      <a:cubicBezTo>
                        <a:pt x="829" y="80"/>
                        <a:pt x="832" y="80"/>
                        <a:pt x="835" y="80"/>
                      </a:cubicBezTo>
                      <a:cubicBezTo>
                        <a:pt x="832" y="77"/>
                        <a:pt x="821" y="78"/>
                        <a:pt x="814" y="77"/>
                      </a:cubicBezTo>
                      <a:cubicBezTo>
                        <a:pt x="810" y="77"/>
                        <a:pt x="807" y="77"/>
                        <a:pt x="802" y="77"/>
                      </a:cubicBezTo>
                      <a:cubicBezTo>
                        <a:pt x="798" y="77"/>
                        <a:pt x="795" y="76"/>
                        <a:pt x="793" y="76"/>
                      </a:cubicBezTo>
                      <a:cubicBezTo>
                        <a:pt x="793" y="76"/>
                        <a:pt x="793" y="77"/>
                        <a:pt x="794" y="77"/>
                      </a:cubicBezTo>
                      <a:cubicBezTo>
                        <a:pt x="795" y="77"/>
                        <a:pt x="794" y="78"/>
                        <a:pt x="795" y="78"/>
                      </a:cubicBezTo>
                      <a:cubicBezTo>
                        <a:pt x="794" y="78"/>
                        <a:pt x="791" y="79"/>
                        <a:pt x="789" y="79"/>
                      </a:cubicBezTo>
                      <a:cubicBezTo>
                        <a:pt x="788" y="79"/>
                        <a:pt x="787" y="78"/>
                        <a:pt x="785" y="79"/>
                      </a:cubicBezTo>
                      <a:cubicBezTo>
                        <a:pt x="782" y="79"/>
                        <a:pt x="782" y="81"/>
                        <a:pt x="783" y="82"/>
                      </a:cubicBezTo>
                      <a:cubicBezTo>
                        <a:pt x="782" y="81"/>
                        <a:pt x="785" y="81"/>
                        <a:pt x="786" y="81"/>
                      </a:cubicBezTo>
                      <a:cubicBezTo>
                        <a:pt x="787" y="81"/>
                        <a:pt x="789" y="81"/>
                        <a:pt x="790" y="81"/>
                      </a:cubicBezTo>
                      <a:cubicBezTo>
                        <a:pt x="788" y="82"/>
                        <a:pt x="787" y="82"/>
                        <a:pt x="787" y="82"/>
                      </a:cubicBezTo>
                      <a:cubicBezTo>
                        <a:pt x="786" y="82"/>
                        <a:pt x="785" y="83"/>
                        <a:pt x="785" y="84"/>
                      </a:cubicBezTo>
                      <a:cubicBezTo>
                        <a:pt x="784" y="84"/>
                        <a:pt x="784" y="84"/>
                        <a:pt x="783" y="84"/>
                      </a:cubicBezTo>
                      <a:cubicBezTo>
                        <a:pt x="786" y="84"/>
                        <a:pt x="787" y="85"/>
                        <a:pt x="787" y="87"/>
                      </a:cubicBezTo>
                      <a:cubicBezTo>
                        <a:pt x="786" y="87"/>
                        <a:pt x="782" y="88"/>
                        <a:pt x="781" y="87"/>
                      </a:cubicBezTo>
                      <a:cubicBezTo>
                        <a:pt x="781" y="87"/>
                        <a:pt x="779" y="85"/>
                        <a:pt x="777" y="87"/>
                      </a:cubicBezTo>
                      <a:cubicBezTo>
                        <a:pt x="777" y="86"/>
                        <a:pt x="776" y="86"/>
                        <a:pt x="774" y="86"/>
                      </a:cubicBezTo>
                      <a:cubicBezTo>
                        <a:pt x="773" y="89"/>
                        <a:pt x="774" y="88"/>
                        <a:pt x="776" y="89"/>
                      </a:cubicBezTo>
                      <a:cubicBezTo>
                        <a:pt x="776" y="89"/>
                        <a:pt x="775" y="89"/>
                        <a:pt x="773" y="89"/>
                      </a:cubicBezTo>
                      <a:cubicBezTo>
                        <a:pt x="774" y="89"/>
                        <a:pt x="774" y="90"/>
                        <a:pt x="774" y="90"/>
                      </a:cubicBezTo>
                      <a:cubicBezTo>
                        <a:pt x="773" y="90"/>
                        <a:pt x="773" y="90"/>
                        <a:pt x="772" y="90"/>
                      </a:cubicBezTo>
                      <a:cubicBezTo>
                        <a:pt x="773" y="90"/>
                        <a:pt x="774" y="90"/>
                        <a:pt x="774" y="90"/>
                      </a:cubicBezTo>
                      <a:cubicBezTo>
                        <a:pt x="769" y="90"/>
                        <a:pt x="767" y="87"/>
                        <a:pt x="762" y="86"/>
                      </a:cubicBezTo>
                      <a:cubicBezTo>
                        <a:pt x="761" y="86"/>
                        <a:pt x="760" y="86"/>
                        <a:pt x="759" y="86"/>
                      </a:cubicBezTo>
                      <a:cubicBezTo>
                        <a:pt x="757" y="86"/>
                        <a:pt x="754" y="87"/>
                        <a:pt x="753" y="87"/>
                      </a:cubicBezTo>
                      <a:cubicBezTo>
                        <a:pt x="751" y="87"/>
                        <a:pt x="751" y="89"/>
                        <a:pt x="750" y="89"/>
                      </a:cubicBezTo>
                      <a:cubicBezTo>
                        <a:pt x="751" y="87"/>
                        <a:pt x="746" y="88"/>
                        <a:pt x="745" y="88"/>
                      </a:cubicBezTo>
                      <a:cubicBezTo>
                        <a:pt x="741" y="88"/>
                        <a:pt x="740" y="86"/>
                        <a:pt x="738" y="85"/>
                      </a:cubicBezTo>
                      <a:cubicBezTo>
                        <a:pt x="738" y="85"/>
                        <a:pt x="737" y="82"/>
                        <a:pt x="734" y="85"/>
                      </a:cubicBezTo>
                      <a:cubicBezTo>
                        <a:pt x="732" y="87"/>
                        <a:pt x="731" y="90"/>
                        <a:pt x="732" y="90"/>
                      </a:cubicBezTo>
                      <a:cubicBezTo>
                        <a:pt x="729" y="90"/>
                        <a:pt x="726" y="95"/>
                        <a:pt x="724" y="93"/>
                      </a:cubicBezTo>
                      <a:cubicBezTo>
                        <a:pt x="723" y="92"/>
                        <a:pt x="720" y="92"/>
                        <a:pt x="719" y="91"/>
                      </a:cubicBezTo>
                      <a:cubicBezTo>
                        <a:pt x="717" y="90"/>
                        <a:pt x="714" y="90"/>
                        <a:pt x="713" y="88"/>
                      </a:cubicBezTo>
                      <a:cubicBezTo>
                        <a:pt x="713" y="87"/>
                        <a:pt x="712" y="86"/>
                        <a:pt x="711" y="86"/>
                      </a:cubicBezTo>
                      <a:cubicBezTo>
                        <a:pt x="710" y="86"/>
                        <a:pt x="709" y="86"/>
                        <a:pt x="710" y="85"/>
                      </a:cubicBezTo>
                      <a:cubicBezTo>
                        <a:pt x="712" y="85"/>
                        <a:pt x="713" y="84"/>
                        <a:pt x="714" y="85"/>
                      </a:cubicBezTo>
                      <a:cubicBezTo>
                        <a:pt x="713" y="84"/>
                        <a:pt x="712" y="84"/>
                        <a:pt x="711" y="83"/>
                      </a:cubicBezTo>
                      <a:cubicBezTo>
                        <a:pt x="712" y="84"/>
                        <a:pt x="712" y="84"/>
                        <a:pt x="712" y="84"/>
                      </a:cubicBezTo>
                      <a:cubicBezTo>
                        <a:pt x="708" y="86"/>
                        <a:pt x="705" y="83"/>
                        <a:pt x="706" y="81"/>
                      </a:cubicBezTo>
                      <a:cubicBezTo>
                        <a:pt x="708" y="81"/>
                        <a:pt x="709" y="84"/>
                        <a:pt x="714" y="82"/>
                      </a:cubicBezTo>
                      <a:cubicBezTo>
                        <a:pt x="712" y="82"/>
                        <a:pt x="714" y="81"/>
                        <a:pt x="715" y="81"/>
                      </a:cubicBezTo>
                      <a:cubicBezTo>
                        <a:pt x="713" y="81"/>
                        <a:pt x="714" y="79"/>
                        <a:pt x="712" y="79"/>
                      </a:cubicBezTo>
                      <a:cubicBezTo>
                        <a:pt x="710" y="78"/>
                        <a:pt x="707" y="79"/>
                        <a:pt x="706" y="78"/>
                      </a:cubicBezTo>
                      <a:cubicBezTo>
                        <a:pt x="708" y="78"/>
                        <a:pt x="709" y="78"/>
                        <a:pt x="711" y="77"/>
                      </a:cubicBezTo>
                      <a:cubicBezTo>
                        <a:pt x="710" y="77"/>
                        <a:pt x="710" y="77"/>
                        <a:pt x="710" y="77"/>
                      </a:cubicBezTo>
                      <a:cubicBezTo>
                        <a:pt x="711" y="77"/>
                        <a:pt x="712" y="77"/>
                        <a:pt x="713" y="77"/>
                      </a:cubicBezTo>
                      <a:cubicBezTo>
                        <a:pt x="712" y="77"/>
                        <a:pt x="711" y="77"/>
                        <a:pt x="709" y="77"/>
                      </a:cubicBezTo>
                      <a:cubicBezTo>
                        <a:pt x="711" y="77"/>
                        <a:pt x="711" y="77"/>
                        <a:pt x="712" y="76"/>
                      </a:cubicBezTo>
                      <a:cubicBezTo>
                        <a:pt x="711" y="76"/>
                        <a:pt x="709" y="76"/>
                        <a:pt x="707" y="75"/>
                      </a:cubicBezTo>
                      <a:cubicBezTo>
                        <a:pt x="709" y="75"/>
                        <a:pt x="710" y="75"/>
                        <a:pt x="712" y="74"/>
                      </a:cubicBezTo>
                      <a:cubicBezTo>
                        <a:pt x="712" y="73"/>
                        <a:pt x="709" y="74"/>
                        <a:pt x="709" y="74"/>
                      </a:cubicBezTo>
                      <a:cubicBezTo>
                        <a:pt x="710" y="73"/>
                        <a:pt x="710" y="73"/>
                        <a:pt x="710" y="73"/>
                      </a:cubicBezTo>
                      <a:cubicBezTo>
                        <a:pt x="709" y="72"/>
                        <a:pt x="706" y="72"/>
                        <a:pt x="706" y="72"/>
                      </a:cubicBezTo>
                      <a:cubicBezTo>
                        <a:pt x="705" y="71"/>
                        <a:pt x="704" y="71"/>
                        <a:pt x="703" y="71"/>
                      </a:cubicBezTo>
                      <a:cubicBezTo>
                        <a:pt x="702" y="71"/>
                        <a:pt x="701" y="71"/>
                        <a:pt x="700" y="71"/>
                      </a:cubicBezTo>
                      <a:cubicBezTo>
                        <a:pt x="701" y="71"/>
                        <a:pt x="702" y="71"/>
                        <a:pt x="704" y="71"/>
                      </a:cubicBezTo>
                      <a:cubicBezTo>
                        <a:pt x="703" y="71"/>
                        <a:pt x="701" y="70"/>
                        <a:pt x="700" y="71"/>
                      </a:cubicBezTo>
                      <a:cubicBezTo>
                        <a:pt x="699" y="70"/>
                        <a:pt x="698" y="70"/>
                        <a:pt x="696" y="71"/>
                      </a:cubicBezTo>
                      <a:cubicBezTo>
                        <a:pt x="696" y="71"/>
                        <a:pt x="696" y="71"/>
                        <a:pt x="696" y="71"/>
                      </a:cubicBezTo>
                      <a:cubicBezTo>
                        <a:pt x="695" y="71"/>
                        <a:pt x="693" y="71"/>
                        <a:pt x="692" y="71"/>
                      </a:cubicBezTo>
                      <a:cubicBezTo>
                        <a:pt x="692" y="71"/>
                        <a:pt x="690" y="71"/>
                        <a:pt x="692" y="71"/>
                      </a:cubicBezTo>
                      <a:cubicBezTo>
                        <a:pt x="692" y="70"/>
                        <a:pt x="688" y="71"/>
                        <a:pt x="687" y="71"/>
                      </a:cubicBezTo>
                      <a:cubicBezTo>
                        <a:pt x="687" y="71"/>
                        <a:pt x="687" y="71"/>
                        <a:pt x="687" y="70"/>
                      </a:cubicBezTo>
                      <a:cubicBezTo>
                        <a:pt x="686" y="70"/>
                        <a:pt x="685" y="70"/>
                        <a:pt x="685" y="70"/>
                      </a:cubicBezTo>
                      <a:cubicBezTo>
                        <a:pt x="684" y="69"/>
                        <a:pt x="682" y="69"/>
                        <a:pt x="680" y="69"/>
                      </a:cubicBezTo>
                      <a:cubicBezTo>
                        <a:pt x="678" y="68"/>
                        <a:pt x="676" y="69"/>
                        <a:pt x="676" y="68"/>
                      </a:cubicBezTo>
                      <a:cubicBezTo>
                        <a:pt x="676" y="69"/>
                        <a:pt x="676" y="69"/>
                        <a:pt x="676" y="69"/>
                      </a:cubicBezTo>
                      <a:cubicBezTo>
                        <a:pt x="673" y="70"/>
                        <a:pt x="673" y="69"/>
                        <a:pt x="673" y="69"/>
                      </a:cubicBezTo>
                      <a:cubicBezTo>
                        <a:pt x="670" y="71"/>
                        <a:pt x="672" y="72"/>
                        <a:pt x="673" y="73"/>
                      </a:cubicBezTo>
                      <a:cubicBezTo>
                        <a:pt x="670" y="73"/>
                        <a:pt x="673" y="75"/>
                        <a:pt x="670" y="75"/>
                      </a:cubicBezTo>
                      <a:cubicBezTo>
                        <a:pt x="667" y="75"/>
                        <a:pt x="667" y="75"/>
                        <a:pt x="665" y="75"/>
                      </a:cubicBezTo>
                      <a:cubicBezTo>
                        <a:pt x="662" y="75"/>
                        <a:pt x="657" y="75"/>
                        <a:pt x="654" y="75"/>
                      </a:cubicBezTo>
                      <a:cubicBezTo>
                        <a:pt x="650" y="75"/>
                        <a:pt x="646" y="74"/>
                        <a:pt x="642" y="74"/>
                      </a:cubicBezTo>
                      <a:cubicBezTo>
                        <a:pt x="639" y="74"/>
                        <a:pt x="636" y="73"/>
                        <a:pt x="637" y="71"/>
                      </a:cubicBezTo>
                      <a:cubicBezTo>
                        <a:pt x="638" y="71"/>
                        <a:pt x="639" y="71"/>
                        <a:pt x="640" y="71"/>
                      </a:cubicBezTo>
                      <a:cubicBezTo>
                        <a:pt x="641" y="68"/>
                        <a:pt x="630" y="70"/>
                        <a:pt x="627" y="70"/>
                      </a:cubicBezTo>
                      <a:cubicBezTo>
                        <a:pt x="620" y="69"/>
                        <a:pt x="612" y="69"/>
                        <a:pt x="602" y="71"/>
                      </a:cubicBezTo>
                      <a:cubicBezTo>
                        <a:pt x="603" y="71"/>
                        <a:pt x="604" y="72"/>
                        <a:pt x="606" y="71"/>
                      </a:cubicBezTo>
                      <a:cubicBezTo>
                        <a:pt x="603" y="72"/>
                        <a:pt x="603" y="71"/>
                        <a:pt x="601" y="71"/>
                      </a:cubicBezTo>
                      <a:cubicBezTo>
                        <a:pt x="600" y="71"/>
                        <a:pt x="602" y="70"/>
                        <a:pt x="602" y="70"/>
                      </a:cubicBezTo>
                      <a:cubicBezTo>
                        <a:pt x="602" y="68"/>
                        <a:pt x="600" y="67"/>
                        <a:pt x="598" y="66"/>
                      </a:cubicBezTo>
                      <a:cubicBezTo>
                        <a:pt x="598" y="67"/>
                        <a:pt x="598" y="68"/>
                        <a:pt x="598" y="68"/>
                      </a:cubicBezTo>
                      <a:cubicBezTo>
                        <a:pt x="595" y="70"/>
                        <a:pt x="592" y="69"/>
                        <a:pt x="590" y="69"/>
                      </a:cubicBezTo>
                      <a:cubicBezTo>
                        <a:pt x="589" y="69"/>
                        <a:pt x="585" y="66"/>
                        <a:pt x="589" y="66"/>
                      </a:cubicBezTo>
                      <a:cubicBezTo>
                        <a:pt x="588" y="66"/>
                        <a:pt x="587" y="65"/>
                        <a:pt x="586" y="66"/>
                      </a:cubicBezTo>
                      <a:cubicBezTo>
                        <a:pt x="585" y="68"/>
                        <a:pt x="583" y="66"/>
                        <a:pt x="583" y="66"/>
                      </a:cubicBezTo>
                      <a:cubicBezTo>
                        <a:pt x="581" y="66"/>
                        <a:pt x="579" y="65"/>
                        <a:pt x="578" y="66"/>
                      </a:cubicBezTo>
                      <a:cubicBezTo>
                        <a:pt x="576" y="67"/>
                        <a:pt x="576" y="67"/>
                        <a:pt x="575" y="68"/>
                      </a:cubicBezTo>
                      <a:cubicBezTo>
                        <a:pt x="573" y="71"/>
                        <a:pt x="584" y="66"/>
                        <a:pt x="584" y="69"/>
                      </a:cubicBezTo>
                      <a:cubicBezTo>
                        <a:pt x="580" y="70"/>
                        <a:pt x="575" y="71"/>
                        <a:pt x="573" y="71"/>
                      </a:cubicBezTo>
                      <a:cubicBezTo>
                        <a:pt x="573" y="71"/>
                        <a:pt x="573" y="71"/>
                        <a:pt x="574" y="71"/>
                      </a:cubicBezTo>
                      <a:cubicBezTo>
                        <a:pt x="573" y="71"/>
                        <a:pt x="570" y="71"/>
                        <a:pt x="569" y="71"/>
                      </a:cubicBezTo>
                      <a:cubicBezTo>
                        <a:pt x="568" y="72"/>
                        <a:pt x="567" y="72"/>
                        <a:pt x="565" y="72"/>
                      </a:cubicBezTo>
                      <a:cubicBezTo>
                        <a:pt x="567" y="72"/>
                        <a:pt x="562" y="73"/>
                        <a:pt x="561" y="73"/>
                      </a:cubicBezTo>
                      <a:cubicBezTo>
                        <a:pt x="559" y="73"/>
                        <a:pt x="558" y="73"/>
                        <a:pt x="556" y="73"/>
                      </a:cubicBezTo>
                      <a:cubicBezTo>
                        <a:pt x="555" y="73"/>
                        <a:pt x="554" y="73"/>
                        <a:pt x="553" y="73"/>
                      </a:cubicBezTo>
                      <a:cubicBezTo>
                        <a:pt x="551" y="73"/>
                        <a:pt x="550" y="74"/>
                        <a:pt x="551" y="75"/>
                      </a:cubicBezTo>
                      <a:cubicBezTo>
                        <a:pt x="547" y="76"/>
                        <a:pt x="545" y="77"/>
                        <a:pt x="543" y="77"/>
                      </a:cubicBezTo>
                      <a:cubicBezTo>
                        <a:pt x="544" y="77"/>
                        <a:pt x="547" y="76"/>
                        <a:pt x="549" y="74"/>
                      </a:cubicBezTo>
                      <a:cubicBezTo>
                        <a:pt x="550" y="73"/>
                        <a:pt x="550" y="72"/>
                        <a:pt x="552" y="72"/>
                      </a:cubicBezTo>
                      <a:cubicBezTo>
                        <a:pt x="553" y="72"/>
                        <a:pt x="554" y="72"/>
                        <a:pt x="556" y="71"/>
                      </a:cubicBezTo>
                      <a:cubicBezTo>
                        <a:pt x="556" y="71"/>
                        <a:pt x="559" y="70"/>
                        <a:pt x="559" y="70"/>
                      </a:cubicBezTo>
                      <a:cubicBezTo>
                        <a:pt x="561" y="69"/>
                        <a:pt x="563" y="69"/>
                        <a:pt x="565" y="69"/>
                      </a:cubicBezTo>
                      <a:cubicBezTo>
                        <a:pt x="567" y="69"/>
                        <a:pt x="567" y="68"/>
                        <a:pt x="568" y="67"/>
                      </a:cubicBezTo>
                      <a:cubicBezTo>
                        <a:pt x="571" y="66"/>
                        <a:pt x="575" y="66"/>
                        <a:pt x="577" y="64"/>
                      </a:cubicBezTo>
                      <a:cubicBezTo>
                        <a:pt x="577" y="64"/>
                        <a:pt x="575" y="64"/>
                        <a:pt x="575" y="64"/>
                      </a:cubicBezTo>
                      <a:cubicBezTo>
                        <a:pt x="576" y="64"/>
                        <a:pt x="578" y="64"/>
                        <a:pt x="580" y="63"/>
                      </a:cubicBezTo>
                      <a:cubicBezTo>
                        <a:pt x="580" y="63"/>
                        <a:pt x="580" y="63"/>
                        <a:pt x="579" y="63"/>
                      </a:cubicBezTo>
                      <a:cubicBezTo>
                        <a:pt x="582" y="62"/>
                        <a:pt x="584" y="62"/>
                        <a:pt x="587" y="61"/>
                      </a:cubicBezTo>
                      <a:cubicBezTo>
                        <a:pt x="588" y="60"/>
                        <a:pt x="589" y="61"/>
                        <a:pt x="589" y="61"/>
                      </a:cubicBezTo>
                      <a:cubicBezTo>
                        <a:pt x="590" y="61"/>
                        <a:pt x="591" y="60"/>
                        <a:pt x="592" y="59"/>
                      </a:cubicBezTo>
                      <a:cubicBezTo>
                        <a:pt x="593" y="58"/>
                        <a:pt x="594" y="59"/>
                        <a:pt x="595" y="59"/>
                      </a:cubicBezTo>
                      <a:cubicBezTo>
                        <a:pt x="597" y="58"/>
                        <a:pt x="598" y="58"/>
                        <a:pt x="600" y="57"/>
                      </a:cubicBezTo>
                      <a:cubicBezTo>
                        <a:pt x="606" y="55"/>
                        <a:pt x="602" y="53"/>
                        <a:pt x="601" y="53"/>
                      </a:cubicBezTo>
                      <a:cubicBezTo>
                        <a:pt x="600" y="52"/>
                        <a:pt x="598" y="54"/>
                        <a:pt x="598" y="52"/>
                      </a:cubicBezTo>
                      <a:cubicBezTo>
                        <a:pt x="598" y="51"/>
                        <a:pt x="595" y="51"/>
                        <a:pt x="595" y="51"/>
                      </a:cubicBezTo>
                      <a:cubicBezTo>
                        <a:pt x="600" y="51"/>
                        <a:pt x="600" y="53"/>
                        <a:pt x="603" y="53"/>
                      </a:cubicBezTo>
                      <a:cubicBezTo>
                        <a:pt x="604" y="52"/>
                        <a:pt x="606" y="51"/>
                        <a:pt x="605" y="51"/>
                      </a:cubicBezTo>
                      <a:cubicBezTo>
                        <a:pt x="604" y="50"/>
                        <a:pt x="603" y="51"/>
                        <a:pt x="603" y="50"/>
                      </a:cubicBezTo>
                      <a:cubicBezTo>
                        <a:pt x="602" y="49"/>
                        <a:pt x="603" y="46"/>
                        <a:pt x="600" y="47"/>
                      </a:cubicBezTo>
                      <a:cubicBezTo>
                        <a:pt x="600" y="48"/>
                        <a:pt x="600" y="48"/>
                        <a:pt x="601" y="48"/>
                      </a:cubicBezTo>
                      <a:cubicBezTo>
                        <a:pt x="600" y="48"/>
                        <a:pt x="600" y="48"/>
                        <a:pt x="598" y="49"/>
                      </a:cubicBezTo>
                      <a:cubicBezTo>
                        <a:pt x="598" y="48"/>
                        <a:pt x="598" y="47"/>
                        <a:pt x="597" y="46"/>
                      </a:cubicBezTo>
                      <a:cubicBezTo>
                        <a:pt x="597" y="46"/>
                        <a:pt x="595" y="45"/>
                        <a:pt x="592" y="46"/>
                      </a:cubicBezTo>
                      <a:cubicBezTo>
                        <a:pt x="593" y="45"/>
                        <a:pt x="593" y="45"/>
                        <a:pt x="593" y="45"/>
                      </a:cubicBezTo>
                      <a:cubicBezTo>
                        <a:pt x="594" y="45"/>
                        <a:pt x="595" y="45"/>
                        <a:pt x="596" y="45"/>
                      </a:cubicBezTo>
                      <a:cubicBezTo>
                        <a:pt x="596" y="45"/>
                        <a:pt x="595" y="44"/>
                        <a:pt x="592" y="45"/>
                      </a:cubicBezTo>
                      <a:cubicBezTo>
                        <a:pt x="593" y="45"/>
                        <a:pt x="593" y="45"/>
                        <a:pt x="593" y="45"/>
                      </a:cubicBezTo>
                      <a:cubicBezTo>
                        <a:pt x="591" y="44"/>
                        <a:pt x="584" y="43"/>
                        <a:pt x="583" y="43"/>
                      </a:cubicBezTo>
                      <a:cubicBezTo>
                        <a:pt x="580" y="43"/>
                        <a:pt x="578" y="43"/>
                        <a:pt x="574" y="43"/>
                      </a:cubicBezTo>
                      <a:cubicBezTo>
                        <a:pt x="570" y="44"/>
                        <a:pt x="568" y="43"/>
                        <a:pt x="564" y="44"/>
                      </a:cubicBezTo>
                      <a:cubicBezTo>
                        <a:pt x="565" y="45"/>
                        <a:pt x="561" y="45"/>
                        <a:pt x="560" y="45"/>
                      </a:cubicBezTo>
                      <a:cubicBezTo>
                        <a:pt x="558" y="45"/>
                        <a:pt x="554" y="45"/>
                        <a:pt x="553" y="45"/>
                      </a:cubicBezTo>
                      <a:cubicBezTo>
                        <a:pt x="554" y="45"/>
                        <a:pt x="561" y="42"/>
                        <a:pt x="559" y="41"/>
                      </a:cubicBezTo>
                      <a:cubicBezTo>
                        <a:pt x="557" y="40"/>
                        <a:pt x="550" y="41"/>
                        <a:pt x="546" y="41"/>
                      </a:cubicBezTo>
                      <a:cubicBezTo>
                        <a:pt x="547" y="41"/>
                        <a:pt x="548" y="41"/>
                        <a:pt x="550" y="40"/>
                      </a:cubicBezTo>
                      <a:cubicBezTo>
                        <a:pt x="545" y="40"/>
                        <a:pt x="541" y="40"/>
                        <a:pt x="536" y="40"/>
                      </a:cubicBezTo>
                      <a:cubicBezTo>
                        <a:pt x="540" y="39"/>
                        <a:pt x="542" y="40"/>
                        <a:pt x="545" y="39"/>
                      </a:cubicBezTo>
                      <a:cubicBezTo>
                        <a:pt x="547" y="39"/>
                        <a:pt x="550" y="38"/>
                        <a:pt x="551" y="39"/>
                      </a:cubicBezTo>
                      <a:cubicBezTo>
                        <a:pt x="550" y="37"/>
                        <a:pt x="547" y="37"/>
                        <a:pt x="545" y="37"/>
                      </a:cubicBezTo>
                      <a:cubicBezTo>
                        <a:pt x="543" y="36"/>
                        <a:pt x="541" y="36"/>
                        <a:pt x="539" y="35"/>
                      </a:cubicBezTo>
                      <a:cubicBezTo>
                        <a:pt x="536" y="35"/>
                        <a:pt x="534" y="36"/>
                        <a:pt x="530" y="36"/>
                      </a:cubicBezTo>
                      <a:cubicBezTo>
                        <a:pt x="528" y="36"/>
                        <a:pt x="523" y="39"/>
                        <a:pt x="522" y="38"/>
                      </a:cubicBezTo>
                      <a:cubicBezTo>
                        <a:pt x="522" y="39"/>
                        <a:pt x="522" y="39"/>
                        <a:pt x="522" y="39"/>
                      </a:cubicBezTo>
                      <a:cubicBezTo>
                        <a:pt x="521" y="39"/>
                        <a:pt x="520" y="39"/>
                        <a:pt x="517" y="40"/>
                      </a:cubicBezTo>
                      <a:cubicBezTo>
                        <a:pt x="517" y="41"/>
                        <a:pt x="517" y="41"/>
                        <a:pt x="517" y="41"/>
                      </a:cubicBezTo>
                      <a:cubicBezTo>
                        <a:pt x="516" y="40"/>
                        <a:pt x="514" y="43"/>
                        <a:pt x="516" y="43"/>
                      </a:cubicBezTo>
                      <a:cubicBezTo>
                        <a:pt x="517" y="43"/>
                        <a:pt x="517" y="43"/>
                        <a:pt x="516" y="45"/>
                      </a:cubicBezTo>
                      <a:cubicBezTo>
                        <a:pt x="515" y="45"/>
                        <a:pt x="523" y="46"/>
                        <a:pt x="525" y="46"/>
                      </a:cubicBezTo>
                      <a:cubicBezTo>
                        <a:pt x="522" y="46"/>
                        <a:pt x="521" y="45"/>
                        <a:pt x="518" y="45"/>
                      </a:cubicBezTo>
                      <a:cubicBezTo>
                        <a:pt x="517" y="45"/>
                        <a:pt x="516" y="45"/>
                        <a:pt x="514" y="45"/>
                      </a:cubicBezTo>
                      <a:cubicBezTo>
                        <a:pt x="509" y="46"/>
                        <a:pt x="506" y="45"/>
                        <a:pt x="502" y="45"/>
                      </a:cubicBezTo>
                      <a:cubicBezTo>
                        <a:pt x="501" y="48"/>
                        <a:pt x="508" y="46"/>
                        <a:pt x="507" y="49"/>
                      </a:cubicBezTo>
                      <a:cubicBezTo>
                        <a:pt x="503" y="49"/>
                        <a:pt x="501" y="47"/>
                        <a:pt x="495" y="48"/>
                      </a:cubicBezTo>
                      <a:cubicBezTo>
                        <a:pt x="497" y="49"/>
                        <a:pt x="492" y="49"/>
                        <a:pt x="492" y="49"/>
                      </a:cubicBezTo>
                      <a:cubicBezTo>
                        <a:pt x="492" y="49"/>
                        <a:pt x="493" y="49"/>
                        <a:pt x="493" y="50"/>
                      </a:cubicBezTo>
                      <a:cubicBezTo>
                        <a:pt x="492" y="50"/>
                        <a:pt x="490" y="50"/>
                        <a:pt x="489" y="50"/>
                      </a:cubicBezTo>
                      <a:cubicBezTo>
                        <a:pt x="488" y="50"/>
                        <a:pt x="486" y="51"/>
                        <a:pt x="485" y="51"/>
                      </a:cubicBezTo>
                      <a:cubicBezTo>
                        <a:pt x="483" y="51"/>
                        <a:pt x="484" y="50"/>
                        <a:pt x="482" y="50"/>
                      </a:cubicBezTo>
                      <a:cubicBezTo>
                        <a:pt x="481" y="51"/>
                        <a:pt x="479" y="51"/>
                        <a:pt x="478" y="51"/>
                      </a:cubicBezTo>
                      <a:cubicBezTo>
                        <a:pt x="479" y="50"/>
                        <a:pt x="481" y="50"/>
                        <a:pt x="482" y="49"/>
                      </a:cubicBezTo>
                      <a:cubicBezTo>
                        <a:pt x="481" y="49"/>
                        <a:pt x="480" y="48"/>
                        <a:pt x="478" y="48"/>
                      </a:cubicBezTo>
                      <a:cubicBezTo>
                        <a:pt x="480" y="48"/>
                        <a:pt x="482" y="48"/>
                        <a:pt x="483" y="49"/>
                      </a:cubicBezTo>
                      <a:cubicBezTo>
                        <a:pt x="483" y="48"/>
                        <a:pt x="483" y="48"/>
                        <a:pt x="483" y="48"/>
                      </a:cubicBezTo>
                      <a:cubicBezTo>
                        <a:pt x="484" y="47"/>
                        <a:pt x="485" y="48"/>
                        <a:pt x="485" y="48"/>
                      </a:cubicBezTo>
                      <a:cubicBezTo>
                        <a:pt x="488" y="45"/>
                        <a:pt x="478" y="48"/>
                        <a:pt x="477" y="47"/>
                      </a:cubicBezTo>
                      <a:cubicBezTo>
                        <a:pt x="477" y="48"/>
                        <a:pt x="478" y="48"/>
                        <a:pt x="478" y="48"/>
                      </a:cubicBezTo>
                      <a:cubicBezTo>
                        <a:pt x="474" y="48"/>
                        <a:pt x="469" y="49"/>
                        <a:pt x="464" y="48"/>
                      </a:cubicBezTo>
                      <a:cubicBezTo>
                        <a:pt x="465" y="49"/>
                        <a:pt x="466" y="49"/>
                        <a:pt x="467" y="49"/>
                      </a:cubicBezTo>
                      <a:cubicBezTo>
                        <a:pt x="464" y="50"/>
                        <a:pt x="463" y="48"/>
                        <a:pt x="461" y="49"/>
                      </a:cubicBezTo>
                      <a:cubicBezTo>
                        <a:pt x="458" y="50"/>
                        <a:pt x="459" y="51"/>
                        <a:pt x="460" y="51"/>
                      </a:cubicBezTo>
                      <a:cubicBezTo>
                        <a:pt x="458" y="50"/>
                        <a:pt x="462" y="50"/>
                        <a:pt x="463" y="50"/>
                      </a:cubicBezTo>
                      <a:cubicBezTo>
                        <a:pt x="464" y="50"/>
                        <a:pt x="466" y="51"/>
                        <a:pt x="467" y="50"/>
                      </a:cubicBezTo>
                      <a:cubicBezTo>
                        <a:pt x="462" y="51"/>
                        <a:pt x="458" y="51"/>
                        <a:pt x="453" y="51"/>
                      </a:cubicBezTo>
                      <a:cubicBezTo>
                        <a:pt x="449" y="52"/>
                        <a:pt x="443" y="52"/>
                        <a:pt x="439" y="53"/>
                      </a:cubicBezTo>
                      <a:cubicBezTo>
                        <a:pt x="439" y="54"/>
                        <a:pt x="435" y="54"/>
                        <a:pt x="434" y="54"/>
                      </a:cubicBezTo>
                      <a:cubicBezTo>
                        <a:pt x="433" y="54"/>
                        <a:pt x="429" y="54"/>
                        <a:pt x="432" y="55"/>
                      </a:cubicBezTo>
                      <a:cubicBezTo>
                        <a:pt x="430" y="54"/>
                        <a:pt x="427" y="57"/>
                        <a:pt x="424" y="58"/>
                      </a:cubicBezTo>
                      <a:cubicBezTo>
                        <a:pt x="421" y="58"/>
                        <a:pt x="420" y="56"/>
                        <a:pt x="417" y="57"/>
                      </a:cubicBezTo>
                      <a:cubicBezTo>
                        <a:pt x="417" y="58"/>
                        <a:pt x="422" y="57"/>
                        <a:pt x="421" y="58"/>
                      </a:cubicBezTo>
                      <a:cubicBezTo>
                        <a:pt x="420" y="58"/>
                        <a:pt x="419" y="58"/>
                        <a:pt x="418" y="58"/>
                      </a:cubicBezTo>
                      <a:cubicBezTo>
                        <a:pt x="420" y="58"/>
                        <a:pt x="417" y="59"/>
                        <a:pt x="417" y="60"/>
                      </a:cubicBezTo>
                      <a:cubicBezTo>
                        <a:pt x="416" y="60"/>
                        <a:pt x="417" y="60"/>
                        <a:pt x="417" y="61"/>
                      </a:cubicBezTo>
                      <a:cubicBezTo>
                        <a:pt x="413" y="62"/>
                        <a:pt x="413" y="59"/>
                        <a:pt x="411" y="59"/>
                      </a:cubicBezTo>
                      <a:cubicBezTo>
                        <a:pt x="412" y="60"/>
                        <a:pt x="408" y="60"/>
                        <a:pt x="410" y="61"/>
                      </a:cubicBezTo>
                      <a:cubicBezTo>
                        <a:pt x="410" y="61"/>
                        <a:pt x="411" y="62"/>
                        <a:pt x="411" y="62"/>
                      </a:cubicBezTo>
                      <a:cubicBezTo>
                        <a:pt x="413" y="62"/>
                        <a:pt x="414" y="62"/>
                        <a:pt x="416" y="62"/>
                      </a:cubicBezTo>
                      <a:cubicBezTo>
                        <a:pt x="413" y="62"/>
                        <a:pt x="416" y="63"/>
                        <a:pt x="417" y="63"/>
                      </a:cubicBezTo>
                      <a:cubicBezTo>
                        <a:pt x="417" y="63"/>
                        <a:pt x="418" y="63"/>
                        <a:pt x="418" y="64"/>
                      </a:cubicBezTo>
                      <a:cubicBezTo>
                        <a:pt x="418" y="64"/>
                        <a:pt x="416" y="64"/>
                        <a:pt x="416" y="64"/>
                      </a:cubicBezTo>
                      <a:cubicBezTo>
                        <a:pt x="415" y="63"/>
                        <a:pt x="415" y="63"/>
                        <a:pt x="415" y="63"/>
                      </a:cubicBezTo>
                      <a:cubicBezTo>
                        <a:pt x="414" y="63"/>
                        <a:pt x="412" y="63"/>
                        <a:pt x="411" y="63"/>
                      </a:cubicBezTo>
                      <a:cubicBezTo>
                        <a:pt x="411" y="63"/>
                        <a:pt x="412" y="64"/>
                        <a:pt x="412" y="64"/>
                      </a:cubicBezTo>
                      <a:cubicBezTo>
                        <a:pt x="412" y="64"/>
                        <a:pt x="411" y="64"/>
                        <a:pt x="411" y="64"/>
                      </a:cubicBezTo>
                      <a:cubicBezTo>
                        <a:pt x="411" y="64"/>
                        <a:pt x="414" y="64"/>
                        <a:pt x="415" y="64"/>
                      </a:cubicBezTo>
                      <a:cubicBezTo>
                        <a:pt x="417" y="64"/>
                        <a:pt x="418" y="65"/>
                        <a:pt x="420" y="66"/>
                      </a:cubicBezTo>
                      <a:cubicBezTo>
                        <a:pt x="418" y="66"/>
                        <a:pt x="418" y="66"/>
                        <a:pt x="418" y="66"/>
                      </a:cubicBezTo>
                      <a:cubicBezTo>
                        <a:pt x="418" y="66"/>
                        <a:pt x="418" y="67"/>
                        <a:pt x="419" y="67"/>
                      </a:cubicBezTo>
                      <a:cubicBezTo>
                        <a:pt x="416" y="68"/>
                        <a:pt x="413" y="67"/>
                        <a:pt x="411" y="67"/>
                      </a:cubicBezTo>
                      <a:cubicBezTo>
                        <a:pt x="408" y="68"/>
                        <a:pt x="407" y="69"/>
                        <a:pt x="405" y="69"/>
                      </a:cubicBezTo>
                      <a:cubicBezTo>
                        <a:pt x="403" y="69"/>
                        <a:pt x="402" y="68"/>
                        <a:pt x="400" y="69"/>
                      </a:cubicBezTo>
                      <a:cubicBezTo>
                        <a:pt x="394" y="70"/>
                        <a:pt x="389" y="69"/>
                        <a:pt x="385" y="69"/>
                      </a:cubicBezTo>
                      <a:cubicBezTo>
                        <a:pt x="382" y="69"/>
                        <a:pt x="376" y="69"/>
                        <a:pt x="372" y="71"/>
                      </a:cubicBezTo>
                      <a:cubicBezTo>
                        <a:pt x="375" y="71"/>
                        <a:pt x="371" y="71"/>
                        <a:pt x="370" y="72"/>
                      </a:cubicBezTo>
                      <a:cubicBezTo>
                        <a:pt x="371" y="72"/>
                        <a:pt x="373" y="73"/>
                        <a:pt x="370" y="73"/>
                      </a:cubicBezTo>
                      <a:cubicBezTo>
                        <a:pt x="373" y="73"/>
                        <a:pt x="375" y="74"/>
                        <a:pt x="374" y="77"/>
                      </a:cubicBezTo>
                      <a:cubicBezTo>
                        <a:pt x="372" y="78"/>
                        <a:pt x="375" y="79"/>
                        <a:pt x="377" y="80"/>
                      </a:cubicBezTo>
                      <a:cubicBezTo>
                        <a:pt x="380" y="80"/>
                        <a:pt x="383" y="80"/>
                        <a:pt x="385" y="82"/>
                      </a:cubicBezTo>
                      <a:cubicBezTo>
                        <a:pt x="386" y="82"/>
                        <a:pt x="386" y="83"/>
                        <a:pt x="386" y="83"/>
                      </a:cubicBezTo>
                      <a:cubicBezTo>
                        <a:pt x="387" y="84"/>
                        <a:pt x="388" y="84"/>
                        <a:pt x="387" y="84"/>
                      </a:cubicBezTo>
                      <a:cubicBezTo>
                        <a:pt x="384" y="85"/>
                        <a:pt x="380" y="85"/>
                        <a:pt x="378" y="84"/>
                      </a:cubicBezTo>
                      <a:cubicBezTo>
                        <a:pt x="377" y="84"/>
                        <a:pt x="375" y="83"/>
                        <a:pt x="373" y="83"/>
                      </a:cubicBezTo>
                      <a:cubicBezTo>
                        <a:pt x="375" y="83"/>
                        <a:pt x="373" y="82"/>
                        <a:pt x="373" y="82"/>
                      </a:cubicBezTo>
                      <a:cubicBezTo>
                        <a:pt x="372" y="82"/>
                        <a:pt x="371" y="81"/>
                        <a:pt x="369" y="81"/>
                      </a:cubicBezTo>
                      <a:cubicBezTo>
                        <a:pt x="368" y="81"/>
                        <a:pt x="366" y="80"/>
                        <a:pt x="364" y="80"/>
                      </a:cubicBezTo>
                      <a:cubicBezTo>
                        <a:pt x="362" y="79"/>
                        <a:pt x="359" y="79"/>
                        <a:pt x="358" y="79"/>
                      </a:cubicBezTo>
                      <a:cubicBezTo>
                        <a:pt x="355" y="80"/>
                        <a:pt x="352" y="82"/>
                        <a:pt x="351" y="81"/>
                      </a:cubicBezTo>
                      <a:cubicBezTo>
                        <a:pt x="349" y="83"/>
                        <a:pt x="352" y="82"/>
                        <a:pt x="353" y="82"/>
                      </a:cubicBezTo>
                      <a:cubicBezTo>
                        <a:pt x="355" y="82"/>
                        <a:pt x="356" y="83"/>
                        <a:pt x="356" y="84"/>
                      </a:cubicBezTo>
                      <a:cubicBezTo>
                        <a:pt x="352" y="85"/>
                        <a:pt x="350" y="84"/>
                        <a:pt x="348" y="83"/>
                      </a:cubicBezTo>
                      <a:cubicBezTo>
                        <a:pt x="347" y="83"/>
                        <a:pt x="344" y="84"/>
                        <a:pt x="341" y="84"/>
                      </a:cubicBezTo>
                      <a:cubicBezTo>
                        <a:pt x="341" y="84"/>
                        <a:pt x="341" y="86"/>
                        <a:pt x="343" y="87"/>
                      </a:cubicBezTo>
                      <a:cubicBezTo>
                        <a:pt x="344" y="87"/>
                        <a:pt x="346" y="87"/>
                        <a:pt x="347" y="88"/>
                      </a:cubicBezTo>
                      <a:cubicBezTo>
                        <a:pt x="348" y="88"/>
                        <a:pt x="351" y="90"/>
                        <a:pt x="354" y="88"/>
                      </a:cubicBezTo>
                      <a:cubicBezTo>
                        <a:pt x="353" y="90"/>
                        <a:pt x="355" y="89"/>
                        <a:pt x="356" y="90"/>
                      </a:cubicBezTo>
                      <a:cubicBezTo>
                        <a:pt x="357" y="90"/>
                        <a:pt x="356" y="91"/>
                        <a:pt x="358" y="90"/>
                      </a:cubicBezTo>
                      <a:cubicBezTo>
                        <a:pt x="358" y="91"/>
                        <a:pt x="358" y="91"/>
                        <a:pt x="358" y="91"/>
                      </a:cubicBezTo>
                      <a:cubicBezTo>
                        <a:pt x="359" y="91"/>
                        <a:pt x="360" y="92"/>
                        <a:pt x="362" y="91"/>
                      </a:cubicBezTo>
                      <a:cubicBezTo>
                        <a:pt x="357" y="96"/>
                        <a:pt x="350" y="87"/>
                        <a:pt x="347" y="90"/>
                      </a:cubicBezTo>
                      <a:cubicBezTo>
                        <a:pt x="347" y="89"/>
                        <a:pt x="343" y="90"/>
                        <a:pt x="341" y="90"/>
                      </a:cubicBezTo>
                      <a:cubicBezTo>
                        <a:pt x="339" y="90"/>
                        <a:pt x="336" y="90"/>
                        <a:pt x="336" y="88"/>
                      </a:cubicBezTo>
                      <a:cubicBezTo>
                        <a:pt x="337" y="88"/>
                        <a:pt x="336" y="86"/>
                        <a:pt x="336" y="86"/>
                      </a:cubicBezTo>
                      <a:cubicBezTo>
                        <a:pt x="336" y="84"/>
                        <a:pt x="336" y="84"/>
                        <a:pt x="337" y="82"/>
                      </a:cubicBezTo>
                      <a:cubicBezTo>
                        <a:pt x="340" y="79"/>
                        <a:pt x="337" y="74"/>
                        <a:pt x="332" y="76"/>
                      </a:cubicBezTo>
                      <a:cubicBezTo>
                        <a:pt x="333" y="77"/>
                        <a:pt x="337" y="81"/>
                        <a:pt x="332" y="83"/>
                      </a:cubicBezTo>
                      <a:cubicBezTo>
                        <a:pt x="330" y="84"/>
                        <a:pt x="327" y="83"/>
                        <a:pt x="325" y="84"/>
                      </a:cubicBezTo>
                      <a:cubicBezTo>
                        <a:pt x="324" y="84"/>
                        <a:pt x="323" y="85"/>
                        <a:pt x="323" y="86"/>
                      </a:cubicBezTo>
                      <a:cubicBezTo>
                        <a:pt x="322" y="87"/>
                        <a:pt x="321" y="87"/>
                        <a:pt x="319" y="88"/>
                      </a:cubicBezTo>
                      <a:cubicBezTo>
                        <a:pt x="323" y="89"/>
                        <a:pt x="325" y="91"/>
                        <a:pt x="327" y="93"/>
                      </a:cubicBezTo>
                      <a:cubicBezTo>
                        <a:pt x="327" y="93"/>
                        <a:pt x="329" y="94"/>
                        <a:pt x="328" y="96"/>
                      </a:cubicBezTo>
                      <a:cubicBezTo>
                        <a:pt x="328" y="96"/>
                        <a:pt x="326" y="97"/>
                        <a:pt x="325" y="98"/>
                      </a:cubicBezTo>
                      <a:cubicBezTo>
                        <a:pt x="325" y="99"/>
                        <a:pt x="325" y="99"/>
                        <a:pt x="324" y="100"/>
                      </a:cubicBezTo>
                      <a:cubicBezTo>
                        <a:pt x="323" y="103"/>
                        <a:pt x="324" y="103"/>
                        <a:pt x="325" y="104"/>
                      </a:cubicBezTo>
                      <a:cubicBezTo>
                        <a:pt x="325" y="105"/>
                        <a:pt x="325" y="107"/>
                        <a:pt x="326" y="107"/>
                      </a:cubicBezTo>
                      <a:cubicBezTo>
                        <a:pt x="328" y="107"/>
                        <a:pt x="331" y="107"/>
                        <a:pt x="333" y="107"/>
                      </a:cubicBezTo>
                      <a:cubicBezTo>
                        <a:pt x="336" y="106"/>
                        <a:pt x="338" y="105"/>
                        <a:pt x="340" y="106"/>
                      </a:cubicBezTo>
                      <a:cubicBezTo>
                        <a:pt x="341" y="107"/>
                        <a:pt x="344" y="106"/>
                        <a:pt x="346" y="107"/>
                      </a:cubicBezTo>
                      <a:cubicBezTo>
                        <a:pt x="347" y="108"/>
                        <a:pt x="349" y="108"/>
                        <a:pt x="351" y="109"/>
                      </a:cubicBezTo>
                      <a:cubicBezTo>
                        <a:pt x="353" y="110"/>
                        <a:pt x="352" y="110"/>
                        <a:pt x="353" y="112"/>
                      </a:cubicBezTo>
                      <a:cubicBezTo>
                        <a:pt x="353" y="113"/>
                        <a:pt x="355" y="113"/>
                        <a:pt x="355" y="114"/>
                      </a:cubicBezTo>
                      <a:cubicBezTo>
                        <a:pt x="355" y="115"/>
                        <a:pt x="352" y="115"/>
                        <a:pt x="352" y="116"/>
                      </a:cubicBezTo>
                      <a:cubicBezTo>
                        <a:pt x="350" y="116"/>
                        <a:pt x="351" y="118"/>
                        <a:pt x="352" y="118"/>
                      </a:cubicBezTo>
                      <a:cubicBezTo>
                        <a:pt x="354" y="118"/>
                        <a:pt x="355" y="119"/>
                        <a:pt x="358" y="119"/>
                      </a:cubicBezTo>
                      <a:cubicBezTo>
                        <a:pt x="358" y="119"/>
                        <a:pt x="358" y="120"/>
                        <a:pt x="359" y="119"/>
                      </a:cubicBezTo>
                      <a:cubicBezTo>
                        <a:pt x="360" y="119"/>
                        <a:pt x="361" y="120"/>
                        <a:pt x="361" y="120"/>
                      </a:cubicBezTo>
                      <a:cubicBezTo>
                        <a:pt x="358" y="119"/>
                        <a:pt x="349" y="121"/>
                        <a:pt x="348" y="117"/>
                      </a:cubicBezTo>
                      <a:cubicBezTo>
                        <a:pt x="350" y="118"/>
                        <a:pt x="349" y="116"/>
                        <a:pt x="350" y="116"/>
                      </a:cubicBezTo>
                      <a:cubicBezTo>
                        <a:pt x="350" y="115"/>
                        <a:pt x="350" y="114"/>
                        <a:pt x="350" y="113"/>
                      </a:cubicBezTo>
                      <a:cubicBezTo>
                        <a:pt x="350" y="111"/>
                        <a:pt x="348" y="111"/>
                        <a:pt x="347" y="110"/>
                      </a:cubicBezTo>
                      <a:cubicBezTo>
                        <a:pt x="345" y="110"/>
                        <a:pt x="345" y="109"/>
                        <a:pt x="344" y="109"/>
                      </a:cubicBezTo>
                      <a:cubicBezTo>
                        <a:pt x="341" y="108"/>
                        <a:pt x="337" y="109"/>
                        <a:pt x="335" y="110"/>
                      </a:cubicBezTo>
                      <a:cubicBezTo>
                        <a:pt x="333" y="110"/>
                        <a:pt x="330" y="110"/>
                        <a:pt x="330" y="111"/>
                      </a:cubicBezTo>
                      <a:cubicBezTo>
                        <a:pt x="330" y="113"/>
                        <a:pt x="329" y="113"/>
                        <a:pt x="330" y="114"/>
                      </a:cubicBezTo>
                      <a:cubicBezTo>
                        <a:pt x="331" y="115"/>
                        <a:pt x="335" y="118"/>
                        <a:pt x="329" y="120"/>
                      </a:cubicBezTo>
                      <a:cubicBezTo>
                        <a:pt x="326" y="121"/>
                        <a:pt x="327" y="123"/>
                        <a:pt x="325" y="124"/>
                      </a:cubicBezTo>
                      <a:cubicBezTo>
                        <a:pt x="324" y="126"/>
                        <a:pt x="321" y="126"/>
                        <a:pt x="319" y="127"/>
                      </a:cubicBezTo>
                      <a:cubicBezTo>
                        <a:pt x="317" y="128"/>
                        <a:pt x="316" y="128"/>
                        <a:pt x="315" y="129"/>
                      </a:cubicBezTo>
                      <a:cubicBezTo>
                        <a:pt x="315" y="130"/>
                        <a:pt x="313" y="131"/>
                        <a:pt x="312" y="131"/>
                      </a:cubicBezTo>
                      <a:cubicBezTo>
                        <a:pt x="311" y="131"/>
                        <a:pt x="310" y="130"/>
                        <a:pt x="309" y="130"/>
                      </a:cubicBezTo>
                      <a:cubicBezTo>
                        <a:pt x="307" y="129"/>
                        <a:pt x="304" y="130"/>
                        <a:pt x="302" y="130"/>
                      </a:cubicBezTo>
                      <a:cubicBezTo>
                        <a:pt x="299" y="129"/>
                        <a:pt x="297" y="129"/>
                        <a:pt x="295" y="129"/>
                      </a:cubicBezTo>
                      <a:cubicBezTo>
                        <a:pt x="293" y="129"/>
                        <a:pt x="293" y="127"/>
                        <a:pt x="291" y="126"/>
                      </a:cubicBezTo>
                      <a:cubicBezTo>
                        <a:pt x="294" y="125"/>
                        <a:pt x="296" y="126"/>
                        <a:pt x="297" y="126"/>
                      </a:cubicBezTo>
                      <a:cubicBezTo>
                        <a:pt x="299" y="126"/>
                        <a:pt x="299" y="128"/>
                        <a:pt x="302" y="127"/>
                      </a:cubicBezTo>
                      <a:cubicBezTo>
                        <a:pt x="302" y="127"/>
                        <a:pt x="303" y="127"/>
                        <a:pt x="304" y="127"/>
                      </a:cubicBezTo>
                      <a:cubicBezTo>
                        <a:pt x="304" y="127"/>
                        <a:pt x="304" y="127"/>
                        <a:pt x="304" y="127"/>
                      </a:cubicBezTo>
                      <a:cubicBezTo>
                        <a:pt x="303" y="127"/>
                        <a:pt x="303" y="128"/>
                        <a:pt x="304" y="128"/>
                      </a:cubicBezTo>
                      <a:cubicBezTo>
                        <a:pt x="303" y="128"/>
                        <a:pt x="303" y="128"/>
                        <a:pt x="302" y="127"/>
                      </a:cubicBezTo>
                      <a:cubicBezTo>
                        <a:pt x="302" y="127"/>
                        <a:pt x="301" y="128"/>
                        <a:pt x="301" y="128"/>
                      </a:cubicBezTo>
                      <a:cubicBezTo>
                        <a:pt x="301" y="129"/>
                        <a:pt x="303" y="129"/>
                        <a:pt x="305" y="129"/>
                      </a:cubicBezTo>
                      <a:cubicBezTo>
                        <a:pt x="305" y="129"/>
                        <a:pt x="305" y="128"/>
                        <a:pt x="304" y="128"/>
                      </a:cubicBezTo>
                      <a:cubicBezTo>
                        <a:pt x="305" y="129"/>
                        <a:pt x="308" y="128"/>
                        <a:pt x="309" y="128"/>
                      </a:cubicBezTo>
                      <a:cubicBezTo>
                        <a:pt x="310" y="126"/>
                        <a:pt x="308" y="125"/>
                        <a:pt x="306" y="126"/>
                      </a:cubicBezTo>
                      <a:cubicBezTo>
                        <a:pt x="307" y="126"/>
                        <a:pt x="308" y="125"/>
                        <a:pt x="308" y="125"/>
                      </a:cubicBezTo>
                      <a:cubicBezTo>
                        <a:pt x="309" y="125"/>
                        <a:pt x="314" y="124"/>
                        <a:pt x="312" y="123"/>
                      </a:cubicBezTo>
                      <a:cubicBezTo>
                        <a:pt x="313" y="123"/>
                        <a:pt x="313" y="123"/>
                        <a:pt x="313" y="123"/>
                      </a:cubicBezTo>
                      <a:cubicBezTo>
                        <a:pt x="313" y="123"/>
                        <a:pt x="313" y="123"/>
                        <a:pt x="313" y="123"/>
                      </a:cubicBezTo>
                      <a:cubicBezTo>
                        <a:pt x="316" y="122"/>
                        <a:pt x="316" y="119"/>
                        <a:pt x="320" y="118"/>
                      </a:cubicBezTo>
                      <a:cubicBezTo>
                        <a:pt x="319" y="118"/>
                        <a:pt x="321" y="116"/>
                        <a:pt x="320" y="116"/>
                      </a:cubicBezTo>
                      <a:cubicBezTo>
                        <a:pt x="320" y="115"/>
                        <a:pt x="320" y="115"/>
                        <a:pt x="322" y="114"/>
                      </a:cubicBezTo>
                      <a:cubicBezTo>
                        <a:pt x="322" y="113"/>
                        <a:pt x="324" y="112"/>
                        <a:pt x="323" y="111"/>
                      </a:cubicBezTo>
                      <a:cubicBezTo>
                        <a:pt x="322" y="110"/>
                        <a:pt x="322" y="110"/>
                        <a:pt x="321" y="110"/>
                      </a:cubicBezTo>
                      <a:cubicBezTo>
                        <a:pt x="319" y="110"/>
                        <a:pt x="313" y="109"/>
                        <a:pt x="316" y="106"/>
                      </a:cubicBezTo>
                      <a:cubicBezTo>
                        <a:pt x="317" y="105"/>
                        <a:pt x="316" y="105"/>
                        <a:pt x="316" y="104"/>
                      </a:cubicBezTo>
                      <a:cubicBezTo>
                        <a:pt x="316" y="103"/>
                        <a:pt x="316" y="103"/>
                        <a:pt x="316" y="102"/>
                      </a:cubicBezTo>
                      <a:cubicBezTo>
                        <a:pt x="317" y="100"/>
                        <a:pt x="315" y="99"/>
                        <a:pt x="316" y="97"/>
                      </a:cubicBezTo>
                      <a:cubicBezTo>
                        <a:pt x="316" y="97"/>
                        <a:pt x="318" y="97"/>
                        <a:pt x="318" y="96"/>
                      </a:cubicBezTo>
                      <a:cubicBezTo>
                        <a:pt x="317" y="95"/>
                        <a:pt x="318" y="94"/>
                        <a:pt x="318" y="93"/>
                      </a:cubicBezTo>
                      <a:cubicBezTo>
                        <a:pt x="319" y="89"/>
                        <a:pt x="311" y="90"/>
                        <a:pt x="311" y="87"/>
                      </a:cubicBezTo>
                      <a:cubicBezTo>
                        <a:pt x="312" y="87"/>
                        <a:pt x="313" y="87"/>
                        <a:pt x="314" y="86"/>
                      </a:cubicBezTo>
                      <a:cubicBezTo>
                        <a:pt x="315" y="85"/>
                        <a:pt x="314" y="84"/>
                        <a:pt x="315" y="84"/>
                      </a:cubicBezTo>
                      <a:cubicBezTo>
                        <a:pt x="316" y="84"/>
                        <a:pt x="318" y="82"/>
                        <a:pt x="318" y="81"/>
                      </a:cubicBezTo>
                      <a:cubicBezTo>
                        <a:pt x="319" y="78"/>
                        <a:pt x="318" y="77"/>
                        <a:pt x="316" y="76"/>
                      </a:cubicBezTo>
                      <a:cubicBezTo>
                        <a:pt x="314" y="76"/>
                        <a:pt x="313" y="77"/>
                        <a:pt x="311" y="76"/>
                      </a:cubicBezTo>
                      <a:cubicBezTo>
                        <a:pt x="310" y="75"/>
                        <a:pt x="308" y="75"/>
                        <a:pt x="306" y="75"/>
                      </a:cubicBezTo>
                      <a:cubicBezTo>
                        <a:pt x="302" y="76"/>
                        <a:pt x="299" y="76"/>
                        <a:pt x="296" y="76"/>
                      </a:cubicBezTo>
                      <a:cubicBezTo>
                        <a:pt x="298" y="75"/>
                        <a:pt x="296" y="75"/>
                        <a:pt x="294" y="75"/>
                      </a:cubicBezTo>
                      <a:cubicBezTo>
                        <a:pt x="294" y="76"/>
                        <a:pt x="292" y="77"/>
                        <a:pt x="291" y="77"/>
                      </a:cubicBezTo>
                      <a:cubicBezTo>
                        <a:pt x="290" y="80"/>
                        <a:pt x="290" y="84"/>
                        <a:pt x="286" y="85"/>
                      </a:cubicBezTo>
                      <a:cubicBezTo>
                        <a:pt x="284" y="87"/>
                        <a:pt x="281" y="88"/>
                        <a:pt x="279" y="89"/>
                      </a:cubicBezTo>
                      <a:cubicBezTo>
                        <a:pt x="277" y="89"/>
                        <a:pt x="274" y="91"/>
                        <a:pt x="277" y="91"/>
                      </a:cubicBezTo>
                      <a:cubicBezTo>
                        <a:pt x="274" y="92"/>
                        <a:pt x="276" y="93"/>
                        <a:pt x="277" y="93"/>
                      </a:cubicBezTo>
                      <a:cubicBezTo>
                        <a:pt x="280" y="92"/>
                        <a:pt x="279" y="94"/>
                        <a:pt x="279" y="96"/>
                      </a:cubicBezTo>
                      <a:cubicBezTo>
                        <a:pt x="279" y="97"/>
                        <a:pt x="278" y="97"/>
                        <a:pt x="278" y="98"/>
                      </a:cubicBezTo>
                      <a:cubicBezTo>
                        <a:pt x="279" y="98"/>
                        <a:pt x="280" y="98"/>
                        <a:pt x="280" y="99"/>
                      </a:cubicBezTo>
                      <a:cubicBezTo>
                        <a:pt x="280" y="100"/>
                        <a:pt x="277" y="100"/>
                        <a:pt x="277" y="100"/>
                      </a:cubicBezTo>
                      <a:cubicBezTo>
                        <a:pt x="276" y="101"/>
                        <a:pt x="275" y="103"/>
                        <a:pt x="277" y="103"/>
                      </a:cubicBezTo>
                      <a:cubicBezTo>
                        <a:pt x="277" y="102"/>
                        <a:pt x="280" y="103"/>
                        <a:pt x="281" y="103"/>
                      </a:cubicBezTo>
                      <a:cubicBezTo>
                        <a:pt x="282" y="103"/>
                        <a:pt x="283" y="104"/>
                        <a:pt x="285" y="103"/>
                      </a:cubicBezTo>
                      <a:cubicBezTo>
                        <a:pt x="286" y="104"/>
                        <a:pt x="285" y="105"/>
                        <a:pt x="286" y="106"/>
                      </a:cubicBezTo>
                      <a:cubicBezTo>
                        <a:pt x="286" y="107"/>
                        <a:pt x="286" y="107"/>
                        <a:pt x="287" y="108"/>
                      </a:cubicBezTo>
                      <a:cubicBezTo>
                        <a:pt x="288" y="108"/>
                        <a:pt x="288" y="109"/>
                        <a:pt x="289" y="109"/>
                      </a:cubicBezTo>
                      <a:cubicBezTo>
                        <a:pt x="291" y="109"/>
                        <a:pt x="291" y="108"/>
                        <a:pt x="292" y="109"/>
                      </a:cubicBezTo>
                      <a:cubicBezTo>
                        <a:pt x="291" y="109"/>
                        <a:pt x="292" y="110"/>
                        <a:pt x="291" y="111"/>
                      </a:cubicBezTo>
                      <a:cubicBezTo>
                        <a:pt x="290" y="111"/>
                        <a:pt x="289" y="113"/>
                        <a:pt x="289" y="113"/>
                      </a:cubicBezTo>
                      <a:cubicBezTo>
                        <a:pt x="288" y="116"/>
                        <a:pt x="285" y="113"/>
                        <a:pt x="285" y="113"/>
                      </a:cubicBezTo>
                      <a:cubicBezTo>
                        <a:pt x="281" y="112"/>
                        <a:pt x="280" y="110"/>
                        <a:pt x="276" y="109"/>
                      </a:cubicBezTo>
                      <a:cubicBezTo>
                        <a:pt x="274" y="109"/>
                        <a:pt x="273" y="109"/>
                        <a:pt x="272" y="108"/>
                      </a:cubicBezTo>
                      <a:cubicBezTo>
                        <a:pt x="271" y="108"/>
                        <a:pt x="266" y="107"/>
                        <a:pt x="269" y="107"/>
                      </a:cubicBezTo>
                      <a:cubicBezTo>
                        <a:pt x="268" y="107"/>
                        <a:pt x="264" y="105"/>
                        <a:pt x="263" y="106"/>
                      </a:cubicBezTo>
                      <a:cubicBezTo>
                        <a:pt x="262" y="108"/>
                        <a:pt x="261" y="106"/>
                        <a:pt x="263" y="105"/>
                      </a:cubicBezTo>
                      <a:cubicBezTo>
                        <a:pt x="260" y="104"/>
                        <a:pt x="257" y="103"/>
                        <a:pt x="254" y="103"/>
                      </a:cubicBezTo>
                      <a:cubicBezTo>
                        <a:pt x="250" y="102"/>
                        <a:pt x="247" y="102"/>
                        <a:pt x="243" y="102"/>
                      </a:cubicBezTo>
                      <a:cubicBezTo>
                        <a:pt x="241" y="102"/>
                        <a:pt x="239" y="102"/>
                        <a:pt x="237" y="102"/>
                      </a:cubicBezTo>
                      <a:cubicBezTo>
                        <a:pt x="236" y="101"/>
                        <a:pt x="235" y="101"/>
                        <a:pt x="233" y="102"/>
                      </a:cubicBezTo>
                      <a:cubicBezTo>
                        <a:pt x="233" y="102"/>
                        <a:pt x="233" y="103"/>
                        <a:pt x="233" y="103"/>
                      </a:cubicBezTo>
                      <a:cubicBezTo>
                        <a:pt x="232" y="103"/>
                        <a:pt x="232" y="103"/>
                        <a:pt x="232" y="103"/>
                      </a:cubicBezTo>
                      <a:cubicBezTo>
                        <a:pt x="231" y="103"/>
                        <a:pt x="230" y="103"/>
                        <a:pt x="230" y="103"/>
                      </a:cubicBezTo>
                      <a:cubicBezTo>
                        <a:pt x="230" y="104"/>
                        <a:pt x="232" y="104"/>
                        <a:pt x="233" y="106"/>
                      </a:cubicBezTo>
                      <a:cubicBezTo>
                        <a:pt x="233" y="107"/>
                        <a:pt x="235" y="106"/>
                        <a:pt x="235" y="107"/>
                      </a:cubicBezTo>
                      <a:cubicBezTo>
                        <a:pt x="235" y="111"/>
                        <a:pt x="228" y="110"/>
                        <a:pt x="227" y="111"/>
                      </a:cubicBezTo>
                      <a:cubicBezTo>
                        <a:pt x="227" y="111"/>
                        <a:pt x="229" y="112"/>
                        <a:pt x="228" y="113"/>
                      </a:cubicBezTo>
                      <a:cubicBezTo>
                        <a:pt x="227" y="114"/>
                        <a:pt x="225" y="113"/>
                        <a:pt x="224" y="113"/>
                      </a:cubicBezTo>
                      <a:cubicBezTo>
                        <a:pt x="222" y="113"/>
                        <a:pt x="221" y="110"/>
                        <a:pt x="224" y="110"/>
                      </a:cubicBezTo>
                      <a:cubicBezTo>
                        <a:pt x="224" y="110"/>
                        <a:pt x="220" y="108"/>
                        <a:pt x="223" y="108"/>
                      </a:cubicBezTo>
                      <a:cubicBezTo>
                        <a:pt x="221" y="109"/>
                        <a:pt x="219" y="108"/>
                        <a:pt x="216" y="110"/>
                      </a:cubicBezTo>
                      <a:cubicBezTo>
                        <a:pt x="217" y="110"/>
                        <a:pt x="217" y="110"/>
                        <a:pt x="217" y="110"/>
                      </a:cubicBezTo>
                      <a:cubicBezTo>
                        <a:pt x="217" y="110"/>
                        <a:pt x="214" y="109"/>
                        <a:pt x="214" y="110"/>
                      </a:cubicBezTo>
                      <a:cubicBezTo>
                        <a:pt x="214" y="110"/>
                        <a:pt x="213" y="110"/>
                        <a:pt x="213" y="110"/>
                      </a:cubicBezTo>
                      <a:cubicBezTo>
                        <a:pt x="211" y="110"/>
                        <a:pt x="210" y="111"/>
                        <a:pt x="209" y="111"/>
                      </a:cubicBezTo>
                      <a:cubicBezTo>
                        <a:pt x="208" y="112"/>
                        <a:pt x="208" y="111"/>
                        <a:pt x="207" y="111"/>
                      </a:cubicBezTo>
                      <a:cubicBezTo>
                        <a:pt x="204" y="110"/>
                        <a:pt x="194" y="110"/>
                        <a:pt x="193" y="115"/>
                      </a:cubicBezTo>
                      <a:cubicBezTo>
                        <a:pt x="191" y="115"/>
                        <a:pt x="191" y="114"/>
                        <a:pt x="191" y="114"/>
                      </a:cubicBezTo>
                      <a:cubicBezTo>
                        <a:pt x="189" y="114"/>
                        <a:pt x="188" y="115"/>
                        <a:pt x="188" y="114"/>
                      </a:cubicBezTo>
                      <a:cubicBezTo>
                        <a:pt x="186" y="115"/>
                        <a:pt x="183" y="115"/>
                        <a:pt x="182" y="114"/>
                      </a:cubicBezTo>
                      <a:cubicBezTo>
                        <a:pt x="182" y="112"/>
                        <a:pt x="185" y="114"/>
                        <a:pt x="186" y="113"/>
                      </a:cubicBezTo>
                      <a:cubicBezTo>
                        <a:pt x="186" y="112"/>
                        <a:pt x="184" y="110"/>
                        <a:pt x="187" y="110"/>
                      </a:cubicBezTo>
                      <a:cubicBezTo>
                        <a:pt x="186" y="109"/>
                        <a:pt x="185" y="109"/>
                        <a:pt x="184" y="109"/>
                      </a:cubicBezTo>
                      <a:cubicBezTo>
                        <a:pt x="186" y="109"/>
                        <a:pt x="188" y="109"/>
                        <a:pt x="190" y="108"/>
                      </a:cubicBezTo>
                      <a:cubicBezTo>
                        <a:pt x="186" y="108"/>
                        <a:pt x="179" y="109"/>
                        <a:pt x="175" y="111"/>
                      </a:cubicBezTo>
                      <a:cubicBezTo>
                        <a:pt x="177" y="111"/>
                        <a:pt x="177" y="112"/>
                        <a:pt x="178" y="113"/>
                      </a:cubicBezTo>
                      <a:cubicBezTo>
                        <a:pt x="177" y="113"/>
                        <a:pt x="174" y="115"/>
                        <a:pt x="174" y="114"/>
                      </a:cubicBezTo>
                      <a:cubicBezTo>
                        <a:pt x="174" y="113"/>
                        <a:pt x="175" y="112"/>
                        <a:pt x="174" y="112"/>
                      </a:cubicBezTo>
                      <a:cubicBezTo>
                        <a:pt x="173" y="111"/>
                        <a:pt x="171" y="112"/>
                        <a:pt x="170" y="113"/>
                      </a:cubicBezTo>
                      <a:cubicBezTo>
                        <a:pt x="169" y="113"/>
                        <a:pt x="167" y="113"/>
                        <a:pt x="166" y="113"/>
                      </a:cubicBezTo>
                      <a:cubicBezTo>
                        <a:pt x="163" y="113"/>
                        <a:pt x="160" y="116"/>
                        <a:pt x="158" y="116"/>
                      </a:cubicBezTo>
                      <a:cubicBezTo>
                        <a:pt x="155" y="116"/>
                        <a:pt x="152" y="118"/>
                        <a:pt x="149" y="117"/>
                      </a:cubicBezTo>
                      <a:cubicBezTo>
                        <a:pt x="151" y="117"/>
                        <a:pt x="152" y="118"/>
                        <a:pt x="152" y="119"/>
                      </a:cubicBezTo>
                      <a:cubicBezTo>
                        <a:pt x="152" y="119"/>
                        <a:pt x="148" y="118"/>
                        <a:pt x="146" y="119"/>
                      </a:cubicBezTo>
                      <a:cubicBezTo>
                        <a:pt x="146" y="120"/>
                        <a:pt x="145" y="119"/>
                        <a:pt x="143" y="120"/>
                      </a:cubicBezTo>
                      <a:cubicBezTo>
                        <a:pt x="145" y="121"/>
                        <a:pt x="143" y="122"/>
                        <a:pt x="143" y="123"/>
                      </a:cubicBezTo>
                      <a:cubicBezTo>
                        <a:pt x="142" y="123"/>
                        <a:pt x="144" y="124"/>
                        <a:pt x="142" y="125"/>
                      </a:cubicBezTo>
                      <a:cubicBezTo>
                        <a:pt x="141" y="126"/>
                        <a:pt x="139" y="126"/>
                        <a:pt x="138" y="126"/>
                      </a:cubicBezTo>
                      <a:cubicBezTo>
                        <a:pt x="137" y="126"/>
                        <a:pt x="135" y="126"/>
                        <a:pt x="134" y="127"/>
                      </a:cubicBezTo>
                      <a:cubicBezTo>
                        <a:pt x="134" y="126"/>
                        <a:pt x="135" y="126"/>
                        <a:pt x="135" y="126"/>
                      </a:cubicBezTo>
                      <a:cubicBezTo>
                        <a:pt x="133" y="126"/>
                        <a:pt x="131" y="126"/>
                        <a:pt x="130" y="125"/>
                      </a:cubicBezTo>
                      <a:cubicBezTo>
                        <a:pt x="129" y="125"/>
                        <a:pt x="129" y="123"/>
                        <a:pt x="127" y="123"/>
                      </a:cubicBezTo>
                      <a:cubicBezTo>
                        <a:pt x="127" y="123"/>
                        <a:pt x="124" y="123"/>
                        <a:pt x="124" y="122"/>
                      </a:cubicBezTo>
                      <a:cubicBezTo>
                        <a:pt x="123" y="121"/>
                        <a:pt x="125" y="120"/>
                        <a:pt x="127" y="119"/>
                      </a:cubicBezTo>
                      <a:cubicBezTo>
                        <a:pt x="127" y="119"/>
                        <a:pt x="127" y="119"/>
                        <a:pt x="127" y="118"/>
                      </a:cubicBezTo>
                      <a:cubicBezTo>
                        <a:pt x="130" y="117"/>
                        <a:pt x="132" y="118"/>
                        <a:pt x="136" y="117"/>
                      </a:cubicBezTo>
                      <a:cubicBezTo>
                        <a:pt x="135" y="116"/>
                        <a:pt x="133" y="115"/>
                        <a:pt x="132" y="114"/>
                      </a:cubicBezTo>
                      <a:cubicBezTo>
                        <a:pt x="130" y="112"/>
                        <a:pt x="129" y="112"/>
                        <a:pt x="126" y="111"/>
                      </a:cubicBezTo>
                      <a:cubicBezTo>
                        <a:pt x="124" y="111"/>
                        <a:pt x="120" y="112"/>
                        <a:pt x="117" y="111"/>
                      </a:cubicBezTo>
                      <a:cubicBezTo>
                        <a:pt x="116" y="111"/>
                        <a:pt x="114" y="110"/>
                        <a:pt x="112" y="111"/>
                      </a:cubicBezTo>
                      <a:cubicBezTo>
                        <a:pt x="114" y="112"/>
                        <a:pt x="117" y="112"/>
                        <a:pt x="118" y="114"/>
                      </a:cubicBezTo>
                      <a:cubicBezTo>
                        <a:pt x="119" y="114"/>
                        <a:pt x="118" y="116"/>
                        <a:pt x="119" y="116"/>
                      </a:cubicBezTo>
                      <a:cubicBezTo>
                        <a:pt x="118" y="116"/>
                        <a:pt x="118" y="116"/>
                        <a:pt x="118" y="117"/>
                      </a:cubicBezTo>
                      <a:cubicBezTo>
                        <a:pt x="117" y="117"/>
                        <a:pt x="118" y="117"/>
                        <a:pt x="118" y="118"/>
                      </a:cubicBezTo>
                      <a:cubicBezTo>
                        <a:pt x="117" y="119"/>
                        <a:pt x="117" y="120"/>
                        <a:pt x="116" y="120"/>
                      </a:cubicBezTo>
                      <a:cubicBezTo>
                        <a:pt x="116" y="121"/>
                        <a:pt x="115" y="123"/>
                        <a:pt x="116" y="123"/>
                      </a:cubicBezTo>
                      <a:cubicBezTo>
                        <a:pt x="117" y="123"/>
                        <a:pt x="119" y="123"/>
                        <a:pt x="120" y="125"/>
                      </a:cubicBezTo>
                      <a:cubicBezTo>
                        <a:pt x="121" y="125"/>
                        <a:pt x="119" y="127"/>
                        <a:pt x="121" y="128"/>
                      </a:cubicBezTo>
                      <a:cubicBezTo>
                        <a:pt x="117" y="129"/>
                        <a:pt x="117" y="133"/>
                        <a:pt x="118" y="134"/>
                      </a:cubicBezTo>
                      <a:cubicBezTo>
                        <a:pt x="117" y="133"/>
                        <a:pt x="117" y="132"/>
                        <a:pt x="116" y="131"/>
                      </a:cubicBezTo>
                      <a:cubicBezTo>
                        <a:pt x="115" y="131"/>
                        <a:pt x="113" y="131"/>
                        <a:pt x="113" y="133"/>
                      </a:cubicBezTo>
                      <a:cubicBezTo>
                        <a:pt x="113" y="133"/>
                        <a:pt x="113" y="132"/>
                        <a:pt x="113" y="132"/>
                      </a:cubicBezTo>
                      <a:cubicBezTo>
                        <a:pt x="113" y="132"/>
                        <a:pt x="113" y="131"/>
                        <a:pt x="114" y="131"/>
                      </a:cubicBezTo>
                      <a:cubicBezTo>
                        <a:pt x="115" y="129"/>
                        <a:pt x="112" y="129"/>
                        <a:pt x="110" y="129"/>
                      </a:cubicBezTo>
                      <a:cubicBezTo>
                        <a:pt x="109" y="129"/>
                        <a:pt x="108" y="129"/>
                        <a:pt x="106" y="129"/>
                      </a:cubicBezTo>
                      <a:cubicBezTo>
                        <a:pt x="104" y="129"/>
                        <a:pt x="103" y="129"/>
                        <a:pt x="102" y="130"/>
                      </a:cubicBezTo>
                      <a:cubicBezTo>
                        <a:pt x="100" y="132"/>
                        <a:pt x="98" y="132"/>
                        <a:pt x="96" y="133"/>
                      </a:cubicBezTo>
                      <a:cubicBezTo>
                        <a:pt x="94" y="133"/>
                        <a:pt x="93" y="135"/>
                        <a:pt x="90" y="135"/>
                      </a:cubicBezTo>
                      <a:cubicBezTo>
                        <a:pt x="90" y="135"/>
                        <a:pt x="87" y="136"/>
                        <a:pt x="87" y="138"/>
                      </a:cubicBezTo>
                      <a:cubicBezTo>
                        <a:pt x="87" y="139"/>
                        <a:pt x="90" y="141"/>
                        <a:pt x="90" y="141"/>
                      </a:cubicBezTo>
                      <a:cubicBezTo>
                        <a:pt x="91" y="142"/>
                        <a:pt x="92" y="143"/>
                        <a:pt x="93" y="145"/>
                      </a:cubicBezTo>
                      <a:cubicBezTo>
                        <a:pt x="91" y="145"/>
                        <a:pt x="89" y="144"/>
                        <a:pt x="88" y="144"/>
                      </a:cubicBezTo>
                      <a:cubicBezTo>
                        <a:pt x="86" y="145"/>
                        <a:pt x="85" y="145"/>
                        <a:pt x="84" y="144"/>
                      </a:cubicBezTo>
                      <a:cubicBezTo>
                        <a:pt x="82" y="143"/>
                        <a:pt x="80" y="143"/>
                        <a:pt x="79" y="143"/>
                      </a:cubicBezTo>
                      <a:cubicBezTo>
                        <a:pt x="77" y="143"/>
                        <a:pt x="76" y="145"/>
                        <a:pt x="76" y="143"/>
                      </a:cubicBezTo>
                      <a:cubicBezTo>
                        <a:pt x="77" y="143"/>
                        <a:pt x="77" y="143"/>
                        <a:pt x="77" y="142"/>
                      </a:cubicBezTo>
                      <a:cubicBezTo>
                        <a:pt x="74" y="143"/>
                        <a:pt x="74" y="141"/>
                        <a:pt x="71" y="141"/>
                      </a:cubicBezTo>
                      <a:cubicBezTo>
                        <a:pt x="70" y="140"/>
                        <a:pt x="68" y="139"/>
                        <a:pt x="67" y="141"/>
                      </a:cubicBezTo>
                      <a:cubicBezTo>
                        <a:pt x="66" y="142"/>
                        <a:pt x="66" y="142"/>
                        <a:pt x="64" y="142"/>
                      </a:cubicBezTo>
                      <a:cubicBezTo>
                        <a:pt x="65" y="144"/>
                        <a:pt x="67" y="145"/>
                        <a:pt x="69" y="146"/>
                      </a:cubicBezTo>
                      <a:cubicBezTo>
                        <a:pt x="70" y="147"/>
                        <a:pt x="71" y="147"/>
                        <a:pt x="72" y="147"/>
                      </a:cubicBezTo>
                      <a:cubicBezTo>
                        <a:pt x="74" y="146"/>
                        <a:pt x="74" y="147"/>
                        <a:pt x="75" y="148"/>
                      </a:cubicBezTo>
                      <a:cubicBezTo>
                        <a:pt x="74" y="148"/>
                        <a:pt x="77" y="151"/>
                        <a:pt x="73" y="150"/>
                      </a:cubicBezTo>
                      <a:cubicBezTo>
                        <a:pt x="72" y="150"/>
                        <a:pt x="71" y="151"/>
                        <a:pt x="70" y="151"/>
                      </a:cubicBezTo>
                      <a:cubicBezTo>
                        <a:pt x="68" y="150"/>
                        <a:pt x="66" y="150"/>
                        <a:pt x="65" y="150"/>
                      </a:cubicBezTo>
                      <a:cubicBezTo>
                        <a:pt x="63" y="149"/>
                        <a:pt x="63" y="148"/>
                        <a:pt x="62" y="148"/>
                      </a:cubicBezTo>
                      <a:cubicBezTo>
                        <a:pt x="61" y="148"/>
                        <a:pt x="61" y="148"/>
                        <a:pt x="60" y="148"/>
                      </a:cubicBezTo>
                      <a:cubicBezTo>
                        <a:pt x="60" y="147"/>
                        <a:pt x="60" y="147"/>
                        <a:pt x="60" y="147"/>
                      </a:cubicBezTo>
                      <a:cubicBezTo>
                        <a:pt x="58" y="146"/>
                        <a:pt x="57" y="148"/>
                        <a:pt x="56" y="147"/>
                      </a:cubicBezTo>
                      <a:cubicBezTo>
                        <a:pt x="55" y="146"/>
                        <a:pt x="54" y="146"/>
                        <a:pt x="53" y="145"/>
                      </a:cubicBezTo>
                      <a:cubicBezTo>
                        <a:pt x="53" y="145"/>
                        <a:pt x="54" y="145"/>
                        <a:pt x="54" y="144"/>
                      </a:cubicBezTo>
                      <a:cubicBezTo>
                        <a:pt x="53" y="144"/>
                        <a:pt x="53" y="144"/>
                        <a:pt x="53" y="144"/>
                      </a:cubicBezTo>
                      <a:cubicBezTo>
                        <a:pt x="54" y="143"/>
                        <a:pt x="54" y="143"/>
                        <a:pt x="54" y="143"/>
                      </a:cubicBezTo>
                      <a:cubicBezTo>
                        <a:pt x="53" y="143"/>
                        <a:pt x="53" y="142"/>
                        <a:pt x="52" y="142"/>
                      </a:cubicBezTo>
                      <a:cubicBezTo>
                        <a:pt x="54" y="141"/>
                        <a:pt x="51" y="139"/>
                        <a:pt x="50" y="139"/>
                      </a:cubicBezTo>
                      <a:cubicBezTo>
                        <a:pt x="49" y="138"/>
                        <a:pt x="53" y="137"/>
                        <a:pt x="52" y="135"/>
                      </a:cubicBezTo>
                      <a:cubicBezTo>
                        <a:pt x="54" y="136"/>
                        <a:pt x="51" y="133"/>
                        <a:pt x="51" y="132"/>
                      </a:cubicBezTo>
                      <a:cubicBezTo>
                        <a:pt x="49" y="131"/>
                        <a:pt x="46" y="130"/>
                        <a:pt x="42" y="130"/>
                      </a:cubicBezTo>
                      <a:cubicBezTo>
                        <a:pt x="43" y="130"/>
                        <a:pt x="45" y="130"/>
                        <a:pt x="45" y="129"/>
                      </a:cubicBezTo>
                      <a:cubicBezTo>
                        <a:pt x="43" y="129"/>
                        <a:pt x="41" y="129"/>
                        <a:pt x="40" y="129"/>
                      </a:cubicBezTo>
                      <a:cubicBezTo>
                        <a:pt x="41" y="129"/>
                        <a:pt x="42" y="129"/>
                        <a:pt x="43" y="129"/>
                      </a:cubicBezTo>
                      <a:cubicBezTo>
                        <a:pt x="43" y="128"/>
                        <a:pt x="40" y="129"/>
                        <a:pt x="39" y="128"/>
                      </a:cubicBezTo>
                      <a:cubicBezTo>
                        <a:pt x="40" y="129"/>
                        <a:pt x="41" y="128"/>
                        <a:pt x="42" y="128"/>
                      </a:cubicBezTo>
                      <a:cubicBezTo>
                        <a:pt x="41" y="127"/>
                        <a:pt x="40" y="127"/>
                        <a:pt x="38" y="127"/>
                      </a:cubicBezTo>
                      <a:cubicBezTo>
                        <a:pt x="40" y="127"/>
                        <a:pt x="37" y="125"/>
                        <a:pt x="36" y="126"/>
                      </a:cubicBezTo>
                      <a:cubicBezTo>
                        <a:pt x="36" y="125"/>
                        <a:pt x="37" y="125"/>
                        <a:pt x="37" y="125"/>
                      </a:cubicBezTo>
                      <a:cubicBezTo>
                        <a:pt x="36" y="123"/>
                        <a:pt x="34" y="124"/>
                        <a:pt x="32" y="123"/>
                      </a:cubicBezTo>
                      <a:cubicBezTo>
                        <a:pt x="33" y="123"/>
                        <a:pt x="35" y="123"/>
                        <a:pt x="36" y="123"/>
                      </a:cubicBezTo>
                      <a:cubicBezTo>
                        <a:pt x="37" y="123"/>
                        <a:pt x="38" y="124"/>
                        <a:pt x="40" y="124"/>
                      </a:cubicBezTo>
                      <a:cubicBezTo>
                        <a:pt x="38" y="124"/>
                        <a:pt x="42" y="126"/>
                        <a:pt x="43" y="127"/>
                      </a:cubicBezTo>
                      <a:cubicBezTo>
                        <a:pt x="43" y="127"/>
                        <a:pt x="45" y="126"/>
                        <a:pt x="46" y="127"/>
                      </a:cubicBezTo>
                      <a:cubicBezTo>
                        <a:pt x="46" y="127"/>
                        <a:pt x="47" y="128"/>
                        <a:pt x="48" y="127"/>
                      </a:cubicBezTo>
                      <a:cubicBezTo>
                        <a:pt x="48" y="128"/>
                        <a:pt x="50" y="127"/>
                        <a:pt x="51" y="129"/>
                      </a:cubicBezTo>
                      <a:cubicBezTo>
                        <a:pt x="51" y="129"/>
                        <a:pt x="54" y="128"/>
                        <a:pt x="54" y="129"/>
                      </a:cubicBezTo>
                      <a:cubicBezTo>
                        <a:pt x="57" y="129"/>
                        <a:pt x="60" y="130"/>
                        <a:pt x="64" y="130"/>
                      </a:cubicBezTo>
                      <a:cubicBezTo>
                        <a:pt x="68" y="130"/>
                        <a:pt x="71" y="132"/>
                        <a:pt x="76" y="132"/>
                      </a:cubicBezTo>
                      <a:cubicBezTo>
                        <a:pt x="79" y="133"/>
                        <a:pt x="82" y="132"/>
                        <a:pt x="86" y="131"/>
                      </a:cubicBezTo>
                      <a:cubicBezTo>
                        <a:pt x="90" y="130"/>
                        <a:pt x="92" y="129"/>
                        <a:pt x="96" y="128"/>
                      </a:cubicBezTo>
                      <a:cubicBezTo>
                        <a:pt x="97" y="126"/>
                        <a:pt x="100" y="123"/>
                        <a:pt x="97" y="123"/>
                      </a:cubicBezTo>
                      <a:cubicBezTo>
                        <a:pt x="96" y="123"/>
                        <a:pt x="96" y="121"/>
                        <a:pt x="96" y="120"/>
                      </a:cubicBezTo>
                      <a:cubicBezTo>
                        <a:pt x="96" y="119"/>
                        <a:pt x="96" y="119"/>
                        <a:pt x="94" y="118"/>
                      </a:cubicBezTo>
                      <a:cubicBezTo>
                        <a:pt x="93" y="118"/>
                        <a:pt x="92" y="118"/>
                        <a:pt x="90" y="117"/>
                      </a:cubicBezTo>
                      <a:cubicBezTo>
                        <a:pt x="90" y="116"/>
                        <a:pt x="89" y="116"/>
                        <a:pt x="88" y="115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5" y="116"/>
                        <a:pt x="82" y="115"/>
                        <a:pt x="79" y="113"/>
                      </a:cubicBezTo>
                      <a:cubicBezTo>
                        <a:pt x="80" y="114"/>
                        <a:pt x="80" y="114"/>
                        <a:pt x="80" y="114"/>
                      </a:cubicBezTo>
                      <a:cubicBezTo>
                        <a:pt x="77" y="113"/>
                        <a:pt x="75" y="111"/>
                        <a:pt x="72" y="110"/>
                      </a:cubicBezTo>
                      <a:cubicBezTo>
                        <a:pt x="68" y="110"/>
                        <a:pt x="65" y="108"/>
                        <a:pt x="62" y="107"/>
                      </a:cubicBezTo>
                      <a:cubicBezTo>
                        <a:pt x="59" y="106"/>
                        <a:pt x="55" y="107"/>
                        <a:pt x="52" y="106"/>
                      </a:cubicBezTo>
                      <a:cubicBezTo>
                        <a:pt x="51" y="106"/>
                        <a:pt x="50" y="105"/>
                        <a:pt x="49" y="105"/>
                      </a:cubicBezTo>
                      <a:cubicBezTo>
                        <a:pt x="47" y="105"/>
                        <a:pt x="46" y="106"/>
                        <a:pt x="44" y="105"/>
                      </a:cubicBezTo>
                      <a:cubicBezTo>
                        <a:pt x="44" y="108"/>
                        <a:pt x="41" y="107"/>
                        <a:pt x="40" y="109"/>
                      </a:cubicBezTo>
                      <a:cubicBezTo>
                        <a:pt x="40" y="107"/>
                        <a:pt x="43" y="107"/>
                        <a:pt x="43" y="107"/>
                      </a:cubicBezTo>
                      <a:cubicBezTo>
                        <a:pt x="43" y="106"/>
                        <a:pt x="41" y="106"/>
                        <a:pt x="43" y="106"/>
                      </a:cubicBezTo>
                      <a:cubicBezTo>
                        <a:pt x="42" y="106"/>
                        <a:pt x="43" y="105"/>
                        <a:pt x="43" y="105"/>
                      </a:cubicBezTo>
                      <a:cubicBezTo>
                        <a:pt x="43" y="104"/>
                        <a:pt x="40" y="104"/>
                        <a:pt x="40" y="105"/>
                      </a:cubicBezTo>
                      <a:cubicBezTo>
                        <a:pt x="40" y="105"/>
                        <a:pt x="40" y="104"/>
                        <a:pt x="40" y="104"/>
                      </a:cubicBezTo>
                      <a:cubicBezTo>
                        <a:pt x="39" y="104"/>
                        <a:pt x="38" y="104"/>
                        <a:pt x="38" y="104"/>
                      </a:cubicBezTo>
                      <a:cubicBezTo>
                        <a:pt x="36" y="104"/>
                        <a:pt x="35" y="104"/>
                        <a:pt x="35" y="104"/>
                      </a:cubicBezTo>
                      <a:cubicBezTo>
                        <a:pt x="35" y="104"/>
                        <a:pt x="36" y="104"/>
                        <a:pt x="37" y="104"/>
                      </a:cubicBezTo>
                      <a:cubicBezTo>
                        <a:pt x="35" y="103"/>
                        <a:pt x="35" y="103"/>
                        <a:pt x="33" y="103"/>
                      </a:cubicBezTo>
                      <a:cubicBezTo>
                        <a:pt x="33" y="103"/>
                        <a:pt x="34" y="103"/>
                        <a:pt x="34" y="102"/>
                      </a:cubicBezTo>
                      <a:cubicBezTo>
                        <a:pt x="35" y="103"/>
                        <a:pt x="40" y="104"/>
                        <a:pt x="41" y="102"/>
                      </a:cubicBezTo>
                      <a:cubicBezTo>
                        <a:pt x="40" y="102"/>
                        <a:pt x="38" y="102"/>
                        <a:pt x="36" y="101"/>
                      </a:cubicBezTo>
                      <a:cubicBezTo>
                        <a:pt x="35" y="101"/>
                        <a:pt x="34" y="100"/>
                        <a:pt x="32" y="100"/>
                      </a:cubicBezTo>
                      <a:cubicBezTo>
                        <a:pt x="33" y="101"/>
                        <a:pt x="33" y="101"/>
                        <a:pt x="33" y="101"/>
                      </a:cubicBezTo>
                      <a:cubicBezTo>
                        <a:pt x="32" y="101"/>
                        <a:pt x="32" y="101"/>
                        <a:pt x="31" y="102"/>
                      </a:cubicBezTo>
                      <a:cubicBezTo>
                        <a:pt x="31" y="102"/>
                        <a:pt x="29" y="103"/>
                        <a:pt x="29" y="103"/>
                      </a:cubicBezTo>
                      <a:cubicBezTo>
                        <a:pt x="28" y="102"/>
                        <a:pt x="26" y="102"/>
                        <a:pt x="25" y="102"/>
                      </a:cubicBezTo>
                      <a:cubicBezTo>
                        <a:pt x="26" y="102"/>
                        <a:pt x="26" y="103"/>
                        <a:pt x="25" y="103"/>
                      </a:cubicBezTo>
                      <a:cubicBezTo>
                        <a:pt x="23" y="103"/>
                        <a:pt x="22" y="103"/>
                        <a:pt x="21" y="103"/>
                      </a:cubicBezTo>
                      <a:cubicBezTo>
                        <a:pt x="21" y="105"/>
                        <a:pt x="18" y="105"/>
                        <a:pt x="15" y="105"/>
                      </a:cubicBezTo>
                      <a:cubicBezTo>
                        <a:pt x="14" y="105"/>
                        <a:pt x="15" y="106"/>
                        <a:pt x="14" y="107"/>
                      </a:cubicBezTo>
                      <a:cubicBezTo>
                        <a:pt x="12" y="109"/>
                        <a:pt x="10" y="109"/>
                        <a:pt x="8" y="109"/>
                      </a:cubicBezTo>
                      <a:cubicBezTo>
                        <a:pt x="10" y="109"/>
                        <a:pt x="12" y="110"/>
                        <a:pt x="10" y="110"/>
                      </a:cubicBezTo>
                      <a:cubicBezTo>
                        <a:pt x="8" y="112"/>
                        <a:pt x="8" y="113"/>
                        <a:pt x="10" y="114"/>
                      </a:cubicBezTo>
                      <a:cubicBezTo>
                        <a:pt x="11" y="115"/>
                        <a:pt x="13" y="115"/>
                        <a:pt x="15" y="116"/>
                      </a:cubicBezTo>
                      <a:cubicBezTo>
                        <a:pt x="16" y="116"/>
                        <a:pt x="18" y="118"/>
                        <a:pt x="19" y="119"/>
                      </a:cubicBezTo>
                      <a:cubicBezTo>
                        <a:pt x="21" y="121"/>
                        <a:pt x="11" y="123"/>
                        <a:pt x="13" y="126"/>
                      </a:cubicBezTo>
                      <a:cubicBezTo>
                        <a:pt x="15" y="129"/>
                        <a:pt x="19" y="131"/>
                        <a:pt x="20" y="135"/>
                      </a:cubicBezTo>
                      <a:cubicBezTo>
                        <a:pt x="19" y="135"/>
                        <a:pt x="18" y="135"/>
                        <a:pt x="17" y="136"/>
                      </a:cubicBezTo>
                      <a:cubicBezTo>
                        <a:pt x="18" y="136"/>
                        <a:pt x="18" y="138"/>
                        <a:pt x="17" y="139"/>
                      </a:cubicBezTo>
                      <a:cubicBezTo>
                        <a:pt x="16" y="140"/>
                        <a:pt x="18" y="140"/>
                        <a:pt x="18" y="141"/>
                      </a:cubicBezTo>
                      <a:cubicBezTo>
                        <a:pt x="16" y="141"/>
                        <a:pt x="16" y="142"/>
                        <a:pt x="18" y="143"/>
                      </a:cubicBezTo>
                      <a:cubicBezTo>
                        <a:pt x="19" y="143"/>
                        <a:pt x="20" y="143"/>
                        <a:pt x="21" y="144"/>
                      </a:cubicBezTo>
                      <a:cubicBezTo>
                        <a:pt x="17" y="145"/>
                        <a:pt x="21" y="147"/>
                        <a:pt x="23" y="148"/>
                      </a:cubicBezTo>
                      <a:cubicBezTo>
                        <a:pt x="25" y="148"/>
                        <a:pt x="21" y="151"/>
                        <a:pt x="19" y="152"/>
                      </a:cubicBezTo>
                      <a:cubicBezTo>
                        <a:pt x="22" y="154"/>
                        <a:pt x="26" y="155"/>
                        <a:pt x="29" y="157"/>
                      </a:cubicBezTo>
                      <a:cubicBezTo>
                        <a:pt x="30" y="158"/>
                        <a:pt x="30" y="158"/>
                        <a:pt x="29" y="160"/>
                      </a:cubicBezTo>
                      <a:cubicBezTo>
                        <a:pt x="29" y="161"/>
                        <a:pt x="28" y="162"/>
                        <a:pt x="26" y="163"/>
                      </a:cubicBezTo>
                      <a:cubicBezTo>
                        <a:pt x="22" y="166"/>
                        <a:pt x="18" y="169"/>
                        <a:pt x="15" y="172"/>
                      </a:cubicBezTo>
                      <a:cubicBezTo>
                        <a:pt x="11" y="174"/>
                        <a:pt x="7" y="175"/>
                        <a:pt x="4" y="179"/>
                      </a:cubicBezTo>
                      <a:cubicBezTo>
                        <a:pt x="5" y="179"/>
                        <a:pt x="7" y="179"/>
                        <a:pt x="8" y="178"/>
                      </a:cubicBezTo>
                      <a:cubicBezTo>
                        <a:pt x="8" y="177"/>
                        <a:pt x="10" y="176"/>
                        <a:pt x="10" y="177"/>
                      </a:cubicBezTo>
                      <a:cubicBezTo>
                        <a:pt x="10" y="178"/>
                        <a:pt x="10" y="179"/>
                        <a:pt x="10" y="179"/>
                      </a:cubicBezTo>
                      <a:cubicBezTo>
                        <a:pt x="10" y="179"/>
                        <a:pt x="9" y="179"/>
                        <a:pt x="8" y="178"/>
                      </a:cubicBezTo>
                      <a:cubicBezTo>
                        <a:pt x="9" y="180"/>
                        <a:pt x="11" y="181"/>
                        <a:pt x="12" y="181"/>
                      </a:cubicBezTo>
                      <a:cubicBezTo>
                        <a:pt x="15" y="182"/>
                        <a:pt x="16" y="181"/>
                        <a:pt x="18" y="182"/>
                      </a:cubicBezTo>
                      <a:cubicBezTo>
                        <a:pt x="18" y="182"/>
                        <a:pt x="22" y="184"/>
                        <a:pt x="20" y="184"/>
                      </a:cubicBezTo>
                      <a:cubicBezTo>
                        <a:pt x="18" y="184"/>
                        <a:pt x="16" y="183"/>
                        <a:pt x="15" y="183"/>
                      </a:cubicBezTo>
                      <a:cubicBezTo>
                        <a:pt x="12" y="183"/>
                        <a:pt x="12" y="185"/>
                        <a:pt x="11" y="185"/>
                      </a:cubicBezTo>
                      <a:cubicBezTo>
                        <a:pt x="10" y="185"/>
                        <a:pt x="9" y="184"/>
                        <a:pt x="8" y="185"/>
                      </a:cubicBezTo>
                      <a:cubicBezTo>
                        <a:pt x="8" y="185"/>
                        <a:pt x="8" y="186"/>
                        <a:pt x="7" y="186"/>
                      </a:cubicBezTo>
                      <a:cubicBezTo>
                        <a:pt x="7" y="186"/>
                        <a:pt x="5" y="184"/>
                        <a:pt x="5" y="186"/>
                      </a:cubicBezTo>
                      <a:cubicBezTo>
                        <a:pt x="5" y="187"/>
                        <a:pt x="6" y="187"/>
                        <a:pt x="5" y="187"/>
                      </a:cubicBezTo>
                      <a:cubicBezTo>
                        <a:pt x="6" y="187"/>
                        <a:pt x="7" y="187"/>
                        <a:pt x="7" y="188"/>
                      </a:cubicBezTo>
                      <a:cubicBezTo>
                        <a:pt x="4" y="188"/>
                        <a:pt x="4" y="189"/>
                        <a:pt x="4" y="191"/>
                      </a:cubicBezTo>
                      <a:cubicBezTo>
                        <a:pt x="3" y="192"/>
                        <a:pt x="1" y="192"/>
                        <a:pt x="1" y="194"/>
                      </a:cubicBezTo>
                      <a:cubicBezTo>
                        <a:pt x="1" y="194"/>
                        <a:pt x="2" y="195"/>
                        <a:pt x="2" y="196"/>
                      </a:cubicBezTo>
                      <a:cubicBezTo>
                        <a:pt x="1" y="197"/>
                        <a:pt x="1" y="198"/>
                        <a:pt x="2" y="198"/>
                      </a:cubicBezTo>
                      <a:cubicBezTo>
                        <a:pt x="3" y="199"/>
                        <a:pt x="3" y="200"/>
                        <a:pt x="4" y="200"/>
                      </a:cubicBezTo>
                      <a:cubicBezTo>
                        <a:pt x="1" y="202"/>
                        <a:pt x="0" y="203"/>
                        <a:pt x="3" y="205"/>
                      </a:cubicBezTo>
                      <a:cubicBezTo>
                        <a:pt x="4" y="206"/>
                        <a:pt x="4" y="208"/>
                        <a:pt x="3" y="209"/>
                      </a:cubicBezTo>
                      <a:cubicBezTo>
                        <a:pt x="4" y="209"/>
                        <a:pt x="6" y="211"/>
                        <a:pt x="7" y="213"/>
                      </a:cubicBezTo>
                      <a:cubicBezTo>
                        <a:pt x="7" y="213"/>
                        <a:pt x="7" y="216"/>
                        <a:pt x="7" y="216"/>
                      </a:cubicBezTo>
                      <a:cubicBezTo>
                        <a:pt x="10" y="215"/>
                        <a:pt x="10" y="217"/>
                        <a:pt x="12" y="216"/>
                      </a:cubicBezTo>
                      <a:cubicBezTo>
                        <a:pt x="12" y="216"/>
                        <a:pt x="14" y="216"/>
                        <a:pt x="15" y="216"/>
                      </a:cubicBezTo>
                      <a:cubicBezTo>
                        <a:pt x="15" y="217"/>
                        <a:pt x="15" y="218"/>
                        <a:pt x="15" y="218"/>
                      </a:cubicBezTo>
                      <a:cubicBezTo>
                        <a:pt x="15" y="219"/>
                        <a:pt x="20" y="217"/>
                        <a:pt x="21" y="218"/>
                      </a:cubicBezTo>
                      <a:cubicBezTo>
                        <a:pt x="21" y="218"/>
                        <a:pt x="26" y="219"/>
                        <a:pt x="26" y="220"/>
                      </a:cubicBezTo>
                      <a:cubicBezTo>
                        <a:pt x="26" y="221"/>
                        <a:pt x="25" y="222"/>
                        <a:pt x="26" y="223"/>
                      </a:cubicBezTo>
                      <a:cubicBezTo>
                        <a:pt x="26" y="224"/>
                        <a:pt x="26" y="225"/>
                        <a:pt x="25" y="225"/>
                      </a:cubicBezTo>
                      <a:cubicBezTo>
                        <a:pt x="24" y="226"/>
                        <a:pt x="27" y="228"/>
                        <a:pt x="27" y="229"/>
                      </a:cubicBezTo>
                      <a:cubicBezTo>
                        <a:pt x="28" y="230"/>
                        <a:pt x="29" y="232"/>
                        <a:pt x="29" y="232"/>
                      </a:cubicBezTo>
                      <a:cubicBezTo>
                        <a:pt x="31" y="232"/>
                        <a:pt x="32" y="232"/>
                        <a:pt x="32" y="233"/>
                      </a:cubicBezTo>
                      <a:cubicBezTo>
                        <a:pt x="32" y="233"/>
                        <a:pt x="31" y="235"/>
                        <a:pt x="32" y="235"/>
                      </a:cubicBezTo>
                      <a:cubicBezTo>
                        <a:pt x="34" y="234"/>
                        <a:pt x="34" y="234"/>
                        <a:pt x="35" y="235"/>
                      </a:cubicBezTo>
                      <a:cubicBezTo>
                        <a:pt x="37" y="235"/>
                        <a:pt x="35" y="236"/>
                        <a:pt x="36" y="236"/>
                      </a:cubicBezTo>
                      <a:cubicBezTo>
                        <a:pt x="37" y="237"/>
                        <a:pt x="38" y="237"/>
                        <a:pt x="38" y="238"/>
                      </a:cubicBezTo>
                      <a:cubicBezTo>
                        <a:pt x="38" y="239"/>
                        <a:pt x="35" y="240"/>
                        <a:pt x="34" y="240"/>
                      </a:cubicBezTo>
                      <a:cubicBezTo>
                        <a:pt x="32" y="240"/>
                        <a:pt x="31" y="239"/>
                        <a:pt x="29" y="240"/>
                      </a:cubicBezTo>
                      <a:cubicBezTo>
                        <a:pt x="27" y="241"/>
                        <a:pt x="29" y="242"/>
                        <a:pt x="29" y="242"/>
                      </a:cubicBezTo>
                      <a:cubicBezTo>
                        <a:pt x="30" y="243"/>
                        <a:pt x="30" y="243"/>
                        <a:pt x="30" y="245"/>
                      </a:cubicBezTo>
                      <a:cubicBezTo>
                        <a:pt x="30" y="246"/>
                        <a:pt x="30" y="248"/>
                        <a:pt x="32" y="249"/>
                      </a:cubicBezTo>
                      <a:cubicBezTo>
                        <a:pt x="34" y="250"/>
                        <a:pt x="36" y="249"/>
                        <a:pt x="36" y="247"/>
                      </a:cubicBezTo>
                      <a:cubicBezTo>
                        <a:pt x="38" y="247"/>
                        <a:pt x="39" y="247"/>
                        <a:pt x="40" y="247"/>
                      </a:cubicBezTo>
                      <a:cubicBezTo>
                        <a:pt x="43" y="246"/>
                        <a:pt x="43" y="247"/>
                        <a:pt x="45" y="247"/>
                      </a:cubicBezTo>
                      <a:cubicBezTo>
                        <a:pt x="47" y="246"/>
                        <a:pt x="48" y="248"/>
                        <a:pt x="48" y="250"/>
                      </a:cubicBezTo>
                      <a:cubicBezTo>
                        <a:pt x="49" y="251"/>
                        <a:pt x="50" y="251"/>
                        <a:pt x="50" y="252"/>
                      </a:cubicBezTo>
                      <a:cubicBezTo>
                        <a:pt x="49" y="252"/>
                        <a:pt x="49" y="252"/>
                        <a:pt x="48" y="252"/>
                      </a:cubicBezTo>
                      <a:cubicBezTo>
                        <a:pt x="48" y="253"/>
                        <a:pt x="50" y="255"/>
                        <a:pt x="49" y="256"/>
                      </a:cubicBezTo>
                      <a:cubicBezTo>
                        <a:pt x="49" y="256"/>
                        <a:pt x="52" y="257"/>
                        <a:pt x="53" y="257"/>
                      </a:cubicBezTo>
                      <a:cubicBezTo>
                        <a:pt x="54" y="256"/>
                        <a:pt x="55" y="258"/>
                        <a:pt x="57" y="258"/>
                      </a:cubicBezTo>
                      <a:cubicBezTo>
                        <a:pt x="56" y="258"/>
                        <a:pt x="57" y="261"/>
                        <a:pt x="57" y="262"/>
                      </a:cubicBezTo>
                      <a:cubicBezTo>
                        <a:pt x="57" y="263"/>
                        <a:pt x="58" y="264"/>
                        <a:pt x="60" y="263"/>
                      </a:cubicBezTo>
                      <a:cubicBezTo>
                        <a:pt x="61" y="262"/>
                        <a:pt x="62" y="263"/>
                        <a:pt x="63" y="264"/>
                      </a:cubicBezTo>
                      <a:cubicBezTo>
                        <a:pt x="65" y="265"/>
                        <a:pt x="65" y="265"/>
                        <a:pt x="65" y="265"/>
                      </a:cubicBezTo>
                      <a:cubicBezTo>
                        <a:pt x="67" y="265"/>
                        <a:pt x="69" y="263"/>
                        <a:pt x="71" y="263"/>
                      </a:cubicBezTo>
                      <a:cubicBezTo>
                        <a:pt x="72" y="263"/>
                        <a:pt x="72" y="265"/>
                        <a:pt x="73" y="265"/>
                      </a:cubicBezTo>
                      <a:cubicBezTo>
                        <a:pt x="74" y="266"/>
                        <a:pt x="75" y="266"/>
                        <a:pt x="75" y="267"/>
                      </a:cubicBezTo>
                      <a:cubicBezTo>
                        <a:pt x="77" y="266"/>
                        <a:pt x="77" y="265"/>
                        <a:pt x="78" y="266"/>
                      </a:cubicBezTo>
                      <a:cubicBezTo>
                        <a:pt x="79" y="267"/>
                        <a:pt x="82" y="268"/>
                        <a:pt x="83" y="267"/>
                      </a:cubicBezTo>
                      <a:cubicBezTo>
                        <a:pt x="84" y="269"/>
                        <a:pt x="85" y="268"/>
                        <a:pt x="86" y="269"/>
                      </a:cubicBezTo>
                      <a:cubicBezTo>
                        <a:pt x="86" y="270"/>
                        <a:pt x="88" y="270"/>
                        <a:pt x="88" y="270"/>
                      </a:cubicBezTo>
                      <a:cubicBezTo>
                        <a:pt x="89" y="270"/>
                        <a:pt x="89" y="270"/>
                        <a:pt x="90" y="270"/>
                      </a:cubicBezTo>
                      <a:cubicBezTo>
                        <a:pt x="88" y="271"/>
                        <a:pt x="91" y="273"/>
                        <a:pt x="88" y="274"/>
                      </a:cubicBezTo>
                      <a:cubicBezTo>
                        <a:pt x="88" y="274"/>
                        <a:pt x="87" y="274"/>
                        <a:pt x="88" y="275"/>
                      </a:cubicBezTo>
                      <a:cubicBezTo>
                        <a:pt x="88" y="277"/>
                        <a:pt x="89" y="275"/>
                        <a:pt x="89" y="277"/>
                      </a:cubicBezTo>
                      <a:cubicBezTo>
                        <a:pt x="88" y="276"/>
                        <a:pt x="86" y="277"/>
                        <a:pt x="87" y="278"/>
                      </a:cubicBezTo>
                      <a:cubicBezTo>
                        <a:pt x="87" y="278"/>
                        <a:pt x="90" y="279"/>
                        <a:pt x="88" y="280"/>
                      </a:cubicBezTo>
                      <a:cubicBezTo>
                        <a:pt x="88" y="280"/>
                        <a:pt x="88" y="281"/>
                        <a:pt x="89" y="280"/>
                      </a:cubicBezTo>
                      <a:cubicBezTo>
                        <a:pt x="89" y="281"/>
                        <a:pt x="88" y="284"/>
                        <a:pt x="87" y="284"/>
                      </a:cubicBezTo>
                      <a:cubicBezTo>
                        <a:pt x="85" y="284"/>
                        <a:pt x="85" y="284"/>
                        <a:pt x="83" y="284"/>
                      </a:cubicBezTo>
                      <a:cubicBezTo>
                        <a:pt x="82" y="284"/>
                        <a:pt x="81" y="284"/>
                        <a:pt x="80" y="284"/>
                      </a:cubicBezTo>
                      <a:cubicBezTo>
                        <a:pt x="80" y="285"/>
                        <a:pt x="79" y="285"/>
                        <a:pt x="79" y="286"/>
                      </a:cubicBezTo>
                      <a:cubicBezTo>
                        <a:pt x="77" y="286"/>
                        <a:pt x="76" y="289"/>
                        <a:pt x="77" y="289"/>
                      </a:cubicBezTo>
                      <a:cubicBezTo>
                        <a:pt x="76" y="290"/>
                        <a:pt x="77" y="291"/>
                        <a:pt x="78" y="291"/>
                      </a:cubicBezTo>
                      <a:cubicBezTo>
                        <a:pt x="79" y="290"/>
                        <a:pt x="79" y="290"/>
                        <a:pt x="79" y="290"/>
                      </a:cubicBezTo>
                      <a:cubicBezTo>
                        <a:pt x="79" y="290"/>
                        <a:pt x="79" y="290"/>
                        <a:pt x="78" y="291"/>
                      </a:cubicBezTo>
                      <a:cubicBezTo>
                        <a:pt x="79" y="291"/>
                        <a:pt x="81" y="290"/>
                        <a:pt x="82" y="290"/>
                      </a:cubicBezTo>
                      <a:cubicBezTo>
                        <a:pt x="85" y="289"/>
                        <a:pt x="83" y="291"/>
                        <a:pt x="85" y="291"/>
                      </a:cubicBezTo>
                      <a:cubicBezTo>
                        <a:pt x="83" y="291"/>
                        <a:pt x="82" y="292"/>
                        <a:pt x="80" y="292"/>
                      </a:cubicBezTo>
                      <a:cubicBezTo>
                        <a:pt x="77" y="293"/>
                        <a:pt x="79" y="293"/>
                        <a:pt x="79" y="294"/>
                      </a:cubicBezTo>
                      <a:cubicBezTo>
                        <a:pt x="77" y="294"/>
                        <a:pt x="77" y="294"/>
                        <a:pt x="76" y="294"/>
                      </a:cubicBezTo>
                      <a:cubicBezTo>
                        <a:pt x="75" y="294"/>
                        <a:pt x="74" y="295"/>
                        <a:pt x="74" y="294"/>
                      </a:cubicBezTo>
                      <a:cubicBezTo>
                        <a:pt x="74" y="297"/>
                        <a:pt x="75" y="296"/>
                        <a:pt x="77" y="297"/>
                      </a:cubicBezTo>
                      <a:cubicBezTo>
                        <a:pt x="77" y="297"/>
                        <a:pt x="79" y="298"/>
                        <a:pt x="79" y="299"/>
                      </a:cubicBezTo>
                      <a:cubicBezTo>
                        <a:pt x="78" y="299"/>
                        <a:pt x="77" y="298"/>
                        <a:pt x="77" y="298"/>
                      </a:cubicBezTo>
                      <a:cubicBezTo>
                        <a:pt x="76" y="299"/>
                        <a:pt x="76" y="300"/>
                        <a:pt x="75" y="301"/>
                      </a:cubicBezTo>
                      <a:cubicBezTo>
                        <a:pt x="75" y="300"/>
                        <a:pt x="75" y="300"/>
                        <a:pt x="75" y="299"/>
                      </a:cubicBezTo>
                      <a:cubicBezTo>
                        <a:pt x="74" y="300"/>
                        <a:pt x="74" y="303"/>
                        <a:pt x="72" y="303"/>
                      </a:cubicBezTo>
                      <a:cubicBezTo>
                        <a:pt x="72" y="303"/>
                        <a:pt x="72" y="305"/>
                        <a:pt x="73" y="303"/>
                      </a:cubicBezTo>
                      <a:cubicBezTo>
                        <a:pt x="73" y="304"/>
                        <a:pt x="74" y="304"/>
                        <a:pt x="73" y="305"/>
                      </a:cubicBezTo>
                      <a:cubicBezTo>
                        <a:pt x="72" y="305"/>
                        <a:pt x="68" y="305"/>
                        <a:pt x="70" y="306"/>
                      </a:cubicBezTo>
                      <a:cubicBezTo>
                        <a:pt x="69" y="305"/>
                        <a:pt x="66" y="303"/>
                        <a:pt x="65" y="305"/>
                      </a:cubicBezTo>
                      <a:cubicBezTo>
                        <a:pt x="66" y="305"/>
                        <a:pt x="66" y="305"/>
                        <a:pt x="66" y="304"/>
                      </a:cubicBezTo>
                      <a:cubicBezTo>
                        <a:pt x="66" y="305"/>
                        <a:pt x="67" y="306"/>
                        <a:pt x="68" y="306"/>
                      </a:cubicBezTo>
                      <a:cubicBezTo>
                        <a:pt x="67" y="306"/>
                        <a:pt x="65" y="306"/>
                        <a:pt x="65" y="307"/>
                      </a:cubicBezTo>
                      <a:cubicBezTo>
                        <a:pt x="68" y="308"/>
                        <a:pt x="69" y="308"/>
                        <a:pt x="71" y="310"/>
                      </a:cubicBezTo>
                      <a:cubicBezTo>
                        <a:pt x="71" y="310"/>
                        <a:pt x="74" y="311"/>
                        <a:pt x="74" y="310"/>
                      </a:cubicBezTo>
                      <a:cubicBezTo>
                        <a:pt x="75" y="310"/>
                        <a:pt x="75" y="312"/>
                        <a:pt x="77" y="313"/>
                      </a:cubicBezTo>
                      <a:cubicBezTo>
                        <a:pt x="78" y="314"/>
                        <a:pt x="79" y="314"/>
                        <a:pt x="81" y="315"/>
                      </a:cubicBezTo>
                      <a:cubicBezTo>
                        <a:pt x="84" y="316"/>
                        <a:pt x="86" y="320"/>
                        <a:pt x="89" y="322"/>
                      </a:cubicBezTo>
                      <a:cubicBezTo>
                        <a:pt x="89" y="318"/>
                        <a:pt x="96" y="321"/>
                        <a:pt x="98" y="322"/>
                      </a:cubicBezTo>
                      <a:cubicBezTo>
                        <a:pt x="99" y="323"/>
                        <a:pt x="101" y="323"/>
                        <a:pt x="102" y="323"/>
                      </a:cubicBezTo>
                      <a:cubicBezTo>
                        <a:pt x="103" y="323"/>
                        <a:pt x="104" y="323"/>
                        <a:pt x="105" y="323"/>
                      </a:cubicBezTo>
                      <a:cubicBezTo>
                        <a:pt x="106" y="323"/>
                        <a:pt x="107" y="323"/>
                        <a:pt x="107" y="323"/>
                      </a:cubicBezTo>
                      <a:cubicBezTo>
                        <a:pt x="108" y="323"/>
                        <a:pt x="109" y="323"/>
                        <a:pt x="110" y="323"/>
                      </a:cubicBezTo>
                      <a:cubicBezTo>
                        <a:pt x="110" y="324"/>
                        <a:pt x="116" y="327"/>
                        <a:pt x="115" y="328"/>
                      </a:cubicBezTo>
                      <a:cubicBezTo>
                        <a:pt x="117" y="329"/>
                        <a:pt x="121" y="325"/>
                        <a:pt x="122" y="328"/>
                      </a:cubicBezTo>
                      <a:cubicBezTo>
                        <a:pt x="123" y="326"/>
                        <a:pt x="125" y="327"/>
                        <a:pt x="126" y="328"/>
                      </a:cubicBezTo>
                      <a:cubicBezTo>
                        <a:pt x="127" y="329"/>
                        <a:pt x="127" y="328"/>
                        <a:pt x="129" y="329"/>
                      </a:cubicBezTo>
                      <a:cubicBezTo>
                        <a:pt x="130" y="329"/>
                        <a:pt x="129" y="330"/>
                        <a:pt x="129" y="331"/>
                      </a:cubicBezTo>
                      <a:cubicBezTo>
                        <a:pt x="129" y="332"/>
                        <a:pt x="130" y="332"/>
                        <a:pt x="131" y="333"/>
                      </a:cubicBezTo>
                      <a:cubicBezTo>
                        <a:pt x="133" y="334"/>
                        <a:pt x="135" y="334"/>
                        <a:pt x="137" y="336"/>
                      </a:cubicBezTo>
                      <a:cubicBezTo>
                        <a:pt x="138" y="336"/>
                        <a:pt x="138" y="336"/>
                        <a:pt x="139" y="336"/>
                      </a:cubicBezTo>
                      <a:cubicBezTo>
                        <a:pt x="140" y="337"/>
                        <a:pt x="140" y="338"/>
                        <a:pt x="141" y="339"/>
                      </a:cubicBezTo>
                      <a:cubicBezTo>
                        <a:pt x="141" y="339"/>
                        <a:pt x="143" y="340"/>
                        <a:pt x="143" y="340"/>
                      </a:cubicBezTo>
                      <a:cubicBezTo>
                        <a:pt x="144" y="339"/>
                        <a:pt x="145" y="338"/>
                        <a:pt x="146" y="338"/>
                      </a:cubicBezTo>
                      <a:cubicBezTo>
                        <a:pt x="146" y="337"/>
                        <a:pt x="147" y="336"/>
                        <a:pt x="149" y="336"/>
                      </a:cubicBezTo>
                      <a:cubicBezTo>
                        <a:pt x="149" y="334"/>
                        <a:pt x="148" y="334"/>
                        <a:pt x="147" y="333"/>
                      </a:cubicBezTo>
                      <a:cubicBezTo>
                        <a:pt x="146" y="332"/>
                        <a:pt x="146" y="331"/>
                        <a:pt x="146" y="330"/>
                      </a:cubicBezTo>
                      <a:cubicBezTo>
                        <a:pt x="145" y="329"/>
                        <a:pt x="143" y="329"/>
                        <a:pt x="143" y="328"/>
                      </a:cubicBezTo>
                      <a:cubicBezTo>
                        <a:pt x="143" y="327"/>
                        <a:pt x="143" y="325"/>
                        <a:pt x="141" y="325"/>
                      </a:cubicBezTo>
                      <a:cubicBezTo>
                        <a:pt x="141" y="324"/>
                        <a:pt x="141" y="323"/>
                        <a:pt x="142" y="322"/>
                      </a:cubicBezTo>
                      <a:cubicBezTo>
                        <a:pt x="141" y="322"/>
                        <a:pt x="142" y="318"/>
                        <a:pt x="143" y="317"/>
                      </a:cubicBezTo>
                      <a:cubicBezTo>
                        <a:pt x="141" y="316"/>
                        <a:pt x="141" y="319"/>
                        <a:pt x="141" y="320"/>
                      </a:cubicBezTo>
                      <a:cubicBezTo>
                        <a:pt x="140" y="320"/>
                        <a:pt x="141" y="319"/>
                        <a:pt x="141" y="318"/>
                      </a:cubicBezTo>
                      <a:cubicBezTo>
                        <a:pt x="141" y="317"/>
                        <a:pt x="141" y="316"/>
                        <a:pt x="141" y="316"/>
                      </a:cubicBezTo>
                      <a:cubicBezTo>
                        <a:pt x="140" y="315"/>
                        <a:pt x="139" y="315"/>
                        <a:pt x="138" y="314"/>
                      </a:cubicBezTo>
                      <a:cubicBezTo>
                        <a:pt x="137" y="313"/>
                        <a:pt x="135" y="313"/>
                        <a:pt x="135" y="311"/>
                      </a:cubicBezTo>
                      <a:cubicBezTo>
                        <a:pt x="136" y="310"/>
                        <a:pt x="138" y="310"/>
                        <a:pt x="138" y="309"/>
                      </a:cubicBezTo>
                      <a:cubicBezTo>
                        <a:pt x="138" y="309"/>
                        <a:pt x="138" y="310"/>
                        <a:pt x="138" y="310"/>
                      </a:cubicBezTo>
                      <a:cubicBezTo>
                        <a:pt x="139" y="307"/>
                        <a:pt x="142" y="304"/>
                        <a:pt x="141" y="302"/>
                      </a:cubicBezTo>
                      <a:cubicBezTo>
                        <a:pt x="141" y="302"/>
                        <a:pt x="142" y="303"/>
                        <a:pt x="142" y="303"/>
                      </a:cubicBezTo>
                      <a:cubicBezTo>
                        <a:pt x="142" y="303"/>
                        <a:pt x="142" y="302"/>
                        <a:pt x="141" y="302"/>
                      </a:cubicBezTo>
                      <a:cubicBezTo>
                        <a:pt x="143" y="302"/>
                        <a:pt x="143" y="303"/>
                        <a:pt x="143" y="303"/>
                      </a:cubicBezTo>
                      <a:cubicBezTo>
                        <a:pt x="143" y="301"/>
                        <a:pt x="145" y="303"/>
                        <a:pt x="146" y="302"/>
                      </a:cubicBezTo>
                      <a:cubicBezTo>
                        <a:pt x="147" y="301"/>
                        <a:pt x="147" y="301"/>
                        <a:pt x="147" y="301"/>
                      </a:cubicBezTo>
                      <a:cubicBezTo>
                        <a:pt x="146" y="299"/>
                        <a:pt x="149" y="301"/>
                        <a:pt x="150" y="301"/>
                      </a:cubicBezTo>
                      <a:cubicBezTo>
                        <a:pt x="150" y="300"/>
                        <a:pt x="150" y="300"/>
                        <a:pt x="149" y="300"/>
                      </a:cubicBezTo>
                      <a:cubicBezTo>
                        <a:pt x="150" y="299"/>
                        <a:pt x="150" y="299"/>
                        <a:pt x="149" y="299"/>
                      </a:cubicBezTo>
                      <a:cubicBezTo>
                        <a:pt x="149" y="298"/>
                        <a:pt x="150" y="298"/>
                        <a:pt x="151" y="299"/>
                      </a:cubicBezTo>
                      <a:cubicBezTo>
                        <a:pt x="151" y="298"/>
                        <a:pt x="152" y="298"/>
                        <a:pt x="152" y="298"/>
                      </a:cubicBezTo>
                      <a:cubicBezTo>
                        <a:pt x="152" y="298"/>
                        <a:pt x="152" y="297"/>
                        <a:pt x="152" y="297"/>
                      </a:cubicBezTo>
                      <a:cubicBezTo>
                        <a:pt x="153" y="297"/>
                        <a:pt x="153" y="297"/>
                        <a:pt x="153" y="297"/>
                      </a:cubicBezTo>
                      <a:cubicBezTo>
                        <a:pt x="154" y="296"/>
                        <a:pt x="148" y="295"/>
                        <a:pt x="149" y="294"/>
                      </a:cubicBezTo>
                      <a:cubicBezTo>
                        <a:pt x="149" y="293"/>
                        <a:pt x="152" y="295"/>
                        <a:pt x="152" y="293"/>
                      </a:cubicBezTo>
                      <a:cubicBezTo>
                        <a:pt x="152" y="292"/>
                        <a:pt x="151" y="291"/>
                        <a:pt x="150" y="291"/>
                      </a:cubicBezTo>
                      <a:cubicBezTo>
                        <a:pt x="148" y="288"/>
                        <a:pt x="147" y="285"/>
                        <a:pt x="143" y="284"/>
                      </a:cubicBezTo>
                      <a:cubicBezTo>
                        <a:pt x="143" y="284"/>
                        <a:pt x="141" y="284"/>
                        <a:pt x="141" y="285"/>
                      </a:cubicBezTo>
                      <a:cubicBezTo>
                        <a:pt x="139" y="286"/>
                        <a:pt x="139" y="284"/>
                        <a:pt x="138" y="283"/>
                      </a:cubicBezTo>
                      <a:cubicBezTo>
                        <a:pt x="139" y="283"/>
                        <a:pt x="139" y="283"/>
                        <a:pt x="139" y="283"/>
                      </a:cubicBezTo>
                      <a:cubicBezTo>
                        <a:pt x="138" y="282"/>
                        <a:pt x="139" y="281"/>
                        <a:pt x="138" y="280"/>
                      </a:cubicBezTo>
                      <a:cubicBezTo>
                        <a:pt x="136" y="280"/>
                        <a:pt x="135" y="280"/>
                        <a:pt x="135" y="279"/>
                      </a:cubicBezTo>
                      <a:cubicBezTo>
                        <a:pt x="135" y="278"/>
                        <a:pt x="136" y="275"/>
                        <a:pt x="138" y="274"/>
                      </a:cubicBezTo>
                      <a:cubicBezTo>
                        <a:pt x="140" y="273"/>
                        <a:pt x="136" y="272"/>
                        <a:pt x="136" y="271"/>
                      </a:cubicBezTo>
                      <a:cubicBezTo>
                        <a:pt x="136" y="269"/>
                        <a:pt x="138" y="268"/>
                        <a:pt x="139" y="266"/>
                      </a:cubicBezTo>
                      <a:cubicBezTo>
                        <a:pt x="141" y="265"/>
                        <a:pt x="139" y="263"/>
                        <a:pt x="142" y="263"/>
                      </a:cubicBezTo>
                      <a:cubicBezTo>
                        <a:pt x="144" y="263"/>
                        <a:pt x="145" y="266"/>
                        <a:pt x="147" y="267"/>
                      </a:cubicBezTo>
                      <a:cubicBezTo>
                        <a:pt x="148" y="268"/>
                        <a:pt x="149" y="267"/>
                        <a:pt x="151" y="266"/>
                      </a:cubicBezTo>
                      <a:cubicBezTo>
                        <a:pt x="152" y="266"/>
                        <a:pt x="151" y="265"/>
                        <a:pt x="150" y="265"/>
                      </a:cubicBezTo>
                      <a:cubicBezTo>
                        <a:pt x="150" y="264"/>
                        <a:pt x="150" y="261"/>
                        <a:pt x="149" y="261"/>
                      </a:cubicBezTo>
                      <a:cubicBezTo>
                        <a:pt x="151" y="261"/>
                        <a:pt x="152" y="260"/>
                        <a:pt x="155" y="259"/>
                      </a:cubicBezTo>
                      <a:cubicBezTo>
                        <a:pt x="155" y="259"/>
                        <a:pt x="155" y="258"/>
                        <a:pt x="155" y="258"/>
                      </a:cubicBezTo>
                      <a:cubicBezTo>
                        <a:pt x="155" y="257"/>
                        <a:pt x="156" y="257"/>
                        <a:pt x="157" y="257"/>
                      </a:cubicBezTo>
                      <a:cubicBezTo>
                        <a:pt x="157" y="257"/>
                        <a:pt x="158" y="256"/>
                        <a:pt x="159" y="256"/>
                      </a:cubicBezTo>
                      <a:cubicBezTo>
                        <a:pt x="160" y="256"/>
                        <a:pt x="161" y="256"/>
                        <a:pt x="162" y="255"/>
                      </a:cubicBezTo>
                      <a:cubicBezTo>
                        <a:pt x="163" y="253"/>
                        <a:pt x="163" y="252"/>
                        <a:pt x="165" y="253"/>
                      </a:cubicBezTo>
                      <a:cubicBezTo>
                        <a:pt x="164" y="252"/>
                        <a:pt x="164" y="252"/>
                        <a:pt x="164" y="252"/>
                      </a:cubicBezTo>
                      <a:cubicBezTo>
                        <a:pt x="166" y="252"/>
                        <a:pt x="169" y="252"/>
                        <a:pt x="169" y="253"/>
                      </a:cubicBezTo>
                      <a:cubicBezTo>
                        <a:pt x="169" y="255"/>
                        <a:pt x="170" y="252"/>
                        <a:pt x="171" y="254"/>
                      </a:cubicBezTo>
                      <a:cubicBezTo>
                        <a:pt x="171" y="253"/>
                        <a:pt x="171" y="252"/>
                        <a:pt x="172" y="252"/>
                      </a:cubicBezTo>
                      <a:cubicBezTo>
                        <a:pt x="173" y="252"/>
                        <a:pt x="174" y="252"/>
                        <a:pt x="175" y="252"/>
                      </a:cubicBezTo>
                      <a:cubicBezTo>
                        <a:pt x="175" y="255"/>
                        <a:pt x="180" y="253"/>
                        <a:pt x="182" y="254"/>
                      </a:cubicBezTo>
                      <a:cubicBezTo>
                        <a:pt x="184" y="254"/>
                        <a:pt x="183" y="256"/>
                        <a:pt x="185" y="256"/>
                      </a:cubicBezTo>
                      <a:cubicBezTo>
                        <a:pt x="185" y="257"/>
                        <a:pt x="187" y="256"/>
                        <a:pt x="188" y="258"/>
                      </a:cubicBezTo>
                      <a:cubicBezTo>
                        <a:pt x="188" y="258"/>
                        <a:pt x="191" y="259"/>
                        <a:pt x="190" y="259"/>
                      </a:cubicBezTo>
                      <a:cubicBezTo>
                        <a:pt x="190" y="260"/>
                        <a:pt x="190" y="261"/>
                        <a:pt x="190" y="262"/>
                      </a:cubicBezTo>
                      <a:cubicBezTo>
                        <a:pt x="191" y="263"/>
                        <a:pt x="191" y="261"/>
                        <a:pt x="191" y="260"/>
                      </a:cubicBezTo>
                      <a:cubicBezTo>
                        <a:pt x="191" y="259"/>
                        <a:pt x="191" y="258"/>
                        <a:pt x="191" y="258"/>
                      </a:cubicBezTo>
                      <a:cubicBezTo>
                        <a:pt x="192" y="257"/>
                        <a:pt x="194" y="258"/>
                        <a:pt x="194" y="259"/>
                      </a:cubicBezTo>
                      <a:cubicBezTo>
                        <a:pt x="195" y="260"/>
                        <a:pt x="196" y="260"/>
                        <a:pt x="197" y="261"/>
                      </a:cubicBezTo>
                      <a:cubicBezTo>
                        <a:pt x="198" y="262"/>
                        <a:pt x="200" y="262"/>
                        <a:pt x="201" y="260"/>
                      </a:cubicBezTo>
                      <a:cubicBezTo>
                        <a:pt x="202" y="259"/>
                        <a:pt x="204" y="258"/>
                        <a:pt x="204" y="258"/>
                      </a:cubicBezTo>
                      <a:cubicBezTo>
                        <a:pt x="205" y="258"/>
                        <a:pt x="205" y="258"/>
                        <a:pt x="205" y="258"/>
                      </a:cubicBezTo>
                      <a:cubicBezTo>
                        <a:pt x="205" y="257"/>
                        <a:pt x="209" y="257"/>
                        <a:pt x="209" y="258"/>
                      </a:cubicBezTo>
                      <a:cubicBezTo>
                        <a:pt x="209" y="258"/>
                        <a:pt x="210" y="258"/>
                        <a:pt x="211" y="259"/>
                      </a:cubicBezTo>
                      <a:cubicBezTo>
                        <a:pt x="211" y="259"/>
                        <a:pt x="212" y="258"/>
                        <a:pt x="213" y="258"/>
                      </a:cubicBezTo>
                      <a:cubicBezTo>
                        <a:pt x="213" y="255"/>
                        <a:pt x="214" y="258"/>
                        <a:pt x="216" y="257"/>
                      </a:cubicBezTo>
                      <a:cubicBezTo>
                        <a:pt x="218" y="256"/>
                        <a:pt x="219" y="258"/>
                        <a:pt x="219" y="259"/>
                      </a:cubicBezTo>
                      <a:cubicBezTo>
                        <a:pt x="219" y="260"/>
                        <a:pt x="221" y="260"/>
                        <a:pt x="222" y="261"/>
                      </a:cubicBezTo>
                      <a:cubicBezTo>
                        <a:pt x="223" y="261"/>
                        <a:pt x="226" y="261"/>
                        <a:pt x="225" y="262"/>
                      </a:cubicBezTo>
                      <a:cubicBezTo>
                        <a:pt x="226" y="262"/>
                        <a:pt x="227" y="262"/>
                        <a:pt x="228" y="261"/>
                      </a:cubicBezTo>
                      <a:cubicBezTo>
                        <a:pt x="228" y="260"/>
                        <a:pt x="228" y="259"/>
                        <a:pt x="229" y="259"/>
                      </a:cubicBezTo>
                      <a:cubicBezTo>
                        <a:pt x="230" y="259"/>
                        <a:pt x="230" y="260"/>
                        <a:pt x="230" y="260"/>
                      </a:cubicBezTo>
                      <a:cubicBezTo>
                        <a:pt x="231" y="261"/>
                        <a:pt x="232" y="261"/>
                        <a:pt x="233" y="261"/>
                      </a:cubicBezTo>
                      <a:cubicBezTo>
                        <a:pt x="234" y="261"/>
                        <a:pt x="238" y="260"/>
                        <a:pt x="239" y="259"/>
                      </a:cubicBezTo>
                      <a:cubicBezTo>
                        <a:pt x="239" y="258"/>
                        <a:pt x="238" y="256"/>
                        <a:pt x="241" y="256"/>
                      </a:cubicBezTo>
                      <a:cubicBezTo>
                        <a:pt x="239" y="255"/>
                        <a:pt x="239" y="254"/>
                        <a:pt x="237" y="254"/>
                      </a:cubicBezTo>
                      <a:cubicBezTo>
                        <a:pt x="236" y="254"/>
                        <a:pt x="235" y="253"/>
                        <a:pt x="235" y="252"/>
                      </a:cubicBezTo>
                      <a:cubicBezTo>
                        <a:pt x="233" y="252"/>
                        <a:pt x="233" y="253"/>
                        <a:pt x="232" y="252"/>
                      </a:cubicBezTo>
                      <a:cubicBezTo>
                        <a:pt x="232" y="251"/>
                        <a:pt x="228" y="251"/>
                        <a:pt x="229" y="250"/>
                      </a:cubicBezTo>
                      <a:cubicBezTo>
                        <a:pt x="229" y="250"/>
                        <a:pt x="232" y="249"/>
                        <a:pt x="232" y="248"/>
                      </a:cubicBezTo>
                      <a:cubicBezTo>
                        <a:pt x="233" y="248"/>
                        <a:pt x="233" y="248"/>
                        <a:pt x="235" y="248"/>
                      </a:cubicBezTo>
                      <a:cubicBezTo>
                        <a:pt x="235" y="247"/>
                        <a:pt x="235" y="247"/>
                        <a:pt x="236" y="247"/>
                      </a:cubicBezTo>
                      <a:cubicBezTo>
                        <a:pt x="235" y="246"/>
                        <a:pt x="233" y="244"/>
                        <a:pt x="234" y="244"/>
                      </a:cubicBezTo>
                      <a:cubicBezTo>
                        <a:pt x="235" y="243"/>
                        <a:pt x="236" y="242"/>
                        <a:pt x="235" y="241"/>
                      </a:cubicBezTo>
                      <a:cubicBezTo>
                        <a:pt x="236" y="241"/>
                        <a:pt x="238" y="241"/>
                        <a:pt x="238" y="241"/>
                      </a:cubicBezTo>
                      <a:cubicBezTo>
                        <a:pt x="239" y="241"/>
                        <a:pt x="240" y="242"/>
                        <a:pt x="241" y="242"/>
                      </a:cubicBezTo>
                      <a:cubicBezTo>
                        <a:pt x="241" y="242"/>
                        <a:pt x="245" y="241"/>
                        <a:pt x="244" y="240"/>
                      </a:cubicBezTo>
                      <a:cubicBezTo>
                        <a:pt x="241" y="239"/>
                        <a:pt x="239" y="239"/>
                        <a:pt x="238" y="239"/>
                      </a:cubicBezTo>
                      <a:cubicBezTo>
                        <a:pt x="235" y="238"/>
                        <a:pt x="239" y="238"/>
                        <a:pt x="240" y="237"/>
                      </a:cubicBezTo>
                      <a:cubicBezTo>
                        <a:pt x="239" y="236"/>
                        <a:pt x="238" y="237"/>
                        <a:pt x="238" y="237"/>
                      </a:cubicBezTo>
                      <a:cubicBezTo>
                        <a:pt x="237" y="237"/>
                        <a:pt x="236" y="236"/>
                        <a:pt x="235" y="236"/>
                      </a:cubicBezTo>
                      <a:cubicBezTo>
                        <a:pt x="238" y="236"/>
                        <a:pt x="236" y="234"/>
                        <a:pt x="235" y="233"/>
                      </a:cubicBezTo>
                      <a:cubicBezTo>
                        <a:pt x="236" y="233"/>
                        <a:pt x="237" y="233"/>
                        <a:pt x="237" y="233"/>
                      </a:cubicBezTo>
                      <a:cubicBezTo>
                        <a:pt x="238" y="232"/>
                        <a:pt x="241" y="233"/>
                        <a:pt x="241" y="233"/>
                      </a:cubicBezTo>
                      <a:cubicBezTo>
                        <a:pt x="243" y="233"/>
                        <a:pt x="244" y="232"/>
                        <a:pt x="244" y="232"/>
                      </a:cubicBezTo>
                      <a:cubicBezTo>
                        <a:pt x="246" y="232"/>
                        <a:pt x="246" y="233"/>
                        <a:pt x="247" y="234"/>
                      </a:cubicBezTo>
                      <a:cubicBezTo>
                        <a:pt x="247" y="231"/>
                        <a:pt x="250" y="233"/>
                        <a:pt x="251" y="232"/>
                      </a:cubicBezTo>
                      <a:cubicBezTo>
                        <a:pt x="251" y="231"/>
                        <a:pt x="255" y="232"/>
                        <a:pt x="257" y="231"/>
                      </a:cubicBezTo>
                      <a:cubicBezTo>
                        <a:pt x="257" y="231"/>
                        <a:pt x="257" y="231"/>
                        <a:pt x="257" y="231"/>
                      </a:cubicBezTo>
                      <a:cubicBezTo>
                        <a:pt x="258" y="231"/>
                        <a:pt x="258" y="231"/>
                        <a:pt x="258" y="230"/>
                      </a:cubicBezTo>
                      <a:cubicBezTo>
                        <a:pt x="260" y="230"/>
                        <a:pt x="260" y="230"/>
                        <a:pt x="262" y="230"/>
                      </a:cubicBezTo>
                      <a:cubicBezTo>
                        <a:pt x="263" y="230"/>
                        <a:pt x="263" y="229"/>
                        <a:pt x="263" y="230"/>
                      </a:cubicBezTo>
                      <a:cubicBezTo>
                        <a:pt x="264" y="231"/>
                        <a:pt x="265" y="230"/>
                        <a:pt x="265" y="229"/>
                      </a:cubicBezTo>
                      <a:cubicBezTo>
                        <a:pt x="266" y="227"/>
                        <a:pt x="273" y="227"/>
                        <a:pt x="274" y="227"/>
                      </a:cubicBezTo>
                      <a:cubicBezTo>
                        <a:pt x="277" y="226"/>
                        <a:pt x="279" y="226"/>
                        <a:pt x="280" y="226"/>
                      </a:cubicBezTo>
                      <a:cubicBezTo>
                        <a:pt x="282" y="226"/>
                        <a:pt x="286" y="226"/>
                        <a:pt x="286" y="224"/>
                      </a:cubicBezTo>
                      <a:cubicBezTo>
                        <a:pt x="285" y="224"/>
                        <a:pt x="287" y="223"/>
                        <a:pt x="287" y="223"/>
                      </a:cubicBezTo>
                      <a:cubicBezTo>
                        <a:pt x="288" y="223"/>
                        <a:pt x="289" y="223"/>
                        <a:pt x="289" y="221"/>
                      </a:cubicBezTo>
                      <a:cubicBezTo>
                        <a:pt x="290" y="222"/>
                        <a:pt x="291" y="222"/>
                        <a:pt x="291" y="222"/>
                      </a:cubicBezTo>
                      <a:cubicBezTo>
                        <a:pt x="291" y="221"/>
                        <a:pt x="291" y="221"/>
                        <a:pt x="291" y="221"/>
                      </a:cubicBezTo>
                      <a:cubicBezTo>
                        <a:pt x="292" y="221"/>
                        <a:pt x="293" y="222"/>
                        <a:pt x="294" y="221"/>
                      </a:cubicBezTo>
                      <a:cubicBezTo>
                        <a:pt x="295" y="221"/>
                        <a:pt x="296" y="221"/>
                        <a:pt x="297" y="222"/>
                      </a:cubicBezTo>
                      <a:cubicBezTo>
                        <a:pt x="297" y="222"/>
                        <a:pt x="299" y="224"/>
                        <a:pt x="301" y="223"/>
                      </a:cubicBezTo>
                      <a:cubicBezTo>
                        <a:pt x="302" y="222"/>
                        <a:pt x="304" y="222"/>
                        <a:pt x="305" y="223"/>
                      </a:cubicBezTo>
                      <a:cubicBezTo>
                        <a:pt x="305" y="224"/>
                        <a:pt x="305" y="226"/>
                        <a:pt x="305" y="226"/>
                      </a:cubicBezTo>
                      <a:cubicBezTo>
                        <a:pt x="306" y="226"/>
                        <a:pt x="307" y="227"/>
                        <a:pt x="307" y="227"/>
                      </a:cubicBezTo>
                      <a:cubicBezTo>
                        <a:pt x="305" y="228"/>
                        <a:pt x="308" y="231"/>
                        <a:pt x="305" y="231"/>
                      </a:cubicBezTo>
                      <a:cubicBezTo>
                        <a:pt x="306" y="232"/>
                        <a:pt x="308" y="232"/>
                        <a:pt x="309" y="232"/>
                      </a:cubicBezTo>
                      <a:cubicBezTo>
                        <a:pt x="309" y="232"/>
                        <a:pt x="311" y="232"/>
                        <a:pt x="311" y="231"/>
                      </a:cubicBezTo>
                      <a:cubicBezTo>
                        <a:pt x="312" y="231"/>
                        <a:pt x="313" y="232"/>
                        <a:pt x="313" y="232"/>
                      </a:cubicBezTo>
                      <a:cubicBezTo>
                        <a:pt x="313" y="231"/>
                        <a:pt x="313" y="231"/>
                        <a:pt x="313" y="230"/>
                      </a:cubicBezTo>
                      <a:cubicBezTo>
                        <a:pt x="314" y="230"/>
                        <a:pt x="314" y="232"/>
                        <a:pt x="316" y="232"/>
                      </a:cubicBezTo>
                      <a:cubicBezTo>
                        <a:pt x="314" y="232"/>
                        <a:pt x="316" y="232"/>
                        <a:pt x="316" y="233"/>
                      </a:cubicBezTo>
                      <a:cubicBezTo>
                        <a:pt x="316" y="233"/>
                        <a:pt x="316" y="233"/>
                        <a:pt x="317" y="233"/>
                      </a:cubicBezTo>
                      <a:cubicBezTo>
                        <a:pt x="317" y="232"/>
                        <a:pt x="316" y="232"/>
                        <a:pt x="316" y="232"/>
                      </a:cubicBezTo>
                      <a:cubicBezTo>
                        <a:pt x="319" y="230"/>
                        <a:pt x="321" y="236"/>
                        <a:pt x="324" y="232"/>
                      </a:cubicBezTo>
                      <a:cubicBezTo>
                        <a:pt x="325" y="232"/>
                        <a:pt x="325" y="233"/>
                        <a:pt x="325" y="234"/>
                      </a:cubicBezTo>
                      <a:cubicBezTo>
                        <a:pt x="323" y="234"/>
                        <a:pt x="322" y="234"/>
                        <a:pt x="321" y="236"/>
                      </a:cubicBezTo>
                      <a:cubicBezTo>
                        <a:pt x="321" y="237"/>
                        <a:pt x="322" y="237"/>
                        <a:pt x="322" y="238"/>
                      </a:cubicBezTo>
                      <a:cubicBezTo>
                        <a:pt x="324" y="237"/>
                        <a:pt x="326" y="235"/>
                        <a:pt x="327" y="236"/>
                      </a:cubicBezTo>
                      <a:cubicBezTo>
                        <a:pt x="327" y="237"/>
                        <a:pt x="328" y="236"/>
                        <a:pt x="328" y="237"/>
                      </a:cubicBezTo>
                      <a:cubicBezTo>
                        <a:pt x="329" y="237"/>
                        <a:pt x="329" y="237"/>
                        <a:pt x="330" y="237"/>
                      </a:cubicBezTo>
                      <a:cubicBezTo>
                        <a:pt x="330" y="235"/>
                        <a:pt x="331" y="235"/>
                        <a:pt x="333" y="234"/>
                      </a:cubicBezTo>
                      <a:cubicBezTo>
                        <a:pt x="334" y="234"/>
                        <a:pt x="337" y="233"/>
                        <a:pt x="336" y="232"/>
                      </a:cubicBezTo>
                      <a:cubicBezTo>
                        <a:pt x="338" y="232"/>
                        <a:pt x="339" y="232"/>
                        <a:pt x="341" y="232"/>
                      </a:cubicBezTo>
                      <a:cubicBezTo>
                        <a:pt x="341" y="232"/>
                        <a:pt x="342" y="230"/>
                        <a:pt x="343" y="230"/>
                      </a:cubicBezTo>
                      <a:cubicBezTo>
                        <a:pt x="344" y="231"/>
                        <a:pt x="345" y="230"/>
                        <a:pt x="347" y="229"/>
                      </a:cubicBezTo>
                      <a:cubicBezTo>
                        <a:pt x="346" y="230"/>
                        <a:pt x="346" y="230"/>
                        <a:pt x="346" y="230"/>
                      </a:cubicBezTo>
                      <a:cubicBezTo>
                        <a:pt x="347" y="230"/>
                        <a:pt x="346" y="231"/>
                        <a:pt x="345" y="232"/>
                      </a:cubicBezTo>
                      <a:cubicBezTo>
                        <a:pt x="344" y="232"/>
                        <a:pt x="344" y="232"/>
                        <a:pt x="343" y="232"/>
                      </a:cubicBezTo>
                      <a:cubicBezTo>
                        <a:pt x="346" y="234"/>
                        <a:pt x="350" y="236"/>
                        <a:pt x="352" y="238"/>
                      </a:cubicBezTo>
                      <a:cubicBezTo>
                        <a:pt x="355" y="240"/>
                        <a:pt x="357" y="243"/>
                        <a:pt x="358" y="245"/>
                      </a:cubicBezTo>
                      <a:cubicBezTo>
                        <a:pt x="361" y="248"/>
                        <a:pt x="363" y="251"/>
                        <a:pt x="364" y="253"/>
                      </a:cubicBezTo>
                      <a:cubicBezTo>
                        <a:pt x="366" y="255"/>
                        <a:pt x="366" y="259"/>
                        <a:pt x="369" y="260"/>
                      </a:cubicBezTo>
                      <a:cubicBezTo>
                        <a:pt x="369" y="258"/>
                        <a:pt x="370" y="259"/>
                        <a:pt x="371" y="258"/>
                      </a:cubicBezTo>
                      <a:cubicBezTo>
                        <a:pt x="372" y="258"/>
                        <a:pt x="371" y="257"/>
                        <a:pt x="372" y="256"/>
                      </a:cubicBezTo>
                      <a:cubicBezTo>
                        <a:pt x="372" y="256"/>
                        <a:pt x="374" y="256"/>
                        <a:pt x="374" y="256"/>
                      </a:cubicBezTo>
                      <a:cubicBezTo>
                        <a:pt x="375" y="256"/>
                        <a:pt x="375" y="257"/>
                        <a:pt x="375" y="257"/>
                      </a:cubicBezTo>
                      <a:cubicBezTo>
                        <a:pt x="377" y="256"/>
                        <a:pt x="376" y="257"/>
                        <a:pt x="376" y="258"/>
                      </a:cubicBezTo>
                      <a:cubicBezTo>
                        <a:pt x="375" y="258"/>
                        <a:pt x="377" y="258"/>
                        <a:pt x="377" y="258"/>
                      </a:cubicBezTo>
                      <a:cubicBezTo>
                        <a:pt x="378" y="258"/>
                        <a:pt x="378" y="259"/>
                        <a:pt x="379" y="260"/>
                      </a:cubicBezTo>
                      <a:cubicBezTo>
                        <a:pt x="379" y="260"/>
                        <a:pt x="381" y="259"/>
                        <a:pt x="382" y="260"/>
                      </a:cubicBezTo>
                      <a:cubicBezTo>
                        <a:pt x="383" y="260"/>
                        <a:pt x="383" y="260"/>
                        <a:pt x="384" y="260"/>
                      </a:cubicBezTo>
                      <a:cubicBezTo>
                        <a:pt x="384" y="260"/>
                        <a:pt x="385" y="260"/>
                        <a:pt x="386" y="260"/>
                      </a:cubicBezTo>
                      <a:cubicBezTo>
                        <a:pt x="386" y="260"/>
                        <a:pt x="387" y="258"/>
                        <a:pt x="388" y="258"/>
                      </a:cubicBezTo>
                      <a:cubicBezTo>
                        <a:pt x="389" y="258"/>
                        <a:pt x="389" y="258"/>
                        <a:pt x="390" y="258"/>
                      </a:cubicBezTo>
                      <a:cubicBezTo>
                        <a:pt x="391" y="258"/>
                        <a:pt x="391" y="258"/>
                        <a:pt x="391" y="258"/>
                      </a:cubicBezTo>
                      <a:cubicBezTo>
                        <a:pt x="394" y="258"/>
                        <a:pt x="397" y="260"/>
                        <a:pt x="397" y="263"/>
                      </a:cubicBezTo>
                      <a:cubicBezTo>
                        <a:pt x="398" y="265"/>
                        <a:pt x="402" y="265"/>
                        <a:pt x="403" y="265"/>
                      </a:cubicBezTo>
                      <a:cubicBezTo>
                        <a:pt x="403" y="267"/>
                        <a:pt x="403" y="268"/>
                        <a:pt x="404" y="269"/>
                      </a:cubicBezTo>
                      <a:cubicBezTo>
                        <a:pt x="405" y="270"/>
                        <a:pt x="408" y="270"/>
                        <a:pt x="410" y="270"/>
                      </a:cubicBezTo>
                      <a:cubicBezTo>
                        <a:pt x="410" y="270"/>
                        <a:pt x="411" y="271"/>
                        <a:pt x="412" y="270"/>
                      </a:cubicBezTo>
                      <a:cubicBezTo>
                        <a:pt x="412" y="269"/>
                        <a:pt x="414" y="269"/>
                        <a:pt x="414" y="269"/>
                      </a:cubicBezTo>
                      <a:cubicBezTo>
                        <a:pt x="415" y="268"/>
                        <a:pt x="416" y="268"/>
                        <a:pt x="415" y="269"/>
                      </a:cubicBezTo>
                      <a:cubicBezTo>
                        <a:pt x="414" y="271"/>
                        <a:pt x="415" y="270"/>
                        <a:pt x="416" y="271"/>
                      </a:cubicBezTo>
                      <a:cubicBezTo>
                        <a:pt x="417" y="271"/>
                        <a:pt x="417" y="272"/>
                        <a:pt x="418" y="272"/>
                      </a:cubicBezTo>
                      <a:cubicBezTo>
                        <a:pt x="419" y="273"/>
                        <a:pt x="419" y="273"/>
                        <a:pt x="419" y="274"/>
                      </a:cubicBezTo>
                      <a:cubicBezTo>
                        <a:pt x="420" y="274"/>
                        <a:pt x="424" y="273"/>
                        <a:pt x="425" y="272"/>
                      </a:cubicBezTo>
                      <a:cubicBezTo>
                        <a:pt x="425" y="271"/>
                        <a:pt x="427" y="271"/>
                        <a:pt x="428" y="271"/>
                      </a:cubicBezTo>
                      <a:cubicBezTo>
                        <a:pt x="428" y="271"/>
                        <a:pt x="430" y="271"/>
                        <a:pt x="430" y="271"/>
                      </a:cubicBezTo>
                      <a:cubicBezTo>
                        <a:pt x="430" y="271"/>
                        <a:pt x="431" y="271"/>
                        <a:pt x="432" y="271"/>
                      </a:cubicBezTo>
                      <a:cubicBezTo>
                        <a:pt x="432" y="270"/>
                        <a:pt x="432" y="270"/>
                        <a:pt x="432" y="270"/>
                      </a:cubicBezTo>
                      <a:cubicBezTo>
                        <a:pt x="433" y="270"/>
                        <a:pt x="434" y="269"/>
                        <a:pt x="436" y="269"/>
                      </a:cubicBezTo>
                      <a:cubicBezTo>
                        <a:pt x="436" y="268"/>
                        <a:pt x="435" y="268"/>
                        <a:pt x="435" y="267"/>
                      </a:cubicBezTo>
                      <a:cubicBezTo>
                        <a:pt x="436" y="266"/>
                        <a:pt x="438" y="267"/>
                        <a:pt x="438" y="265"/>
                      </a:cubicBezTo>
                      <a:cubicBezTo>
                        <a:pt x="441" y="265"/>
                        <a:pt x="441" y="265"/>
                        <a:pt x="441" y="265"/>
                      </a:cubicBezTo>
                      <a:cubicBezTo>
                        <a:pt x="442" y="265"/>
                        <a:pt x="442" y="265"/>
                        <a:pt x="443" y="264"/>
                      </a:cubicBezTo>
                      <a:cubicBezTo>
                        <a:pt x="444" y="264"/>
                        <a:pt x="445" y="263"/>
                        <a:pt x="446" y="263"/>
                      </a:cubicBezTo>
                      <a:cubicBezTo>
                        <a:pt x="447" y="262"/>
                        <a:pt x="447" y="263"/>
                        <a:pt x="449" y="261"/>
                      </a:cubicBezTo>
                      <a:cubicBezTo>
                        <a:pt x="450" y="261"/>
                        <a:pt x="450" y="261"/>
                        <a:pt x="451" y="260"/>
                      </a:cubicBezTo>
                      <a:cubicBezTo>
                        <a:pt x="452" y="260"/>
                        <a:pt x="454" y="260"/>
                        <a:pt x="454" y="259"/>
                      </a:cubicBezTo>
                      <a:cubicBezTo>
                        <a:pt x="456" y="259"/>
                        <a:pt x="456" y="261"/>
                        <a:pt x="458" y="260"/>
                      </a:cubicBezTo>
                      <a:cubicBezTo>
                        <a:pt x="459" y="259"/>
                        <a:pt x="458" y="261"/>
                        <a:pt x="459" y="261"/>
                      </a:cubicBezTo>
                      <a:cubicBezTo>
                        <a:pt x="461" y="262"/>
                        <a:pt x="465" y="261"/>
                        <a:pt x="467" y="262"/>
                      </a:cubicBezTo>
                      <a:cubicBezTo>
                        <a:pt x="468" y="262"/>
                        <a:pt x="468" y="264"/>
                        <a:pt x="469" y="265"/>
                      </a:cubicBezTo>
                      <a:cubicBezTo>
                        <a:pt x="469" y="265"/>
                        <a:pt x="471" y="266"/>
                        <a:pt x="472" y="266"/>
                      </a:cubicBezTo>
                      <a:cubicBezTo>
                        <a:pt x="473" y="266"/>
                        <a:pt x="476" y="267"/>
                        <a:pt x="477" y="267"/>
                      </a:cubicBezTo>
                      <a:cubicBezTo>
                        <a:pt x="478" y="266"/>
                        <a:pt x="479" y="266"/>
                        <a:pt x="480" y="266"/>
                      </a:cubicBezTo>
                      <a:cubicBezTo>
                        <a:pt x="482" y="266"/>
                        <a:pt x="483" y="267"/>
                        <a:pt x="485" y="267"/>
                      </a:cubicBezTo>
                      <a:cubicBezTo>
                        <a:pt x="486" y="267"/>
                        <a:pt x="488" y="269"/>
                        <a:pt x="489" y="268"/>
                      </a:cubicBezTo>
                      <a:cubicBezTo>
                        <a:pt x="490" y="268"/>
                        <a:pt x="491" y="267"/>
                        <a:pt x="492" y="267"/>
                      </a:cubicBezTo>
                      <a:cubicBezTo>
                        <a:pt x="494" y="266"/>
                        <a:pt x="495" y="265"/>
                        <a:pt x="496" y="264"/>
                      </a:cubicBezTo>
                      <a:cubicBezTo>
                        <a:pt x="496" y="262"/>
                        <a:pt x="496" y="262"/>
                        <a:pt x="495" y="261"/>
                      </a:cubicBezTo>
                      <a:cubicBezTo>
                        <a:pt x="494" y="261"/>
                        <a:pt x="495" y="259"/>
                        <a:pt x="494" y="258"/>
                      </a:cubicBezTo>
                      <a:cubicBezTo>
                        <a:pt x="492" y="258"/>
                        <a:pt x="494" y="253"/>
                        <a:pt x="495" y="254"/>
                      </a:cubicBezTo>
                      <a:cubicBezTo>
                        <a:pt x="496" y="252"/>
                        <a:pt x="496" y="252"/>
                        <a:pt x="498" y="252"/>
                      </a:cubicBezTo>
                      <a:cubicBezTo>
                        <a:pt x="500" y="252"/>
                        <a:pt x="500" y="249"/>
                        <a:pt x="500" y="248"/>
                      </a:cubicBezTo>
                      <a:cubicBezTo>
                        <a:pt x="503" y="249"/>
                        <a:pt x="505" y="251"/>
                        <a:pt x="507" y="252"/>
                      </a:cubicBezTo>
                      <a:cubicBezTo>
                        <a:pt x="510" y="252"/>
                        <a:pt x="513" y="252"/>
                        <a:pt x="515" y="253"/>
                      </a:cubicBezTo>
                      <a:cubicBezTo>
                        <a:pt x="517" y="254"/>
                        <a:pt x="520" y="254"/>
                        <a:pt x="522" y="255"/>
                      </a:cubicBezTo>
                      <a:cubicBezTo>
                        <a:pt x="524" y="255"/>
                        <a:pt x="523" y="258"/>
                        <a:pt x="523" y="259"/>
                      </a:cubicBezTo>
                      <a:cubicBezTo>
                        <a:pt x="523" y="259"/>
                        <a:pt x="524" y="260"/>
                        <a:pt x="524" y="261"/>
                      </a:cubicBezTo>
                      <a:cubicBezTo>
                        <a:pt x="524" y="262"/>
                        <a:pt x="525" y="262"/>
                        <a:pt x="525" y="263"/>
                      </a:cubicBezTo>
                      <a:cubicBezTo>
                        <a:pt x="526" y="263"/>
                        <a:pt x="528" y="264"/>
                        <a:pt x="528" y="264"/>
                      </a:cubicBezTo>
                      <a:cubicBezTo>
                        <a:pt x="529" y="264"/>
                        <a:pt x="530" y="265"/>
                        <a:pt x="531" y="265"/>
                      </a:cubicBezTo>
                      <a:cubicBezTo>
                        <a:pt x="534" y="266"/>
                        <a:pt x="539" y="264"/>
                        <a:pt x="544" y="263"/>
                      </a:cubicBezTo>
                      <a:cubicBezTo>
                        <a:pt x="546" y="262"/>
                        <a:pt x="548" y="263"/>
                        <a:pt x="550" y="263"/>
                      </a:cubicBezTo>
                      <a:cubicBezTo>
                        <a:pt x="551" y="264"/>
                        <a:pt x="553" y="264"/>
                        <a:pt x="554" y="264"/>
                      </a:cubicBezTo>
                      <a:cubicBezTo>
                        <a:pt x="556" y="264"/>
                        <a:pt x="556" y="265"/>
                        <a:pt x="556" y="265"/>
                      </a:cubicBezTo>
                      <a:cubicBezTo>
                        <a:pt x="558" y="266"/>
                        <a:pt x="559" y="266"/>
                        <a:pt x="561" y="266"/>
                      </a:cubicBezTo>
                      <a:cubicBezTo>
                        <a:pt x="563" y="266"/>
                        <a:pt x="563" y="267"/>
                        <a:pt x="563" y="269"/>
                      </a:cubicBezTo>
                      <a:cubicBezTo>
                        <a:pt x="564" y="270"/>
                        <a:pt x="564" y="270"/>
                        <a:pt x="565" y="271"/>
                      </a:cubicBezTo>
                      <a:cubicBezTo>
                        <a:pt x="567" y="272"/>
                        <a:pt x="571" y="271"/>
                        <a:pt x="574" y="272"/>
                      </a:cubicBezTo>
                      <a:cubicBezTo>
                        <a:pt x="575" y="273"/>
                        <a:pt x="578" y="273"/>
                        <a:pt x="580" y="273"/>
                      </a:cubicBezTo>
                      <a:cubicBezTo>
                        <a:pt x="581" y="273"/>
                        <a:pt x="582" y="273"/>
                        <a:pt x="584" y="273"/>
                      </a:cubicBezTo>
                      <a:cubicBezTo>
                        <a:pt x="585" y="272"/>
                        <a:pt x="586" y="272"/>
                        <a:pt x="586" y="271"/>
                      </a:cubicBezTo>
                      <a:cubicBezTo>
                        <a:pt x="587" y="271"/>
                        <a:pt x="588" y="271"/>
                        <a:pt x="589" y="271"/>
                      </a:cubicBezTo>
                      <a:cubicBezTo>
                        <a:pt x="590" y="271"/>
                        <a:pt x="592" y="271"/>
                        <a:pt x="594" y="271"/>
                      </a:cubicBezTo>
                      <a:cubicBezTo>
                        <a:pt x="595" y="271"/>
                        <a:pt x="597" y="271"/>
                        <a:pt x="598" y="270"/>
                      </a:cubicBezTo>
                      <a:cubicBezTo>
                        <a:pt x="600" y="268"/>
                        <a:pt x="600" y="267"/>
                        <a:pt x="602" y="266"/>
                      </a:cubicBezTo>
                      <a:cubicBezTo>
                        <a:pt x="606" y="265"/>
                        <a:pt x="610" y="263"/>
                        <a:pt x="612" y="265"/>
                      </a:cubicBezTo>
                      <a:cubicBezTo>
                        <a:pt x="613" y="266"/>
                        <a:pt x="614" y="267"/>
                        <a:pt x="616" y="267"/>
                      </a:cubicBezTo>
                      <a:cubicBezTo>
                        <a:pt x="617" y="268"/>
                        <a:pt x="619" y="266"/>
                        <a:pt x="620" y="266"/>
                      </a:cubicBezTo>
                      <a:cubicBezTo>
                        <a:pt x="623" y="266"/>
                        <a:pt x="623" y="267"/>
                        <a:pt x="625" y="268"/>
                      </a:cubicBezTo>
                      <a:cubicBezTo>
                        <a:pt x="625" y="269"/>
                        <a:pt x="627" y="269"/>
                        <a:pt x="628" y="270"/>
                      </a:cubicBezTo>
                      <a:cubicBezTo>
                        <a:pt x="630" y="270"/>
                        <a:pt x="631" y="271"/>
                        <a:pt x="633" y="270"/>
                      </a:cubicBezTo>
                      <a:cubicBezTo>
                        <a:pt x="634" y="269"/>
                        <a:pt x="636" y="267"/>
                        <a:pt x="637" y="267"/>
                      </a:cubicBezTo>
                      <a:cubicBezTo>
                        <a:pt x="639" y="267"/>
                        <a:pt x="642" y="266"/>
                        <a:pt x="642" y="265"/>
                      </a:cubicBezTo>
                      <a:cubicBezTo>
                        <a:pt x="642" y="264"/>
                        <a:pt x="641" y="264"/>
                        <a:pt x="642" y="263"/>
                      </a:cubicBezTo>
                      <a:cubicBezTo>
                        <a:pt x="642" y="262"/>
                        <a:pt x="642" y="261"/>
                        <a:pt x="643" y="260"/>
                      </a:cubicBezTo>
                      <a:cubicBezTo>
                        <a:pt x="644" y="259"/>
                        <a:pt x="644" y="259"/>
                        <a:pt x="645" y="258"/>
                      </a:cubicBezTo>
                      <a:cubicBezTo>
                        <a:pt x="645" y="258"/>
                        <a:pt x="646" y="257"/>
                        <a:pt x="646" y="256"/>
                      </a:cubicBezTo>
                      <a:cubicBezTo>
                        <a:pt x="647" y="255"/>
                        <a:pt x="648" y="253"/>
                        <a:pt x="649" y="252"/>
                      </a:cubicBezTo>
                      <a:cubicBezTo>
                        <a:pt x="651" y="251"/>
                        <a:pt x="652" y="251"/>
                        <a:pt x="653" y="249"/>
                      </a:cubicBezTo>
                      <a:cubicBezTo>
                        <a:pt x="653" y="247"/>
                        <a:pt x="652" y="246"/>
                        <a:pt x="653" y="245"/>
                      </a:cubicBezTo>
                      <a:cubicBezTo>
                        <a:pt x="653" y="245"/>
                        <a:pt x="651" y="245"/>
                        <a:pt x="650" y="245"/>
                      </a:cubicBezTo>
                      <a:cubicBezTo>
                        <a:pt x="648" y="245"/>
                        <a:pt x="648" y="245"/>
                        <a:pt x="648" y="243"/>
                      </a:cubicBezTo>
                      <a:cubicBezTo>
                        <a:pt x="651" y="242"/>
                        <a:pt x="652" y="239"/>
                        <a:pt x="656" y="239"/>
                      </a:cubicBezTo>
                      <a:cubicBezTo>
                        <a:pt x="659" y="239"/>
                        <a:pt x="662" y="237"/>
                        <a:pt x="665" y="238"/>
                      </a:cubicBezTo>
                      <a:cubicBezTo>
                        <a:pt x="668" y="238"/>
                        <a:pt x="673" y="236"/>
                        <a:pt x="676" y="238"/>
                      </a:cubicBezTo>
                      <a:cubicBezTo>
                        <a:pt x="676" y="238"/>
                        <a:pt x="676" y="238"/>
                        <a:pt x="677" y="239"/>
                      </a:cubicBezTo>
                      <a:cubicBezTo>
                        <a:pt x="678" y="239"/>
                        <a:pt x="678" y="239"/>
                        <a:pt x="678" y="239"/>
                      </a:cubicBezTo>
                      <a:cubicBezTo>
                        <a:pt x="679" y="240"/>
                        <a:pt x="681" y="240"/>
                        <a:pt x="681" y="240"/>
                      </a:cubicBezTo>
                      <a:cubicBezTo>
                        <a:pt x="683" y="239"/>
                        <a:pt x="684" y="239"/>
                        <a:pt x="684" y="240"/>
                      </a:cubicBezTo>
                      <a:cubicBezTo>
                        <a:pt x="685" y="240"/>
                        <a:pt x="687" y="240"/>
                        <a:pt x="687" y="241"/>
                      </a:cubicBezTo>
                      <a:cubicBezTo>
                        <a:pt x="687" y="242"/>
                        <a:pt x="689" y="243"/>
                        <a:pt x="689" y="243"/>
                      </a:cubicBezTo>
                      <a:cubicBezTo>
                        <a:pt x="690" y="244"/>
                        <a:pt x="690" y="244"/>
                        <a:pt x="690" y="245"/>
                      </a:cubicBezTo>
                      <a:cubicBezTo>
                        <a:pt x="690" y="245"/>
                        <a:pt x="690" y="245"/>
                        <a:pt x="691" y="245"/>
                      </a:cubicBezTo>
                      <a:cubicBezTo>
                        <a:pt x="691" y="246"/>
                        <a:pt x="692" y="247"/>
                        <a:pt x="692" y="248"/>
                      </a:cubicBezTo>
                      <a:cubicBezTo>
                        <a:pt x="693" y="249"/>
                        <a:pt x="692" y="250"/>
                        <a:pt x="693" y="251"/>
                      </a:cubicBezTo>
                      <a:cubicBezTo>
                        <a:pt x="694" y="252"/>
                        <a:pt x="694" y="253"/>
                        <a:pt x="695" y="253"/>
                      </a:cubicBezTo>
                      <a:cubicBezTo>
                        <a:pt x="695" y="254"/>
                        <a:pt x="695" y="255"/>
                        <a:pt x="695" y="256"/>
                      </a:cubicBezTo>
                      <a:cubicBezTo>
                        <a:pt x="695" y="258"/>
                        <a:pt x="699" y="259"/>
                        <a:pt x="698" y="262"/>
                      </a:cubicBezTo>
                      <a:cubicBezTo>
                        <a:pt x="698" y="264"/>
                        <a:pt x="699" y="264"/>
                        <a:pt x="700" y="265"/>
                      </a:cubicBezTo>
                      <a:cubicBezTo>
                        <a:pt x="700" y="265"/>
                        <a:pt x="699" y="266"/>
                        <a:pt x="700" y="267"/>
                      </a:cubicBezTo>
                      <a:cubicBezTo>
                        <a:pt x="700" y="268"/>
                        <a:pt x="701" y="270"/>
                        <a:pt x="702" y="270"/>
                      </a:cubicBezTo>
                      <a:cubicBezTo>
                        <a:pt x="704" y="270"/>
                        <a:pt x="705" y="270"/>
                        <a:pt x="706" y="270"/>
                      </a:cubicBezTo>
                      <a:cubicBezTo>
                        <a:pt x="708" y="270"/>
                        <a:pt x="709" y="270"/>
                        <a:pt x="709" y="271"/>
                      </a:cubicBezTo>
                      <a:cubicBezTo>
                        <a:pt x="710" y="271"/>
                        <a:pt x="712" y="271"/>
                        <a:pt x="712" y="271"/>
                      </a:cubicBezTo>
                      <a:cubicBezTo>
                        <a:pt x="712" y="270"/>
                        <a:pt x="714" y="272"/>
                        <a:pt x="714" y="272"/>
                      </a:cubicBezTo>
                      <a:cubicBezTo>
                        <a:pt x="715" y="272"/>
                        <a:pt x="715" y="272"/>
                        <a:pt x="716" y="273"/>
                      </a:cubicBezTo>
                      <a:cubicBezTo>
                        <a:pt x="717" y="275"/>
                        <a:pt x="717" y="276"/>
                        <a:pt x="720" y="276"/>
                      </a:cubicBezTo>
                      <a:cubicBezTo>
                        <a:pt x="723" y="276"/>
                        <a:pt x="720" y="278"/>
                        <a:pt x="721" y="278"/>
                      </a:cubicBezTo>
                      <a:cubicBezTo>
                        <a:pt x="723" y="279"/>
                        <a:pt x="723" y="280"/>
                        <a:pt x="722" y="282"/>
                      </a:cubicBezTo>
                      <a:cubicBezTo>
                        <a:pt x="721" y="283"/>
                        <a:pt x="724" y="286"/>
                        <a:pt x="725" y="285"/>
                      </a:cubicBezTo>
                      <a:cubicBezTo>
                        <a:pt x="726" y="285"/>
                        <a:pt x="728" y="284"/>
                        <a:pt x="728" y="285"/>
                      </a:cubicBezTo>
                      <a:cubicBezTo>
                        <a:pt x="729" y="286"/>
                        <a:pt x="729" y="286"/>
                        <a:pt x="729" y="285"/>
                      </a:cubicBezTo>
                      <a:cubicBezTo>
                        <a:pt x="731" y="285"/>
                        <a:pt x="734" y="286"/>
                        <a:pt x="735" y="284"/>
                      </a:cubicBezTo>
                      <a:cubicBezTo>
                        <a:pt x="737" y="283"/>
                        <a:pt x="740" y="282"/>
                        <a:pt x="741" y="283"/>
                      </a:cubicBezTo>
                      <a:cubicBezTo>
                        <a:pt x="741" y="282"/>
                        <a:pt x="744" y="281"/>
                        <a:pt x="745" y="281"/>
                      </a:cubicBezTo>
                      <a:cubicBezTo>
                        <a:pt x="746" y="280"/>
                        <a:pt x="748" y="279"/>
                        <a:pt x="749" y="280"/>
                      </a:cubicBezTo>
                      <a:cubicBezTo>
                        <a:pt x="750" y="281"/>
                        <a:pt x="751" y="280"/>
                        <a:pt x="750" y="282"/>
                      </a:cubicBezTo>
                      <a:cubicBezTo>
                        <a:pt x="749" y="282"/>
                        <a:pt x="749" y="283"/>
                        <a:pt x="749" y="284"/>
                      </a:cubicBezTo>
                      <a:cubicBezTo>
                        <a:pt x="750" y="284"/>
                        <a:pt x="751" y="284"/>
                        <a:pt x="750" y="286"/>
                      </a:cubicBezTo>
                      <a:cubicBezTo>
                        <a:pt x="749" y="288"/>
                        <a:pt x="748" y="287"/>
                        <a:pt x="747" y="288"/>
                      </a:cubicBezTo>
                      <a:cubicBezTo>
                        <a:pt x="746" y="289"/>
                        <a:pt x="746" y="290"/>
                        <a:pt x="746" y="291"/>
                      </a:cubicBezTo>
                      <a:cubicBezTo>
                        <a:pt x="746" y="291"/>
                        <a:pt x="745" y="291"/>
                        <a:pt x="745" y="292"/>
                      </a:cubicBezTo>
                      <a:cubicBezTo>
                        <a:pt x="745" y="293"/>
                        <a:pt x="745" y="293"/>
                        <a:pt x="745" y="294"/>
                      </a:cubicBezTo>
                      <a:cubicBezTo>
                        <a:pt x="745" y="295"/>
                        <a:pt x="744" y="296"/>
                        <a:pt x="744" y="296"/>
                      </a:cubicBezTo>
                      <a:cubicBezTo>
                        <a:pt x="744" y="297"/>
                        <a:pt x="745" y="297"/>
                        <a:pt x="743" y="298"/>
                      </a:cubicBezTo>
                      <a:cubicBezTo>
                        <a:pt x="743" y="299"/>
                        <a:pt x="742" y="300"/>
                        <a:pt x="741" y="302"/>
                      </a:cubicBezTo>
                      <a:cubicBezTo>
                        <a:pt x="741" y="302"/>
                        <a:pt x="742" y="303"/>
                        <a:pt x="740" y="303"/>
                      </a:cubicBezTo>
                      <a:cubicBezTo>
                        <a:pt x="738" y="304"/>
                        <a:pt x="739" y="305"/>
                        <a:pt x="739" y="306"/>
                      </a:cubicBezTo>
                      <a:cubicBezTo>
                        <a:pt x="738" y="309"/>
                        <a:pt x="734" y="307"/>
                        <a:pt x="733" y="307"/>
                      </a:cubicBezTo>
                      <a:cubicBezTo>
                        <a:pt x="732" y="307"/>
                        <a:pt x="731" y="305"/>
                        <a:pt x="730" y="305"/>
                      </a:cubicBezTo>
                      <a:cubicBezTo>
                        <a:pt x="729" y="305"/>
                        <a:pt x="728" y="307"/>
                        <a:pt x="727" y="308"/>
                      </a:cubicBezTo>
                      <a:cubicBezTo>
                        <a:pt x="726" y="309"/>
                        <a:pt x="726" y="309"/>
                        <a:pt x="724" y="309"/>
                      </a:cubicBezTo>
                      <a:cubicBezTo>
                        <a:pt x="723" y="309"/>
                        <a:pt x="725" y="311"/>
                        <a:pt x="725" y="311"/>
                      </a:cubicBezTo>
                      <a:cubicBezTo>
                        <a:pt x="726" y="313"/>
                        <a:pt x="726" y="316"/>
                        <a:pt x="726" y="318"/>
                      </a:cubicBezTo>
                      <a:cubicBezTo>
                        <a:pt x="726" y="321"/>
                        <a:pt x="727" y="322"/>
                        <a:pt x="726" y="324"/>
                      </a:cubicBezTo>
                      <a:cubicBezTo>
                        <a:pt x="725" y="324"/>
                        <a:pt x="725" y="326"/>
                        <a:pt x="724" y="326"/>
                      </a:cubicBezTo>
                      <a:cubicBezTo>
                        <a:pt x="723" y="326"/>
                        <a:pt x="722" y="326"/>
                        <a:pt x="720" y="327"/>
                      </a:cubicBezTo>
                      <a:cubicBezTo>
                        <a:pt x="722" y="328"/>
                        <a:pt x="722" y="329"/>
                        <a:pt x="722" y="330"/>
                      </a:cubicBezTo>
                      <a:cubicBezTo>
                        <a:pt x="723" y="329"/>
                        <a:pt x="723" y="329"/>
                        <a:pt x="722" y="328"/>
                      </a:cubicBezTo>
                      <a:cubicBezTo>
                        <a:pt x="723" y="327"/>
                        <a:pt x="725" y="328"/>
                        <a:pt x="726" y="328"/>
                      </a:cubicBezTo>
                      <a:cubicBezTo>
                        <a:pt x="726" y="327"/>
                        <a:pt x="727" y="325"/>
                        <a:pt x="727" y="325"/>
                      </a:cubicBezTo>
                      <a:cubicBezTo>
                        <a:pt x="729" y="325"/>
                        <a:pt x="729" y="322"/>
                        <a:pt x="731" y="322"/>
                      </a:cubicBezTo>
                      <a:cubicBezTo>
                        <a:pt x="731" y="323"/>
                        <a:pt x="729" y="324"/>
                        <a:pt x="731" y="324"/>
                      </a:cubicBezTo>
                      <a:cubicBezTo>
                        <a:pt x="731" y="324"/>
                        <a:pt x="733" y="323"/>
                        <a:pt x="733" y="322"/>
                      </a:cubicBezTo>
                      <a:cubicBezTo>
                        <a:pt x="734" y="323"/>
                        <a:pt x="733" y="326"/>
                        <a:pt x="734" y="325"/>
                      </a:cubicBezTo>
                      <a:cubicBezTo>
                        <a:pt x="734" y="325"/>
                        <a:pt x="735" y="326"/>
                        <a:pt x="736" y="326"/>
                      </a:cubicBezTo>
                      <a:cubicBezTo>
                        <a:pt x="737" y="326"/>
                        <a:pt x="738" y="327"/>
                        <a:pt x="738" y="327"/>
                      </a:cubicBezTo>
                      <a:cubicBezTo>
                        <a:pt x="739" y="328"/>
                        <a:pt x="740" y="327"/>
                        <a:pt x="741" y="327"/>
                      </a:cubicBezTo>
                      <a:cubicBezTo>
                        <a:pt x="745" y="325"/>
                        <a:pt x="748" y="324"/>
                        <a:pt x="751" y="322"/>
                      </a:cubicBezTo>
                      <a:cubicBezTo>
                        <a:pt x="752" y="321"/>
                        <a:pt x="756" y="317"/>
                        <a:pt x="755" y="316"/>
                      </a:cubicBezTo>
                      <a:cubicBezTo>
                        <a:pt x="756" y="316"/>
                        <a:pt x="757" y="315"/>
                        <a:pt x="757" y="314"/>
                      </a:cubicBezTo>
                      <a:cubicBezTo>
                        <a:pt x="759" y="313"/>
                        <a:pt x="758" y="313"/>
                        <a:pt x="759" y="312"/>
                      </a:cubicBezTo>
                      <a:cubicBezTo>
                        <a:pt x="761" y="312"/>
                        <a:pt x="760" y="310"/>
                        <a:pt x="762" y="310"/>
                      </a:cubicBezTo>
                      <a:cubicBezTo>
                        <a:pt x="762" y="310"/>
                        <a:pt x="763" y="309"/>
                        <a:pt x="763" y="308"/>
                      </a:cubicBezTo>
                      <a:cubicBezTo>
                        <a:pt x="765" y="307"/>
                        <a:pt x="765" y="306"/>
                        <a:pt x="765" y="305"/>
                      </a:cubicBezTo>
                      <a:cubicBezTo>
                        <a:pt x="767" y="304"/>
                        <a:pt x="768" y="304"/>
                        <a:pt x="768" y="303"/>
                      </a:cubicBezTo>
                      <a:cubicBezTo>
                        <a:pt x="770" y="302"/>
                        <a:pt x="773" y="298"/>
                        <a:pt x="774" y="297"/>
                      </a:cubicBezTo>
                      <a:cubicBezTo>
                        <a:pt x="774" y="296"/>
                        <a:pt x="775" y="296"/>
                        <a:pt x="775" y="295"/>
                      </a:cubicBezTo>
                      <a:cubicBezTo>
                        <a:pt x="776" y="295"/>
                        <a:pt x="776" y="294"/>
                        <a:pt x="776" y="294"/>
                      </a:cubicBezTo>
                      <a:cubicBezTo>
                        <a:pt x="776" y="293"/>
                        <a:pt x="776" y="291"/>
                        <a:pt x="778" y="290"/>
                      </a:cubicBezTo>
                      <a:cubicBezTo>
                        <a:pt x="781" y="288"/>
                        <a:pt x="781" y="285"/>
                        <a:pt x="783" y="284"/>
                      </a:cubicBezTo>
                      <a:cubicBezTo>
                        <a:pt x="786" y="281"/>
                        <a:pt x="788" y="280"/>
                        <a:pt x="788" y="278"/>
                      </a:cubicBezTo>
                      <a:cubicBezTo>
                        <a:pt x="788" y="277"/>
                        <a:pt x="790" y="274"/>
                        <a:pt x="789" y="275"/>
                      </a:cubicBezTo>
                      <a:cubicBezTo>
                        <a:pt x="790" y="274"/>
                        <a:pt x="790" y="272"/>
                        <a:pt x="789" y="272"/>
                      </a:cubicBezTo>
                      <a:cubicBezTo>
                        <a:pt x="790" y="271"/>
                        <a:pt x="790" y="271"/>
                        <a:pt x="790" y="270"/>
                      </a:cubicBezTo>
                      <a:cubicBezTo>
                        <a:pt x="790" y="268"/>
                        <a:pt x="789" y="268"/>
                        <a:pt x="791" y="265"/>
                      </a:cubicBezTo>
                      <a:cubicBezTo>
                        <a:pt x="790" y="266"/>
                        <a:pt x="790" y="262"/>
                        <a:pt x="790" y="261"/>
                      </a:cubicBezTo>
                      <a:cubicBezTo>
                        <a:pt x="790" y="260"/>
                        <a:pt x="792" y="258"/>
                        <a:pt x="792" y="258"/>
                      </a:cubicBezTo>
                      <a:cubicBezTo>
                        <a:pt x="792" y="257"/>
                        <a:pt x="791" y="256"/>
                        <a:pt x="793" y="255"/>
                      </a:cubicBezTo>
                      <a:cubicBezTo>
                        <a:pt x="793" y="255"/>
                        <a:pt x="793" y="253"/>
                        <a:pt x="795" y="252"/>
                      </a:cubicBezTo>
                      <a:cubicBezTo>
                        <a:pt x="795" y="252"/>
                        <a:pt x="795" y="251"/>
                        <a:pt x="797" y="250"/>
                      </a:cubicBezTo>
                      <a:cubicBezTo>
                        <a:pt x="795" y="250"/>
                        <a:pt x="798" y="248"/>
                        <a:pt x="797" y="247"/>
                      </a:cubicBezTo>
                      <a:cubicBezTo>
                        <a:pt x="796" y="247"/>
                        <a:pt x="795" y="247"/>
                        <a:pt x="795" y="245"/>
                      </a:cubicBezTo>
                      <a:cubicBezTo>
                        <a:pt x="798" y="242"/>
                        <a:pt x="793" y="242"/>
                        <a:pt x="793" y="240"/>
                      </a:cubicBezTo>
                      <a:cubicBezTo>
                        <a:pt x="794" y="240"/>
                        <a:pt x="795" y="241"/>
                        <a:pt x="795" y="241"/>
                      </a:cubicBezTo>
                      <a:cubicBezTo>
                        <a:pt x="797" y="239"/>
                        <a:pt x="795" y="242"/>
                        <a:pt x="797" y="240"/>
                      </a:cubicBezTo>
                      <a:cubicBezTo>
                        <a:pt x="798" y="239"/>
                        <a:pt x="795" y="239"/>
                        <a:pt x="794" y="238"/>
                      </a:cubicBezTo>
                      <a:cubicBezTo>
                        <a:pt x="793" y="238"/>
                        <a:pt x="793" y="236"/>
                        <a:pt x="792" y="236"/>
                      </a:cubicBezTo>
                      <a:cubicBezTo>
                        <a:pt x="790" y="235"/>
                        <a:pt x="790" y="235"/>
                        <a:pt x="789" y="234"/>
                      </a:cubicBezTo>
                      <a:cubicBezTo>
                        <a:pt x="788" y="233"/>
                        <a:pt x="787" y="231"/>
                        <a:pt x="785" y="231"/>
                      </a:cubicBezTo>
                      <a:cubicBezTo>
                        <a:pt x="783" y="231"/>
                        <a:pt x="782" y="232"/>
                        <a:pt x="781" y="231"/>
                      </a:cubicBezTo>
                      <a:cubicBezTo>
                        <a:pt x="780" y="231"/>
                        <a:pt x="779" y="230"/>
                        <a:pt x="778" y="231"/>
                      </a:cubicBezTo>
                      <a:cubicBezTo>
                        <a:pt x="779" y="231"/>
                        <a:pt x="778" y="232"/>
                        <a:pt x="778" y="232"/>
                      </a:cubicBezTo>
                      <a:cubicBezTo>
                        <a:pt x="778" y="233"/>
                        <a:pt x="778" y="233"/>
                        <a:pt x="778" y="234"/>
                      </a:cubicBezTo>
                      <a:cubicBezTo>
                        <a:pt x="777" y="236"/>
                        <a:pt x="777" y="237"/>
                        <a:pt x="775" y="237"/>
                      </a:cubicBezTo>
                      <a:cubicBezTo>
                        <a:pt x="776" y="236"/>
                        <a:pt x="779" y="233"/>
                        <a:pt x="777" y="233"/>
                      </a:cubicBezTo>
                      <a:cubicBezTo>
                        <a:pt x="776" y="233"/>
                        <a:pt x="776" y="235"/>
                        <a:pt x="773" y="236"/>
                      </a:cubicBezTo>
                      <a:cubicBezTo>
                        <a:pt x="772" y="237"/>
                        <a:pt x="768" y="238"/>
                        <a:pt x="768" y="237"/>
                      </a:cubicBezTo>
                      <a:cubicBezTo>
                        <a:pt x="768" y="237"/>
                        <a:pt x="771" y="234"/>
                        <a:pt x="772" y="233"/>
                      </a:cubicBezTo>
                      <a:cubicBezTo>
                        <a:pt x="770" y="233"/>
                        <a:pt x="768" y="233"/>
                        <a:pt x="768" y="232"/>
                      </a:cubicBezTo>
                      <a:cubicBezTo>
                        <a:pt x="769" y="232"/>
                        <a:pt x="770" y="231"/>
                        <a:pt x="771" y="231"/>
                      </a:cubicBezTo>
                      <a:cubicBezTo>
                        <a:pt x="770" y="231"/>
                        <a:pt x="768" y="230"/>
                        <a:pt x="767" y="232"/>
                      </a:cubicBezTo>
                      <a:cubicBezTo>
                        <a:pt x="767" y="232"/>
                        <a:pt x="768" y="232"/>
                        <a:pt x="768" y="232"/>
                      </a:cubicBezTo>
                      <a:cubicBezTo>
                        <a:pt x="768" y="233"/>
                        <a:pt x="768" y="234"/>
                        <a:pt x="768" y="234"/>
                      </a:cubicBezTo>
                      <a:cubicBezTo>
                        <a:pt x="766" y="234"/>
                        <a:pt x="763" y="235"/>
                        <a:pt x="764" y="233"/>
                      </a:cubicBezTo>
                      <a:cubicBezTo>
                        <a:pt x="765" y="232"/>
                        <a:pt x="765" y="232"/>
                        <a:pt x="765" y="231"/>
                      </a:cubicBezTo>
                      <a:cubicBezTo>
                        <a:pt x="765" y="231"/>
                        <a:pt x="764" y="230"/>
                        <a:pt x="765" y="230"/>
                      </a:cubicBezTo>
                      <a:cubicBezTo>
                        <a:pt x="766" y="227"/>
                        <a:pt x="762" y="228"/>
                        <a:pt x="761" y="228"/>
                      </a:cubicBezTo>
                      <a:cubicBezTo>
                        <a:pt x="758" y="228"/>
                        <a:pt x="756" y="228"/>
                        <a:pt x="755" y="227"/>
                      </a:cubicBezTo>
                      <a:cubicBezTo>
                        <a:pt x="754" y="226"/>
                        <a:pt x="751" y="226"/>
                        <a:pt x="756" y="224"/>
                      </a:cubicBezTo>
                      <a:cubicBezTo>
                        <a:pt x="757" y="223"/>
                        <a:pt x="759" y="223"/>
                        <a:pt x="759" y="222"/>
                      </a:cubicBezTo>
                      <a:cubicBezTo>
                        <a:pt x="761" y="221"/>
                        <a:pt x="761" y="220"/>
                        <a:pt x="762" y="219"/>
                      </a:cubicBezTo>
                      <a:cubicBezTo>
                        <a:pt x="763" y="219"/>
                        <a:pt x="764" y="219"/>
                        <a:pt x="765" y="219"/>
                      </a:cubicBezTo>
                      <a:cubicBezTo>
                        <a:pt x="766" y="218"/>
                        <a:pt x="768" y="217"/>
                        <a:pt x="768" y="217"/>
                      </a:cubicBezTo>
                      <a:cubicBezTo>
                        <a:pt x="770" y="216"/>
                        <a:pt x="773" y="213"/>
                        <a:pt x="775" y="213"/>
                      </a:cubicBezTo>
                      <a:cubicBezTo>
                        <a:pt x="774" y="213"/>
                        <a:pt x="773" y="212"/>
                        <a:pt x="775" y="211"/>
                      </a:cubicBezTo>
                      <a:cubicBezTo>
                        <a:pt x="776" y="210"/>
                        <a:pt x="777" y="209"/>
                        <a:pt x="778" y="208"/>
                      </a:cubicBezTo>
                      <a:cubicBezTo>
                        <a:pt x="779" y="207"/>
                        <a:pt x="780" y="207"/>
                        <a:pt x="782" y="206"/>
                      </a:cubicBezTo>
                      <a:cubicBezTo>
                        <a:pt x="783" y="205"/>
                        <a:pt x="784" y="205"/>
                        <a:pt x="785" y="204"/>
                      </a:cubicBezTo>
                      <a:cubicBezTo>
                        <a:pt x="787" y="203"/>
                        <a:pt x="787" y="202"/>
                        <a:pt x="789" y="202"/>
                      </a:cubicBezTo>
                      <a:cubicBezTo>
                        <a:pt x="790" y="201"/>
                        <a:pt x="790" y="201"/>
                        <a:pt x="791" y="200"/>
                      </a:cubicBezTo>
                      <a:cubicBezTo>
                        <a:pt x="791" y="200"/>
                        <a:pt x="792" y="198"/>
                        <a:pt x="793" y="197"/>
                      </a:cubicBezTo>
                      <a:cubicBezTo>
                        <a:pt x="794" y="196"/>
                        <a:pt x="796" y="195"/>
                        <a:pt x="798" y="194"/>
                      </a:cubicBezTo>
                      <a:cubicBezTo>
                        <a:pt x="800" y="194"/>
                        <a:pt x="800" y="192"/>
                        <a:pt x="801" y="191"/>
                      </a:cubicBezTo>
                      <a:cubicBezTo>
                        <a:pt x="804" y="189"/>
                        <a:pt x="806" y="189"/>
                        <a:pt x="808" y="188"/>
                      </a:cubicBezTo>
                      <a:cubicBezTo>
                        <a:pt x="809" y="188"/>
                        <a:pt x="810" y="188"/>
                        <a:pt x="812" y="188"/>
                      </a:cubicBezTo>
                      <a:cubicBezTo>
                        <a:pt x="813" y="188"/>
                        <a:pt x="815" y="188"/>
                        <a:pt x="816" y="188"/>
                      </a:cubicBezTo>
                      <a:cubicBezTo>
                        <a:pt x="819" y="188"/>
                        <a:pt x="823" y="187"/>
                        <a:pt x="826" y="188"/>
                      </a:cubicBezTo>
                      <a:cubicBezTo>
                        <a:pt x="828" y="188"/>
                        <a:pt x="827" y="189"/>
                        <a:pt x="828" y="189"/>
                      </a:cubicBezTo>
                      <a:cubicBezTo>
                        <a:pt x="828" y="190"/>
                        <a:pt x="830" y="189"/>
                        <a:pt x="831" y="190"/>
                      </a:cubicBezTo>
                      <a:cubicBezTo>
                        <a:pt x="831" y="187"/>
                        <a:pt x="833" y="188"/>
                        <a:pt x="835" y="188"/>
                      </a:cubicBezTo>
                      <a:cubicBezTo>
                        <a:pt x="837" y="188"/>
                        <a:pt x="838" y="188"/>
                        <a:pt x="838" y="189"/>
                      </a:cubicBezTo>
                      <a:cubicBezTo>
                        <a:pt x="839" y="189"/>
                        <a:pt x="840" y="188"/>
                        <a:pt x="841" y="189"/>
                      </a:cubicBezTo>
                      <a:cubicBezTo>
                        <a:pt x="841" y="188"/>
                        <a:pt x="841" y="188"/>
                        <a:pt x="841" y="188"/>
                      </a:cubicBezTo>
                      <a:cubicBezTo>
                        <a:pt x="844" y="187"/>
                        <a:pt x="846" y="187"/>
                        <a:pt x="846" y="189"/>
                      </a:cubicBezTo>
                      <a:cubicBezTo>
                        <a:pt x="846" y="190"/>
                        <a:pt x="848" y="189"/>
                        <a:pt x="849" y="189"/>
                      </a:cubicBezTo>
                      <a:cubicBezTo>
                        <a:pt x="850" y="188"/>
                        <a:pt x="846" y="188"/>
                        <a:pt x="848" y="187"/>
                      </a:cubicBezTo>
                      <a:cubicBezTo>
                        <a:pt x="848" y="187"/>
                        <a:pt x="851" y="187"/>
                        <a:pt x="851" y="187"/>
                      </a:cubicBezTo>
                      <a:cubicBezTo>
                        <a:pt x="851" y="187"/>
                        <a:pt x="848" y="187"/>
                        <a:pt x="851" y="186"/>
                      </a:cubicBezTo>
                      <a:cubicBezTo>
                        <a:pt x="854" y="184"/>
                        <a:pt x="856" y="186"/>
                        <a:pt x="857" y="186"/>
                      </a:cubicBezTo>
                      <a:cubicBezTo>
                        <a:pt x="858" y="186"/>
                        <a:pt x="862" y="188"/>
                        <a:pt x="863" y="187"/>
                      </a:cubicBezTo>
                      <a:cubicBezTo>
                        <a:pt x="867" y="186"/>
                        <a:pt x="868" y="187"/>
                        <a:pt x="868" y="188"/>
                      </a:cubicBezTo>
                      <a:cubicBezTo>
                        <a:pt x="869" y="189"/>
                        <a:pt x="872" y="188"/>
                        <a:pt x="872" y="190"/>
                      </a:cubicBezTo>
                      <a:cubicBezTo>
                        <a:pt x="871" y="190"/>
                        <a:pt x="869" y="190"/>
                        <a:pt x="868" y="190"/>
                      </a:cubicBezTo>
                      <a:cubicBezTo>
                        <a:pt x="867" y="190"/>
                        <a:pt x="865" y="191"/>
                        <a:pt x="865" y="191"/>
                      </a:cubicBezTo>
                      <a:cubicBezTo>
                        <a:pt x="865" y="193"/>
                        <a:pt x="868" y="193"/>
                        <a:pt x="871" y="192"/>
                      </a:cubicBezTo>
                      <a:cubicBezTo>
                        <a:pt x="871" y="192"/>
                        <a:pt x="871" y="192"/>
                        <a:pt x="871" y="192"/>
                      </a:cubicBezTo>
                      <a:cubicBezTo>
                        <a:pt x="873" y="191"/>
                        <a:pt x="876" y="192"/>
                        <a:pt x="877" y="192"/>
                      </a:cubicBezTo>
                      <a:cubicBezTo>
                        <a:pt x="876" y="192"/>
                        <a:pt x="878" y="191"/>
                        <a:pt x="879" y="190"/>
                      </a:cubicBezTo>
                      <a:cubicBezTo>
                        <a:pt x="882" y="189"/>
                        <a:pt x="881" y="189"/>
                        <a:pt x="882" y="190"/>
                      </a:cubicBezTo>
                      <a:cubicBezTo>
                        <a:pt x="883" y="190"/>
                        <a:pt x="887" y="192"/>
                        <a:pt x="887" y="190"/>
                      </a:cubicBezTo>
                      <a:cubicBezTo>
                        <a:pt x="890" y="189"/>
                        <a:pt x="889" y="191"/>
                        <a:pt x="893" y="189"/>
                      </a:cubicBezTo>
                      <a:cubicBezTo>
                        <a:pt x="892" y="189"/>
                        <a:pt x="892" y="186"/>
                        <a:pt x="887" y="187"/>
                      </a:cubicBezTo>
                      <a:cubicBezTo>
                        <a:pt x="887" y="187"/>
                        <a:pt x="887" y="187"/>
                        <a:pt x="887" y="187"/>
                      </a:cubicBezTo>
                      <a:cubicBezTo>
                        <a:pt x="887" y="187"/>
                        <a:pt x="886" y="187"/>
                        <a:pt x="885" y="187"/>
                      </a:cubicBezTo>
                      <a:cubicBezTo>
                        <a:pt x="885" y="187"/>
                        <a:pt x="886" y="186"/>
                        <a:pt x="887" y="187"/>
                      </a:cubicBezTo>
                      <a:cubicBezTo>
                        <a:pt x="887" y="186"/>
                        <a:pt x="885" y="183"/>
                        <a:pt x="887" y="184"/>
                      </a:cubicBezTo>
                      <a:cubicBezTo>
                        <a:pt x="887" y="183"/>
                        <a:pt x="888" y="182"/>
                        <a:pt x="890" y="181"/>
                      </a:cubicBezTo>
                      <a:cubicBezTo>
                        <a:pt x="892" y="180"/>
                        <a:pt x="893" y="180"/>
                        <a:pt x="894" y="179"/>
                      </a:cubicBezTo>
                      <a:cubicBezTo>
                        <a:pt x="896" y="178"/>
                        <a:pt x="897" y="177"/>
                        <a:pt x="898" y="176"/>
                      </a:cubicBezTo>
                      <a:cubicBezTo>
                        <a:pt x="899" y="175"/>
                        <a:pt x="899" y="174"/>
                        <a:pt x="902" y="173"/>
                      </a:cubicBezTo>
                      <a:cubicBezTo>
                        <a:pt x="904" y="172"/>
                        <a:pt x="903" y="171"/>
                        <a:pt x="904" y="171"/>
                      </a:cubicBezTo>
                      <a:cubicBezTo>
                        <a:pt x="905" y="170"/>
                        <a:pt x="907" y="168"/>
                        <a:pt x="908" y="168"/>
                      </a:cubicBezTo>
                      <a:cubicBezTo>
                        <a:pt x="909" y="168"/>
                        <a:pt x="909" y="168"/>
                        <a:pt x="910" y="168"/>
                      </a:cubicBezTo>
                      <a:cubicBezTo>
                        <a:pt x="910" y="168"/>
                        <a:pt x="912" y="168"/>
                        <a:pt x="913" y="168"/>
                      </a:cubicBezTo>
                      <a:cubicBezTo>
                        <a:pt x="913" y="168"/>
                        <a:pt x="915" y="168"/>
                        <a:pt x="916" y="168"/>
                      </a:cubicBezTo>
                      <a:cubicBezTo>
                        <a:pt x="918" y="168"/>
                        <a:pt x="920" y="168"/>
                        <a:pt x="921" y="167"/>
                      </a:cubicBezTo>
                      <a:cubicBezTo>
                        <a:pt x="923" y="167"/>
                        <a:pt x="922" y="168"/>
                        <a:pt x="923" y="168"/>
                      </a:cubicBezTo>
                      <a:cubicBezTo>
                        <a:pt x="924" y="168"/>
                        <a:pt x="923" y="170"/>
                        <a:pt x="926" y="168"/>
                      </a:cubicBezTo>
                      <a:cubicBezTo>
                        <a:pt x="927" y="168"/>
                        <a:pt x="929" y="167"/>
                        <a:pt x="929" y="168"/>
                      </a:cubicBezTo>
                      <a:cubicBezTo>
                        <a:pt x="929" y="168"/>
                        <a:pt x="929" y="169"/>
                        <a:pt x="928" y="170"/>
                      </a:cubicBezTo>
                      <a:cubicBezTo>
                        <a:pt x="928" y="170"/>
                        <a:pt x="926" y="171"/>
                        <a:pt x="927" y="171"/>
                      </a:cubicBezTo>
                      <a:cubicBezTo>
                        <a:pt x="926" y="171"/>
                        <a:pt x="927" y="173"/>
                        <a:pt x="926" y="172"/>
                      </a:cubicBezTo>
                      <a:cubicBezTo>
                        <a:pt x="926" y="173"/>
                        <a:pt x="926" y="174"/>
                        <a:pt x="926" y="174"/>
                      </a:cubicBezTo>
                      <a:cubicBezTo>
                        <a:pt x="925" y="176"/>
                        <a:pt x="928" y="174"/>
                        <a:pt x="929" y="174"/>
                      </a:cubicBezTo>
                      <a:cubicBezTo>
                        <a:pt x="929" y="174"/>
                        <a:pt x="927" y="176"/>
                        <a:pt x="928" y="176"/>
                      </a:cubicBezTo>
                      <a:cubicBezTo>
                        <a:pt x="928" y="177"/>
                        <a:pt x="927" y="178"/>
                        <a:pt x="927" y="178"/>
                      </a:cubicBezTo>
                      <a:cubicBezTo>
                        <a:pt x="929" y="177"/>
                        <a:pt x="932" y="176"/>
                        <a:pt x="932" y="177"/>
                      </a:cubicBezTo>
                      <a:cubicBezTo>
                        <a:pt x="932" y="175"/>
                        <a:pt x="938" y="174"/>
                        <a:pt x="939" y="172"/>
                      </a:cubicBezTo>
                      <a:cubicBezTo>
                        <a:pt x="942" y="169"/>
                        <a:pt x="944" y="169"/>
                        <a:pt x="946" y="169"/>
                      </a:cubicBezTo>
                      <a:cubicBezTo>
                        <a:pt x="944" y="169"/>
                        <a:pt x="946" y="168"/>
                        <a:pt x="947" y="169"/>
                      </a:cubicBezTo>
                      <a:cubicBezTo>
                        <a:pt x="947" y="169"/>
                        <a:pt x="947" y="170"/>
                        <a:pt x="948" y="170"/>
                      </a:cubicBezTo>
                      <a:cubicBezTo>
                        <a:pt x="948" y="170"/>
                        <a:pt x="948" y="170"/>
                        <a:pt x="949" y="169"/>
                      </a:cubicBezTo>
                      <a:cubicBezTo>
                        <a:pt x="949" y="169"/>
                        <a:pt x="949" y="169"/>
                        <a:pt x="949" y="169"/>
                      </a:cubicBezTo>
                      <a:cubicBezTo>
                        <a:pt x="950" y="168"/>
                        <a:pt x="947" y="168"/>
                        <a:pt x="948" y="167"/>
                      </a:cubicBezTo>
                      <a:cubicBezTo>
                        <a:pt x="949" y="166"/>
                        <a:pt x="947" y="164"/>
                        <a:pt x="950" y="163"/>
                      </a:cubicBezTo>
                      <a:cubicBezTo>
                        <a:pt x="949" y="163"/>
                        <a:pt x="949" y="162"/>
                        <a:pt x="949" y="161"/>
                      </a:cubicBezTo>
                      <a:cubicBezTo>
                        <a:pt x="953" y="161"/>
                        <a:pt x="958" y="160"/>
                        <a:pt x="959" y="161"/>
                      </a:cubicBezTo>
                      <a:cubicBezTo>
                        <a:pt x="960" y="162"/>
                        <a:pt x="964" y="162"/>
                        <a:pt x="966" y="162"/>
                      </a:cubicBezTo>
                      <a:cubicBezTo>
                        <a:pt x="965" y="162"/>
                        <a:pt x="964" y="162"/>
                        <a:pt x="963" y="162"/>
                      </a:cubicBezTo>
                      <a:cubicBezTo>
                        <a:pt x="963" y="163"/>
                        <a:pt x="963" y="163"/>
                        <a:pt x="964" y="163"/>
                      </a:cubicBezTo>
                      <a:cubicBezTo>
                        <a:pt x="963" y="163"/>
                        <a:pt x="962" y="161"/>
                        <a:pt x="959" y="162"/>
                      </a:cubicBezTo>
                      <a:cubicBezTo>
                        <a:pt x="954" y="164"/>
                        <a:pt x="955" y="166"/>
                        <a:pt x="955" y="168"/>
                      </a:cubicBezTo>
                      <a:cubicBezTo>
                        <a:pt x="955" y="168"/>
                        <a:pt x="954" y="168"/>
                        <a:pt x="954" y="170"/>
                      </a:cubicBezTo>
                      <a:cubicBezTo>
                        <a:pt x="952" y="171"/>
                        <a:pt x="954" y="171"/>
                        <a:pt x="954" y="172"/>
                      </a:cubicBezTo>
                      <a:cubicBezTo>
                        <a:pt x="954" y="173"/>
                        <a:pt x="953" y="173"/>
                        <a:pt x="952" y="174"/>
                      </a:cubicBezTo>
                      <a:cubicBezTo>
                        <a:pt x="951" y="174"/>
                        <a:pt x="952" y="175"/>
                        <a:pt x="953" y="175"/>
                      </a:cubicBezTo>
                      <a:cubicBezTo>
                        <a:pt x="952" y="175"/>
                        <a:pt x="949" y="177"/>
                        <a:pt x="949" y="176"/>
                      </a:cubicBezTo>
                      <a:cubicBezTo>
                        <a:pt x="949" y="176"/>
                        <a:pt x="949" y="176"/>
                        <a:pt x="947" y="176"/>
                      </a:cubicBezTo>
                      <a:cubicBezTo>
                        <a:pt x="946" y="177"/>
                        <a:pt x="946" y="177"/>
                        <a:pt x="945" y="178"/>
                      </a:cubicBezTo>
                      <a:cubicBezTo>
                        <a:pt x="943" y="179"/>
                        <a:pt x="941" y="179"/>
                        <a:pt x="940" y="180"/>
                      </a:cubicBezTo>
                      <a:cubicBezTo>
                        <a:pt x="939" y="181"/>
                        <a:pt x="940" y="181"/>
                        <a:pt x="939" y="181"/>
                      </a:cubicBezTo>
                      <a:cubicBezTo>
                        <a:pt x="939" y="182"/>
                        <a:pt x="937" y="182"/>
                        <a:pt x="936" y="183"/>
                      </a:cubicBezTo>
                      <a:cubicBezTo>
                        <a:pt x="935" y="184"/>
                        <a:pt x="934" y="185"/>
                        <a:pt x="932" y="186"/>
                      </a:cubicBezTo>
                      <a:cubicBezTo>
                        <a:pt x="931" y="187"/>
                        <a:pt x="931" y="186"/>
                        <a:pt x="929" y="187"/>
                      </a:cubicBezTo>
                      <a:cubicBezTo>
                        <a:pt x="928" y="189"/>
                        <a:pt x="924" y="191"/>
                        <a:pt x="924" y="192"/>
                      </a:cubicBezTo>
                      <a:cubicBezTo>
                        <a:pt x="924" y="194"/>
                        <a:pt x="921" y="194"/>
                        <a:pt x="921" y="195"/>
                      </a:cubicBezTo>
                      <a:cubicBezTo>
                        <a:pt x="921" y="195"/>
                        <a:pt x="921" y="196"/>
                        <a:pt x="919" y="196"/>
                      </a:cubicBezTo>
                      <a:cubicBezTo>
                        <a:pt x="918" y="197"/>
                        <a:pt x="918" y="197"/>
                        <a:pt x="917" y="198"/>
                      </a:cubicBezTo>
                      <a:cubicBezTo>
                        <a:pt x="915" y="199"/>
                        <a:pt x="914" y="200"/>
                        <a:pt x="915" y="200"/>
                      </a:cubicBezTo>
                      <a:cubicBezTo>
                        <a:pt x="914" y="199"/>
                        <a:pt x="912" y="200"/>
                        <a:pt x="911" y="200"/>
                      </a:cubicBezTo>
                      <a:cubicBezTo>
                        <a:pt x="910" y="200"/>
                        <a:pt x="910" y="201"/>
                        <a:pt x="909" y="201"/>
                      </a:cubicBezTo>
                      <a:cubicBezTo>
                        <a:pt x="907" y="202"/>
                        <a:pt x="907" y="201"/>
                        <a:pt x="905" y="201"/>
                      </a:cubicBezTo>
                      <a:cubicBezTo>
                        <a:pt x="904" y="202"/>
                        <a:pt x="906" y="203"/>
                        <a:pt x="906" y="204"/>
                      </a:cubicBezTo>
                      <a:cubicBezTo>
                        <a:pt x="906" y="205"/>
                        <a:pt x="904" y="207"/>
                        <a:pt x="904" y="207"/>
                      </a:cubicBezTo>
                      <a:cubicBezTo>
                        <a:pt x="903" y="207"/>
                        <a:pt x="900" y="209"/>
                        <a:pt x="899" y="210"/>
                      </a:cubicBezTo>
                      <a:cubicBezTo>
                        <a:pt x="901" y="208"/>
                        <a:pt x="899" y="211"/>
                        <a:pt x="899" y="211"/>
                      </a:cubicBezTo>
                      <a:cubicBezTo>
                        <a:pt x="898" y="212"/>
                        <a:pt x="898" y="213"/>
                        <a:pt x="898" y="213"/>
                      </a:cubicBezTo>
                      <a:cubicBezTo>
                        <a:pt x="897" y="214"/>
                        <a:pt x="897" y="216"/>
                        <a:pt x="896" y="217"/>
                      </a:cubicBezTo>
                      <a:cubicBezTo>
                        <a:pt x="896" y="221"/>
                        <a:pt x="895" y="224"/>
                        <a:pt x="896" y="227"/>
                      </a:cubicBezTo>
                      <a:cubicBezTo>
                        <a:pt x="897" y="231"/>
                        <a:pt x="898" y="234"/>
                        <a:pt x="899" y="238"/>
                      </a:cubicBezTo>
                      <a:cubicBezTo>
                        <a:pt x="899" y="239"/>
                        <a:pt x="898" y="245"/>
                        <a:pt x="902" y="245"/>
                      </a:cubicBezTo>
                      <a:cubicBezTo>
                        <a:pt x="900" y="245"/>
                        <a:pt x="901" y="246"/>
                        <a:pt x="901" y="246"/>
                      </a:cubicBezTo>
                      <a:cubicBezTo>
                        <a:pt x="901" y="247"/>
                        <a:pt x="901" y="248"/>
                        <a:pt x="901" y="248"/>
                      </a:cubicBezTo>
                      <a:cubicBezTo>
                        <a:pt x="902" y="250"/>
                        <a:pt x="902" y="251"/>
                        <a:pt x="902" y="252"/>
                      </a:cubicBezTo>
                      <a:cubicBezTo>
                        <a:pt x="902" y="253"/>
                        <a:pt x="902" y="255"/>
                        <a:pt x="903" y="256"/>
                      </a:cubicBezTo>
                      <a:cubicBezTo>
                        <a:pt x="903" y="257"/>
                        <a:pt x="904" y="257"/>
                        <a:pt x="904" y="258"/>
                      </a:cubicBezTo>
                      <a:cubicBezTo>
                        <a:pt x="905" y="258"/>
                        <a:pt x="907" y="256"/>
                        <a:pt x="909" y="255"/>
                      </a:cubicBezTo>
                      <a:cubicBezTo>
                        <a:pt x="910" y="254"/>
                        <a:pt x="909" y="254"/>
                        <a:pt x="910" y="253"/>
                      </a:cubicBezTo>
                      <a:cubicBezTo>
                        <a:pt x="914" y="252"/>
                        <a:pt x="915" y="249"/>
                        <a:pt x="916" y="247"/>
                      </a:cubicBezTo>
                      <a:cubicBezTo>
                        <a:pt x="917" y="246"/>
                        <a:pt x="916" y="245"/>
                        <a:pt x="916" y="245"/>
                      </a:cubicBezTo>
                      <a:cubicBezTo>
                        <a:pt x="917" y="244"/>
                        <a:pt x="917" y="244"/>
                        <a:pt x="917" y="244"/>
                      </a:cubicBezTo>
                      <a:cubicBezTo>
                        <a:pt x="917" y="243"/>
                        <a:pt x="918" y="242"/>
                        <a:pt x="917" y="242"/>
                      </a:cubicBezTo>
                      <a:cubicBezTo>
                        <a:pt x="916" y="242"/>
                        <a:pt x="915" y="242"/>
                        <a:pt x="916" y="241"/>
                      </a:cubicBezTo>
                      <a:cubicBezTo>
                        <a:pt x="918" y="240"/>
                        <a:pt x="918" y="241"/>
                        <a:pt x="918" y="242"/>
                      </a:cubicBezTo>
                      <a:cubicBezTo>
                        <a:pt x="919" y="241"/>
                        <a:pt x="923" y="239"/>
                        <a:pt x="924" y="239"/>
                      </a:cubicBezTo>
                      <a:cubicBezTo>
                        <a:pt x="925" y="239"/>
                        <a:pt x="926" y="239"/>
                        <a:pt x="926" y="239"/>
                      </a:cubicBezTo>
                      <a:cubicBezTo>
                        <a:pt x="925" y="240"/>
                        <a:pt x="926" y="240"/>
                        <a:pt x="927" y="240"/>
                      </a:cubicBezTo>
                      <a:cubicBezTo>
                        <a:pt x="927" y="239"/>
                        <a:pt x="926" y="239"/>
                        <a:pt x="926" y="237"/>
                      </a:cubicBezTo>
                      <a:cubicBezTo>
                        <a:pt x="926" y="238"/>
                        <a:pt x="926" y="235"/>
                        <a:pt x="926" y="235"/>
                      </a:cubicBezTo>
                      <a:cubicBezTo>
                        <a:pt x="926" y="233"/>
                        <a:pt x="926" y="232"/>
                        <a:pt x="928" y="231"/>
                      </a:cubicBezTo>
                      <a:cubicBezTo>
                        <a:pt x="930" y="230"/>
                        <a:pt x="932" y="228"/>
                        <a:pt x="934" y="228"/>
                      </a:cubicBezTo>
                      <a:cubicBezTo>
                        <a:pt x="935" y="228"/>
                        <a:pt x="935" y="229"/>
                        <a:pt x="936" y="229"/>
                      </a:cubicBezTo>
                      <a:cubicBezTo>
                        <a:pt x="937" y="229"/>
                        <a:pt x="938" y="229"/>
                        <a:pt x="938" y="229"/>
                      </a:cubicBezTo>
                      <a:cubicBezTo>
                        <a:pt x="939" y="228"/>
                        <a:pt x="941" y="227"/>
                        <a:pt x="941" y="226"/>
                      </a:cubicBezTo>
                      <a:cubicBezTo>
                        <a:pt x="941" y="226"/>
                        <a:pt x="940" y="225"/>
                        <a:pt x="940" y="225"/>
                      </a:cubicBezTo>
                      <a:cubicBezTo>
                        <a:pt x="939" y="223"/>
                        <a:pt x="938" y="222"/>
                        <a:pt x="938" y="221"/>
                      </a:cubicBezTo>
                      <a:cubicBezTo>
                        <a:pt x="938" y="219"/>
                        <a:pt x="940" y="218"/>
                        <a:pt x="940" y="216"/>
                      </a:cubicBezTo>
                      <a:cubicBezTo>
                        <a:pt x="941" y="215"/>
                        <a:pt x="946" y="213"/>
                        <a:pt x="943" y="213"/>
                      </a:cubicBezTo>
                      <a:cubicBezTo>
                        <a:pt x="945" y="213"/>
                        <a:pt x="946" y="212"/>
                        <a:pt x="946" y="213"/>
                      </a:cubicBezTo>
                      <a:cubicBezTo>
                        <a:pt x="947" y="212"/>
                        <a:pt x="949" y="212"/>
                        <a:pt x="948" y="213"/>
                      </a:cubicBezTo>
                      <a:cubicBezTo>
                        <a:pt x="947" y="213"/>
                        <a:pt x="946" y="213"/>
                        <a:pt x="946" y="214"/>
                      </a:cubicBezTo>
                      <a:cubicBezTo>
                        <a:pt x="945" y="215"/>
                        <a:pt x="946" y="217"/>
                        <a:pt x="949" y="215"/>
                      </a:cubicBezTo>
                      <a:cubicBezTo>
                        <a:pt x="952" y="214"/>
                        <a:pt x="950" y="210"/>
                        <a:pt x="949" y="210"/>
                      </a:cubicBezTo>
                      <a:cubicBezTo>
                        <a:pt x="947" y="210"/>
                        <a:pt x="946" y="210"/>
                        <a:pt x="946" y="209"/>
                      </a:cubicBezTo>
                      <a:cubicBezTo>
                        <a:pt x="946" y="208"/>
                        <a:pt x="946" y="207"/>
                        <a:pt x="946" y="207"/>
                      </a:cubicBezTo>
                      <a:cubicBezTo>
                        <a:pt x="946" y="206"/>
                        <a:pt x="946" y="206"/>
                        <a:pt x="946" y="205"/>
                      </a:cubicBezTo>
                      <a:cubicBezTo>
                        <a:pt x="948" y="204"/>
                        <a:pt x="949" y="203"/>
                        <a:pt x="949" y="202"/>
                      </a:cubicBezTo>
                      <a:cubicBezTo>
                        <a:pt x="949" y="200"/>
                        <a:pt x="948" y="200"/>
                        <a:pt x="946" y="200"/>
                      </a:cubicBezTo>
                      <a:cubicBezTo>
                        <a:pt x="944" y="200"/>
                        <a:pt x="945" y="201"/>
                        <a:pt x="943" y="202"/>
                      </a:cubicBezTo>
                      <a:cubicBezTo>
                        <a:pt x="945" y="201"/>
                        <a:pt x="942" y="201"/>
                        <a:pt x="941" y="200"/>
                      </a:cubicBezTo>
                      <a:cubicBezTo>
                        <a:pt x="940" y="200"/>
                        <a:pt x="940" y="199"/>
                        <a:pt x="941" y="198"/>
                      </a:cubicBezTo>
                      <a:cubicBezTo>
                        <a:pt x="941" y="197"/>
                        <a:pt x="946" y="191"/>
                        <a:pt x="948" y="192"/>
                      </a:cubicBezTo>
                      <a:cubicBezTo>
                        <a:pt x="948" y="191"/>
                        <a:pt x="947" y="191"/>
                        <a:pt x="947" y="191"/>
                      </a:cubicBezTo>
                      <a:cubicBezTo>
                        <a:pt x="948" y="190"/>
                        <a:pt x="949" y="190"/>
                        <a:pt x="949" y="191"/>
                      </a:cubicBezTo>
                      <a:cubicBezTo>
                        <a:pt x="949" y="190"/>
                        <a:pt x="947" y="188"/>
                        <a:pt x="949" y="189"/>
                      </a:cubicBezTo>
                      <a:cubicBezTo>
                        <a:pt x="950" y="188"/>
                        <a:pt x="948" y="187"/>
                        <a:pt x="949" y="187"/>
                      </a:cubicBezTo>
                      <a:cubicBezTo>
                        <a:pt x="951" y="186"/>
                        <a:pt x="949" y="186"/>
                        <a:pt x="951" y="184"/>
                      </a:cubicBezTo>
                      <a:cubicBezTo>
                        <a:pt x="951" y="184"/>
                        <a:pt x="952" y="184"/>
                        <a:pt x="952" y="183"/>
                      </a:cubicBezTo>
                      <a:cubicBezTo>
                        <a:pt x="952" y="183"/>
                        <a:pt x="952" y="183"/>
                        <a:pt x="952" y="183"/>
                      </a:cubicBezTo>
                      <a:cubicBezTo>
                        <a:pt x="954" y="182"/>
                        <a:pt x="954" y="184"/>
                        <a:pt x="957" y="183"/>
                      </a:cubicBezTo>
                      <a:cubicBezTo>
                        <a:pt x="955" y="182"/>
                        <a:pt x="958" y="182"/>
                        <a:pt x="959" y="183"/>
                      </a:cubicBezTo>
                      <a:cubicBezTo>
                        <a:pt x="959" y="183"/>
                        <a:pt x="959" y="184"/>
                        <a:pt x="960" y="185"/>
                      </a:cubicBezTo>
                      <a:cubicBezTo>
                        <a:pt x="960" y="185"/>
                        <a:pt x="962" y="184"/>
                        <a:pt x="963" y="183"/>
                      </a:cubicBezTo>
                      <a:cubicBezTo>
                        <a:pt x="963" y="182"/>
                        <a:pt x="962" y="182"/>
                        <a:pt x="961" y="182"/>
                      </a:cubicBezTo>
                      <a:cubicBezTo>
                        <a:pt x="963" y="182"/>
                        <a:pt x="963" y="182"/>
                        <a:pt x="964" y="181"/>
                      </a:cubicBezTo>
                      <a:cubicBezTo>
                        <a:pt x="966" y="181"/>
                        <a:pt x="968" y="180"/>
                        <a:pt x="969" y="179"/>
                      </a:cubicBezTo>
                      <a:cubicBezTo>
                        <a:pt x="971" y="179"/>
                        <a:pt x="970" y="181"/>
                        <a:pt x="970" y="181"/>
                      </a:cubicBezTo>
                      <a:cubicBezTo>
                        <a:pt x="970" y="181"/>
                        <a:pt x="967" y="186"/>
                        <a:pt x="970" y="184"/>
                      </a:cubicBezTo>
                      <a:cubicBezTo>
                        <a:pt x="972" y="183"/>
                        <a:pt x="974" y="181"/>
                        <a:pt x="976" y="180"/>
                      </a:cubicBezTo>
                      <a:cubicBezTo>
                        <a:pt x="976" y="181"/>
                        <a:pt x="977" y="180"/>
                        <a:pt x="977" y="180"/>
                      </a:cubicBezTo>
                      <a:cubicBezTo>
                        <a:pt x="977" y="180"/>
                        <a:pt x="977" y="180"/>
                        <a:pt x="977" y="179"/>
                      </a:cubicBezTo>
                      <a:cubicBezTo>
                        <a:pt x="978" y="181"/>
                        <a:pt x="982" y="178"/>
                        <a:pt x="985" y="178"/>
                      </a:cubicBezTo>
                      <a:cubicBezTo>
                        <a:pt x="987" y="178"/>
                        <a:pt x="990" y="178"/>
                        <a:pt x="991" y="178"/>
                      </a:cubicBezTo>
                      <a:cubicBezTo>
                        <a:pt x="995" y="179"/>
                        <a:pt x="996" y="182"/>
                        <a:pt x="998" y="184"/>
                      </a:cubicBezTo>
                      <a:cubicBezTo>
                        <a:pt x="1000" y="183"/>
                        <a:pt x="1001" y="180"/>
                        <a:pt x="1000" y="180"/>
                      </a:cubicBezTo>
                      <a:cubicBezTo>
                        <a:pt x="1001" y="180"/>
                        <a:pt x="1001" y="180"/>
                        <a:pt x="1002" y="179"/>
                      </a:cubicBezTo>
                      <a:cubicBezTo>
                        <a:pt x="1002" y="179"/>
                        <a:pt x="1007" y="178"/>
                        <a:pt x="1006" y="177"/>
                      </a:cubicBezTo>
                      <a:cubicBezTo>
                        <a:pt x="1007" y="177"/>
                        <a:pt x="1010" y="175"/>
                        <a:pt x="1010" y="175"/>
                      </a:cubicBezTo>
                      <a:cubicBezTo>
                        <a:pt x="1010" y="176"/>
                        <a:pt x="1012" y="175"/>
                        <a:pt x="1012" y="174"/>
                      </a:cubicBezTo>
                      <a:cubicBezTo>
                        <a:pt x="1011" y="174"/>
                        <a:pt x="1011" y="174"/>
                        <a:pt x="1010" y="174"/>
                      </a:cubicBezTo>
                      <a:cubicBezTo>
                        <a:pt x="1012" y="174"/>
                        <a:pt x="1012" y="174"/>
                        <a:pt x="1013" y="174"/>
                      </a:cubicBezTo>
                      <a:cubicBezTo>
                        <a:pt x="1013" y="174"/>
                        <a:pt x="1013" y="174"/>
                        <a:pt x="1012" y="174"/>
                      </a:cubicBezTo>
                      <a:cubicBezTo>
                        <a:pt x="1013" y="174"/>
                        <a:pt x="1013" y="174"/>
                        <a:pt x="1013" y="173"/>
                      </a:cubicBezTo>
                      <a:cubicBezTo>
                        <a:pt x="1013" y="173"/>
                        <a:pt x="1014" y="174"/>
                        <a:pt x="1015" y="173"/>
                      </a:cubicBezTo>
                      <a:cubicBezTo>
                        <a:pt x="1016" y="173"/>
                        <a:pt x="1016" y="172"/>
                        <a:pt x="1016" y="172"/>
                      </a:cubicBezTo>
                      <a:cubicBezTo>
                        <a:pt x="1016" y="172"/>
                        <a:pt x="1016" y="172"/>
                        <a:pt x="1017" y="172"/>
                      </a:cubicBezTo>
                      <a:cubicBezTo>
                        <a:pt x="1017" y="172"/>
                        <a:pt x="1016" y="171"/>
                        <a:pt x="1016" y="171"/>
                      </a:cubicBezTo>
                      <a:cubicBezTo>
                        <a:pt x="1018" y="170"/>
                        <a:pt x="1017" y="172"/>
                        <a:pt x="1019" y="171"/>
                      </a:cubicBezTo>
                      <a:cubicBezTo>
                        <a:pt x="1019" y="170"/>
                        <a:pt x="1019" y="170"/>
                        <a:pt x="1021" y="170"/>
                      </a:cubicBezTo>
                      <a:cubicBezTo>
                        <a:pt x="1021" y="169"/>
                        <a:pt x="1021" y="169"/>
                        <a:pt x="1021" y="168"/>
                      </a:cubicBezTo>
                      <a:cubicBezTo>
                        <a:pt x="1022" y="168"/>
                        <a:pt x="1022" y="169"/>
                        <a:pt x="1023" y="169"/>
                      </a:cubicBezTo>
                      <a:cubicBezTo>
                        <a:pt x="1024" y="169"/>
                        <a:pt x="1025" y="168"/>
                        <a:pt x="1024" y="168"/>
                      </a:cubicBezTo>
                      <a:cubicBezTo>
                        <a:pt x="1027" y="168"/>
                        <a:pt x="1027" y="168"/>
                        <a:pt x="1029" y="168"/>
                      </a:cubicBezTo>
                      <a:cubicBezTo>
                        <a:pt x="1030" y="167"/>
                        <a:pt x="1030" y="167"/>
                        <a:pt x="1029" y="167"/>
                      </a:cubicBezTo>
                      <a:cubicBezTo>
                        <a:pt x="1030" y="167"/>
                        <a:pt x="1031" y="167"/>
                        <a:pt x="1032" y="166"/>
                      </a:cubicBezTo>
                      <a:cubicBezTo>
                        <a:pt x="1033" y="166"/>
                        <a:pt x="1033" y="166"/>
                        <a:pt x="1033" y="165"/>
                      </a:cubicBezTo>
                      <a:cubicBezTo>
                        <a:pt x="1034" y="166"/>
                        <a:pt x="1038" y="164"/>
                        <a:pt x="1040" y="164"/>
                      </a:cubicBezTo>
                      <a:cubicBezTo>
                        <a:pt x="1043" y="162"/>
                        <a:pt x="1044" y="161"/>
                        <a:pt x="1047" y="161"/>
                      </a:cubicBezTo>
                      <a:cubicBezTo>
                        <a:pt x="1046" y="161"/>
                        <a:pt x="1045" y="161"/>
                        <a:pt x="1045" y="161"/>
                      </a:cubicBezTo>
                      <a:cubicBezTo>
                        <a:pt x="1045" y="160"/>
                        <a:pt x="1046" y="160"/>
                        <a:pt x="1045" y="159"/>
                      </a:cubicBezTo>
                      <a:cubicBezTo>
                        <a:pt x="1046" y="160"/>
                        <a:pt x="1046" y="161"/>
                        <a:pt x="1047" y="161"/>
                      </a:cubicBezTo>
                      <a:cubicBezTo>
                        <a:pt x="1048" y="159"/>
                        <a:pt x="1048" y="161"/>
                        <a:pt x="1048" y="161"/>
                      </a:cubicBezTo>
                      <a:cubicBezTo>
                        <a:pt x="1049" y="161"/>
                        <a:pt x="1051" y="161"/>
                        <a:pt x="1052" y="161"/>
                      </a:cubicBezTo>
                      <a:cubicBezTo>
                        <a:pt x="1055" y="162"/>
                        <a:pt x="1058" y="162"/>
                        <a:pt x="1060" y="163"/>
                      </a:cubicBezTo>
                      <a:cubicBezTo>
                        <a:pt x="1060" y="163"/>
                        <a:pt x="1060" y="162"/>
                        <a:pt x="1060" y="162"/>
                      </a:cubicBezTo>
                      <a:cubicBezTo>
                        <a:pt x="1061" y="162"/>
                        <a:pt x="1063" y="161"/>
                        <a:pt x="1063" y="160"/>
                      </a:cubicBezTo>
                      <a:cubicBezTo>
                        <a:pt x="1064" y="159"/>
                        <a:pt x="1062" y="159"/>
                        <a:pt x="1061" y="158"/>
                      </a:cubicBezTo>
                      <a:cubicBezTo>
                        <a:pt x="1061" y="157"/>
                        <a:pt x="1063" y="156"/>
                        <a:pt x="1061" y="156"/>
                      </a:cubicBezTo>
                      <a:cubicBezTo>
                        <a:pt x="1060" y="155"/>
                        <a:pt x="1059" y="155"/>
                        <a:pt x="1058" y="155"/>
                      </a:cubicBezTo>
                      <a:cubicBezTo>
                        <a:pt x="1059" y="155"/>
                        <a:pt x="1059" y="155"/>
                        <a:pt x="1060" y="155"/>
                      </a:cubicBezTo>
                      <a:cubicBezTo>
                        <a:pt x="1059" y="155"/>
                        <a:pt x="1057" y="154"/>
                        <a:pt x="1057" y="153"/>
                      </a:cubicBezTo>
                      <a:cubicBezTo>
                        <a:pt x="1057" y="154"/>
                        <a:pt x="1057" y="154"/>
                        <a:pt x="1058" y="154"/>
                      </a:cubicBezTo>
                      <a:cubicBezTo>
                        <a:pt x="1055" y="155"/>
                        <a:pt x="1057" y="153"/>
                        <a:pt x="1055" y="154"/>
                      </a:cubicBezTo>
                      <a:cubicBezTo>
                        <a:pt x="1056" y="153"/>
                        <a:pt x="1056" y="153"/>
                        <a:pt x="1057" y="153"/>
                      </a:cubicBezTo>
                      <a:cubicBezTo>
                        <a:pt x="1057" y="153"/>
                        <a:pt x="1057" y="153"/>
                        <a:pt x="1057" y="153"/>
                      </a:cubicBezTo>
                      <a:cubicBezTo>
                        <a:pt x="1057" y="152"/>
                        <a:pt x="1057" y="152"/>
                        <a:pt x="1057" y="152"/>
                      </a:cubicBezTo>
                      <a:cubicBezTo>
                        <a:pt x="1057" y="151"/>
                        <a:pt x="1057" y="150"/>
                        <a:pt x="1057" y="150"/>
                      </a:cubicBezTo>
                      <a:cubicBezTo>
                        <a:pt x="1056" y="150"/>
                        <a:pt x="1055" y="150"/>
                        <a:pt x="1055" y="150"/>
                      </a:cubicBezTo>
                      <a:cubicBezTo>
                        <a:pt x="1055" y="149"/>
                        <a:pt x="1055" y="148"/>
                        <a:pt x="1056" y="149"/>
                      </a:cubicBezTo>
                      <a:cubicBezTo>
                        <a:pt x="1056" y="148"/>
                        <a:pt x="1055" y="148"/>
                        <a:pt x="1054" y="147"/>
                      </a:cubicBezTo>
                      <a:cubicBezTo>
                        <a:pt x="1053" y="148"/>
                        <a:pt x="1052" y="148"/>
                        <a:pt x="1053" y="148"/>
                      </a:cubicBezTo>
                      <a:cubicBezTo>
                        <a:pt x="1050" y="148"/>
                        <a:pt x="1046" y="147"/>
                        <a:pt x="1048" y="145"/>
                      </a:cubicBezTo>
                      <a:cubicBezTo>
                        <a:pt x="1049" y="143"/>
                        <a:pt x="1048" y="142"/>
                        <a:pt x="1044" y="144"/>
                      </a:cubicBezTo>
                      <a:cubicBezTo>
                        <a:pt x="1043" y="145"/>
                        <a:pt x="1043" y="144"/>
                        <a:pt x="1042" y="144"/>
                      </a:cubicBezTo>
                      <a:cubicBezTo>
                        <a:pt x="1041" y="144"/>
                        <a:pt x="1040" y="145"/>
                        <a:pt x="1039" y="145"/>
                      </a:cubicBezTo>
                      <a:cubicBezTo>
                        <a:pt x="1040" y="144"/>
                        <a:pt x="1040" y="144"/>
                        <a:pt x="1041" y="144"/>
                      </a:cubicBezTo>
                      <a:cubicBezTo>
                        <a:pt x="1040" y="143"/>
                        <a:pt x="1039" y="142"/>
                        <a:pt x="1038" y="142"/>
                      </a:cubicBezTo>
                      <a:cubicBezTo>
                        <a:pt x="1040" y="142"/>
                        <a:pt x="1040" y="143"/>
                        <a:pt x="1042" y="142"/>
                      </a:cubicBezTo>
                      <a:cubicBezTo>
                        <a:pt x="1044" y="142"/>
                        <a:pt x="1043" y="144"/>
                        <a:pt x="1046" y="143"/>
                      </a:cubicBezTo>
                      <a:cubicBezTo>
                        <a:pt x="1047" y="142"/>
                        <a:pt x="1046" y="142"/>
                        <a:pt x="1044" y="142"/>
                      </a:cubicBezTo>
                      <a:cubicBezTo>
                        <a:pt x="1043" y="141"/>
                        <a:pt x="1043" y="142"/>
                        <a:pt x="1041" y="142"/>
                      </a:cubicBezTo>
                      <a:cubicBezTo>
                        <a:pt x="1041" y="142"/>
                        <a:pt x="1041" y="141"/>
                        <a:pt x="1040" y="141"/>
                      </a:cubicBezTo>
                      <a:cubicBezTo>
                        <a:pt x="1045" y="140"/>
                        <a:pt x="1048" y="142"/>
                        <a:pt x="1048" y="143"/>
                      </a:cubicBezTo>
                      <a:cubicBezTo>
                        <a:pt x="1049" y="144"/>
                        <a:pt x="1054" y="144"/>
                        <a:pt x="1057" y="144"/>
                      </a:cubicBezTo>
                      <a:cubicBezTo>
                        <a:pt x="1057" y="144"/>
                        <a:pt x="1056" y="144"/>
                        <a:pt x="1055" y="145"/>
                      </a:cubicBezTo>
                      <a:cubicBezTo>
                        <a:pt x="1056" y="145"/>
                        <a:pt x="1060" y="143"/>
                        <a:pt x="1061" y="143"/>
                      </a:cubicBezTo>
                      <a:cubicBezTo>
                        <a:pt x="1063" y="142"/>
                        <a:pt x="1063" y="142"/>
                        <a:pt x="1064" y="142"/>
                      </a:cubicBezTo>
                      <a:cubicBezTo>
                        <a:pt x="1066" y="141"/>
                        <a:pt x="1066" y="141"/>
                        <a:pt x="1067" y="141"/>
                      </a:cubicBezTo>
                      <a:cubicBezTo>
                        <a:pt x="1069" y="140"/>
                        <a:pt x="1070" y="138"/>
                        <a:pt x="1069" y="138"/>
                      </a:cubicBezTo>
                      <a:cubicBezTo>
                        <a:pt x="1069" y="138"/>
                        <a:pt x="1066" y="138"/>
                        <a:pt x="1066" y="139"/>
                      </a:cubicBezTo>
                      <a:cubicBezTo>
                        <a:pt x="1064" y="137"/>
                        <a:pt x="1069" y="139"/>
                        <a:pt x="1071" y="137"/>
                      </a:cubicBezTo>
                      <a:cubicBezTo>
                        <a:pt x="1072" y="135"/>
                        <a:pt x="1069" y="135"/>
                        <a:pt x="1068" y="135"/>
                      </a:cubicBezTo>
                      <a:cubicBezTo>
                        <a:pt x="1067" y="134"/>
                        <a:pt x="1066" y="133"/>
                        <a:pt x="1069" y="131"/>
                      </a:cubicBezTo>
                      <a:cubicBezTo>
                        <a:pt x="1068" y="132"/>
                        <a:pt x="1070" y="132"/>
                        <a:pt x="1071" y="131"/>
                      </a:cubicBezTo>
                      <a:cubicBezTo>
                        <a:pt x="1071" y="130"/>
                        <a:pt x="1071" y="130"/>
                        <a:pt x="1071" y="130"/>
                      </a:cubicBezTo>
                      <a:cubicBezTo>
                        <a:pt x="1071" y="130"/>
                        <a:pt x="1071" y="130"/>
                        <a:pt x="1072" y="130"/>
                      </a:cubicBezTo>
                      <a:cubicBezTo>
                        <a:pt x="1072" y="129"/>
                        <a:pt x="1072" y="129"/>
                        <a:pt x="1072" y="129"/>
                      </a:cubicBezTo>
                      <a:cubicBezTo>
                        <a:pt x="1073" y="130"/>
                        <a:pt x="1071" y="132"/>
                        <a:pt x="1074" y="131"/>
                      </a:cubicBezTo>
                      <a:cubicBezTo>
                        <a:pt x="1075" y="131"/>
                        <a:pt x="1076" y="130"/>
                        <a:pt x="1076" y="129"/>
                      </a:cubicBezTo>
                      <a:cubicBezTo>
                        <a:pt x="1078" y="129"/>
                        <a:pt x="1075" y="133"/>
                        <a:pt x="1074" y="133"/>
                      </a:cubicBezTo>
                      <a:cubicBezTo>
                        <a:pt x="1074" y="134"/>
                        <a:pt x="1074" y="135"/>
                        <a:pt x="1076" y="135"/>
                      </a:cubicBezTo>
                      <a:cubicBezTo>
                        <a:pt x="1077" y="135"/>
                        <a:pt x="1076" y="137"/>
                        <a:pt x="1077" y="137"/>
                      </a:cubicBezTo>
                      <a:cubicBezTo>
                        <a:pt x="1077" y="138"/>
                        <a:pt x="1080" y="138"/>
                        <a:pt x="1082" y="137"/>
                      </a:cubicBezTo>
                      <a:cubicBezTo>
                        <a:pt x="1084" y="137"/>
                        <a:pt x="1086" y="136"/>
                        <a:pt x="1087" y="136"/>
                      </a:cubicBezTo>
                      <a:cubicBezTo>
                        <a:pt x="1088" y="136"/>
                        <a:pt x="1088" y="136"/>
                        <a:pt x="1089" y="136"/>
                      </a:cubicBezTo>
                      <a:cubicBezTo>
                        <a:pt x="1093" y="137"/>
                        <a:pt x="1095" y="139"/>
                        <a:pt x="1095" y="141"/>
                      </a:cubicBezTo>
                      <a:cubicBezTo>
                        <a:pt x="1096" y="142"/>
                        <a:pt x="1096" y="142"/>
                        <a:pt x="1097" y="142"/>
                      </a:cubicBezTo>
                      <a:cubicBezTo>
                        <a:pt x="1098" y="143"/>
                        <a:pt x="1101" y="144"/>
                        <a:pt x="1100" y="142"/>
                      </a:cubicBezTo>
                      <a:cubicBezTo>
                        <a:pt x="1102" y="144"/>
                        <a:pt x="1106" y="144"/>
                        <a:pt x="1108" y="146"/>
                      </a:cubicBezTo>
                      <a:cubicBezTo>
                        <a:pt x="1109" y="147"/>
                        <a:pt x="1113" y="147"/>
                        <a:pt x="1112" y="145"/>
                      </a:cubicBezTo>
                      <a:cubicBezTo>
                        <a:pt x="1113" y="145"/>
                        <a:pt x="1110" y="148"/>
                        <a:pt x="1115" y="148"/>
                      </a:cubicBezTo>
                      <a:cubicBezTo>
                        <a:pt x="1116" y="147"/>
                        <a:pt x="1116" y="146"/>
                        <a:pt x="1115" y="146"/>
                      </a:cubicBezTo>
                      <a:cubicBezTo>
                        <a:pt x="1117" y="145"/>
                        <a:pt x="1116" y="147"/>
                        <a:pt x="1119" y="146"/>
                      </a:cubicBezTo>
                      <a:cubicBezTo>
                        <a:pt x="1119" y="146"/>
                        <a:pt x="1119" y="145"/>
                        <a:pt x="1117" y="144"/>
                      </a:cubicBezTo>
                      <a:cubicBezTo>
                        <a:pt x="1117" y="144"/>
                        <a:pt x="1117" y="144"/>
                        <a:pt x="1116" y="144"/>
                      </a:cubicBezTo>
                      <a:cubicBezTo>
                        <a:pt x="1116" y="144"/>
                        <a:pt x="1116" y="144"/>
                        <a:pt x="1116" y="144"/>
                      </a:cubicBezTo>
                      <a:cubicBezTo>
                        <a:pt x="1116" y="144"/>
                        <a:pt x="1115" y="144"/>
                        <a:pt x="1114" y="144"/>
                      </a:cubicBezTo>
                      <a:cubicBezTo>
                        <a:pt x="1117" y="143"/>
                        <a:pt x="1116" y="142"/>
                        <a:pt x="1113" y="143"/>
                      </a:cubicBezTo>
                      <a:cubicBezTo>
                        <a:pt x="1115" y="142"/>
                        <a:pt x="1116" y="142"/>
                        <a:pt x="1118" y="142"/>
                      </a:cubicBezTo>
                      <a:cubicBezTo>
                        <a:pt x="1119" y="142"/>
                        <a:pt x="1119" y="142"/>
                        <a:pt x="1119" y="142"/>
                      </a:cubicBezTo>
                      <a:cubicBezTo>
                        <a:pt x="1121" y="140"/>
                        <a:pt x="1119" y="140"/>
                        <a:pt x="1117" y="140"/>
                      </a:cubicBezTo>
                      <a:cubicBezTo>
                        <a:pt x="1119" y="139"/>
                        <a:pt x="1119" y="139"/>
                        <a:pt x="1120" y="140"/>
                      </a:cubicBezTo>
                      <a:cubicBezTo>
                        <a:pt x="1120" y="139"/>
                        <a:pt x="1120" y="138"/>
                        <a:pt x="1121" y="137"/>
                      </a:cubicBezTo>
                      <a:cubicBezTo>
                        <a:pt x="1121" y="137"/>
                        <a:pt x="1119" y="138"/>
                        <a:pt x="1119" y="137"/>
                      </a:cubicBezTo>
                      <a:cubicBezTo>
                        <a:pt x="1119" y="136"/>
                        <a:pt x="1117" y="136"/>
                        <a:pt x="1116" y="135"/>
                      </a:cubicBezTo>
                      <a:cubicBezTo>
                        <a:pt x="1119" y="135"/>
                        <a:pt x="1119" y="135"/>
                        <a:pt x="1120" y="136"/>
                      </a:cubicBezTo>
                      <a:cubicBezTo>
                        <a:pt x="1121" y="136"/>
                        <a:pt x="1125" y="136"/>
                        <a:pt x="1121" y="137"/>
                      </a:cubicBezTo>
                      <a:cubicBezTo>
                        <a:pt x="1123" y="137"/>
                        <a:pt x="1124" y="137"/>
                        <a:pt x="1126" y="137"/>
                      </a:cubicBezTo>
                      <a:cubicBezTo>
                        <a:pt x="1127" y="137"/>
                        <a:pt x="1127" y="137"/>
                        <a:pt x="1128" y="137"/>
                      </a:cubicBezTo>
                      <a:cubicBezTo>
                        <a:pt x="1130" y="135"/>
                        <a:pt x="1126" y="135"/>
                        <a:pt x="1125" y="135"/>
                      </a:cubicBezTo>
                      <a:cubicBezTo>
                        <a:pt x="1127" y="135"/>
                        <a:pt x="1128" y="136"/>
                        <a:pt x="1131" y="136"/>
                      </a:cubicBezTo>
                      <a:cubicBezTo>
                        <a:pt x="1133" y="135"/>
                        <a:pt x="1131" y="134"/>
                        <a:pt x="1136" y="133"/>
                      </a:cubicBezTo>
                      <a:cubicBezTo>
                        <a:pt x="1136" y="132"/>
                        <a:pt x="1135" y="132"/>
                        <a:pt x="1134" y="131"/>
                      </a:cubicBezTo>
                      <a:close/>
                      <a:moveTo>
                        <a:pt x="576" y="221"/>
                      </a:moveTo>
                      <a:cubicBezTo>
                        <a:pt x="575" y="223"/>
                        <a:pt x="575" y="225"/>
                        <a:pt x="575" y="226"/>
                      </a:cubicBezTo>
                      <a:cubicBezTo>
                        <a:pt x="575" y="227"/>
                        <a:pt x="574" y="229"/>
                        <a:pt x="574" y="230"/>
                      </a:cubicBezTo>
                      <a:cubicBezTo>
                        <a:pt x="574" y="231"/>
                        <a:pt x="575" y="231"/>
                        <a:pt x="574" y="232"/>
                      </a:cubicBezTo>
                      <a:cubicBezTo>
                        <a:pt x="574" y="233"/>
                        <a:pt x="572" y="234"/>
                        <a:pt x="572" y="236"/>
                      </a:cubicBezTo>
                      <a:cubicBezTo>
                        <a:pt x="570" y="237"/>
                        <a:pt x="572" y="234"/>
                        <a:pt x="570" y="234"/>
                      </a:cubicBezTo>
                      <a:cubicBezTo>
                        <a:pt x="570" y="234"/>
                        <a:pt x="568" y="236"/>
                        <a:pt x="567" y="237"/>
                      </a:cubicBezTo>
                      <a:cubicBezTo>
                        <a:pt x="569" y="237"/>
                        <a:pt x="572" y="236"/>
                        <a:pt x="571" y="238"/>
                      </a:cubicBezTo>
                      <a:cubicBezTo>
                        <a:pt x="570" y="239"/>
                        <a:pt x="567" y="239"/>
                        <a:pt x="566" y="240"/>
                      </a:cubicBezTo>
                      <a:cubicBezTo>
                        <a:pt x="564" y="245"/>
                        <a:pt x="560" y="243"/>
                        <a:pt x="557" y="245"/>
                      </a:cubicBezTo>
                      <a:cubicBezTo>
                        <a:pt x="556" y="246"/>
                        <a:pt x="556" y="247"/>
                        <a:pt x="555" y="247"/>
                      </a:cubicBezTo>
                      <a:cubicBezTo>
                        <a:pt x="554" y="246"/>
                        <a:pt x="554" y="246"/>
                        <a:pt x="553" y="246"/>
                      </a:cubicBezTo>
                      <a:cubicBezTo>
                        <a:pt x="551" y="247"/>
                        <a:pt x="552" y="249"/>
                        <a:pt x="551" y="250"/>
                      </a:cubicBezTo>
                      <a:cubicBezTo>
                        <a:pt x="550" y="252"/>
                        <a:pt x="545" y="252"/>
                        <a:pt x="543" y="253"/>
                      </a:cubicBezTo>
                      <a:cubicBezTo>
                        <a:pt x="539" y="255"/>
                        <a:pt x="536" y="253"/>
                        <a:pt x="534" y="252"/>
                      </a:cubicBezTo>
                      <a:cubicBezTo>
                        <a:pt x="536" y="252"/>
                        <a:pt x="537" y="252"/>
                        <a:pt x="539" y="252"/>
                      </a:cubicBezTo>
                      <a:cubicBezTo>
                        <a:pt x="540" y="252"/>
                        <a:pt x="541" y="251"/>
                        <a:pt x="542" y="251"/>
                      </a:cubicBezTo>
                      <a:cubicBezTo>
                        <a:pt x="544" y="251"/>
                        <a:pt x="547" y="249"/>
                        <a:pt x="548" y="247"/>
                      </a:cubicBezTo>
                      <a:cubicBezTo>
                        <a:pt x="549" y="246"/>
                        <a:pt x="550" y="245"/>
                        <a:pt x="552" y="245"/>
                      </a:cubicBezTo>
                      <a:cubicBezTo>
                        <a:pt x="553" y="245"/>
                        <a:pt x="553" y="244"/>
                        <a:pt x="554" y="244"/>
                      </a:cubicBezTo>
                      <a:cubicBezTo>
                        <a:pt x="555" y="242"/>
                        <a:pt x="556" y="242"/>
                        <a:pt x="556" y="241"/>
                      </a:cubicBezTo>
                      <a:cubicBezTo>
                        <a:pt x="555" y="241"/>
                        <a:pt x="557" y="239"/>
                        <a:pt x="558" y="239"/>
                      </a:cubicBezTo>
                      <a:cubicBezTo>
                        <a:pt x="560" y="238"/>
                        <a:pt x="561" y="236"/>
                        <a:pt x="564" y="235"/>
                      </a:cubicBezTo>
                      <a:cubicBezTo>
                        <a:pt x="566" y="233"/>
                        <a:pt x="566" y="231"/>
                        <a:pt x="567" y="229"/>
                      </a:cubicBezTo>
                      <a:cubicBezTo>
                        <a:pt x="569" y="227"/>
                        <a:pt x="571" y="224"/>
                        <a:pt x="572" y="222"/>
                      </a:cubicBezTo>
                      <a:cubicBezTo>
                        <a:pt x="572" y="221"/>
                        <a:pt x="571" y="220"/>
                        <a:pt x="573" y="219"/>
                      </a:cubicBezTo>
                      <a:cubicBezTo>
                        <a:pt x="574" y="219"/>
                        <a:pt x="575" y="218"/>
                        <a:pt x="575" y="219"/>
                      </a:cubicBezTo>
                      <a:cubicBezTo>
                        <a:pt x="574" y="218"/>
                        <a:pt x="576" y="219"/>
                        <a:pt x="577" y="219"/>
                      </a:cubicBezTo>
                      <a:cubicBezTo>
                        <a:pt x="577" y="219"/>
                        <a:pt x="577" y="220"/>
                        <a:pt x="576" y="221"/>
                      </a:cubicBezTo>
                      <a:close/>
                      <a:moveTo>
                        <a:pt x="772" y="229"/>
                      </a:moveTo>
                      <a:cubicBezTo>
                        <a:pt x="772" y="229"/>
                        <a:pt x="772" y="229"/>
                        <a:pt x="772" y="229"/>
                      </a:cubicBezTo>
                      <a:cubicBezTo>
                        <a:pt x="771" y="230"/>
                        <a:pt x="771" y="230"/>
                        <a:pt x="771" y="230"/>
                      </a:cubicBezTo>
                      <a:cubicBezTo>
                        <a:pt x="771" y="230"/>
                        <a:pt x="772" y="230"/>
                        <a:pt x="772" y="229"/>
                      </a:cubicBezTo>
                      <a:close/>
                      <a:moveTo>
                        <a:pt x="223" y="107"/>
                      </a:moveTo>
                      <a:cubicBezTo>
                        <a:pt x="223" y="106"/>
                        <a:pt x="221" y="106"/>
                        <a:pt x="220" y="105"/>
                      </a:cubicBezTo>
                      <a:cubicBezTo>
                        <a:pt x="221" y="106"/>
                        <a:pt x="222" y="107"/>
                        <a:pt x="223" y="107"/>
                      </a:cubicBezTo>
                      <a:close/>
                      <a:moveTo>
                        <a:pt x="219" y="3"/>
                      </a:moveTo>
                      <a:cubicBezTo>
                        <a:pt x="215" y="2"/>
                        <a:pt x="211" y="2"/>
                        <a:pt x="206" y="3"/>
                      </a:cubicBezTo>
                      <a:cubicBezTo>
                        <a:pt x="210" y="3"/>
                        <a:pt x="213" y="4"/>
                        <a:pt x="216" y="4"/>
                      </a:cubicBezTo>
                      <a:cubicBezTo>
                        <a:pt x="216" y="4"/>
                        <a:pt x="217" y="4"/>
                        <a:pt x="219" y="3"/>
                      </a:cubicBezTo>
                      <a:close/>
                      <a:moveTo>
                        <a:pt x="241" y="6"/>
                      </a:moveTo>
                      <a:cubicBezTo>
                        <a:pt x="238" y="6"/>
                        <a:pt x="234" y="6"/>
                        <a:pt x="230" y="7"/>
                      </a:cubicBezTo>
                      <a:cubicBezTo>
                        <a:pt x="232" y="8"/>
                        <a:pt x="236" y="9"/>
                        <a:pt x="241" y="6"/>
                      </a:cubicBezTo>
                      <a:close/>
                      <a:moveTo>
                        <a:pt x="220" y="2"/>
                      </a:moveTo>
                      <a:cubicBezTo>
                        <a:pt x="219" y="2"/>
                        <a:pt x="218" y="2"/>
                        <a:pt x="217" y="2"/>
                      </a:cubicBezTo>
                      <a:cubicBezTo>
                        <a:pt x="218" y="2"/>
                        <a:pt x="219" y="2"/>
                        <a:pt x="220" y="2"/>
                      </a:cubicBezTo>
                      <a:close/>
                      <a:moveTo>
                        <a:pt x="233" y="5"/>
                      </a:moveTo>
                      <a:cubicBezTo>
                        <a:pt x="231" y="5"/>
                        <a:pt x="230" y="5"/>
                        <a:pt x="228" y="5"/>
                      </a:cubicBezTo>
                      <a:cubicBezTo>
                        <a:pt x="227" y="5"/>
                        <a:pt x="227" y="5"/>
                        <a:pt x="227" y="5"/>
                      </a:cubicBezTo>
                      <a:cubicBezTo>
                        <a:pt x="229" y="5"/>
                        <a:pt x="230" y="6"/>
                        <a:pt x="233" y="5"/>
                      </a:cubicBezTo>
                      <a:close/>
                      <a:moveTo>
                        <a:pt x="216" y="1"/>
                      </a:moveTo>
                      <a:cubicBezTo>
                        <a:pt x="218" y="1"/>
                        <a:pt x="222" y="2"/>
                        <a:pt x="225" y="0"/>
                      </a:cubicBezTo>
                      <a:cubicBezTo>
                        <a:pt x="222" y="0"/>
                        <a:pt x="219" y="0"/>
                        <a:pt x="215" y="0"/>
                      </a:cubicBezTo>
                      <a:cubicBezTo>
                        <a:pt x="216" y="0"/>
                        <a:pt x="216" y="0"/>
                        <a:pt x="214" y="1"/>
                      </a:cubicBezTo>
                      <a:cubicBezTo>
                        <a:pt x="215" y="1"/>
                        <a:pt x="215" y="1"/>
                        <a:pt x="216" y="1"/>
                      </a:cubicBezTo>
                      <a:close/>
                      <a:moveTo>
                        <a:pt x="195" y="12"/>
                      </a:moveTo>
                      <a:cubicBezTo>
                        <a:pt x="194" y="12"/>
                        <a:pt x="193" y="12"/>
                        <a:pt x="191" y="12"/>
                      </a:cubicBezTo>
                      <a:cubicBezTo>
                        <a:pt x="192" y="12"/>
                        <a:pt x="194" y="13"/>
                        <a:pt x="195" y="12"/>
                      </a:cubicBezTo>
                      <a:close/>
                      <a:moveTo>
                        <a:pt x="190" y="5"/>
                      </a:moveTo>
                      <a:cubicBezTo>
                        <a:pt x="190" y="5"/>
                        <a:pt x="189" y="4"/>
                        <a:pt x="188" y="4"/>
                      </a:cubicBezTo>
                      <a:cubicBezTo>
                        <a:pt x="188" y="5"/>
                        <a:pt x="188" y="5"/>
                        <a:pt x="189" y="5"/>
                      </a:cubicBezTo>
                      <a:cubicBezTo>
                        <a:pt x="190" y="5"/>
                        <a:pt x="190" y="5"/>
                        <a:pt x="190" y="5"/>
                      </a:cubicBezTo>
                      <a:close/>
                      <a:moveTo>
                        <a:pt x="202" y="9"/>
                      </a:moveTo>
                      <a:cubicBezTo>
                        <a:pt x="203" y="9"/>
                        <a:pt x="204" y="9"/>
                        <a:pt x="205" y="10"/>
                      </a:cubicBezTo>
                      <a:cubicBezTo>
                        <a:pt x="202" y="9"/>
                        <a:pt x="200" y="10"/>
                        <a:pt x="197" y="10"/>
                      </a:cubicBezTo>
                      <a:cubicBezTo>
                        <a:pt x="199" y="11"/>
                        <a:pt x="203" y="12"/>
                        <a:pt x="207" y="10"/>
                      </a:cubicBezTo>
                      <a:cubicBezTo>
                        <a:pt x="208" y="10"/>
                        <a:pt x="210" y="10"/>
                        <a:pt x="213" y="9"/>
                      </a:cubicBezTo>
                      <a:cubicBezTo>
                        <a:pt x="211" y="9"/>
                        <a:pt x="210" y="8"/>
                        <a:pt x="208" y="8"/>
                      </a:cubicBezTo>
                      <a:cubicBezTo>
                        <a:pt x="210" y="8"/>
                        <a:pt x="213" y="9"/>
                        <a:pt x="216" y="8"/>
                      </a:cubicBezTo>
                      <a:cubicBezTo>
                        <a:pt x="211" y="7"/>
                        <a:pt x="207" y="6"/>
                        <a:pt x="202" y="6"/>
                      </a:cubicBezTo>
                      <a:cubicBezTo>
                        <a:pt x="204" y="6"/>
                        <a:pt x="205" y="7"/>
                        <a:pt x="208" y="8"/>
                      </a:cubicBezTo>
                      <a:cubicBezTo>
                        <a:pt x="205" y="7"/>
                        <a:pt x="203" y="7"/>
                        <a:pt x="201" y="7"/>
                      </a:cubicBezTo>
                      <a:cubicBezTo>
                        <a:pt x="199" y="7"/>
                        <a:pt x="193" y="5"/>
                        <a:pt x="190" y="7"/>
                      </a:cubicBezTo>
                      <a:cubicBezTo>
                        <a:pt x="194" y="8"/>
                        <a:pt x="198" y="8"/>
                        <a:pt x="202" y="9"/>
                      </a:cubicBezTo>
                      <a:close/>
                      <a:moveTo>
                        <a:pt x="205" y="6"/>
                      </a:moveTo>
                      <a:cubicBezTo>
                        <a:pt x="208" y="6"/>
                        <a:pt x="210" y="6"/>
                        <a:pt x="214" y="5"/>
                      </a:cubicBezTo>
                      <a:cubicBezTo>
                        <a:pt x="211" y="4"/>
                        <a:pt x="208" y="4"/>
                        <a:pt x="203" y="4"/>
                      </a:cubicBezTo>
                      <a:cubicBezTo>
                        <a:pt x="204" y="5"/>
                        <a:pt x="205" y="5"/>
                        <a:pt x="205" y="5"/>
                      </a:cubicBezTo>
                      <a:cubicBezTo>
                        <a:pt x="202" y="5"/>
                        <a:pt x="200" y="4"/>
                        <a:pt x="197" y="5"/>
                      </a:cubicBezTo>
                      <a:cubicBezTo>
                        <a:pt x="198" y="6"/>
                        <a:pt x="198" y="6"/>
                        <a:pt x="198" y="6"/>
                      </a:cubicBezTo>
                      <a:cubicBezTo>
                        <a:pt x="199" y="6"/>
                        <a:pt x="202" y="6"/>
                        <a:pt x="205" y="6"/>
                      </a:cubicBezTo>
                      <a:close/>
                      <a:moveTo>
                        <a:pt x="191" y="10"/>
                      </a:moveTo>
                      <a:cubicBezTo>
                        <a:pt x="194" y="10"/>
                        <a:pt x="198" y="9"/>
                        <a:pt x="201" y="9"/>
                      </a:cubicBezTo>
                      <a:cubicBezTo>
                        <a:pt x="196" y="9"/>
                        <a:pt x="192" y="7"/>
                        <a:pt x="187" y="9"/>
                      </a:cubicBezTo>
                      <a:cubicBezTo>
                        <a:pt x="187" y="10"/>
                        <a:pt x="191" y="10"/>
                        <a:pt x="191" y="10"/>
                      </a:cubicBezTo>
                      <a:close/>
                      <a:moveTo>
                        <a:pt x="155" y="16"/>
                      </a:moveTo>
                      <a:cubicBezTo>
                        <a:pt x="155" y="16"/>
                        <a:pt x="155" y="16"/>
                        <a:pt x="157" y="16"/>
                      </a:cubicBezTo>
                      <a:cubicBezTo>
                        <a:pt x="156" y="16"/>
                        <a:pt x="155" y="16"/>
                        <a:pt x="155" y="16"/>
                      </a:cubicBezTo>
                      <a:close/>
                      <a:moveTo>
                        <a:pt x="219" y="5"/>
                      </a:moveTo>
                      <a:cubicBezTo>
                        <a:pt x="220" y="5"/>
                        <a:pt x="222" y="6"/>
                        <a:pt x="224" y="4"/>
                      </a:cubicBezTo>
                      <a:cubicBezTo>
                        <a:pt x="223" y="4"/>
                        <a:pt x="221" y="4"/>
                        <a:pt x="219" y="5"/>
                      </a:cubicBezTo>
                      <a:close/>
                      <a:moveTo>
                        <a:pt x="227" y="6"/>
                      </a:moveTo>
                      <a:cubicBezTo>
                        <a:pt x="226" y="5"/>
                        <a:pt x="224" y="6"/>
                        <a:pt x="222" y="6"/>
                      </a:cubicBezTo>
                      <a:cubicBezTo>
                        <a:pt x="224" y="6"/>
                        <a:pt x="226" y="6"/>
                        <a:pt x="227" y="6"/>
                      </a:cubicBezTo>
                      <a:close/>
                      <a:moveTo>
                        <a:pt x="215" y="6"/>
                      </a:moveTo>
                      <a:cubicBezTo>
                        <a:pt x="213" y="6"/>
                        <a:pt x="210" y="6"/>
                        <a:pt x="208" y="6"/>
                      </a:cubicBezTo>
                      <a:cubicBezTo>
                        <a:pt x="210" y="6"/>
                        <a:pt x="213" y="6"/>
                        <a:pt x="215" y="6"/>
                      </a:cubicBezTo>
                      <a:close/>
                      <a:moveTo>
                        <a:pt x="221" y="8"/>
                      </a:moveTo>
                      <a:cubicBezTo>
                        <a:pt x="220" y="8"/>
                        <a:pt x="217" y="8"/>
                        <a:pt x="215" y="9"/>
                      </a:cubicBezTo>
                      <a:cubicBezTo>
                        <a:pt x="213" y="11"/>
                        <a:pt x="220" y="9"/>
                        <a:pt x="221" y="8"/>
                      </a:cubicBezTo>
                      <a:close/>
                      <a:moveTo>
                        <a:pt x="228" y="17"/>
                      </a:moveTo>
                      <a:cubicBezTo>
                        <a:pt x="227" y="15"/>
                        <a:pt x="224" y="14"/>
                        <a:pt x="220" y="17"/>
                      </a:cubicBezTo>
                      <a:cubicBezTo>
                        <a:pt x="223" y="17"/>
                        <a:pt x="224" y="18"/>
                        <a:pt x="228" y="17"/>
                      </a:cubicBezTo>
                      <a:close/>
                      <a:moveTo>
                        <a:pt x="210" y="11"/>
                      </a:moveTo>
                      <a:cubicBezTo>
                        <a:pt x="210" y="12"/>
                        <a:pt x="213" y="12"/>
                        <a:pt x="215" y="11"/>
                      </a:cubicBezTo>
                      <a:cubicBezTo>
                        <a:pt x="213" y="11"/>
                        <a:pt x="212" y="11"/>
                        <a:pt x="210" y="11"/>
                      </a:cubicBezTo>
                      <a:close/>
                      <a:moveTo>
                        <a:pt x="221" y="18"/>
                      </a:moveTo>
                      <a:cubicBezTo>
                        <a:pt x="220" y="17"/>
                        <a:pt x="219" y="17"/>
                        <a:pt x="217" y="17"/>
                      </a:cubicBezTo>
                      <a:cubicBezTo>
                        <a:pt x="216" y="17"/>
                        <a:pt x="216" y="17"/>
                        <a:pt x="216" y="17"/>
                      </a:cubicBezTo>
                      <a:cubicBezTo>
                        <a:pt x="218" y="17"/>
                        <a:pt x="219" y="18"/>
                        <a:pt x="221" y="18"/>
                      </a:cubicBezTo>
                      <a:close/>
                      <a:moveTo>
                        <a:pt x="244" y="2"/>
                      </a:moveTo>
                      <a:cubicBezTo>
                        <a:pt x="243" y="2"/>
                        <a:pt x="242" y="2"/>
                        <a:pt x="241" y="2"/>
                      </a:cubicBezTo>
                      <a:cubicBezTo>
                        <a:pt x="242" y="2"/>
                        <a:pt x="243" y="3"/>
                        <a:pt x="244" y="2"/>
                      </a:cubicBezTo>
                      <a:close/>
                      <a:moveTo>
                        <a:pt x="213" y="110"/>
                      </a:moveTo>
                      <a:cubicBezTo>
                        <a:pt x="212" y="110"/>
                        <a:pt x="211" y="110"/>
                        <a:pt x="210" y="110"/>
                      </a:cubicBezTo>
                      <a:cubicBezTo>
                        <a:pt x="210" y="110"/>
                        <a:pt x="213" y="110"/>
                        <a:pt x="213" y="110"/>
                      </a:cubicBezTo>
                      <a:close/>
                      <a:moveTo>
                        <a:pt x="193" y="13"/>
                      </a:moveTo>
                      <a:cubicBezTo>
                        <a:pt x="192" y="12"/>
                        <a:pt x="191" y="12"/>
                        <a:pt x="190" y="13"/>
                      </a:cubicBezTo>
                      <a:cubicBezTo>
                        <a:pt x="191" y="13"/>
                        <a:pt x="191" y="13"/>
                        <a:pt x="193" y="13"/>
                      </a:cubicBezTo>
                      <a:close/>
                      <a:moveTo>
                        <a:pt x="195" y="109"/>
                      </a:moveTo>
                      <a:cubicBezTo>
                        <a:pt x="196" y="109"/>
                        <a:pt x="196" y="109"/>
                        <a:pt x="197" y="109"/>
                      </a:cubicBezTo>
                      <a:cubicBezTo>
                        <a:pt x="196" y="109"/>
                        <a:pt x="196" y="109"/>
                        <a:pt x="195" y="109"/>
                      </a:cubicBezTo>
                      <a:close/>
                      <a:moveTo>
                        <a:pt x="711" y="75"/>
                      </a:moveTo>
                      <a:cubicBezTo>
                        <a:pt x="712" y="75"/>
                        <a:pt x="712" y="75"/>
                        <a:pt x="712" y="75"/>
                      </a:cubicBezTo>
                      <a:cubicBezTo>
                        <a:pt x="712" y="75"/>
                        <a:pt x="711" y="75"/>
                        <a:pt x="710" y="75"/>
                      </a:cubicBezTo>
                      <a:cubicBezTo>
                        <a:pt x="710" y="75"/>
                        <a:pt x="710" y="75"/>
                        <a:pt x="711" y="75"/>
                      </a:cubicBezTo>
                      <a:close/>
                      <a:moveTo>
                        <a:pt x="169" y="112"/>
                      </a:moveTo>
                      <a:cubicBezTo>
                        <a:pt x="168" y="112"/>
                        <a:pt x="166" y="112"/>
                        <a:pt x="165" y="113"/>
                      </a:cubicBezTo>
                      <a:cubicBezTo>
                        <a:pt x="166" y="113"/>
                        <a:pt x="168" y="113"/>
                        <a:pt x="169" y="112"/>
                      </a:cubicBezTo>
                      <a:close/>
                      <a:moveTo>
                        <a:pt x="159" y="105"/>
                      </a:moveTo>
                      <a:cubicBezTo>
                        <a:pt x="156" y="104"/>
                        <a:pt x="154" y="103"/>
                        <a:pt x="151" y="104"/>
                      </a:cubicBezTo>
                      <a:cubicBezTo>
                        <a:pt x="149" y="104"/>
                        <a:pt x="149" y="104"/>
                        <a:pt x="148" y="105"/>
                      </a:cubicBezTo>
                      <a:cubicBezTo>
                        <a:pt x="146" y="107"/>
                        <a:pt x="147" y="107"/>
                        <a:pt x="146" y="109"/>
                      </a:cubicBezTo>
                      <a:cubicBezTo>
                        <a:pt x="146" y="110"/>
                        <a:pt x="151" y="110"/>
                        <a:pt x="152" y="110"/>
                      </a:cubicBezTo>
                      <a:cubicBezTo>
                        <a:pt x="154" y="110"/>
                        <a:pt x="155" y="110"/>
                        <a:pt x="157" y="109"/>
                      </a:cubicBezTo>
                      <a:cubicBezTo>
                        <a:pt x="157" y="109"/>
                        <a:pt x="161" y="105"/>
                        <a:pt x="160" y="108"/>
                      </a:cubicBezTo>
                      <a:cubicBezTo>
                        <a:pt x="162" y="106"/>
                        <a:pt x="160" y="106"/>
                        <a:pt x="159" y="105"/>
                      </a:cubicBezTo>
                      <a:close/>
                      <a:moveTo>
                        <a:pt x="227" y="103"/>
                      </a:moveTo>
                      <a:cubicBezTo>
                        <a:pt x="228" y="103"/>
                        <a:pt x="233" y="103"/>
                        <a:pt x="232" y="101"/>
                      </a:cubicBezTo>
                      <a:cubicBezTo>
                        <a:pt x="230" y="99"/>
                        <a:pt x="228" y="99"/>
                        <a:pt x="226" y="98"/>
                      </a:cubicBezTo>
                      <a:cubicBezTo>
                        <a:pt x="224" y="97"/>
                        <a:pt x="223" y="96"/>
                        <a:pt x="221" y="96"/>
                      </a:cubicBezTo>
                      <a:cubicBezTo>
                        <a:pt x="220" y="97"/>
                        <a:pt x="219" y="97"/>
                        <a:pt x="218" y="97"/>
                      </a:cubicBezTo>
                      <a:cubicBezTo>
                        <a:pt x="219" y="97"/>
                        <a:pt x="219" y="97"/>
                        <a:pt x="220" y="97"/>
                      </a:cubicBezTo>
                      <a:cubicBezTo>
                        <a:pt x="219" y="97"/>
                        <a:pt x="219" y="97"/>
                        <a:pt x="218" y="97"/>
                      </a:cubicBezTo>
                      <a:cubicBezTo>
                        <a:pt x="219" y="98"/>
                        <a:pt x="219" y="99"/>
                        <a:pt x="219" y="100"/>
                      </a:cubicBezTo>
                      <a:cubicBezTo>
                        <a:pt x="220" y="100"/>
                        <a:pt x="221" y="101"/>
                        <a:pt x="221" y="101"/>
                      </a:cubicBezTo>
                      <a:cubicBezTo>
                        <a:pt x="219" y="100"/>
                        <a:pt x="224" y="101"/>
                        <a:pt x="224" y="101"/>
                      </a:cubicBezTo>
                      <a:cubicBezTo>
                        <a:pt x="225" y="101"/>
                        <a:pt x="226" y="103"/>
                        <a:pt x="227" y="103"/>
                      </a:cubicBezTo>
                      <a:close/>
                      <a:moveTo>
                        <a:pt x="163" y="17"/>
                      </a:moveTo>
                      <a:cubicBezTo>
                        <a:pt x="161" y="17"/>
                        <a:pt x="160" y="16"/>
                        <a:pt x="159" y="17"/>
                      </a:cubicBezTo>
                      <a:cubicBezTo>
                        <a:pt x="162" y="17"/>
                        <a:pt x="166" y="18"/>
                        <a:pt x="169" y="17"/>
                      </a:cubicBezTo>
                      <a:cubicBezTo>
                        <a:pt x="167" y="17"/>
                        <a:pt x="166" y="15"/>
                        <a:pt x="163" y="17"/>
                      </a:cubicBezTo>
                      <a:close/>
                      <a:moveTo>
                        <a:pt x="189" y="12"/>
                      </a:moveTo>
                      <a:cubicBezTo>
                        <a:pt x="188" y="11"/>
                        <a:pt x="187" y="11"/>
                        <a:pt x="185" y="12"/>
                      </a:cubicBezTo>
                      <a:cubicBezTo>
                        <a:pt x="186" y="13"/>
                        <a:pt x="188" y="13"/>
                        <a:pt x="189" y="12"/>
                      </a:cubicBezTo>
                      <a:close/>
                      <a:moveTo>
                        <a:pt x="177" y="13"/>
                      </a:moveTo>
                      <a:cubicBezTo>
                        <a:pt x="176" y="13"/>
                        <a:pt x="175" y="13"/>
                        <a:pt x="174" y="13"/>
                      </a:cubicBezTo>
                      <a:cubicBezTo>
                        <a:pt x="174" y="13"/>
                        <a:pt x="175" y="13"/>
                        <a:pt x="177" y="13"/>
                      </a:cubicBezTo>
                      <a:close/>
                      <a:moveTo>
                        <a:pt x="184" y="12"/>
                      </a:moveTo>
                      <a:cubicBezTo>
                        <a:pt x="183" y="11"/>
                        <a:pt x="182" y="11"/>
                        <a:pt x="181" y="11"/>
                      </a:cubicBezTo>
                      <a:cubicBezTo>
                        <a:pt x="181" y="12"/>
                        <a:pt x="181" y="12"/>
                        <a:pt x="181" y="12"/>
                      </a:cubicBezTo>
                      <a:cubicBezTo>
                        <a:pt x="182" y="12"/>
                        <a:pt x="182" y="12"/>
                        <a:pt x="184" y="12"/>
                      </a:cubicBezTo>
                      <a:close/>
                      <a:moveTo>
                        <a:pt x="270" y="107"/>
                      </a:moveTo>
                      <a:cubicBezTo>
                        <a:pt x="272" y="108"/>
                        <a:pt x="273" y="108"/>
                        <a:pt x="274" y="109"/>
                      </a:cubicBezTo>
                      <a:cubicBezTo>
                        <a:pt x="273" y="108"/>
                        <a:pt x="272" y="107"/>
                        <a:pt x="270" y="107"/>
                      </a:cubicBezTo>
                      <a:close/>
                      <a:moveTo>
                        <a:pt x="196" y="13"/>
                      </a:moveTo>
                      <a:cubicBezTo>
                        <a:pt x="196" y="13"/>
                        <a:pt x="194" y="14"/>
                        <a:pt x="193" y="14"/>
                      </a:cubicBezTo>
                      <a:cubicBezTo>
                        <a:pt x="194" y="14"/>
                        <a:pt x="195" y="14"/>
                        <a:pt x="196" y="13"/>
                      </a:cubicBezTo>
                      <a:close/>
                      <a:moveTo>
                        <a:pt x="186" y="14"/>
                      </a:moveTo>
                      <a:cubicBezTo>
                        <a:pt x="184" y="13"/>
                        <a:pt x="182" y="13"/>
                        <a:pt x="180" y="13"/>
                      </a:cubicBezTo>
                      <a:cubicBezTo>
                        <a:pt x="180" y="13"/>
                        <a:pt x="179" y="13"/>
                        <a:pt x="178" y="13"/>
                      </a:cubicBezTo>
                      <a:cubicBezTo>
                        <a:pt x="177" y="14"/>
                        <a:pt x="176" y="13"/>
                        <a:pt x="174" y="14"/>
                      </a:cubicBezTo>
                      <a:cubicBezTo>
                        <a:pt x="174" y="14"/>
                        <a:pt x="174" y="14"/>
                        <a:pt x="175" y="14"/>
                      </a:cubicBezTo>
                      <a:cubicBezTo>
                        <a:pt x="177" y="15"/>
                        <a:pt x="182" y="15"/>
                        <a:pt x="186" y="14"/>
                      </a:cubicBezTo>
                      <a:close/>
                    </a:path>
                  </a:pathLst>
                </a:custGeom>
                <a:grpFill/>
                <a:ln w="63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956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000">
                    <a:solidFill>
                      <a:prstClr val="black"/>
                    </a:solidFill>
                    <a:latin typeface="Verdana"/>
                    <a:ea typeface="+mn-ea"/>
                  </a:endParaRPr>
                </a:p>
              </p:txBody>
            </p:sp>
            <p:sp>
              <p:nvSpPr>
                <p:cNvPr id="72" name="Freeform 13"/>
                <p:cNvSpPr>
                  <a:spLocks noEditPoints="1"/>
                </p:cNvSpPr>
                <p:nvPr/>
              </p:nvSpPr>
              <p:spPr bwMode="auto">
                <a:xfrm>
                  <a:off x="3259" y="1603"/>
                  <a:ext cx="2684" cy="803"/>
                </a:xfrm>
                <a:custGeom>
                  <a:avLst/>
                  <a:gdLst>
                    <a:gd name="T0" fmla="*/ 380 w 1136"/>
                    <a:gd name="T1" fmla="*/ 50 h 340"/>
                    <a:gd name="T2" fmla="*/ 448 w 1136"/>
                    <a:gd name="T3" fmla="*/ 13 h 340"/>
                    <a:gd name="T4" fmla="*/ 308 w 1136"/>
                    <a:gd name="T5" fmla="*/ 71 h 340"/>
                    <a:gd name="T6" fmla="*/ 228 w 1136"/>
                    <a:gd name="T7" fmla="*/ 15 h 340"/>
                    <a:gd name="T8" fmla="*/ 347 w 1136"/>
                    <a:gd name="T9" fmla="*/ 80 h 340"/>
                    <a:gd name="T10" fmla="*/ 650 w 1136"/>
                    <a:gd name="T11" fmla="*/ 74 h 340"/>
                    <a:gd name="T12" fmla="*/ 798 w 1136"/>
                    <a:gd name="T13" fmla="*/ 71 h 340"/>
                    <a:gd name="T14" fmla="*/ 825 w 1136"/>
                    <a:gd name="T15" fmla="*/ 53 h 340"/>
                    <a:gd name="T16" fmla="*/ 689 w 1136"/>
                    <a:gd name="T17" fmla="*/ 71 h 340"/>
                    <a:gd name="T18" fmla="*/ 472 w 1136"/>
                    <a:gd name="T19" fmla="*/ 48 h 340"/>
                    <a:gd name="T20" fmla="*/ 508 w 1136"/>
                    <a:gd name="T21" fmla="*/ 30 h 340"/>
                    <a:gd name="T22" fmla="*/ 467 w 1136"/>
                    <a:gd name="T23" fmla="*/ 21 h 340"/>
                    <a:gd name="T24" fmla="*/ 857 w 1136"/>
                    <a:gd name="T25" fmla="*/ 299 h 340"/>
                    <a:gd name="T26" fmla="*/ 156 w 1136"/>
                    <a:gd name="T27" fmla="*/ 10 h 340"/>
                    <a:gd name="T28" fmla="*/ 166 w 1136"/>
                    <a:gd name="T29" fmla="*/ 6 h 340"/>
                    <a:gd name="T30" fmla="*/ 763 w 1136"/>
                    <a:gd name="T31" fmla="*/ 226 h 340"/>
                    <a:gd name="T32" fmla="*/ 973 w 1136"/>
                    <a:gd name="T33" fmla="*/ 227 h 340"/>
                    <a:gd name="T34" fmla="*/ 1107 w 1136"/>
                    <a:gd name="T35" fmla="*/ 128 h 340"/>
                    <a:gd name="T36" fmla="*/ 998 w 1136"/>
                    <a:gd name="T37" fmla="*/ 103 h 340"/>
                    <a:gd name="T38" fmla="*/ 856 w 1136"/>
                    <a:gd name="T39" fmla="*/ 84 h 340"/>
                    <a:gd name="T40" fmla="*/ 777 w 1136"/>
                    <a:gd name="T41" fmla="*/ 87 h 340"/>
                    <a:gd name="T42" fmla="*/ 712 w 1136"/>
                    <a:gd name="T43" fmla="*/ 74 h 340"/>
                    <a:gd name="T44" fmla="*/ 589 w 1136"/>
                    <a:gd name="T45" fmla="*/ 66 h 340"/>
                    <a:gd name="T46" fmla="*/ 605 w 1136"/>
                    <a:gd name="T47" fmla="*/ 51 h 340"/>
                    <a:gd name="T48" fmla="*/ 502 w 1136"/>
                    <a:gd name="T49" fmla="*/ 45 h 340"/>
                    <a:gd name="T50" fmla="*/ 411 w 1136"/>
                    <a:gd name="T51" fmla="*/ 62 h 340"/>
                    <a:gd name="T52" fmla="*/ 348 w 1136"/>
                    <a:gd name="T53" fmla="*/ 83 h 340"/>
                    <a:gd name="T54" fmla="*/ 359 w 1136"/>
                    <a:gd name="T55" fmla="*/ 119 h 340"/>
                    <a:gd name="T56" fmla="*/ 320 w 1136"/>
                    <a:gd name="T57" fmla="*/ 118 h 340"/>
                    <a:gd name="T58" fmla="*/ 289 w 1136"/>
                    <a:gd name="T59" fmla="*/ 109 h 340"/>
                    <a:gd name="T60" fmla="*/ 186 w 1136"/>
                    <a:gd name="T61" fmla="*/ 113 h 340"/>
                    <a:gd name="T62" fmla="*/ 116 w 1136"/>
                    <a:gd name="T63" fmla="*/ 120 h 340"/>
                    <a:gd name="T64" fmla="*/ 56 w 1136"/>
                    <a:gd name="T65" fmla="*/ 147 h 340"/>
                    <a:gd name="T66" fmla="*/ 88 w 1136"/>
                    <a:gd name="T67" fmla="*/ 115 h 340"/>
                    <a:gd name="T68" fmla="*/ 15 w 1136"/>
                    <a:gd name="T69" fmla="*/ 116 h 340"/>
                    <a:gd name="T70" fmla="*/ 4 w 1136"/>
                    <a:gd name="T71" fmla="*/ 200 h 340"/>
                    <a:gd name="T72" fmla="*/ 60 w 1136"/>
                    <a:gd name="T73" fmla="*/ 263 h 340"/>
                    <a:gd name="T74" fmla="*/ 75 w 1136"/>
                    <a:gd name="T75" fmla="*/ 301 h 340"/>
                    <a:gd name="T76" fmla="*/ 143 w 1136"/>
                    <a:gd name="T77" fmla="*/ 328 h 340"/>
                    <a:gd name="T78" fmla="*/ 136 w 1136"/>
                    <a:gd name="T79" fmla="*/ 271 h 340"/>
                    <a:gd name="T80" fmla="*/ 219 w 1136"/>
                    <a:gd name="T81" fmla="*/ 259 h 340"/>
                    <a:gd name="T82" fmla="*/ 262 w 1136"/>
                    <a:gd name="T83" fmla="*/ 230 h 340"/>
                    <a:gd name="T84" fmla="*/ 341 w 1136"/>
                    <a:gd name="T85" fmla="*/ 232 h 340"/>
                    <a:gd name="T86" fmla="*/ 428 w 1136"/>
                    <a:gd name="T87" fmla="*/ 271 h 340"/>
                    <a:gd name="T88" fmla="*/ 525 w 1136"/>
                    <a:gd name="T89" fmla="*/ 263 h 340"/>
                    <a:gd name="T90" fmla="*/ 648 w 1136"/>
                    <a:gd name="T91" fmla="*/ 243 h 340"/>
                    <a:gd name="T92" fmla="*/ 749 w 1136"/>
                    <a:gd name="T93" fmla="*/ 280 h 340"/>
                    <a:gd name="T94" fmla="*/ 755 w 1136"/>
                    <a:gd name="T95" fmla="*/ 316 h 340"/>
                    <a:gd name="T96" fmla="*/ 778 w 1136"/>
                    <a:gd name="T97" fmla="*/ 234 h 340"/>
                    <a:gd name="T98" fmla="*/ 826 w 1136"/>
                    <a:gd name="T99" fmla="*/ 188 h 340"/>
                    <a:gd name="T100" fmla="*/ 904 w 1136"/>
                    <a:gd name="T101" fmla="*/ 171 h 340"/>
                    <a:gd name="T102" fmla="*/ 952 w 1136"/>
                    <a:gd name="T103" fmla="*/ 174 h 340"/>
                    <a:gd name="T104" fmla="*/ 916 w 1136"/>
                    <a:gd name="T105" fmla="*/ 247 h 340"/>
                    <a:gd name="T106" fmla="*/ 947 w 1136"/>
                    <a:gd name="T107" fmla="*/ 191 h 340"/>
                    <a:gd name="T108" fmla="*/ 1016 w 1136"/>
                    <a:gd name="T109" fmla="*/ 171 h 340"/>
                    <a:gd name="T110" fmla="*/ 1053 w 1136"/>
                    <a:gd name="T111" fmla="*/ 148 h 340"/>
                    <a:gd name="T112" fmla="*/ 1089 w 1136"/>
                    <a:gd name="T113" fmla="*/ 136 h 340"/>
                    <a:gd name="T114" fmla="*/ 570 w 1136"/>
                    <a:gd name="T115" fmla="*/ 234 h 340"/>
                    <a:gd name="T116" fmla="*/ 219 w 1136"/>
                    <a:gd name="T117" fmla="*/ 3 h 340"/>
                    <a:gd name="T118" fmla="*/ 202 w 1136"/>
                    <a:gd name="T119" fmla="*/ 9 h 340"/>
                    <a:gd name="T120" fmla="*/ 217 w 1136"/>
                    <a:gd name="T121" fmla="*/ 17 h 340"/>
                    <a:gd name="T122" fmla="*/ 159 w 1136"/>
                    <a:gd name="T123" fmla="*/ 105 h 340"/>
                    <a:gd name="T124" fmla="*/ 193 w 1136"/>
                    <a:gd name="T125" fmla="*/ 14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36" h="340">
                      <a:moveTo>
                        <a:pt x="411" y="62"/>
                      </a:moveTo>
                      <a:cubicBezTo>
                        <a:pt x="411" y="62"/>
                        <a:pt x="409" y="61"/>
                        <a:pt x="408" y="63"/>
                      </a:cubicBezTo>
                      <a:cubicBezTo>
                        <a:pt x="409" y="63"/>
                        <a:pt x="409" y="63"/>
                        <a:pt x="409" y="63"/>
                      </a:cubicBezTo>
                      <a:cubicBezTo>
                        <a:pt x="410" y="63"/>
                        <a:pt x="410" y="63"/>
                        <a:pt x="411" y="62"/>
                      </a:cubicBezTo>
                      <a:close/>
                      <a:moveTo>
                        <a:pt x="402" y="63"/>
                      </a:moveTo>
                      <a:cubicBezTo>
                        <a:pt x="401" y="62"/>
                        <a:pt x="401" y="62"/>
                        <a:pt x="401" y="62"/>
                      </a:cubicBezTo>
                      <a:cubicBezTo>
                        <a:pt x="400" y="62"/>
                        <a:pt x="400" y="63"/>
                        <a:pt x="400" y="63"/>
                      </a:cubicBezTo>
                      <a:cubicBezTo>
                        <a:pt x="400" y="63"/>
                        <a:pt x="400" y="63"/>
                        <a:pt x="401" y="63"/>
                      </a:cubicBezTo>
                      <a:cubicBezTo>
                        <a:pt x="400" y="63"/>
                        <a:pt x="400" y="63"/>
                        <a:pt x="402" y="63"/>
                      </a:cubicBezTo>
                      <a:close/>
                      <a:moveTo>
                        <a:pt x="408" y="65"/>
                      </a:moveTo>
                      <a:cubicBezTo>
                        <a:pt x="408" y="64"/>
                        <a:pt x="407" y="64"/>
                        <a:pt x="406" y="64"/>
                      </a:cubicBezTo>
                      <a:cubicBezTo>
                        <a:pt x="407" y="65"/>
                        <a:pt x="408" y="65"/>
                        <a:pt x="408" y="65"/>
                      </a:cubicBezTo>
                      <a:close/>
                      <a:moveTo>
                        <a:pt x="408" y="60"/>
                      </a:moveTo>
                      <a:cubicBezTo>
                        <a:pt x="408" y="60"/>
                        <a:pt x="407" y="59"/>
                        <a:pt x="406" y="59"/>
                      </a:cubicBezTo>
                      <a:cubicBezTo>
                        <a:pt x="405" y="60"/>
                        <a:pt x="405" y="60"/>
                        <a:pt x="404" y="60"/>
                      </a:cubicBezTo>
                      <a:cubicBezTo>
                        <a:pt x="405" y="60"/>
                        <a:pt x="406" y="61"/>
                        <a:pt x="408" y="60"/>
                      </a:cubicBezTo>
                      <a:close/>
                      <a:moveTo>
                        <a:pt x="396" y="66"/>
                      </a:moveTo>
                      <a:cubicBezTo>
                        <a:pt x="397" y="66"/>
                        <a:pt x="398" y="67"/>
                        <a:pt x="399" y="66"/>
                      </a:cubicBezTo>
                      <a:cubicBezTo>
                        <a:pt x="399" y="65"/>
                        <a:pt x="397" y="66"/>
                        <a:pt x="396" y="66"/>
                      </a:cubicBezTo>
                      <a:close/>
                      <a:moveTo>
                        <a:pt x="384" y="37"/>
                      </a:moveTo>
                      <a:cubicBezTo>
                        <a:pt x="385" y="37"/>
                        <a:pt x="386" y="37"/>
                        <a:pt x="386" y="37"/>
                      </a:cubicBezTo>
                      <a:cubicBezTo>
                        <a:pt x="386" y="37"/>
                        <a:pt x="385" y="37"/>
                        <a:pt x="384" y="37"/>
                      </a:cubicBezTo>
                      <a:close/>
                      <a:moveTo>
                        <a:pt x="386" y="66"/>
                      </a:moveTo>
                      <a:cubicBezTo>
                        <a:pt x="386" y="65"/>
                        <a:pt x="386" y="65"/>
                        <a:pt x="386" y="65"/>
                      </a:cubicBezTo>
                      <a:cubicBezTo>
                        <a:pt x="386" y="65"/>
                        <a:pt x="386" y="65"/>
                        <a:pt x="385" y="65"/>
                      </a:cubicBezTo>
                      <a:cubicBezTo>
                        <a:pt x="386" y="65"/>
                        <a:pt x="386" y="65"/>
                        <a:pt x="386" y="66"/>
                      </a:cubicBezTo>
                      <a:close/>
                      <a:moveTo>
                        <a:pt x="388" y="65"/>
                      </a:moveTo>
                      <a:cubicBezTo>
                        <a:pt x="390" y="65"/>
                        <a:pt x="391" y="66"/>
                        <a:pt x="393" y="65"/>
                      </a:cubicBezTo>
                      <a:cubicBezTo>
                        <a:pt x="392" y="65"/>
                        <a:pt x="390" y="64"/>
                        <a:pt x="388" y="65"/>
                      </a:cubicBezTo>
                      <a:close/>
                      <a:moveTo>
                        <a:pt x="389" y="51"/>
                      </a:moveTo>
                      <a:cubicBezTo>
                        <a:pt x="390" y="50"/>
                        <a:pt x="391" y="50"/>
                        <a:pt x="391" y="51"/>
                      </a:cubicBezTo>
                      <a:cubicBezTo>
                        <a:pt x="390" y="50"/>
                        <a:pt x="388" y="49"/>
                        <a:pt x="385" y="50"/>
                      </a:cubicBezTo>
                      <a:cubicBezTo>
                        <a:pt x="386" y="50"/>
                        <a:pt x="388" y="50"/>
                        <a:pt x="389" y="51"/>
                      </a:cubicBezTo>
                      <a:close/>
                      <a:moveTo>
                        <a:pt x="380" y="50"/>
                      </a:moveTo>
                      <a:cubicBezTo>
                        <a:pt x="381" y="51"/>
                        <a:pt x="383" y="51"/>
                        <a:pt x="384" y="51"/>
                      </a:cubicBezTo>
                      <a:cubicBezTo>
                        <a:pt x="383" y="51"/>
                        <a:pt x="381" y="51"/>
                        <a:pt x="380" y="50"/>
                      </a:cubicBezTo>
                      <a:close/>
                      <a:moveTo>
                        <a:pt x="433" y="39"/>
                      </a:moveTo>
                      <a:cubicBezTo>
                        <a:pt x="433" y="39"/>
                        <a:pt x="433" y="39"/>
                        <a:pt x="433" y="39"/>
                      </a:cubicBezTo>
                      <a:cubicBezTo>
                        <a:pt x="434" y="39"/>
                        <a:pt x="435" y="39"/>
                        <a:pt x="437" y="39"/>
                      </a:cubicBezTo>
                      <a:cubicBezTo>
                        <a:pt x="436" y="39"/>
                        <a:pt x="435" y="39"/>
                        <a:pt x="433" y="39"/>
                      </a:cubicBezTo>
                      <a:close/>
                      <a:moveTo>
                        <a:pt x="408" y="62"/>
                      </a:moveTo>
                      <a:cubicBezTo>
                        <a:pt x="407" y="62"/>
                        <a:pt x="406" y="62"/>
                        <a:pt x="405" y="62"/>
                      </a:cubicBezTo>
                      <a:cubicBezTo>
                        <a:pt x="405" y="62"/>
                        <a:pt x="406" y="64"/>
                        <a:pt x="408" y="62"/>
                      </a:cubicBezTo>
                      <a:close/>
                      <a:moveTo>
                        <a:pt x="439" y="40"/>
                      </a:moveTo>
                      <a:cubicBezTo>
                        <a:pt x="438" y="40"/>
                        <a:pt x="438" y="40"/>
                        <a:pt x="438" y="40"/>
                      </a:cubicBezTo>
                      <a:cubicBezTo>
                        <a:pt x="439" y="40"/>
                        <a:pt x="439" y="40"/>
                        <a:pt x="440" y="40"/>
                      </a:cubicBezTo>
                      <a:cubicBezTo>
                        <a:pt x="439" y="40"/>
                        <a:pt x="439" y="40"/>
                        <a:pt x="439" y="40"/>
                      </a:cubicBezTo>
                      <a:close/>
                      <a:moveTo>
                        <a:pt x="448" y="13"/>
                      </a:moveTo>
                      <a:cubicBezTo>
                        <a:pt x="449" y="13"/>
                        <a:pt x="449" y="13"/>
                        <a:pt x="450" y="14"/>
                      </a:cubicBezTo>
                      <a:cubicBezTo>
                        <a:pt x="453" y="13"/>
                        <a:pt x="460" y="13"/>
                        <a:pt x="461" y="14"/>
                      </a:cubicBezTo>
                      <a:cubicBezTo>
                        <a:pt x="459" y="13"/>
                        <a:pt x="456" y="13"/>
                        <a:pt x="453" y="14"/>
                      </a:cubicBezTo>
                      <a:cubicBezTo>
                        <a:pt x="454" y="14"/>
                        <a:pt x="456" y="14"/>
                        <a:pt x="458" y="15"/>
                      </a:cubicBezTo>
                      <a:cubicBezTo>
                        <a:pt x="456" y="15"/>
                        <a:pt x="455" y="14"/>
                        <a:pt x="453" y="15"/>
                      </a:cubicBezTo>
                      <a:cubicBezTo>
                        <a:pt x="456" y="15"/>
                        <a:pt x="458" y="16"/>
                        <a:pt x="461" y="16"/>
                      </a:cubicBezTo>
                      <a:cubicBezTo>
                        <a:pt x="464" y="17"/>
                        <a:pt x="468" y="16"/>
                        <a:pt x="472" y="15"/>
                      </a:cubicBezTo>
                      <a:cubicBezTo>
                        <a:pt x="475" y="14"/>
                        <a:pt x="478" y="14"/>
                        <a:pt x="481" y="14"/>
                      </a:cubicBezTo>
                      <a:cubicBezTo>
                        <a:pt x="483" y="15"/>
                        <a:pt x="486" y="15"/>
                        <a:pt x="489" y="13"/>
                      </a:cubicBezTo>
                      <a:cubicBezTo>
                        <a:pt x="488" y="13"/>
                        <a:pt x="486" y="12"/>
                        <a:pt x="488" y="10"/>
                      </a:cubicBezTo>
                      <a:cubicBezTo>
                        <a:pt x="489" y="11"/>
                        <a:pt x="492" y="11"/>
                        <a:pt x="494" y="10"/>
                      </a:cubicBezTo>
                      <a:cubicBezTo>
                        <a:pt x="492" y="8"/>
                        <a:pt x="486" y="9"/>
                        <a:pt x="484" y="6"/>
                      </a:cubicBezTo>
                      <a:cubicBezTo>
                        <a:pt x="483" y="5"/>
                        <a:pt x="479" y="4"/>
                        <a:pt x="474" y="6"/>
                      </a:cubicBezTo>
                      <a:cubicBezTo>
                        <a:pt x="475" y="6"/>
                        <a:pt x="476" y="6"/>
                        <a:pt x="478" y="6"/>
                      </a:cubicBezTo>
                      <a:cubicBezTo>
                        <a:pt x="472" y="6"/>
                        <a:pt x="464" y="7"/>
                        <a:pt x="458" y="8"/>
                      </a:cubicBezTo>
                      <a:cubicBezTo>
                        <a:pt x="456" y="10"/>
                        <a:pt x="459" y="9"/>
                        <a:pt x="460" y="10"/>
                      </a:cubicBezTo>
                      <a:cubicBezTo>
                        <a:pt x="458" y="10"/>
                        <a:pt x="458" y="11"/>
                        <a:pt x="458" y="12"/>
                      </a:cubicBezTo>
                      <a:cubicBezTo>
                        <a:pt x="456" y="12"/>
                        <a:pt x="455" y="12"/>
                        <a:pt x="452" y="13"/>
                      </a:cubicBezTo>
                      <a:cubicBezTo>
                        <a:pt x="453" y="13"/>
                        <a:pt x="456" y="13"/>
                        <a:pt x="456" y="13"/>
                      </a:cubicBezTo>
                      <a:cubicBezTo>
                        <a:pt x="454" y="13"/>
                        <a:pt x="452" y="12"/>
                        <a:pt x="448" y="13"/>
                      </a:cubicBezTo>
                      <a:close/>
                      <a:moveTo>
                        <a:pt x="449" y="6"/>
                      </a:moveTo>
                      <a:cubicBezTo>
                        <a:pt x="450" y="4"/>
                        <a:pt x="442" y="5"/>
                        <a:pt x="439" y="6"/>
                      </a:cubicBezTo>
                      <a:cubicBezTo>
                        <a:pt x="439" y="8"/>
                        <a:pt x="445" y="7"/>
                        <a:pt x="449" y="6"/>
                      </a:cubicBezTo>
                      <a:close/>
                      <a:moveTo>
                        <a:pt x="413" y="59"/>
                      </a:moveTo>
                      <a:cubicBezTo>
                        <a:pt x="414" y="60"/>
                        <a:pt x="414" y="60"/>
                        <a:pt x="415" y="60"/>
                      </a:cubicBezTo>
                      <a:cubicBezTo>
                        <a:pt x="414" y="60"/>
                        <a:pt x="414" y="59"/>
                        <a:pt x="413" y="59"/>
                      </a:cubicBezTo>
                      <a:close/>
                      <a:moveTo>
                        <a:pt x="406" y="63"/>
                      </a:moveTo>
                      <a:cubicBezTo>
                        <a:pt x="406" y="63"/>
                        <a:pt x="405" y="63"/>
                        <a:pt x="405" y="63"/>
                      </a:cubicBezTo>
                      <a:cubicBezTo>
                        <a:pt x="405" y="63"/>
                        <a:pt x="406" y="63"/>
                        <a:pt x="406" y="63"/>
                      </a:cubicBezTo>
                      <a:close/>
                      <a:moveTo>
                        <a:pt x="417" y="59"/>
                      </a:moveTo>
                      <a:cubicBezTo>
                        <a:pt x="417" y="58"/>
                        <a:pt x="417" y="58"/>
                        <a:pt x="417" y="58"/>
                      </a:cubicBezTo>
                      <a:cubicBezTo>
                        <a:pt x="416" y="58"/>
                        <a:pt x="414" y="58"/>
                        <a:pt x="412" y="59"/>
                      </a:cubicBezTo>
                      <a:cubicBezTo>
                        <a:pt x="413" y="60"/>
                        <a:pt x="414" y="59"/>
                        <a:pt x="416" y="59"/>
                      </a:cubicBezTo>
                      <a:cubicBezTo>
                        <a:pt x="414" y="59"/>
                        <a:pt x="417" y="59"/>
                        <a:pt x="417" y="59"/>
                      </a:cubicBezTo>
                      <a:close/>
                      <a:moveTo>
                        <a:pt x="430" y="41"/>
                      </a:moveTo>
                      <a:cubicBezTo>
                        <a:pt x="430" y="40"/>
                        <a:pt x="431" y="40"/>
                        <a:pt x="432" y="40"/>
                      </a:cubicBezTo>
                      <a:cubicBezTo>
                        <a:pt x="430" y="39"/>
                        <a:pt x="430" y="39"/>
                        <a:pt x="430" y="41"/>
                      </a:cubicBezTo>
                      <a:close/>
                      <a:moveTo>
                        <a:pt x="365" y="77"/>
                      </a:moveTo>
                      <a:cubicBezTo>
                        <a:pt x="366" y="76"/>
                        <a:pt x="365" y="75"/>
                        <a:pt x="364" y="75"/>
                      </a:cubicBezTo>
                      <a:cubicBezTo>
                        <a:pt x="363" y="74"/>
                        <a:pt x="362" y="74"/>
                        <a:pt x="359" y="76"/>
                      </a:cubicBezTo>
                      <a:cubicBezTo>
                        <a:pt x="358" y="77"/>
                        <a:pt x="363" y="77"/>
                        <a:pt x="365" y="77"/>
                      </a:cubicBezTo>
                      <a:close/>
                      <a:moveTo>
                        <a:pt x="255" y="1"/>
                      </a:moveTo>
                      <a:cubicBezTo>
                        <a:pt x="252" y="0"/>
                        <a:pt x="248" y="0"/>
                        <a:pt x="244" y="1"/>
                      </a:cubicBezTo>
                      <a:cubicBezTo>
                        <a:pt x="247" y="2"/>
                        <a:pt x="251" y="4"/>
                        <a:pt x="255" y="1"/>
                      </a:cubicBezTo>
                      <a:close/>
                      <a:moveTo>
                        <a:pt x="255" y="10"/>
                      </a:moveTo>
                      <a:cubicBezTo>
                        <a:pt x="258" y="10"/>
                        <a:pt x="262" y="9"/>
                        <a:pt x="266" y="8"/>
                      </a:cubicBezTo>
                      <a:cubicBezTo>
                        <a:pt x="268" y="5"/>
                        <a:pt x="262" y="5"/>
                        <a:pt x="259" y="6"/>
                      </a:cubicBezTo>
                      <a:cubicBezTo>
                        <a:pt x="257" y="6"/>
                        <a:pt x="258" y="7"/>
                        <a:pt x="256" y="7"/>
                      </a:cubicBezTo>
                      <a:cubicBezTo>
                        <a:pt x="253" y="7"/>
                        <a:pt x="250" y="7"/>
                        <a:pt x="247" y="9"/>
                      </a:cubicBezTo>
                      <a:cubicBezTo>
                        <a:pt x="248" y="11"/>
                        <a:pt x="252" y="10"/>
                        <a:pt x="255" y="10"/>
                      </a:cubicBezTo>
                      <a:close/>
                      <a:moveTo>
                        <a:pt x="299" y="74"/>
                      </a:moveTo>
                      <a:cubicBezTo>
                        <a:pt x="302" y="74"/>
                        <a:pt x="306" y="74"/>
                        <a:pt x="311" y="73"/>
                      </a:cubicBezTo>
                      <a:cubicBezTo>
                        <a:pt x="310" y="71"/>
                        <a:pt x="309" y="72"/>
                        <a:pt x="308" y="72"/>
                      </a:cubicBezTo>
                      <a:cubicBezTo>
                        <a:pt x="306" y="72"/>
                        <a:pt x="306" y="71"/>
                        <a:pt x="308" y="71"/>
                      </a:cubicBezTo>
                      <a:cubicBezTo>
                        <a:pt x="305" y="71"/>
                        <a:pt x="302" y="70"/>
                        <a:pt x="299" y="71"/>
                      </a:cubicBezTo>
                      <a:cubicBezTo>
                        <a:pt x="299" y="72"/>
                        <a:pt x="299" y="72"/>
                        <a:pt x="298" y="74"/>
                      </a:cubicBezTo>
                      <a:cubicBezTo>
                        <a:pt x="297" y="76"/>
                        <a:pt x="299" y="74"/>
                        <a:pt x="299" y="74"/>
                      </a:cubicBezTo>
                      <a:close/>
                      <a:moveTo>
                        <a:pt x="308" y="71"/>
                      </a:moveTo>
                      <a:cubicBezTo>
                        <a:pt x="308" y="71"/>
                        <a:pt x="307" y="71"/>
                        <a:pt x="307" y="71"/>
                      </a:cubicBezTo>
                      <a:cubicBezTo>
                        <a:pt x="307" y="72"/>
                        <a:pt x="308" y="72"/>
                        <a:pt x="308" y="71"/>
                      </a:cubicBezTo>
                      <a:close/>
                      <a:moveTo>
                        <a:pt x="244" y="9"/>
                      </a:moveTo>
                      <a:cubicBezTo>
                        <a:pt x="242" y="6"/>
                        <a:pt x="234" y="9"/>
                        <a:pt x="230" y="9"/>
                      </a:cubicBezTo>
                      <a:cubicBezTo>
                        <a:pt x="233" y="8"/>
                        <a:pt x="229" y="9"/>
                        <a:pt x="228" y="9"/>
                      </a:cubicBezTo>
                      <a:cubicBezTo>
                        <a:pt x="227" y="9"/>
                        <a:pt x="225" y="10"/>
                        <a:pt x="224" y="11"/>
                      </a:cubicBezTo>
                      <a:cubicBezTo>
                        <a:pt x="224" y="11"/>
                        <a:pt x="224" y="11"/>
                        <a:pt x="224" y="12"/>
                      </a:cubicBezTo>
                      <a:cubicBezTo>
                        <a:pt x="226" y="13"/>
                        <a:pt x="231" y="13"/>
                        <a:pt x="235" y="13"/>
                      </a:cubicBezTo>
                      <a:cubicBezTo>
                        <a:pt x="237" y="13"/>
                        <a:pt x="241" y="13"/>
                        <a:pt x="244" y="9"/>
                      </a:cubicBezTo>
                      <a:close/>
                      <a:moveTo>
                        <a:pt x="381" y="56"/>
                      </a:moveTo>
                      <a:cubicBezTo>
                        <a:pt x="382" y="55"/>
                        <a:pt x="382" y="57"/>
                        <a:pt x="382" y="57"/>
                      </a:cubicBezTo>
                      <a:cubicBezTo>
                        <a:pt x="383" y="57"/>
                        <a:pt x="383" y="56"/>
                        <a:pt x="383" y="56"/>
                      </a:cubicBezTo>
                      <a:cubicBezTo>
                        <a:pt x="383" y="56"/>
                        <a:pt x="383" y="56"/>
                        <a:pt x="384" y="55"/>
                      </a:cubicBezTo>
                      <a:cubicBezTo>
                        <a:pt x="384" y="55"/>
                        <a:pt x="383" y="54"/>
                        <a:pt x="383" y="54"/>
                      </a:cubicBezTo>
                      <a:cubicBezTo>
                        <a:pt x="383" y="54"/>
                        <a:pt x="383" y="54"/>
                        <a:pt x="383" y="54"/>
                      </a:cubicBezTo>
                      <a:cubicBezTo>
                        <a:pt x="383" y="54"/>
                        <a:pt x="383" y="54"/>
                        <a:pt x="383" y="54"/>
                      </a:cubicBezTo>
                      <a:cubicBezTo>
                        <a:pt x="382" y="56"/>
                        <a:pt x="380" y="55"/>
                        <a:pt x="380" y="54"/>
                      </a:cubicBezTo>
                      <a:cubicBezTo>
                        <a:pt x="379" y="56"/>
                        <a:pt x="380" y="56"/>
                        <a:pt x="381" y="56"/>
                      </a:cubicBezTo>
                      <a:close/>
                      <a:moveTo>
                        <a:pt x="208" y="16"/>
                      </a:moveTo>
                      <a:cubicBezTo>
                        <a:pt x="208" y="13"/>
                        <a:pt x="205" y="13"/>
                        <a:pt x="201" y="13"/>
                      </a:cubicBezTo>
                      <a:cubicBezTo>
                        <a:pt x="201" y="14"/>
                        <a:pt x="201" y="14"/>
                        <a:pt x="201" y="15"/>
                      </a:cubicBezTo>
                      <a:cubicBezTo>
                        <a:pt x="200" y="15"/>
                        <a:pt x="199" y="15"/>
                        <a:pt x="199" y="15"/>
                      </a:cubicBezTo>
                      <a:cubicBezTo>
                        <a:pt x="199" y="17"/>
                        <a:pt x="207" y="16"/>
                        <a:pt x="208" y="16"/>
                      </a:cubicBezTo>
                      <a:close/>
                      <a:moveTo>
                        <a:pt x="333" y="74"/>
                      </a:moveTo>
                      <a:cubicBezTo>
                        <a:pt x="331" y="74"/>
                        <a:pt x="330" y="73"/>
                        <a:pt x="327" y="74"/>
                      </a:cubicBezTo>
                      <a:cubicBezTo>
                        <a:pt x="328" y="75"/>
                        <a:pt x="330" y="75"/>
                        <a:pt x="331" y="76"/>
                      </a:cubicBezTo>
                      <a:cubicBezTo>
                        <a:pt x="331" y="75"/>
                        <a:pt x="331" y="74"/>
                        <a:pt x="333" y="74"/>
                      </a:cubicBezTo>
                      <a:close/>
                      <a:moveTo>
                        <a:pt x="228" y="15"/>
                      </a:moveTo>
                      <a:cubicBezTo>
                        <a:pt x="229" y="15"/>
                        <a:pt x="230" y="15"/>
                        <a:pt x="230" y="15"/>
                      </a:cubicBezTo>
                      <a:cubicBezTo>
                        <a:pt x="230" y="14"/>
                        <a:pt x="229" y="14"/>
                        <a:pt x="228" y="15"/>
                      </a:cubicBezTo>
                      <a:close/>
                      <a:moveTo>
                        <a:pt x="203" y="13"/>
                      </a:moveTo>
                      <a:cubicBezTo>
                        <a:pt x="202" y="13"/>
                        <a:pt x="201" y="13"/>
                        <a:pt x="199" y="13"/>
                      </a:cubicBezTo>
                      <a:cubicBezTo>
                        <a:pt x="200" y="13"/>
                        <a:pt x="202" y="13"/>
                        <a:pt x="203" y="13"/>
                      </a:cubicBezTo>
                      <a:close/>
                      <a:moveTo>
                        <a:pt x="341" y="70"/>
                      </a:moveTo>
                      <a:cubicBezTo>
                        <a:pt x="339" y="70"/>
                        <a:pt x="338" y="70"/>
                        <a:pt x="336" y="71"/>
                      </a:cubicBezTo>
                      <a:cubicBezTo>
                        <a:pt x="337" y="71"/>
                        <a:pt x="339" y="71"/>
                        <a:pt x="341" y="70"/>
                      </a:cubicBezTo>
                      <a:close/>
                      <a:moveTo>
                        <a:pt x="369" y="70"/>
                      </a:moveTo>
                      <a:cubicBezTo>
                        <a:pt x="369" y="71"/>
                        <a:pt x="370" y="71"/>
                        <a:pt x="371" y="71"/>
                      </a:cubicBezTo>
                      <a:cubicBezTo>
                        <a:pt x="371" y="70"/>
                        <a:pt x="370" y="70"/>
                        <a:pt x="369" y="70"/>
                      </a:cubicBezTo>
                      <a:close/>
                      <a:moveTo>
                        <a:pt x="450" y="19"/>
                      </a:moveTo>
                      <a:cubicBezTo>
                        <a:pt x="450" y="19"/>
                        <a:pt x="450" y="19"/>
                        <a:pt x="450" y="19"/>
                      </a:cubicBezTo>
                      <a:cubicBezTo>
                        <a:pt x="450" y="19"/>
                        <a:pt x="448" y="19"/>
                        <a:pt x="447" y="19"/>
                      </a:cubicBezTo>
                      <a:cubicBezTo>
                        <a:pt x="447" y="19"/>
                        <a:pt x="448" y="19"/>
                        <a:pt x="450" y="19"/>
                      </a:cubicBezTo>
                      <a:close/>
                      <a:moveTo>
                        <a:pt x="371" y="8"/>
                      </a:moveTo>
                      <a:cubicBezTo>
                        <a:pt x="371" y="6"/>
                        <a:pt x="366" y="8"/>
                        <a:pt x="364" y="7"/>
                      </a:cubicBezTo>
                      <a:cubicBezTo>
                        <a:pt x="363" y="8"/>
                        <a:pt x="362" y="8"/>
                        <a:pt x="361" y="9"/>
                      </a:cubicBezTo>
                      <a:cubicBezTo>
                        <a:pt x="364" y="9"/>
                        <a:pt x="367" y="10"/>
                        <a:pt x="371" y="8"/>
                      </a:cubicBezTo>
                      <a:close/>
                      <a:moveTo>
                        <a:pt x="362" y="61"/>
                      </a:moveTo>
                      <a:cubicBezTo>
                        <a:pt x="363" y="62"/>
                        <a:pt x="364" y="62"/>
                        <a:pt x="365" y="62"/>
                      </a:cubicBezTo>
                      <a:cubicBezTo>
                        <a:pt x="365" y="61"/>
                        <a:pt x="364" y="61"/>
                        <a:pt x="363" y="61"/>
                      </a:cubicBezTo>
                      <a:cubicBezTo>
                        <a:pt x="364" y="61"/>
                        <a:pt x="364" y="62"/>
                        <a:pt x="362" y="61"/>
                      </a:cubicBezTo>
                      <a:close/>
                      <a:moveTo>
                        <a:pt x="341" y="71"/>
                      </a:moveTo>
                      <a:cubicBezTo>
                        <a:pt x="342" y="71"/>
                        <a:pt x="344" y="71"/>
                        <a:pt x="346" y="71"/>
                      </a:cubicBezTo>
                      <a:cubicBezTo>
                        <a:pt x="345" y="71"/>
                        <a:pt x="343" y="70"/>
                        <a:pt x="341" y="71"/>
                      </a:cubicBezTo>
                      <a:close/>
                      <a:moveTo>
                        <a:pt x="345" y="73"/>
                      </a:moveTo>
                      <a:cubicBezTo>
                        <a:pt x="344" y="73"/>
                        <a:pt x="343" y="73"/>
                        <a:pt x="342" y="73"/>
                      </a:cubicBezTo>
                      <a:cubicBezTo>
                        <a:pt x="343" y="73"/>
                        <a:pt x="344" y="74"/>
                        <a:pt x="345" y="73"/>
                      </a:cubicBezTo>
                      <a:close/>
                      <a:moveTo>
                        <a:pt x="345" y="20"/>
                      </a:moveTo>
                      <a:cubicBezTo>
                        <a:pt x="345" y="21"/>
                        <a:pt x="350" y="20"/>
                        <a:pt x="351" y="20"/>
                      </a:cubicBezTo>
                      <a:cubicBezTo>
                        <a:pt x="349" y="19"/>
                        <a:pt x="343" y="21"/>
                        <a:pt x="341" y="19"/>
                      </a:cubicBezTo>
                      <a:cubicBezTo>
                        <a:pt x="341" y="20"/>
                        <a:pt x="344" y="20"/>
                        <a:pt x="345" y="20"/>
                      </a:cubicBezTo>
                      <a:close/>
                      <a:moveTo>
                        <a:pt x="358" y="78"/>
                      </a:moveTo>
                      <a:cubicBezTo>
                        <a:pt x="356" y="78"/>
                        <a:pt x="355" y="77"/>
                        <a:pt x="353" y="77"/>
                      </a:cubicBezTo>
                      <a:cubicBezTo>
                        <a:pt x="351" y="77"/>
                        <a:pt x="349" y="79"/>
                        <a:pt x="347" y="80"/>
                      </a:cubicBezTo>
                      <a:cubicBezTo>
                        <a:pt x="347" y="82"/>
                        <a:pt x="354" y="80"/>
                        <a:pt x="358" y="78"/>
                      </a:cubicBezTo>
                      <a:close/>
                      <a:moveTo>
                        <a:pt x="481" y="42"/>
                      </a:moveTo>
                      <a:cubicBezTo>
                        <a:pt x="481" y="42"/>
                        <a:pt x="482" y="42"/>
                        <a:pt x="483" y="42"/>
                      </a:cubicBezTo>
                      <a:cubicBezTo>
                        <a:pt x="483" y="41"/>
                        <a:pt x="482" y="41"/>
                        <a:pt x="481" y="42"/>
                      </a:cubicBezTo>
                      <a:close/>
                      <a:moveTo>
                        <a:pt x="759" y="55"/>
                      </a:moveTo>
                      <a:cubicBezTo>
                        <a:pt x="759" y="54"/>
                        <a:pt x="762" y="53"/>
                        <a:pt x="760" y="52"/>
                      </a:cubicBezTo>
                      <a:cubicBezTo>
                        <a:pt x="759" y="52"/>
                        <a:pt x="759" y="51"/>
                        <a:pt x="758" y="51"/>
                      </a:cubicBezTo>
                      <a:cubicBezTo>
                        <a:pt x="756" y="52"/>
                        <a:pt x="756" y="54"/>
                        <a:pt x="756" y="55"/>
                      </a:cubicBezTo>
                      <a:cubicBezTo>
                        <a:pt x="756" y="55"/>
                        <a:pt x="757" y="55"/>
                        <a:pt x="759" y="55"/>
                      </a:cubicBezTo>
                      <a:close/>
                      <a:moveTo>
                        <a:pt x="760" y="67"/>
                      </a:moveTo>
                      <a:cubicBezTo>
                        <a:pt x="763" y="65"/>
                        <a:pt x="757" y="64"/>
                        <a:pt x="755" y="64"/>
                      </a:cubicBezTo>
                      <a:cubicBezTo>
                        <a:pt x="755" y="66"/>
                        <a:pt x="759" y="66"/>
                        <a:pt x="760" y="67"/>
                      </a:cubicBezTo>
                      <a:close/>
                      <a:moveTo>
                        <a:pt x="712" y="76"/>
                      </a:moveTo>
                      <a:cubicBezTo>
                        <a:pt x="712" y="76"/>
                        <a:pt x="713" y="76"/>
                        <a:pt x="714" y="76"/>
                      </a:cubicBezTo>
                      <a:cubicBezTo>
                        <a:pt x="713" y="76"/>
                        <a:pt x="713" y="76"/>
                        <a:pt x="712" y="76"/>
                      </a:cubicBezTo>
                      <a:close/>
                      <a:moveTo>
                        <a:pt x="770" y="87"/>
                      </a:moveTo>
                      <a:cubicBezTo>
                        <a:pt x="770" y="88"/>
                        <a:pt x="771" y="88"/>
                        <a:pt x="773" y="87"/>
                      </a:cubicBezTo>
                      <a:cubicBezTo>
                        <a:pt x="773" y="86"/>
                        <a:pt x="770" y="86"/>
                        <a:pt x="768" y="86"/>
                      </a:cubicBezTo>
                      <a:cubicBezTo>
                        <a:pt x="768" y="87"/>
                        <a:pt x="768" y="88"/>
                        <a:pt x="769" y="88"/>
                      </a:cubicBezTo>
                      <a:cubicBezTo>
                        <a:pt x="768" y="87"/>
                        <a:pt x="770" y="87"/>
                        <a:pt x="770" y="87"/>
                      </a:cubicBezTo>
                      <a:close/>
                      <a:moveTo>
                        <a:pt x="777" y="86"/>
                      </a:moveTo>
                      <a:cubicBezTo>
                        <a:pt x="777" y="86"/>
                        <a:pt x="778" y="85"/>
                        <a:pt x="779" y="85"/>
                      </a:cubicBezTo>
                      <a:cubicBezTo>
                        <a:pt x="778" y="85"/>
                        <a:pt x="777" y="85"/>
                        <a:pt x="776" y="85"/>
                      </a:cubicBezTo>
                      <a:cubicBezTo>
                        <a:pt x="776" y="85"/>
                        <a:pt x="777" y="85"/>
                        <a:pt x="777" y="86"/>
                      </a:cubicBezTo>
                      <a:close/>
                      <a:moveTo>
                        <a:pt x="679" y="68"/>
                      </a:moveTo>
                      <a:cubicBezTo>
                        <a:pt x="679" y="67"/>
                        <a:pt x="679" y="67"/>
                        <a:pt x="678" y="67"/>
                      </a:cubicBezTo>
                      <a:cubicBezTo>
                        <a:pt x="678" y="67"/>
                        <a:pt x="678" y="68"/>
                        <a:pt x="679" y="68"/>
                      </a:cubicBezTo>
                      <a:close/>
                      <a:moveTo>
                        <a:pt x="455" y="21"/>
                      </a:moveTo>
                      <a:cubicBezTo>
                        <a:pt x="454" y="21"/>
                        <a:pt x="453" y="21"/>
                        <a:pt x="451" y="21"/>
                      </a:cubicBezTo>
                      <a:cubicBezTo>
                        <a:pt x="453" y="21"/>
                        <a:pt x="453" y="22"/>
                        <a:pt x="455" y="21"/>
                      </a:cubicBezTo>
                      <a:close/>
                      <a:moveTo>
                        <a:pt x="650" y="74"/>
                      </a:moveTo>
                      <a:cubicBezTo>
                        <a:pt x="649" y="73"/>
                        <a:pt x="649" y="73"/>
                        <a:pt x="648" y="73"/>
                      </a:cubicBezTo>
                      <a:cubicBezTo>
                        <a:pt x="648" y="73"/>
                        <a:pt x="647" y="73"/>
                        <a:pt x="645" y="74"/>
                      </a:cubicBezTo>
                      <a:cubicBezTo>
                        <a:pt x="645" y="75"/>
                        <a:pt x="648" y="75"/>
                        <a:pt x="650" y="74"/>
                      </a:cubicBezTo>
                      <a:close/>
                      <a:moveTo>
                        <a:pt x="620" y="64"/>
                      </a:moveTo>
                      <a:cubicBezTo>
                        <a:pt x="619" y="64"/>
                        <a:pt x="619" y="64"/>
                        <a:pt x="619" y="64"/>
                      </a:cubicBezTo>
                      <a:cubicBezTo>
                        <a:pt x="620" y="64"/>
                        <a:pt x="620" y="64"/>
                        <a:pt x="620" y="64"/>
                      </a:cubicBezTo>
                      <a:cubicBezTo>
                        <a:pt x="620" y="64"/>
                        <a:pt x="620" y="64"/>
                        <a:pt x="620" y="64"/>
                      </a:cubicBezTo>
                      <a:close/>
                      <a:moveTo>
                        <a:pt x="795" y="66"/>
                      </a:moveTo>
                      <a:cubicBezTo>
                        <a:pt x="795" y="64"/>
                        <a:pt x="793" y="64"/>
                        <a:pt x="789" y="64"/>
                      </a:cubicBezTo>
                      <a:cubicBezTo>
                        <a:pt x="786" y="66"/>
                        <a:pt x="790" y="67"/>
                        <a:pt x="790" y="67"/>
                      </a:cubicBezTo>
                      <a:cubicBezTo>
                        <a:pt x="792" y="67"/>
                        <a:pt x="793" y="66"/>
                        <a:pt x="795" y="66"/>
                      </a:cubicBezTo>
                      <a:close/>
                      <a:moveTo>
                        <a:pt x="853" y="44"/>
                      </a:moveTo>
                      <a:cubicBezTo>
                        <a:pt x="856" y="42"/>
                        <a:pt x="850" y="43"/>
                        <a:pt x="848" y="44"/>
                      </a:cubicBezTo>
                      <a:cubicBezTo>
                        <a:pt x="846" y="45"/>
                        <a:pt x="852" y="44"/>
                        <a:pt x="853" y="44"/>
                      </a:cubicBezTo>
                      <a:close/>
                      <a:moveTo>
                        <a:pt x="876" y="48"/>
                      </a:moveTo>
                      <a:cubicBezTo>
                        <a:pt x="876" y="48"/>
                        <a:pt x="876" y="48"/>
                        <a:pt x="876" y="49"/>
                      </a:cubicBezTo>
                      <a:cubicBezTo>
                        <a:pt x="876" y="49"/>
                        <a:pt x="876" y="49"/>
                        <a:pt x="876" y="49"/>
                      </a:cubicBezTo>
                      <a:cubicBezTo>
                        <a:pt x="878" y="48"/>
                        <a:pt x="877" y="47"/>
                        <a:pt x="876" y="48"/>
                      </a:cubicBezTo>
                      <a:close/>
                      <a:moveTo>
                        <a:pt x="991" y="103"/>
                      </a:moveTo>
                      <a:cubicBezTo>
                        <a:pt x="993" y="102"/>
                        <a:pt x="992" y="101"/>
                        <a:pt x="991" y="101"/>
                      </a:cubicBezTo>
                      <a:cubicBezTo>
                        <a:pt x="988" y="100"/>
                        <a:pt x="987" y="99"/>
                        <a:pt x="983" y="100"/>
                      </a:cubicBezTo>
                      <a:cubicBezTo>
                        <a:pt x="978" y="102"/>
                        <a:pt x="990" y="103"/>
                        <a:pt x="991" y="103"/>
                      </a:cubicBezTo>
                      <a:close/>
                      <a:moveTo>
                        <a:pt x="932" y="93"/>
                      </a:moveTo>
                      <a:cubicBezTo>
                        <a:pt x="932" y="92"/>
                        <a:pt x="931" y="92"/>
                        <a:pt x="930" y="92"/>
                      </a:cubicBezTo>
                      <a:cubicBezTo>
                        <a:pt x="930" y="93"/>
                        <a:pt x="930" y="93"/>
                        <a:pt x="932" y="93"/>
                      </a:cubicBezTo>
                      <a:close/>
                      <a:moveTo>
                        <a:pt x="1059" y="93"/>
                      </a:moveTo>
                      <a:cubicBezTo>
                        <a:pt x="1060" y="93"/>
                        <a:pt x="1063" y="92"/>
                        <a:pt x="1066" y="91"/>
                      </a:cubicBezTo>
                      <a:cubicBezTo>
                        <a:pt x="1069" y="90"/>
                        <a:pt x="1070" y="92"/>
                        <a:pt x="1071" y="92"/>
                      </a:cubicBezTo>
                      <a:cubicBezTo>
                        <a:pt x="1073" y="92"/>
                        <a:pt x="1080" y="91"/>
                        <a:pt x="1083" y="90"/>
                      </a:cubicBezTo>
                      <a:cubicBezTo>
                        <a:pt x="1087" y="88"/>
                        <a:pt x="1081" y="88"/>
                        <a:pt x="1080" y="87"/>
                      </a:cubicBezTo>
                      <a:cubicBezTo>
                        <a:pt x="1078" y="87"/>
                        <a:pt x="1077" y="86"/>
                        <a:pt x="1075" y="86"/>
                      </a:cubicBezTo>
                      <a:cubicBezTo>
                        <a:pt x="1074" y="86"/>
                        <a:pt x="1070" y="86"/>
                        <a:pt x="1067" y="87"/>
                      </a:cubicBezTo>
                      <a:cubicBezTo>
                        <a:pt x="1063" y="88"/>
                        <a:pt x="1057" y="90"/>
                        <a:pt x="1057" y="91"/>
                      </a:cubicBezTo>
                      <a:cubicBezTo>
                        <a:pt x="1057" y="92"/>
                        <a:pt x="1057" y="93"/>
                        <a:pt x="1059" y="93"/>
                      </a:cubicBezTo>
                      <a:close/>
                      <a:moveTo>
                        <a:pt x="785" y="71"/>
                      </a:moveTo>
                      <a:cubicBezTo>
                        <a:pt x="785" y="72"/>
                        <a:pt x="789" y="71"/>
                        <a:pt x="792" y="71"/>
                      </a:cubicBezTo>
                      <a:cubicBezTo>
                        <a:pt x="795" y="71"/>
                        <a:pt x="796" y="71"/>
                        <a:pt x="798" y="71"/>
                      </a:cubicBezTo>
                      <a:cubicBezTo>
                        <a:pt x="801" y="72"/>
                        <a:pt x="807" y="73"/>
                        <a:pt x="812" y="72"/>
                      </a:cubicBezTo>
                      <a:cubicBezTo>
                        <a:pt x="811" y="70"/>
                        <a:pt x="807" y="68"/>
                        <a:pt x="801" y="67"/>
                      </a:cubicBezTo>
                      <a:cubicBezTo>
                        <a:pt x="801" y="67"/>
                        <a:pt x="796" y="67"/>
                        <a:pt x="794" y="68"/>
                      </a:cubicBezTo>
                      <a:cubicBezTo>
                        <a:pt x="793" y="68"/>
                        <a:pt x="793" y="70"/>
                        <a:pt x="792" y="70"/>
                      </a:cubicBezTo>
                      <a:cubicBezTo>
                        <a:pt x="790" y="71"/>
                        <a:pt x="788" y="71"/>
                        <a:pt x="787" y="71"/>
                      </a:cubicBezTo>
                      <a:cubicBezTo>
                        <a:pt x="787" y="71"/>
                        <a:pt x="786" y="71"/>
                        <a:pt x="785" y="71"/>
                      </a:cubicBezTo>
                      <a:close/>
                      <a:moveTo>
                        <a:pt x="793" y="52"/>
                      </a:moveTo>
                      <a:cubicBezTo>
                        <a:pt x="793" y="52"/>
                        <a:pt x="792" y="52"/>
                        <a:pt x="791" y="52"/>
                      </a:cubicBezTo>
                      <a:cubicBezTo>
                        <a:pt x="791" y="52"/>
                        <a:pt x="792" y="52"/>
                        <a:pt x="793" y="52"/>
                      </a:cubicBezTo>
                      <a:close/>
                      <a:moveTo>
                        <a:pt x="601" y="45"/>
                      </a:moveTo>
                      <a:cubicBezTo>
                        <a:pt x="600" y="46"/>
                        <a:pt x="600" y="46"/>
                        <a:pt x="600" y="46"/>
                      </a:cubicBezTo>
                      <a:cubicBezTo>
                        <a:pt x="601" y="46"/>
                        <a:pt x="602" y="46"/>
                        <a:pt x="603" y="46"/>
                      </a:cubicBezTo>
                      <a:cubicBezTo>
                        <a:pt x="602" y="46"/>
                        <a:pt x="601" y="46"/>
                        <a:pt x="601" y="45"/>
                      </a:cubicBezTo>
                      <a:close/>
                      <a:moveTo>
                        <a:pt x="765" y="55"/>
                      </a:moveTo>
                      <a:cubicBezTo>
                        <a:pt x="765" y="57"/>
                        <a:pt x="768" y="58"/>
                        <a:pt x="769" y="58"/>
                      </a:cubicBezTo>
                      <a:cubicBezTo>
                        <a:pt x="771" y="58"/>
                        <a:pt x="772" y="59"/>
                        <a:pt x="774" y="60"/>
                      </a:cubicBezTo>
                      <a:cubicBezTo>
                        <a:pt x="776" y="60"/>
                        <a:pt x="779" y="61"/>
                        <a:pt x="782" y="61"/>
                      </a:cubicBezTo>
                      <a:cubicBezTo>
                        <a:pt x="784" y="61"/>
                        <a:pt x="784" y="59"/>
                        <a:pt x="784" y="58"/>
                      </a:cubicBezTo>
                      <a:cubicBezTo>
                        <a:pt x="785" y="58"/>
                        <a:pt x="785" y="59"/>
                        <a:pt x="787" y="59"/>
                      </a:cubicBezTo>
                      <a:cubicBezTo>
                        <a:pt x="788" y="60"/>
                        <a:pt x="790" y="59"/>
                        <a:pt x="793" y="59"/>
                      </a:cubicBezTo>
                      <a:cubicBezTo>
                        <a:pt x="796" y="58"/>
                        <a:pt x="802" y="58"/>
                        <a:pt x="803" y="58"/>
                      </a:cubicBezTo>
                      <a:cubicBezTo>
                        <a:pt x="802" y="58"/>
                        <a:pt x="801" y="58"/>
                        <a:pt x="801" y="58"/>
                      </a:cubicBezTo>
                      <a:cubicBezTo>
                        <a:pt x="801" y="59"/>
                        <a:pt x="803" y="60"/>
                        <a:pt x="805" y="59"/>
                      </a:cubicBezTo>
                      <a:cubicBezTo>
                        <a:pt x="808" y="58"/>
                        <a:pt x="809" y="59"/>
                        <a:pt x="812" y="58"/>
                      </a:cubicBezTo>
                      <a:cubicBezTo>
                        <a:pt x="812" y="58"/>
                        <a:pt x="807" y="58"/>
                        <a:pt x="805" y="57"/>
                      </a:cubicBezTo>
                      <a:cubicBezTo>
                        <a:pt x="804" y="56"/>
                        <a:pt x="803" y="56"/>
                        <a:pt x="803" y="55"/>
                      </a:cubicBezTo>
                      <a:cubicBezTo>
                        <a:pt x="802" y="54"/>
                        <a:pt x="804" y="53"/>
                        <a:pt x="801" y="52"/>
                      </a:cubicBezTo>
                      <a:cubicBezTo>
                        <a:pt x="803" y="52"/>
                        <a:pt x="804" y="52"/>
                        <a:pt x="802" y="52"/>
                      </a:cubicBezTo>
                      <a:cubicBezTo>
                        <a:pt x="802" y="52"/>
                        <a:pt x="806" y="52"/>
                        <a:pt x="804" y="52"/>
                      </a:cubicBezTo>
                      <a:cubicBezTo>
                        <a:pt x="805" y="52"/>
                        <a:pt x="812" y="51"/>
                        <a:pt x="805" y="54"/>
                      </a:cubicBezTo>
                      <a:cubicBezTo>
                        <a:pt x="807" y="56"/>
                        <a:pt x="809" y="58"/>
                        <a:pt x="813" y="58"/>
                      </a:cubicBezTo>
                      <a:cubicBezTo>
                        <a:pt x="815" y="58"/>
                        <a:pt x="816" y="58"/>
                        <a:pt x="819" y="57"/>
                      </a:cubicBezTo>
                      <a:cubicBezTo>
                        <a:pt x="823" y="55"/>
                        <a:pt x="820" y="55"/>
                        <a:pt x="821" y="54"/>
                      </a:cubicBezTo>
                      <a:cubicBezTo>
                        <a:pt x="822" y="54"/>
                        <a:pt x="824" y="54"/>
                        <a:pt x="825" y="53"/>
                      </a:cubicBezTo>
                      <a:cubicBezTo>
                        <a:pt x="823" y="52"/>
                        <a:pt x="821" y="52"/>
                        <a:pt x="818" y="51"/>
                      </a:cubicBezTo>
                      <a:cubicBezTo>
                        <a:pt x="817" y="51"/>
                        <a:pt x="816" y="50"/>
                        <a:pt x="812" y="51"/>
                      </a:cubicBezTo>
                      <a:cubicBezTo>
                        <a:pt x="802" y="53"/>
                        <a:pt x="803" y="49"/>
                        <a:pt x="798" y="48"/>
                      </a:cubicBezTo>
                      <a:cubicBezTo>
                        <a:pt x="798" y="49"/>
                        <a:pt x="798" y="49"/>
                        <a:pt x="799" y="50"/>
                      </a:cubicBezTo>
                      <a:cubicBezTo>
                        <a:pt x="798" y="49"/>
                        <a:pt x="797" y="49"/>
                        <a:pt x="794" y="50"/>
                      </a:cubicBezTo>
                      <a:cubicBezTo>
                        <a:pt x="793" y="51"/>
                        <a:pt x="795" y="51"/>
                        <a:pt x="794" y="52"/>
                      </a:cubicBezTo>
                      <a:cubicBezTo>
                        <a:pt x="793" y="52"/>
                        <a:pt x="792" y="53"/>
                        <a:pt x="791" y="52"/>
                      </a:cubicBezTo>
                      <a:cubicBezTo>
                        <a:pt x="791" y="52"/>
                        <a:pt x="792" y="51"/>
                        <a:pt x="791" y="51"/>
                      </a:cubicBezTo>
                      <a:cubicBezTo>
                        <a:pt x="790" y="51"/>
                        <a:pt x="789" y="51"/>
                        <a:pt x="787" y="51"/>
                      </a:cubicBezTo>
                      <a:cubicBezTo>
                        <a:pt x="787" y="51"/>
                        <a:pt x="787" y="50"/>
                        <a:pt x="787" y="50"/>
                      </a:cubicBezTo>
                      <a:cubicBezTo>
                        <a:pt x="786" y="49"/>
                        <a:pt x="783" y="50"/>
                        <a:pt x="782" y="49"/>
                      </a:cubicBezTo>
                      <a:cubicBezTo>
                        <a:pt x="782" y="48"/>
                        <a:pt x="778" y="47"/>
                        <a:pt x="777" y="49"/>
                      </a:cubicBezTo>
                      <a:cubicBezTo>
                        <a:pt x="777" y="49"/>
                        <a:pt x="776" y="48"/>
                        <a:pt x="775" y="49"/>
                      </a:cubicBezTo>
                      <a:cubicBezTo>
                        <a:pt x="773" y="50"/>
                        <a:pt x="772" y="50"/>
                        <a:pt x="771" y="50"/>
                      </a:cubicBezTo>
                      <a:cubicBezTo>
                        <a:pt x="770" y="50"/>
                        <a:pt x="771" y="51"/>
                        <a:pt x="771" y="51"/>
                      </a:cubicBezTo>
                      <a:cubicBezTo>
                        <a:pt x="770" y="51"/>
                        <a:pt x="770" y="51"/>
                        <a:pt x="768" y="52"/>
                      </a:cubicBezTo>
                      <a:cubicBezTo>
                        <a:pt x="767" y="52"/>
                        <a:pt x="767" y="52"/>
                        <a:pt x="766" y="53"/>
                      </a:cubicBezTo>
                      <a:cubicBezTo>
                        <a:pt x="769" y="52"/>
                        <a:pt x="768" y="53"/>
                        <a:pt x="768" y="54"/>
                      </a:cubicBezTo>
                      <a:cubicBezTo>
                        <a:pt x="767" y="55"/>
                        <a:pt x="770" y="54"/>
                        <a:pt x="769" y="55"/>
                      </a:cubicBezTo>
                      <a:cubicBezTo>
                        <a:pt x="768" y="56"/>
                        <a:pt x="768" y="55"/>
                        <a:pt x="765" y="55"/>
                      </a:cubicBezTo>
                      <a:close/>
                      <a:moveTo>
                        <a:pt x="836" y="58"/>
                      </a:moveTo>
                      <a:cubicBezTo>
                        <a:pt x="840" y="59"/>
                        <a:pt x="845" y="60"/>
                        <a:pt x="851" y="60"/>
                      </a:cubicBezTo>
                      <a:cubicBezTo>
                        <a:pt x="854" y="60"/>
                        <a:pt x="857" y="60"/>
                        <a:pt x="861" y="58"/>
                      </a:cubicBezTo>
                      <a:cubicBezTo>
                        <a:pt x="861" y="58"/>
                        <a:pt x="865" y="57"/>
                        <a:pt x="862" y="57"/>
                      </a:cubicBezTo>
                      <a:cubicBezTo>
                        <a:pt x="860" y="58"/>
                        <a:pt x="859" y="57"/>
                        <a:pt x="857" y="57"/>
                      </a:cubicBezTo>
                      <a:cubicBezTo>
                        <a:pt x="856" y="56"/>
                        <a:pt x="854" y="56"/>
                        <a:pt x="852" y="56"/>
                      </a:cubicBezTo>
                      <a:cubicBezTo>
                        <a:pt x="850" y="56"/>
                        <a:pt x="847" y="57"/>
                        <a:pt x="846" y="56"/>
                      </a:cubicBezTo>
                      <a:cubicBezTo>
                        <a:pt x="846" y="55"/>
                        <a:pt x="844" y="53"/>
                        <a:pt x="839" y="55"/>
                      </a:cubicBezTo>
                      <a:cubicBezTo>
                        <a:pt x="832" y="57"/>
                        <a:pt x="837" y="52"/>
                        <a:pt x="832" y="53"/>
                      </a:cubicBezTo>
                      <a:cubicBezTo>
                        <a:pt x="832" y="54"/>
                        <a:pt x="829" y="56"/>
                        <a:pt x="830" y="57"/>
                      </a:cubicBezTo>
                      <a:cubicBezTo>
                        <a:pt x="831" y="58"/>
                        <a:pt x="834" y="58"/>
                        <a:pt x="836" y="58"/>
                      </a:cubicBezTo>
                      <a:close/>
                      <a:moveTo>
                        <a:pt x="689" y="71"/>
                      </a:moveTo>
                      <a:cubicBezTo>
                        <a:pt x="689" y="70"/>
                        <a:pt x="689" y="70"/>
                        <a:pt x="689" y="69"/>
                      </a:cubicBezTo>
                      <a:cubicBezTo>
                        <a:pt x="688" y="70"/>
                        <a:pt x="687" y="71"/>
                        <a:pt x="689" y="71"/>
                      </a:cubicBezTo>
                      <a:close/>
                      <a:moveTo>
                        <a:pt x="492" y="45"/>
                      </a:moveTo>
                      <a:cubicBezTo>
                        <a:pt x="492" y="44"/>
                        <a:pt x="491" y="44"/>
                        <a:pt x="491" y="44"/>
                      </a:cubicBezTo>
                      <a:cubicBezTo>
                        <a:pt x="489" y="45"/>
                        <a:pt x="490" y="45"/>
                        <a:pt x="492" y="45"/>
                      </a:cubicBezTo>
                      <a:close/>
                      <a:moveTo>
                        <a:pt x="559" y="39"/>
                      </a:moveTo>
                      <a:cubicBezTo>
                        <a:pt x="559" y="39"/>
                        <a:pt x="559" y="39"/>
                        <a:pt x="560" y="39"/>
                      </a:cubicBezTo>
                      <a:cubicBezTo>
                        <a:pt x="561" y="39"/>
                        <a:pt x="561" y="39"/>
                        <a:pt x="562" y="39"/>
                      </a:cubicBezTo>
                      <a:cubicBezTo>
                        <a:pt x="562" y="39"/>
                        <a:pt x="561" y="39"/>
                        <a:pt x="560" y="39"/>
                      </a:cubicBezTo>
                      <a:cubicBezTo>
                        <a:pt x="561" y="39"/>
                        <a:pt x="561" y="39"/>
                        <a:pt x="559" y="39"/>
                      </a:cubicBezTo>
                      <a:close/>
                      <a:moveTo>
                        <a:pt x="475" y="44"/>
                      </a:moveTo>
                      <a:cubicBezTo>
                        <a:pt x="475" y="44"/>
                        <a:pt x="475" y="44"/>
                        <a:pt x="475" y="44"/>
                      </a:cubicBezTo>
                      <a:cubicBezTo>
                        <a:pt x="474" y="44"/>
                        <a:pt x="474" y="44"/>
                        <a:pt x="473" y="44"/>
                      </a:cubicBezTo>
                      <a:cubicBezTo>
                        <a:pt x="474" y="44"/>
                        <a:pt x="475" y="44"/>
                        <a:pt x="475" y="44"/>
                      </a:cubicBezTo>
                      <a:close/>
                      <a:moveTo>
                        <a:pt x="212" y="15"/>
                      </a:moveTo>
                      <a:cubicBezTo>
                        <a:pt x="213" y="16"/>
                        <a:pt x="219" y="14"/>
                        <a:pt x="216" y="14"/>
                      </a:cubicBezTo>
                      <a:cubicBezTo>
                        <a:pt x="219" y="13"/>
                        <a:pt x="221" y="13"/>
                        <a:pt x="224" y="13"/>
                      </a:cubicBezTo>
                      <a:cubicBezTo>
                        <a:pt x="219" y="11"/>
                        <a:pt x="213" y="12"/>
                        <a:pt x="208" y="12"/>
                      </a:cubicBezTo>
                      <a:cubicBezTo>
                        <a:pt x="210" y="13"/>
                        <a:pt x="209" y="15"/>
                        <a:pt x="212" y="15"/>
                      </a:cubicBezTo>
                      <a:close/>
                      <a:moveTo>
                        <a:pt x="484" y="44"/>
                      </a:moveTo>
                      <a:cubicBezTo>
                        <a:pt x="483" y="44"/>
                        <a:pt x="481" y="44"/>
                        <a:pt x="481" y="44"/>
                      </a:cubicBezTo>
                      <a:cubicBezTo>
                        <a:pt x="481" y="45"/>
                        <a:pt x="483" y="45"/>
                        <a:pt x="484" y="44"/>
                      </a:cubicBezTo>
                      <a:close/>
                      <a:moveTo>
                        <a:pt x="485" y="39"/>
                      </a:moveTo>
                      <a:cubicBezTo>
                        <a:pt x="481" y="40"/>
                        <a:pt x="480" y="39"/>
                        <a:pt x="477" y="41"/>
                      </a:cubicBezTo>
                      <a:cubicBezTo>
                        <a:pt x="477" y="41"/>
                        <a:pt x="479" y="41"/>
                        <a:pt x="481" y="41"/>
                      </a:cubicBezTo>
                      <a:cubicBezTo>
                        <a:pt x="481" y="41"/>
                        <a:pt x="486" y="40"/>
                        <a:pt x="485" y="39"/>
                      </a:cubicBezTo>
                      <a:close/>
                      <a:moveTo>
                        <a:pt x="463" y="18"/>
                      </a:moveTo>
                      <a:cubicBezTo>
                        <a:pt x="464" y="16"/>
                        <a:pt x="459" y="17"/>
                        <a:pt x="457" y="16"/>
                      </a:cubicBezTo>
                      <a:cubicBezTo>
                        <a:pt x="453" y="16"/>
                        <a:pt x="449" y="16"/>
                        <a:pt x="445" y="16"/>
                      </a:cubicBezTo>
                      <a:cubicBezTo>
                        <a:pt x="446" y="16"/>
                        <a:pt x="446" y="16"/>
                        <a:pt x="446" y="17"/>
                      </a:cubicBezTo>
                      <a:cubicBezTo>
                        <a:pt x="447" y="17"/>
                        <a:pt x="447" y="18"/>
                        <a:pt x="448" y="18"/>
                      </a:cubicBezTo>
                      <a:cubicBezTo>
                        <a:pt x="450" y="19"/>
                        <a:pt x="453" y="18"/>
                        <a:pt x="454" y="19"/>
                      </a:cubicBezTo>
                      <a:cubicBezTo>
                        <a:pt x="453" y="19"/>
                        <a:pt x="453" y="19"/>
                        <a:pt x="452" y="19"/>
                      </a:cubicBezTo>
                      <a:cubicBezTo>
                        <a:pt x="454" y="19"/>
                        <a:pt x="458" y="19"/>
                        <a:pt x="463" y="18"/>
                      </a:cubicBezTo>
                      <a:close/>
                      <a:moveTo>
                        <a:pt x="471" y="48"/>
                      </a:moveTo>
                      <a:cubicBezTo>
                        <a:pt x="471" y="48"/>
                        <a:pt x="472" y="48"/>
                        <a:pt x="472" y="48"/>
                      </a:cubicBezTo>
                      <a:cubicBezTo>
                        <a:pt x="472" y="48"/>
                        <a:pt x="472" y="47"/>
                        <a:pt x="472" y="47"/>
                      </a:cubicBezTo>
                      <a:cubicBezTo>
                        <a:pt x="472" y="47"/>
                        <a:pt x="471" y="47"/>
                        <a:pt x="471" y="48"/>
                      </a:cubicBezTo>
                      <a:close/>
                      <a:moveTo>
                        <a:pt x="458" y="51"/>
                      </a:moveTo>
                      <a:cubicBezTo>
                        <a:pt x="458" y="51"/>
                        <a:pt x="458" y="51"/>
                        <a:pt x="457" y="51"/>
                      </a:cubicBezTo>
                      <a:cubicBezTo>
                        <a:pt x="458" y="51"/>
                        <a:pt x="458" y="51"/>
                        <a:pt x="458" y="51"/>
                      </a:cubicBezTo>
                      <a:close/>
                      <a:moveTo>
                        <a:pt x="456" y="21"/>
                      </a:moveTo>
                      <a:cubicBezTo>
                        <a:pt x="457" y="21"/>
                        <a:pt x="458" y="21"/>
                        <a:pt x="458" y="21"/>
                      </a:cubicBezTo>
                      <a:cubicBezTo>
                        <a:pt x="458" y="21"/>
                        <a:pt x="458" y="21"/>
                        <a:pt x="456" y="21"/>
                      </a:cubicBezTo>
                      <a:close/>
                      <a:moveTo>
                        <a:pt x="478" y="44"/>
                      </a:moveTo>
                      <a:cubicBezTo>
                        <a:pt x="478" y="44"/>
                        <a:pt x="478" y="45"/>
                        <a:pt x="480" y="44"/>
                      </a:cubicBezTo>
                      <a:cubicBezTo>
                        <a:pt x="478" y="44"/>
                        <a:pt x="478" y="44"/>
                        <a:pt x="478" y="44"/>
                      </a:cubicBezTo>
                      <a:cubicBezTo>
                        <a:pt x="478" y="44"/>
                        <a:pt x="478" y="44"/>
                        <a:pt x="478" y="44"/>
                      </a:cubicBezTo>
                      <a:close/>
                      <a:moveTo>
                        <a:pt x="508" y="30"/>
                      </a:moveTo>
                      <a:cubicBezTo>
                        <a:pt x="507" y="31"/>
                        <a:pt x="506" y="32"/>
                        <a:pt x="504" y="32"/>
                      </a:cubicBezTo>
                      <a:cubicBezTo>
                        <a:pt x="506" y="33"/>
                        <a:pt x="511" y="32"/>
                        <a:pt x="515" y="32"/>
                      </a:cubicBezTo>
                      <a:cubicBezTo>
                        <a:pt x="520" y="31"/>
                        <a:pt x="523" y="32"/>
                        <a:pt x="528" y="32"/>
                      </a:cubicBezTo>
                      <a:cubicBezTo>
                        <a:pt x="529" y="32"/>
                        <a:pt x="533" y="31"/>
                        <a:pt x="535" y="31"/>
                      </a:cubicBezTo>
                      <a:cubicBezTo>
                        <a:pt x="539" y="31"/>
                        <a:pt x="542" y="30"/>
                        <a:pt x="547" y="28"/>
                      </a:cubicBezTo>
                      <a:cubicBezTo>
                        <a:pt x="547" y="27"/>
                        <a:pt x="546" y="26"/>
                        <a:pt x="545" y="26"/>
                      </a:cubicBezTo>
                      <a:cubicBezTo>
                        <a:pt x="544" y="26"/>
                        <a:pt x="542" y="26"/>
                        <a:pt x="542" y="26"/>
                      </a:cubicBezTo>
                      <a:cubicBezTo>
                        <a:pt x="540" y="26"/>
                        <a:pt x="540" y="25"/>
                        <a:pt x="539" y="25"/>
                      </a:cubicBezTo>
                      <a:cubicBezTo>
                        <a:pt x="538" y="24"/>
                        <a:pt x="536" y="23"/>
                        <a:pt x="533" y="24"/>
                      </a:cubicBezTo>
                      <a:cubicBezTo>
                        <a:pt x="531" y="24"/>
                        <a:pt x="526" y="26"/>
                        <a:pt x="525" y="26"/>
                      </a:cubicBezTo>
                      <a:cubicBezTo>
                        <a:pt x="528" y="25"/>
                        <a:pt x="527" y="23"/>
                        <a:pt x="531" y="22"/>
                      </a:cubicBezTo>
                      <a:cubicBezTo>
                        <a:pt x="529" y="22"/>
                        <a:pt x="528" y="21"/>
                        <a:pt x="528" y="21"/>
                      </a:cubicBezTo>
                      <a:cubicBezTo>
                        <a:pt x="527" y="21"/>
                        <a:pt x="522" y="22"/>
                        <a:pt x="523" y="23"/>
                      </a:cubicBezTo>
                      <a:cubicBezTo>
                        <a:pt x="522" y="23"/>
                        <a:pt x="522" y="22"/>
                        <a:pt x="520" y="21"/>
                      </a:cubicBezTo>
                      <a:cubicBezTo>
                        <a:pt x="520" y="21"/>
                        <a:pt x="517" y="23"/>
                        <a:pt x="517" y="23"/>
                      </a:cubicBezTo>
                      <a:cubicBezTo>
                        <a:pt x="515" y="25"/>
                        <a:pt x="517" y="25"/>
                        <a:pt x="518" y="25"/>
                      </a:cubicBezTo>
                      <a:cubicBezTo>
                        <a:pt x="517" y="25"/>
                        <a:pt x="516" y="25"/>
                        <a:pt x="514" y="25"/>
                      </a:cubicBezTo>
                      <a:cubicBezTo>
                        <a:pt x="514" y="26"/>
                        <a:pt x="516" y="26"/>
                        <a:pt x="516" y="26"/>
                      </a:cubicBezTo>
                      <a:cubicBezTo>
                        <a:pt x="515" y="26"/>
                        <a:pt x="513" y="26"/>
                        <a:pt x="511" y="26"/>
                      </a:cubicBezTo>
                      <a:cubicBezTo>
                        <a:pt x="510" y="28"/>
                        <a:pt x="510" y="29"/>
                        <a:pt x="508" y="30"/>
                      </a:cubicBezTo>
                      <a:cubicBezTo>
                        <a:pt x="508" y="30"/>
                        <a:pt x="508" y="30"/>
                        <a:pt x="508" y="30"/>
                      </a:cubicBezTo>
                      <a:close/>
                      <a:moveTo>
                        <a:pt x="554" y="38"/>
                      </a:moveTo>
                      <a:cubicBezTo>
                        <a:pt x="554" y="38"/>
                        <a:pt x="554" y="38"/>
                        <a:pt x="554" y="38"/>
                      </a:cubicBezTo>
                      <a:cubicBezTo>
                        <a:pt x="555" y="38"/>
                        <a:pt x="556" y="38"/>
                        <a:pt x="556" y="38"/>
                      </a:cubicBezTo>
                      <a:cubicBezTo>
                        <a:pt x="556" y="37"/>
                        <a:pt x="556" y="37"/>
                        <a:pt x="554" y="38"/>
                      </a:cubicBezTo>
                      <a:close/>
                      <a:moveTo>
                        <a:pt x="489" y="43"/>
                      </a:moveTo>
                      <a:cubicBezTo>
                        <a:pt x="489" y="43"/>
                        <a:pt x="490" y="44"/>
                        <a:pt x="491" y="44"/>
                      </a:cubicBezTo>
                      <a:cubicBezTo>
                        <a:pt x="491" y="43"/>
                        <a:pt x="490" y="43"/>
                        <a:pt x="489" y="43"/>
                      </a:cubicBezTo>
                      <a:close/>
                      <a:moveTo>
                        <a:pt x="561" y="32"/>
                      </a:moveTo>
                      <a:cubicBezTo>
                        <a:pt x="561" y="32"/>
                        <a:pt x="561" y="32"/>
                        <a:pt x="562" y="32"/>
                      </a:cubicBezTo>
                      <a:cubicBezTo>
                        <a:pt x="561" y="31"/>
                        <a:pt x="556" y="32"/>
                        <a:pt x="553" y="32"/>
                      </a:cubicBezTo>
                      <a:cubicBezTo>
                        <a:pt x="555" y="32"/>
                        <a:pt x="560" y="31"/>
                        <a:pt x="561" y="32"/>
                      </a:cubicBezTo>
                      <a:close/>
                      <a:moveTo>
                        <a:pt x="555" y="31"/>
                      </a:moveTo>
                      <a:cubicBezTo>
                        <a:pt x="555" y="30"/>
                        <a:pt x="552" y="31"/>
                        <a:pt x="551" y="31"/>
                      </a:cubicBezTo>
                      <a:cubicBezTo>
                        <a:pt x="551" y="31"/>
                        <a:pt x="551" y="31"/>
                        <a:pt x="551" y="32"/>
                      </a:cubicBezTo>
                      <a:cubicBezTo>
                        <a:pt x="553" y="31"/>
                        <a:pt x="553" y="31"/>
                        <a:pt x="555" y="31"/>
                      </a:cubicBezTo>
                      <a:close/>
                      <a:moveTo>
                        <a:pt x="487" y="46"/>
                      </a:moveTo>
                      <a:cubicBezTo>
                        <a:pt x="486" y="46"/>
                        <a:pt x="486" y="48"/>
                        <a:pt x="486" y="48"/>
                      </a:cubicBezTo>
                      <a:cubicBezTo>
                        <a:pt x="486" y="48"/>
                        <a:pt x="487" y="48"/>
                        <a:pt x="488" y="47"/>
                      </a:cubicBezTo>
                      <a:cubicBezTo>
                        <a:pt x="483" y="49"/>
                        <a:pt x="490" y="46"/>
                        <a:pt x="487" y="46"/>
                      </a:cubicBezTo>
                      <a:close/>
                      <a:moveTo>
                        <a:pt x="510" y="19"/>
                      </a:moveTo>
                      <a:cubicBezTo>
                        <a:pt x="509" y="19"/>
                        <a:pt x="508" y="19"/>
                        <a:pt x="508" y="19"/>
                      </a:cubicBezTo>
                      <a:cubicBezTo>
                        <a:pt x="507" y="20"/>
                        <a:pt x="508" y="20"/>
                        <a:pt x="510" y="19"/>
                      </a:cubicBezTo>
                      <a:close/>
                      <a:moveTo>
                        <a:pt x="490" y="49"/>
                      </a:moveTo>
                      <a:cubicBezTo>
                        <a:pt x="489" y="49"/>
                        <a:pt x="487" y="49"/>
                        <a:pt x="486" y="49"/>
                      </a:cubicBezTo>
                      <a:cubicBezTo>
                        <a:pt x="486" y="50"/>
                        <a:pt x="488" y="50"/>
                        <a:pt x="490" y="49"/>
                      </a:cubicBezTo>
                      <a:close/>
                      <a:moveTo>
                        <a:pt x="490" y="15"/>
                      </a:moveTo>
                      <a:cubicBezTo>
                        <a:pt x="488" y="15"/>
                        <a:pt x="484" y="15"/>
                        <a:pt x="482" y="15"/>
                      </a:cubicBezTo>
                      <a:cubicBezTo>
                        <a:pt x="479" y="15"/>
                        <a:pt x="475" y="14"/>
                        <a:pt x="471" y="17"/>
                      </a:cubicBezTo>
                      <a:cubicBezTo>
                        <a:pt x="469" y="17"/>
                        <a:pt x="469" y="17"/>
                        <a:pt x="467" y="18"/>
                      </a:cubicBezTo>
                      <a:cubicBezTo>
                        <a:pt x="468" y="18"/>
                        <a:pt x="469" y="18"/>
                        <a:pt x="470" y="18"/>
                      </a:cubicBezTo>
                      <a:cubicBezTo>
                        <a:pt x="467" y="19"/>
                        <a:pt x="462" y="20"/>
                        <a:pt x="458" y="20"/>
                      </a:cubicBezTo>
                      <a:cubicBezTo>
                        <a:pt x="459" y="20"/>
                        <a:pt x="460" y="20"/>
                        <a:pt x="461" y="21"/>
                      </a:cubicBezTo>
                      <a:cubicBezTo>
                        <a:pt x="461" y="21"/>
                        <a:pt x="469" y="20"/>
                        <a:pt x="464" y="21"/>
                      </a:cubicBezTo>
                      <a:cubicBezTo>
                        <a:pt x="465" y="21"/>
                        <a:pt x="467" y="21"/>
                        <a:pt x="467" y="21"/>
                      </a:cubicBezTo>
                      <a:cubicBezTo>
                        <a:pt x="469" y="20"/>
                        <a:pt x="469" y="22"/>
                        <a:pt x="469" y="22"/>
                      </a:cubicBezTo>
                      <a:cubicBezTo>
                        <a:pt x="470" y="24"/>
                        <a:pt x="472" y="24"/>
                        <a:pt x="475" y="24"/>
                      </a:cubicBezTo>
                      <a:cubicBezTo>
                        <a:pt x="478" y="24"/>
                        <a:pt x="478" y="24"/>
                        <a:pt x="479" y="25"/>
                      </a:cubicBezTo>
                      <a:cubicBezTo>
                        <a:pt x="481" y="25"/>
                        <a:pt x="483" y="25"/>
                        <a:pt x="485" y="25"/>
                      </a:cubicBezTo>
                      <a:cubicBezTo>
                        <a:pt x="486" y="25"/>
                        <a:pt x="488" y="25"/>
                        <a:pt x="489" y="26"/>
                      </a:cubicBezTo>
                      <a:cubicBezTo>
                        <a:pt x="489" y="26"/>
                        <a:pt x="494" y="26"/>
                        <a:pt x="491" y="26"/>
                      </a:cubicBezTo>
                      <a:cubicBezTo>
                        <a:pt x="494" y="26"/>
                        <a:pt x="496" y="26"/>
                        <a:pt x="499" y="26"/>
                      </a:cubicBezTo>
                      <a:cubicBezTo>
                        <a:pt x="501" y="26"/>
                        <a:pt x="504" y="27"/>
                        <a:pt x="508" y="25"/>
                      </a:cubicBezTo>
                      <a:cubicBezTo>
                        <a:pt x="507" y="24"/>
                        <a:pt x="503" y="24"/>
                        <a:pt x="502" y="22"/>
                      </a:cubicBezTo>
                      <a:cubicBezTo>
                        <a:pt x="503" y="22"/>
                        <a:pt x="504" y="23"/>
                        <a:pt x="506" y="22"/>
                      </a:cubicBezTo>
                      <a:cubicBezTo>
                        <a:pt x="507" y="20"/>
                        <a:pt x="506" y="20"/>
                        <a:pt x="506" y="19"/>
                      </a:cubicBezTo>
                      <a:cubicBezTo>
                        <a:pt x="507" y="19"/>
                        <a:pt x="508" y="19"/>
                        <a:pt x="508" y="19"/>
                      </a:cubicBezTo>
                      <a:cubicBezTo>
                        <a:pt x="507" y="16"/>
                        <a:pt x="503" y="15"/>
                        <a:pt x="497" y="17"/>
                      </a:cubicBezTo>
                      <a:cubicBezTo>
                        <a:pt x="497" y="16"/>
                        <a:pt x="497" y="17"/>
                        <a:pt x="496" y="18"/>
                      </a:cubicBezTo>
                      <a:cubicBezTo>
                        <a:pt x="495" y="18"/>
                        <a:pt x="495" y="17"/>
                        <a:pt x="493" y="18"/>
                      </a:cubicBezTo>
                      <a:cubicBezTo>
                        <a:pt x="492" y="19"/>
                        <a:pt x="490" y="19"/>
                        <a:pt x="489" y="19"/>
                      </a:cubicBezTo>
                      <a:cubicBezTo>
                        <a:pt x="491" y="19"/>
                        <a:pt x="492" y="17"/>
                        <a:pt x="495" y="16"/>
                      </a:cubicBezTo>
                      <a:cubicBezTo>
                        <a:pt x="492" y="16"/>
                        <a:pt x="492" y="15"/>
                        <a:pt x="490" y="15"/>
                      </a:cubicBezTo>
                      <a:close/>
                      <a:moveTo>
                        <a:pt x="219" y="6"/>
                      </a:moveTo>
                      <a:cubicBezTo>
                        <a:pt x="218" y="6"/>
                        <a:pt x="217" y="6"/>
                        <a:pt x="216" y="6"/>
                      </a:cubicBezTo>
                      <a:cubicBezTo>
                        <a:pt x="217" y="6"/>
                        <a:pt x="218" y="6"/>
                        <a:pt x="219" y="6"/>
                      </a:cubicBezTo>
                      <a:close/>
                      <a:moveTo>
                        <a:pt x="879" y="282"/>
                      </a:moveTo>
                      <a:cubicBezTo>
                        <a:pt x="879" y="283"/>
                        <a:pt x="879" y="283"/>
                        <a:pt x="879" y="283"/>
                      </a:cubicBezTo>
                      <a:cubicBezTo>
                        <a:pt x="880" y="283"/>
                        <a:pt x="880" y="283"/>
                        <a:pt x="879" y="282"/>
                      </a:cubicBezTo>
                      <a:close/>
                      <a:moveTo>
                        <a:pt x="877" y="285"/>
                      </a:moveTo>
                      <a:cubicBezTo>
                        <a:pt x="878" y="285"/>
                        <a:pt x="878" y="285"/>
                        <a:pt x="878" y="285"/>
                      </a:cubicBezTo>
                      <a:cubicBezTo>
                        <a:pt x="879" y="285"/>
                        <a:pt x="879" y="284"/>
                        <a:pt x="878" y="284"/>
                      </a:cubicBezTo>
                      <a:cubicBezTo>
                        <a:pt x="878" y="284"/>
                        <a:pt x="878" y="285"/>
                        <a:pt x="877" y="285"/>
                      </a:cubicBezTo>
                      <a:close/>
                      <a:moveTo>
                        <a:pt x="869" y="292"/>
                      </a:moveTo>
                      <a:cubicBezTo>
                        <a:pt x="869" y="293"/>
                        <a:pt x="869" y="293"/>
                        <a:pt x="869" y="293"/>
                      </a:cubicBezTo>
                      <a:cubicBezTo>
                        <a:pt x="871" y="292"/>
                        <a:pt x="871" y="291"/>
                        <a:pt x="873" y="291"/>
                      </a:cubicBezTo>
                      <a:cubicBezTo>
                        <a:pt x="872" y="291"/>
                        <a:pt x="872" y="291"/>
                        <a:pt x="872" y="291"/>
                      </a:cubicBezTo>
                      <a:cubicBezTo>
                        <a:pt x="871" y="291"/>
                        <a:pt x="870" y="293"/>
                        <a:pt x="869" y="292"/>
                      </a:cubicBezTo>
                      <a:close/>
                      <a:moveTo>
                        <a:pt x="857" y="299"/>
                      </a:moveTo>
                      <a:cubicBezTo>
                        <a:pt x="855" y="301"/>
                        <a:pt x="853" y="302"/>
                        <a:pt x="853" y="303"/>
                      </a:cubicBezTo>
                      <a:cubicBezTo>
                        <a:pt x="852" y="304"/>
                        <a:pt x="860" y="298"/>
                        <a:pt x="860" y="298"/>
                      </a:cubicBezTo>
                      <a:cubicBezTo>
                        <a:pt x="860" y="297"/>
                        <a:pt x="858" y="299"/>
                        <a:pt x="857" y="299"/>
                      </a:cubicBezTo>
                      <a:close/>
                      <a:moveTo>
                        <a:pt x="860" y="191"/>
                      </a:moveTo>
                      <a:cubicBezTo>
                        <a:pt x="862" y="192"/>
                        <a:pt x="862" y="188"/>
                        <a:pt x="860" y="191"/>
                      </a:cubicBezTo>
                      <a:close/>
                      <a:moveTo>
                        <a:pt x="898" y="260"/>
                      </a:moveTo>
                      <a:cubicBezTo>
                        <a:pt x="896" y="262"/>
                        <a:pt x="898" y="263"/>
                        <a:pt x="895" y="264"/>
                      </a:cubicBezTo>
                      <a:cubicBezTo>
                        <a:pt x="891" y="265"/>
                        <a:pt x="894" y="265"/>
                        <a:pt x="894" y="266"/>
                      </a:cubicBezTo>
                      <a:cubicBezTo>
                        <a:pt x="894" y="265"/>
                        <a:pt x="896" y="265"/>
                        <a:pt x="898" y="265"/>
                      </a:cubicBezTo>
                      <a:cubicBezTo>
                        <a:pt x="899" y="263"/>
                        <a:pt x="901" y="258"/>
                        <a:pt x="898" y="260"/>
                      </a:cubicBezTo>
                      <a:close/>
                      <a:moveTo>
                        <a:pt x="845" y="305"/>
                      </a:moveTo>
                      <a:cubicBezTo>
                        <a:pt x="843" y="307"/>
                        <a:pt x="843" y="305"/>
                        <a:pt x="842" y="304"/>
                      </a:cubicBezTo>
                      <a:cubicBezTo>
                        <a:pt x="841" y="305"/>
                        <a:pt x="842" y="305"/>
                        <a:pt x="842" y="305"/>
                      </a:cubicBezTo>
                      <a:cubicBezTo>
                        <a:pt x="842" y="306"/>
                        <a:pt x="840" y="307"/>
                        <a:pt x="840" y="308"/>
                      </a:cubicBezTo>
                      <a:cubicBezTo>
                        <a:pt x="840" y="307"/>
                        <a:pt x="840" y="307"/>
                        <a:pt x="839" y="307"/>
                      </a:cubicBezTo>
                      <a:cubicBezTo>
                        <a:pt x="839" y="308"/>
                        <a:pt x="835" y="310"/>
                        <a:pt x="837" y="310"/>
                      </a:cubicBezTo>
                      <a:cubicBezTo>
                        <a:pt x="835" y="311"/>
                        <a:pt x="834" y="313"/>
                        <a:pt x="834" y="313"/>
                      </a:cubicBezTo>
                      <a:cubicBezTo>
                        <a:pt x="836" y="311"/>
                        <a:pt x="840" y="310"/>
                        <a:pt x="840" y="309"/>
                      </a:cubicBezTo>
                      <a:cubicBezTo>
                        <a:pt x="841" y="309"/>
                        <a:pt x="843" y="307"/>
                        <a:pt x="845" y="306"/>
                      </a:cubicBezTo>
                      <a:cubicBezTo>
                        <a:pt x="846" y="306"/>
                        <a:pt x="850" y="305"/>
                        <a:pt x="848" y="303"/>
                      </a:cubicBezTo>
                      <a:cubicBezTo>
                        <a:pt x="847" y="303"/>
                        <a:pt x="846" y="305"/>
                        <a:pt x="845" y="305"/>
                      </a:cubicBezTo>
                      <a:close/>
                      <a:moveTo>
                        <a:pt x="890" y="269"/>
                      </a:moveTo>
                      <a:cubicBezTo>
                        <a:pt x="890" y="271"/>
                        <a:pt x="888" y="271"/>
                        <a:pt x="888" y="272"/>
                      </a:cubicBezTo>
                      <a:cubicBezTo>
                        <a:pt x="890" y="273"/>
                        <a:pt x="891" y="270"/>
                        <a:pt x="890" y="269"/>
                      </a:cubicBezTo>
                      <a:close/>
                      <a:moveTo>
                        <a:pt x="888" y="274"/>
                      </a:moveTo>
                      <a:cubicBezTo>
                        <a:pt x="888" y="274"/>
                        <a:pt x="888" y="273"/>
                        <a:pt x="887" y="273"/>
                      </a:cubicBezTo>
                      <a:cubicBezTo>
                        <a:pt x="887" y="273"/>
                        <a:pt x="887" y="274"/>
                        <a:pt x="888" y="274"/>
                      </a:cubicBezTo>
                      <a:close/>
                      <a:moveTo>
                        <a:pt x="886" y="276"/>
                      </a:moveTo>
                      <a:cubicBezTo>
                        <a:pt x="885" y="276"/>
                        <a:pt x="885" y="277"/>
                        <a:pt x="885" y="277"/>
                      </a:cubicBezTo>
                      <a:cubicBezTo>
                        <a:pt x="885" y="277"/>
                        <a:pt x="886" y="276"/>
                        <a:pt x="886" y="276"/>
                      </a:cubicBezTo>
                      <a:close/>
                      <a:moveTo>
                        <a:pt x="895" y="259"/>
                      </a:moveTo>
                      <a:cubicBezTo>
                        <a:pt x="896" y="259"/>
                        <a:pt x="896" y="259"/>
                        <a:pt x="896" y="259"/>
                      </a:cubicBezTo>
                      <a:cubicBezTo>
                        <a:pt x="896" y="258"/>
                        <a:pt x="896" y="258"/>
                        <a:pt x="895" y="259"/>
                      </a:cubicBezTo>
                      <a:close/>
                      <a:moveTo>
                        <a:pt x="156" y="10"/>
                      </a:moveTo>
                      <a:cubicBezTo>
                        <a:pt x="152" y="12"/>
                        <a:pt x="151" y="12"/>
                        <a:pt x="148" y="11"/>
                      </a:cubicBezTo>
                      <a:cubicBezTo>
                        <a:pt x="146" y="11"/>
                        <a:pt x="143" y="12"/>
                        <a:pt x="141" y="13"/>
                      </a:cubicBezTo>
                      <a:cubicBezTo>
                        <a:pt x="143" y="13"/>
                        <a:pt x="145" y="12"/>
                        <a:pt x="146" y="13"/>
                      </a:cubicBezTo>
                      <a:cubicBezTo>
                        <a:pt x="146" y="13"/>
                        <a:pt x="144" y="13"/>
                        <a:pt x="143" y="13"/>
                      </a:cubicBezTo>
                      <a:cubicBezTo>
                        <a:pt x="143" y="13"/>
                        <a:pt x="144" y="13"/>
                        <a:pt x="145" y="13"/>
                      </a:cubicBezTo>
                      <a:cubicBezTo>
                        <a:pt x="141" y="15"/>
                        <a:pt x="139" y="13"/>
                        <a:pt x="135" y="13"/>
                      </a:cubicBezTo>
                      <a:cubicBezTo>
                        <a:pt x="138" y="15"/>
                        <a:pt x="142" y="13"/>
                        <a:pt x="144" y="14"/>
                      </a:cubicBezTo>
                      <a:cubicBezTo>
                        <a:pt x="143" y="14"/>
                        <a:pt x="143" y="15"/>
                        <a:pt x="142" y="16"/>
                      </a:cubicBezTo>
                      <a:cubicBezTo>
                        <a:pt x="143" y="16"/>
                        <a:pt x="146" y="15"/>
                        <a:pt x="147" y="15"/>
                      </a:cubicBezTo>
                      <a:cubicBezTo>
                        <a:pt x="148" y="15"/>
                        <a:pt x="149" y="15"/>
                        <a:pt x="149" y="15"/>
                      </a:cubicBezTo>
                      <a:cubicBezTo>
                        <a:pt x="150" y="15"/>
                        <a:pt x="151" y="15"/>
                        <a:pt x="152" y="15"/>
                      </a:cubicBezTo>
                      <a:cubicBezTo>
                        <a:pt x="152" y="13"/>
                        <a:pt x="150" y="13"/>
                        <a:pt x="149" y="14"/>
                      </a:cubicBezTo>
                      <a:cubicBezTo>
                        <a:pt x="152" y="12"/>
                        <a:pt x="155" y="13"/>
                        <a:pt x="158" y="13"/>
                      </a:cubicBezTo>
                      <a:cubicBezTo>
                        <a:pt x="163" y="11"/>
                        <a:pt x="166" y="12"/>
                        <a:pt x="170" y="11"/>
                      </a:cubicBezTo>
                      <a:cubicBezTo>
                        <a:pt x="169" y="8"/>
                        <a:pt x="164" y="11"/>
                        <a:pt x="161" y="10"/>
                      </a:cubicBezTo>
                      <a:cubicBezTo>
                        <a:pt x="163" y="9"/>
                        <a:pt x="164" y="9"/>
                        <a:pt x="165" y="9"/>
                      </a:cubicBezTo>
                      <a:cubicBezTo>
                        <a:pt x="164" y="7"/>
                        <a:pt x="161" y="9"/>
                        <a:pt x="160" y="8"/>
                      </a:cubicBezTo>
                      <a:cubicBezTo>
                        <a:pt x="160" y="8"/>
                        <a:pt x="161" y="8"/>
                        <a:pt x="162" y="8"/>
                      </a:cubicBezTo>
                      <a:cubicBezTo>
                        <a:pt x="160" y="7"/>
                        <a:pt x="156" y="9"/>
                        <a:pt x="153" y="9"/>
                      </a:cubicBezTo>
                      <a:cubicBezTo>
                        <a:pt x="154" y="10"/>
                        <a:pt x="155" y="10"/>
                        <a:pt x="156" y="10"/>
                      </a:cubicBezTo>
                      <a:close/>
                      <a:moveTo>
                        <a:pt x="129" y="12"/>
                      </a:moveTo>
                      <a:cubicBezTo>
                        <a:pt x="131" y="12"/>
                        <a:pt x="132" y="13"/>
                        <a:pt x="135" y="12"/>
                      </a:cubicBezTo>
                      <a:cubicBezTo>
                        <a:pt x="137" y="11"/>
                        <a:pt x="140" y="10"/>
                        <a:pt x="143" y="10"/>
                      </a:cubicBezTo>
                      <a:cubicBezTo>
                        <a:pt x="146" y="9"/>
                        <a:pt x="147" y="12"/>
                        <a:pt x="150" y="11"/>
                      </a:cubicBezTo>
                      <a:cubicBezTo>
                        <a:pt x="149" y="10"/>
                        <a:pt x="149" y="10"/>
                        <a:pt x="148" y="10"/>
                      </a:cubicBezTo>
                      <a:cubicBezTo>
                        <a:pt x="152" y="9"/>
                        <a:pt x="146" y="9"/>
                        <a:pt x="146" y="9"/>
                      </a:cubicBezTo>
                      <a:cubicBezTo>
                        <a:pt x="143" y="8"/>
                        <a:pt x="141" y="9"/>
                        <a:pt x="139" y="9"/>
                      </a:cubicBezTo>
                      <a:cubicBezTo>
                        <a:pt x="133" y="10"/>
                        <a:pt x="129" y="10"/>
                        <a:pt x="124" y="11"/>
                      </a:cubicBezTo>
                      <a:cubicBezTo>
                        <a:pt x="124" y="12"/>
                        <a:pt x="127" y="12"/>
                        <a:pt x="129" y="12"/>
                      </a:cubicBezTo>
                      <a:close/>
                      <a:moveTo>
                        <a:pt x="161" y="14"/>
                      </a:moveTo>
                      <a:cubicBezTo>
                        <a:pt x="160" y="14"/>
                        <a:pt x="157" y="14"/>
                        <a:pt x="156" y="15"/>
                      </a:cubicBezTo>
                      <a:cubicBezTo>
                        <a:pt x="157" y="15"/>
                        <a:pt x="157" y="16"/>
                        <a:pt x="158" y="16"/>
                      </a:cubicBezTo>
                      <a:cubicBezTo>
                        <a:pt x="159" y="16"/>
                        <a:pt x="160" y="15"/>
                        <a:pt x="161" y="14"/>
                      </a:cubicBezTo>
                      <a:close/>
                      <a:moveTo>
                        <a:pt x="166" y="6"/>
                      </a:moveTo>
                      <a:cubicBezTo>
                        <a:pt x="165" y="6"/>
                        <a:pt x="163" y="6"/>
                        <a:pt x="162" y="7"/>
                      </a:cubicBezTo>
                      <a:cubicBezTo>
                        <a:pt x="162" y="7"/>
                        <a:pt x="165" y="6"/>
                        <a:pt x="166" y="6"/>
                      </a:cubicBezTo>
                      <a:close/>
                      <a:moveTo>
                        <a:pt x="829" y="312"/>
                      </a:moveTo>
                      <a:cubicBezTo>
                        <a:pt x="828" y="314"/>
                        <a:pt x="828" y="315"/>
                        <a:pt x="826" y="316"/>
                      </a:cubicBezTo>
                      <a:cubicBezTo>
                        <a:pt x="825" y="317"/>
                        <a:pt x="823" y="319"/>
                        <a:pt x="826" y="318"/>
                      </a:cubicBezTo>
                      <a:cubicBezTo>
                        <a:pt x="826" y="317"/>
                        <a:pt x="830" y="313"/>
                        <a:pt x="832" y="313"/>
                      </a:cubicBezTo>
                      <a:cubicBezTo>
                        <a:pt x="832" y="313"/>
                        <a:pt x="832" y="313"/>
                        <a:pt x="832" y="313"/>
                      </a:cubicBezTo>
                      <a:cubicBezTo>
                        <a:pt x="831" y="313"/>
                        <a:pt x="831" y="312"/>
                        <a:pt x="829" y="312"/>
                      </a:cubicBezTo>
                      <a:close/>
                      <a:moveTo>
                        <a:pt x="835" y="317"/>
                      </a:moveTo>
                      <a:cubicBezTo>
                        <a:pt x="834" y="317"/>
                        <a:pt x="834" y="317"/>
                        <a:pt x="833" y="318"/>
                      </a:cubicBezTo>
                      <a:cubicBezTo>
                        <a:pt x="833" y="319"/>
                        <a:pt x="834" y="318"/>
                        <a:pt x="835" y="317"/>
                      </a:cubicBezTo>
                      <a:close/>
                      <a:moveTo>
                        <a:pt x="731" y="324"/>
                      </a:moveTo>
                      <a:cubicBezTo>
                        <a:pt x="730" y="324"/>
                        <a:pt x="730" y="324"/>
                        <a:pt x="730" y="324"/>
                      </a:cubicBezTo>
                      <a:cubicBezTo>
                        <a:pt x="729" y="325"/>
                        <a:pt x="730" y="325"/>
                        <a:pt x="731" y="324"/>
                      </a:cubicBezTo>
                      <a:close/>
                      <a:moveTo>
                        <a:pt x="107" y="127"/>
                      </a:moveTo>
                      <a:cubicBezTo>
                        <a:pt x="107" y="126"/>
                        <a:pt x="107" y="126"/>
                        <a:pt x="107" y="126"/>
                      </a:cubicBezTo>
                      <a:cubicBezTo>
                        <a:pt x="106" y="127"/>
                        <a:pt x="107" y="127"/>
                        <a:pt x="107" y="127"/>
                      </a:cubicBezTo>
                      <a:close/>
                      <a:moveTo>
                        <a:pt x="770" y="230"/>
                      </a:moveTo>
                      <a:cubicBezTo>
                        <a:pt x="770" y="229"/>
                        <a:pt x="770" y="229"/>
                        <a:pt x="770" y="228"/>
                      </a:cubicBezTo>
                      <a:cubicBezTo>
                        <a:pt x="770" y="229"/>
                        <a:pt x="770" y="230"/>
                        <a:pt x="770" y="230"/>
                      </a:cubicBezTo>
                      <a:close/>
                      <a:moveTo>
                        <a:pt x="901" y="261"/>
                      </a:moveTo>
                      <a:cubicBezTo>
                        <a:pt x="902" y="260"/>
                        <a:pt x="902" y="259"/>
                        <a:pt x="902" y="259"/>
                      </a:cubicBezTo>
                      <a:cubicBezTo>
                        <a:pt x="901" y="259"/>
                        <a:pt x="901" y="259"/>
                        <a:pt x="900" y="260"/>
                      </a:cubicBezTo>
                      <a:cubicBezTo>
                        <a:pt x="899" y="261"/>
                        <a:pt x="901" y="261"/>
                        <a:pt x="901" y="261"/>
                      </a:cubicBezTo>
                      <a:close/>
                      <a:moveTo>
                        <a:pt x="89" y="144"/>
                      </a:moveTo>
                      <a:cubicBezTo>
                        <a:pt x="90" y="144"/>
                        <a:pt x="91" y="145"/>
                        <a:pt x="92" y="145"/>
                      </a:cubicBezTo>
                      <a:cubicBezTo>
                        <a:pt x="92" y="145"/>
                        <a:pt x="92" y="144"/>
                        <a:pt x="91" y="143"/>
                      </a:cubicBezTo>
                      <a:cubicBezTo>
                        <a:pt x="91" y="143"/>
                        <a:pt x="90" y="143"/>
                        <a:pt x="90" y="144"/>
                      </a:cubicBezTo>
                      <a:cubicBezTo>
                        <a:pt x="90" y="144"/>
                        <a:pt x="90" y="144"/>
                        <a:pt x="89" y="144"/>
                      </a:cubicBezTo>
                      <a:close/>
                      <a:moveTo>
                        <a:pt x="763" y="226"/>
                      </a:moveTo>
                      <a:cubicBezTo>
                        <a:pt x="765" y="226"/>
                        <a:pt x="765" y="226"/>
                        <a:pt x="766" y="226"/>
                      </a:cubicBezTo>
                      <a:cubicBezTo>
                        <a:pt x="766" y="225"/>
                        <a:pt x="766" y="225"/>
                        <a:pt x="767" y="224"/>
                      </a:cubicBezTo>
                      <a:cubicBezTo>
                        <a:pt x="766" y="224"/>
                        <a:pt x="765" y="225"/>
                        <a:pt x="764" y="225"/>
                      </a:cubicBezTo>
                      <a:cubicBezTo>
                        <a:pt x="764" y="225"/>
                        <a:pt x="764" y="226"/>
                        <a:pt x="763" y="226"/>
                      </a:cubicBezTo>
                      <a:close/>
                      <a:moveTo>
                        <a:pt x="63" y="140"/>
                      </a:moveTo>
                      <a:cubicBezTo>
                        <a:pt x="62" y="140"/>
                        <a:pt x="62" y="140"/>
                        <a:pt x="61" y="140"/>
                      </a:cubicBezTo>
                      <a:cubicBezTo>
                        <a:pt x="62" y="140"/>
                        <a:pt x="62" y="140"/>
                        <a:pt x="63" y="140"/>
                      </a:cubicBezTo>
                      <a:close/>
                      <a:moveTo>
                        <a:pt x="277" y="104"/>
                      </a:moveTo>
                      <a:cubicBezTo>
                        <a:pt x="278" y="104"/>
                        <a:pt x="279" y="104"/>
                        <a:pt x="280" y="104"/>
                      </a:cubicBezTo>
                      <a:cubicBezTo>
                        <a:pt x="280" y="103"/>
                        <a:pt x="278" y="103"/>
                        <a:pt x="277" y="104"/>
                      </a:cubicBezTo>
                      <a:close/>
                      <a:moveTo>
                        <a:pt x="414" y="67"/>
                      </a:moveTo>
                      <a:cubicBezTo>
                        <a:pt x="413" y="67"/>
                        <a:pt x="413" y="66"/>
                        <a:pt x="412" y="66"/>
                      </a:cubicBezTo>
                      <a:cubicBezTo>
                        <a:pt x="413" y="67"/>
                        <a:pt x="413" y="67"/>
                        <a:pt x="414" y="67"/>
                      </a:cubicBezTo>
                      <a:close/>
                      <a:moveTo>
                        <a:pt x="592" y="62"/>
                      </a:moveTo>
                      <a:cubicBezTo>
                        <a:pt x="592" y="63"/>
                        <a:pt x="589" y="64"/>
                        <a:pt x="589" y="64"/>
                      </a:cubicBezTo>
                      <a:cubicBezTo>
                        <a:pt x="587" y="65"/>
                        <a:pt x="595" y="65"/>
                        <a:pt x="598" y="65"/>
                      </a:cubicBezTo>
                      <a:cubicBezTo>
                        <a:pt x="598" y="64"/>
                        <a:pt x="603" y="64"/>
                        <a:pt x="600" y="63"/>
                      </a:cubicBezTo>
                      <a:cubicBezTo>
                        <a:pt x="598" y="62"/>
                        <a:pt x="595" y="62"/>
                        <a:pt x="592" y="62"/>
                      </a:cubicBezTo>
                      <a:close/>
                      <a:moveTo>
                        <a:pt x="296" y="127"/>
                      </a:moveTo>
                      <a:cubicBezTo>
                        <a:pt x="294" y="127"/>
                        <a:pt x="294" y="126"/>
                        <a:pt x="293" y="127"/>
                      </a:cubicBezTo>
                      <a:cubicBezTo>
                        <a:pt x="295" y="126"/>
                        <a:pt x="295" y="128"/>
                        <a:pt x="297" y="129"/>
                      </a:cubicBezTo>
                      <a:cubicBezTo>
                        <a:pt x="298" y="129"/>
                        <a:pt x="300" y="128"/>
                        <a:pt x="299" y="127"/>
                      </a:cubicBezTo>
                      <a:cubicBezTo>
                        <a:pt x="297" y="127"/>
                        <a:pt x="297" y="127"/>
                        <a:pt x="296" y="127"/>
                      </a:cubicBezTo>
                      <a:close/>
                      <a:moveTo>
                        <a:pt x="57" y="140"/>
                      </a:moveTo>
                      <a:cubicBezTo>
                        <a:pt x="58" y="141"/>
                        <a:pt x="58" y="142"/>
                        <a:pt x="59" y="142"/>
                      </a:cubicBezTo>
                      <a:cubicBezTo>
                        <a:pt x="60" y="142"/>
                        <a:pt x="60" y="142"/>
                        <a:pt x="60" y="142"/>
                      </a:cubicBezTo>
                      <a:cubicBezTo>
                        <a:pt x="60" y="140"/>
                        <a:pt x="59" y="140"/>
                        <a:pt x="57" y="140"/>
                      </a:cubicBezTo>
                      <a:close/>
                      <a:moveTo>
                        <a:pt x="978" y="226"/>
                      </a:moveTo>
                      <a:cubicBezTo>
                        <a:pt x="979" y="227"/>
                        <a:pt x="981" y="228"/>
                        <a:pt x="982" y="229"/>
                      </a:cubicBezTo>
                      <a:cubicBezTo>
                        <a:pt x="982" y="227"/>
                        <a:pt x="981" y="226"/>
                        <a:pt x="978" y="226"/>
                      </a:cubicBezTo>
                      <a:close/>
                      <a:moveTo>
                        <a:pt x="955" y="183"/>
                      </a:moveTo>
                      <a:cubicBezTo>
                        <a:pt x="954" y="184"/>
                        <a:pt x="954" y="184"/>
                        <a:pt x="955" y="184"/>
                      </a:cubicBezTo>
                      <a:cubicBezTo>
                        <a:pt x="955" y="184"/>
                        <a:pt x="955" y="184"/>
                        <a:pt x="955" y="183"/>
                      </a:cubicBezTo>
                      <a:close/>
                      <a:moveTo>
                        <a:pt x="971" y="225"/>
                      </a:moveTo>
                      <a:cubicBezTo>
                        <a:pt x="970" y="224"/>
                        <a:pt x="970" y="224"/>
                        <a:pt x="970" y="224"/>
                      </a:cubicBezTo>
                      <a:cubicBezTo>
                        <a:pt x="970" y="223"/>
                        <a:pt x="971" y="222"/>
                        <a:pt x="970" y="222"/>
                      </a:cubicBezTo>
                      <a:cubicBezTo>
                        <a:pt x="969" y="222"/>
                        <a:pt x="968" y="221"/>
                        <a:pt x="967" y="222"/>
                      </a:cubicBezTo>
                      <a:cubicBezTo>
                        <a:pt x="968" y="225"/>
                        <a:pt x="970" y="226"/>
                        <a:pt x="973" y="227"/>
                      </a:cubicBezTo>
                      <a:cubicBezTo>
                        <a:pt x="973" y="226"/>
                        <a:pt x="971" y="226"/>
                        <a:pt x="971" y="225"/>
                      </a:cubicBezTo>
                      <a:close/>
                      <a:moveTo>
                        <a:pt x="958" y="189"/>
                      </a:moveTo>
                      <a:cubicBezTo>
                        <a:pt x="957" y="190"/>
                        <a:pt x="954" y="191"/>
                        <a:pt x="953" y="191"/>
                      </a:cubicBezTo>
                      <a:cubicBezTo>
                        <a:pt x="954" y="191"/>
                        <a:pt x="952" y="194"/>
                        <a:pt x="950" y="195"/>
                      </a:cubicBezTo>
                      <a:cubicBezTo>
                        <a:pt x="950" y="196"/>
                        <a:pt x="952" y="194"/>
                        <a:pt x="954" y="194"/>
                      </a:cubicBezTo>
                      <a:cubicBezTo>
                        <a:pt x="955" y="194"/>
                        <a:pt x="957" y="192"/>
                        <a:pt x="958" y="193"/>
                      </a:cubicBezTo>
                      <a:cubicBezTo>
                        <a:pt x="960" y="192"/>
                        <a:pt x="960" y="189"/>
                        <a:pt x="958" y="189"/>
                      </a:cubicBezTo>
                      <a:close/>
                      <a:moveTo>
                        <a:pt x="220" y="7"/>
                      </a:moveTo>
                      <a:cubicBezTo>
                        <a:pt x="219" y="6"/>
                        <a:pt x="216" y="6"/>
                        <a:pt x="214" y="7"/>
                      </a:cubicBezTo>
                      <a:cubicBezTo>
                        <a:pt x="216" y="7"/>
                        <a:pt x="217" y="8"/>
                        <a:pt x="220" y="7"/>
                      </a:cubicBezTo>
                      <a:close/>
                      <a:moveTo>
                        <a:pt x="1117" y="143"/>
                      </a:moveTo>
                      <a:cubicBezTo>
                        <a:pt x="1117" y="144"/>
                        <a:pt x="1119" y="144"/>
                        <a:pt x="1120" y="143"/>
                      </a:cubicBezTo>
                      <a:cubicBezTo>
                        <a:pt x="1120" y="143"/>
                        <a:pt x="1119" y="142"/>
                        <a:pt x="1117" y="143"/>
                      </a:cubicBezTo>
                      <a:close/>
                      <a:moveTo>
                        <a:pt x="772" y="225"/>
                      </a:moveTo>
                      <a:cubicBezTo>
                        <a:pt x="774" y="223"/>
                        <a:pt x="770" y="224"/>
                        <a:pt x="770" y="223"/>
                      </a:cubicBezTo>
                      <a:cubicBezTo>
                        <a:pt x="770" y="224"/>
                        <a:pt x="769" y="225"/>
                        <a:pt x="768" y="225"/>
                      </a:cubicBezTo>
                      <a:cubicBezTo>
                        <a:pt x="768" y="226"/>
                        <a:pt x="768" y="226"/>
                        <a:pt x="768" y="226"/>
                      </a:cubicBezTo>
                      <a:cubicBezTo>
                        <a:pt x="770" y="226"/>
                        <a:pt x="769" y="228"/>
                        <a:pt x="771" y="227"/>
                      </a:cubicBezTo>
                      <a:cubicBezTo>
                        <a:pt x="773" y="226"/>
                        <a:pt x="774" y="223"/>
                        <a:pt x="772" y="225"/>
                      </a:cubicBezTo>
                      <a:close/>
                      <a:moveTo>
                        <a:pt x="1134" y="131"/>
                      </a:moveTo>
                      <a:cubicBezTo>
                        <a:pt x="1135" y="132"/>
                        <a:pt x="1135" y="131"/>
                        <a:pt x="1135" y="130"/>
                      </a:cubicBezTo>
                      <a:cubicBezTo>
                        <a:pt x="1134" y="130"/>
                        <a:pt x="1133" y="130"/>
                        <a:pt x="1132" y="131"/>
                      </a:cubicBezTo>
                      <a:cubicBezTo>
                        <a:pt x="1135" y="129"/>
                        <a:pt x="1128" y="128"/>
                        <a:pt x="1127" y="128"/>
                      </a:cubicBezTo>
                      <a:cubicBezTo>
                        <a:pt x="1126" y="127"/>
                        <a:pt x="1126" y="126"/>
                        <a:pt x="1125" y="126"/>
                      </a:cubicBezTo>
                      <a:cubicBezTo>
                        <a:pt x="1124" y="124"/>
                        <a:pt x="1120" y="125"/>
                        <a:pt x="1118" y="124"/>
                      </a:cubicBezTo>
                      <a:cubicBezTo>
                        <a:pt x="1120" y="124"/>
                        <a:pt x="1116" y="124"/>
                        <a:pt x="1116" y="124"/>
                      </a:cubicBezTo>
                      <a:cubicBezTo>
                        <a:pt x="1116" y="125"/>
                        <a:pt x="1119" y="124"/>
                        <a:pt x="1119" y="125"/>
                      </a:cubicBezTo>
                      <a:cubicBezTo>
                        <a:pt x="1117" y="125"/>
                        <a:pt x="1115" y="126"/>
                        <a:pt x="1115" y="125"/>
                      </a:cubicBezTo>
                      <a:cubicBezTo>
                        <a:pt x="1114" y="125"/>
                        <a:pt x="1114" y="125"/>
                        <a:pt x="1114" y="126"/>
                      </a:cubicBezTo>
                      <a:cubicBezTo>
                        <a:pt x="1113" y="126"/>
                        <a:pt x="1112" y="124"/>
                        <a:pt x="1114" y="124"/>
                      </a:cubicBezTo>
                      <a:cubicBezTo>
                        <a:pt x="1114" y="124"/>
                        <a:pt x="1113" y="124"/>
                        <a:pt x="1112" y="124"/>
                      </a:cubicBezTo>
                      <a:cubicBezTo>
                        <a:pt x="1111" y="124"/>
                        <a:pt x="1111" y="123"/>
                        <a:pt x="1110" y="123"/>
                      </a:cubicBezTo>
                      <a:cubicBezTo>
                        <a:pt x="1109" y="123"/>
                        <a:pt x="1106" y="123"/>
                        <a:pt x="1105" y="124"/>
                      </a:cubicBezTo>
                      <a:cubicBezTo>
                        <a:pt x="1105" y="124"/>
                        <a:pt x="1112" y="126"/>
                        <a:pt x="1107" y="128"/>
                      </a:cubicBezTo>
                      <a:cubicBezTo>
                        <a:pt x="1107" y="129"/>
                        <a:pt x="1109" y="129"/>
                        <a:pt x="1109" y="129"/>
                      </a:cubicBezTo>
                      <a:cubicBezTo>
                        <a:pt x="1110" y="129"/>
                        <a:pt x="1109" y="130"/>
                        <a:pt x="1108" y="131"/>
                      </a:cubicBezTo>
                      <a:cubicBezTo>
                        <a:pt x="1108" y="131"/>
                        <a:pt x="1108" y="128"/>
                        <a:pt x="1106" y="129"/>
                      </a:cubicBezTo>
                      <a:cubicBezTo>
                        <a:pt x="1104" y="130"/>
                        <a:pt x="1105" y="129"/>
                        <a:pt x="1103" y="128"/>
                      </a:cubicBezTo>
                      <a:cubicBezTo>
                        <a:pt x="1102" y="128"/>
                        <a:pt x="1102" y="126"/>
                        <a:pt x="1103" y="127"/>
                      </a:cubicBezTo>
                      <a:cubicBezTo>
                        <a:pt x="1103" y="125"/>
                        <a:pt x="1102" y="125"/>
                        <a:pt x="1102" y="123"/>
                      </a:cubicBezTo>
                      <a:cubicBezTo>
                        <a:pt x="1102" y="123"/>
                        <a:pt x="1103" y="121"/>
                        <a:pt x="1101" y="121"/>
                      </a:cubicBezTo>
                      <a:cubicBezTo>
                        <a:pt x="1101" y="121"/>
                        <a:pt x="1101" y="121"/>
                        <a:pt x="1101" y="122"/>
                      </a:cubicBezTo>
                      <a:cubicBezTo>
                        <a:pt x="1099" y="122"/>
                        <a:pt x="1099" y="119"/>
                        <a:pt x="1099" y="118"/>
                      </a:cubicBezTo>
                      <a:cubicBezTo>
                        <a:pt x="1096" y="117"/>
                        <a:pt x="1094" y="117"/>
                        <a:pt x="1092" y="116"/>
                      </a:cubicBezTo>
                      <a:cubicBezTo>
                        <a:pt x="1091" y="116"/>
                        <a:pt x="1090" y="116"/>
                        <a:pt x="1089" y="116"/>
                      </a:cubicBezTo>
                      <a:cubicBezTo>
                        <a:pt x="1088" y="115"/>
                        <a:pt x="1087" y="116"/>
                        <a:pt x="1086" y="115"/>
                      </a:cubicBezTo>
                      <a:cubicBezTo>
                        <a:pt x="1085" y="115"/>
                        <a:pt x="1085" y="114"/>
                        <a:pt x="1084" y="115"/>
                      </a:cubicBezTo>
                      <a:cubicBezTo>
                        <a:pt x="1083" y="115"/>
                        <a:pt x="1082" y="114"/>
                        <a:pt x="1084" y="114"/>
                      </a:cubicBezTo>
                      <a:cubicBezTo>
                        <a:pt x="1082" y="113"/>
                        <a:pt x="1081" y="112"/>
                        <a:pt x="1079" y="112"/>
                      </a:cubicBezTo>
                      <a:cubicBezTo>
                        <a:pt x="1080" y="112"/>
                        <a:pt x="1081" y="113"/>
                        <a:pt x="1082" y="114"/>
                      </a:cubicBezTo>
                      <a:cubicBezTo>
                        <a:pt x="1080" y="115"/>
                        <a:pt x="1080" y="113"/>
                        <a:pt x="1079" y="112"/>
                      </a:cubicBezTo>
                      <a:cubicBezTo>
                        <a:pt x="1078" y="112"/>
                        <a:pt x="1075" y="112"/>
                        <a:pt x="1075" y="110"/>
                      </a:cubicBezTo>
                      <a:cubicBezTo>
                        <a:pt x="1076" y="111"/>
                        <a:pt x="1076" y="111"/>
                        <a:pt x="1077" y="111"/>
                      </a:cubicBezTo>
                      <a:cubicBezTo>
                        <a:pt x="1074" y="110"/>
                        <a:pt x="1069" y="109"/>
                        <a:pt x="1065" y="108"/>
                      </a:cubicBezTo>
                      <a:cubicBezTo>
                        <a:pt x="1064" y="107"/>
                        <a:pt x="1063" y="107"/>
                        <a:pt x="1061" y="106"/>
                      </a:cubicBezTo>
                      <a:cubicBezTo>
                        <a:pt x="1060" y="105"/>
                        <a:pt x="1056" y="106"/>
                        <a:pt x="1057" y="105"/>
                      </a:cubicBezTo>
                      <a:cubicBezTo>
                        <a:pt x="1057" y="105"/>
                        <a:pt x="1058" y="105"/>
                        <a:pt x="1059" y="105"/>
                      </a:cubicBezTo>
                      <a:cubicBezTo>
                        <a:pt x="1058" y="103"/>
                        <a:pt x="1052" y="104"/>
                        <a:pt x="1049" y="103"/>
                      </a:cubicBezTo>
                      <a:cubicBezTo>
                        <a:pt x="1047" y="103"/>
                        <a:pt x="1043" y="103"/>
                        <a:pt x="1041" y="102"/>
                      </a:cubicBezTo>
                      <a:cubicBezTo>
                        <a:pt x="1038" y="101"/>
                        <a:pt x="1033" y="101"/>
                        <a:pt x="1030" y="101"/>
                      </a:cubicBezTo>
                      <a:cubicBezTo>
                        <a:pt x="1027" y="101"/>
                        <a:pt x="1025" y="101"/>
                        <a:pt x="1023" y="101"/>
                      </a:cubicBezTo>
                      <a:cubicBezTo>
                        <a:pt x="1021" y="101"/>
                        <a:pt x="1021" y="100"/>
                        <a:pt x="1018" y="100"/>
                      </a:cubicBezTo>
                      <a:cubicBezTo>
                        <a:pt x="1019" y="101"/>
                        <a:pt x="1020" y="101"/>
                        <a:pt x="1020" y="101"/>
                      </a:cubicBezTo>
                      <a:cubicBezTo>
                        <a:pt x="1018" y="103"/>
                        <a:pt x="1017" y="101"/>
                        <a:pt x="1016" y="101"/>
                      </a:cubicBezTo>
                      <a:cubicBezTo>
                        <a:pt x="1016" y="100"/>
                        <a:pt x="1014" y="100"/>
                        <a:pt x="1013" y="100"/>
                      </a:cubicBezTo>
                      <a:cubicBezTo>
                        <a:pt x="1007" y="100"/>
                        <a:pt x="1004" y="98"/>
                        <a:pt x="999" y="99"/>
                      </a:cubicBezTo>
                      <a:cubicBezTo>
                        <a:pt x="1000" y="99"/>
                        <a:pt x="1000" y="101"/>
                        <a:pt x="1000" y="102"/>
                      </a:cubicBezTo>
                      <a:cubicBezTo>
                        <a:pt x="999" y="102"/>
                        <a:pt x="996" y="103"/>
                        <a:pt x="998" y="103"/>
                      </a:cubicBezTo>
                      <a:cubicBezTo>
                        <a:pt x="999" y="103"/>
                        <a:pt x="1000" y="103"/>
                        <a:pt x="1001" y="103"/>
                      </a:cubicBezTo>
                      <a:cubicBezTo>
                        <a:pt x="1002" y="105"/>
                        <a:pt x="1004" y="106"/>
                        <a:pt x="1004" y="108"/>
                      </a:cubicBezTo>
                      <a:cubicBezTo>
                        <a:pt x="1003" y="108"/>
                        <a:pt x="1002" y="108"/>
                        <a:pt x="1002" y="109"/>
                      </a:cubicBezTo>
                      <a:cubicBezTo>
                        <a:pt x="1002" y="110"/>
                        <a:pt x="1002" y="110"/>
                        <a:pt x="1002" y="110"/>
                      </a:cubicBezTo>
                      <a:cubicBezTo>
                        <a:pt x="1001" y="109"/>
                        <a:pt x="1001" y="109"/>
                        <a:pt x="1001" y="109"/>
                      </a:cubicBezTo>
                      <a:cubicBezTo>
                        <a:pt x="1000" y="110"/>
                        <a:pt x="1000" y="110"/>
                        <a:pt x="1001" y="110"/>
                      </a:cubicBezTo>
                      <a:cubicBezTo>
                        <a:pt x="999" y="110"/>
                        <a:pt x="995" y="110"/>
                        <a:pt x="993" y="110"/>
                      </a:cubicBezTo>
                      <a:cubicBezTo>
                        <a:pt x="992" y="110"/>
                        <a:pt x="993" y="108"/>
                        <a:pt x="992" y="107"/>
                      </a:cubicBezTo>
                      <a:cubicBezTo>
                        <a:pt x="990" y="106"/>
                        <a:pt x="984" y="107"/>
                        <a:pt x="984" y="104"/>
                      </a:cubicBezTo>
                      <a:cubicBezTo>
                        <a:pt x="984" y="104"/>
                        <a:pt x="982" y="100"/>
                        <a:pt x="979" y="103"/>
                      </a:cubicBezTo>
                      <a:cubicBezTo>
                        <a:pt x="974" y="105"/>
                        <a:pt x="971" y="104"/>
                        <a:pt x="968" y="103"/>
                      </a:cubicBezTo>
                      <a:cubicBezTo>
                        <a:pt x="965" y="103"/>
                        <a:pt x="959" y="103"/>
                        <a:pt x="956" y="103"/>
                      </a:cubicBezTo>
                      <a:cubicBezTo>
                        <a:pt x="954" y="102"/>
                        <a:pt x="951" y="103"/>
                        <a:pt x="949" y="103"/>
                      </a:cubicBezTo>
                      <a:cubicBezTo>
                        <a:pt x="946" y="103"/>
                        <a:pt x="943" y="103"/>
                        <a:pt x="940" y="103"/>
                      </a:cubicBezTo>
                      <a:cubicBezTo>
                        <a:pt x="938" y="103"/>
                        <a:pt x="934" y="104"/>
                        <a:pt x="932" y="103"/>
                      </a:cubicBezTo>
                      <a:cubicBezTo>
                        <a:pt x="932" y="103"/>
                        <a:pt x="929" y="103"/>
                        <a:pt x="928" y="102"/>
                      </a:cubicBezTo>
                      <a:cubicBezTo>
                        <a:pt x="926" y="102"/>
                        <a:pt x="925" y="102"/>
                        <a:pt x="924" y="101"/>
                      </a:cubicBezTo>
                      <a:cubicBezTo>
                        <a:pt x="924" y="101"/>
                        <a:pt x="926" y="100"/>
                        <a:pt x="926" y="99"/>
                      </a:cubicBezTo>
                      <a:cubicBezTo>
                        <a:pt x="926" y="98"/>
                        <a:pt x="925" y="99"/>
                        <a:pt x="924" y="99"/>
                      </a:cubicBezTo>
                      <a:cubicBezTo>
                        <a:pt x="925" y="98"/>
                        <a:pt x="926" y="99"/>
                        <a:pt x="926" y="99"/>
                      </a:cubicBezTo>
                      <a:cubicBezTo>
                        <a:pt x="926" y="97"/>
                        <a:pt x="927" y="96"/>
                        <a:pt x="926" y="95"/>
                      </a:cubicBezTo>
                      <a:cubicBezTo>
                        <a:pt x="924" y="94"/>
                        <a:pt x="923" y="93"/>
                        <a:pt x="921" y="92"/>
                      </a:cubicBezTo>
                      <a:cubicBezTo>
                        <a:pt x="916" y="91"/>
                        <a:pt x="910" y="91"/>
                        <a:pt x="905" y="90"/>
                      </a:cubicBezTo>
                      <a:cubicBezTo>
                        <a:pt x="900" y="90"/>
                        <a:pt x="892" y="91"/>
                        <a:pt x="885" y="92"/>
                      </a:cubicBezTo>
                      <a:cubicBezTo>
                        <a:pt x="877" y="93"/>
                        <a:pt x="872" y="93"/>
                        <a:pt x="869" y="91"/>
                      </a:cubicBezTo>
                      <a:cubicBezTo>
                        <a:pt x="870" y="91"/>
                        <a:pt x="871" y="91"/>
                        <a:pt x="872" y="91"/>
                      </a:cubicBezTo>
                      <a:cubicBezTo>
                        <a:pt x="872" y="90"/>
                        <a:pt x="870" y="89"/>
                        <a:pt x="868" y="89"/>
                      </a:cubicBezTo>
                      <a:cubicBezTo>
                        <a:pt x="866" y="88"/>
                        <a:pt x="865" y="88"/>
                        <a:pt x="862" y="89"/>
                      </a:cubicBezTo>
                      <a:cubicBezTo>
                        <a:pt x="861" y="89"/>
                        <a:pt x="859" y="90"/>
                        <a:pt x="857" y="90"/>
                      </a:cubicBezTo>
                      <a:cubicBezTo>
                        <a:pt x="861" y="88"/>
                        <a:pt x="863" y="87"/>
                        <a:pt x="861" y="87"/>
                      </a:cubicBezTo>
                      <a:cubicBezTo>
                        <a:pt x="859" y="87"/>
                        <a:pt x="857" y="88"/>
                        <a:pt x="857" y="86"/>
                      </a:cubicBezTo>
                      <a:cubicBezTo>
                        <a:pt x="858" y="84"/>
                        <a:pt x="847" y="88"/>
                        <a:pt x="850" y="84"/>
                      </a:cubicBezTo>
                      <a:cubicBezTo>
                        <a:pt x="851" y="84"/>
                        <a:pt x="851" y="85"/>
                        <a:pt x="853" y="84"/>
                      </a:cubicBezTo>
                      <a:cubicBezTo>
                        <a:pt x="854" y="84"/>
                        <a:pt x="854" y="84"/>
                        <a:pt x="856" y="84"/>
                      </a:cubicBezTo>
                      <a:cubicBezTo>
                        <a:pt x="858" y="84"/>
                        <a:pt x="857" y="83"/>
                        <a:pt x="857" y="83"/>
                      </a:cubicBezTo>
                      <a:cubicBezTo>
                        <a:pt x="854" y="82"/>
                        <a:pt x="851" y="81"/>
                        <a:pt x="847" y="80"/>
                      </a:cubicBezTo>
                      <a:cubicBezTo>
                        <a:pt x="845" y="80"/>
                        <a:pt x="843" y="80"/>
                        <a:pt x="840" y="80"/>
                      </a:cubicBezTo>
                      <a:cubicBezTo>
                        <a:pt x="837" y="80"/>
                        <a:pt x="835" y="82"/>
                        <a:pt x="832" y="84"/>
                      </a:cubicBezTo>
                      <a:cubicBezTo>
                        <a:pt x="829" y="86"/>
                        <a:pt x="822" y="86"/>
                        <a:pt x="822" y="84"/>
                      </a:cubicBezTo>
                      <a:cubicBezTo>
                        <a:pt x="824" y="84"/>
                        <a:pt x="823" y="84"/>
                        <a:pt x="823" y="84"/>
                      </a:cubicBezTo>
                      <a:cubicBezTo>
                        <a:pt x="824" y="84"/>
                        <a:pt x="826" y="84"/>
                        <a:pt x="828" y="84"/>
                      </a:cubicBezTo>
                      <a:cubicBezTo>
                        <a:pt x="829" y="83"/>
                        <a:pt x="827" y="83"/>
                        <a:pt x="827" y="83"/>
                      </a:cubicBezTo>
                      <a:cubicBezTo>
                        <a:pt x="827" y="82"/>
                        <a:pt x="829" y="81"/>
                        <a:pt x="827" y="81"/>
                      </a:cubicBezTo>
                      <a:cubicBezTo>
                        <a:pt x="829" y="81"/>
                        <a:pt x="830" y="82"/>
                        <a:pt x="829" y="83"/>
                      </a:cubicBezTo>
                      <a:cubicBezTo>
                        <a:pt x="830" y="82"/>
                        <a:pt x="831" y="82"/>
                        <a:pt x="831" y="82"/>
                      </a:cubicBezTo>
                      <a:cubicBezTo>
                        <a:pt x="833" y="81"/>
                        <a:pt x="829" y="84"/>
                        <a:pt x="829" y="84"/>
                      </a:cubicBezTo>
                      <a:cubicBezTo>
                        <a:pt x="838" y="80"/>
                        <a:pt x="833" y="80"/>
                        <a:pt x="829" y="80"/>
                      </a:cubicBezTo>
                      <a:cubicBezTo>
                        <a:pt x="826" y="80"/>
                        <a:pt x="824" y="80"/>
                        <a:pt x="821" y="81"/>
                      </a:cubicBezTo>
                      <a:cubicBezTo>
                        <a:pt x="818" y="82"/>
                        <a:pt x="818" y="82"/>
                        <a:pt x="817" y="81"/>
                      </a:cubicBezTo>
                      <a:cubicBezTo>
                        <a:pt x="818" y="80"/>
                        <a:pt x="819" y="81"/>
                        <a:pt x="819" y="81"/>
                      </a:cubicBezTo>
                      <a:cubicBezTo>
                        <a:pt x="823" y="78"/>
                        <a:pt x="825" y="79"/>
                        <a:pt x="826" y="80"/>
                      </a:cubicBezTo>
                      <a:cubicBezTo>
                        <a:pt x="829" y="80"/>
                        <a:pt x="832" y="80"/>
                        <a:pt x="835" y="80"/>
                      </a:cubicBezTo>
                      <a:cubicBezTo>
                        <a:pt x="832" y="77"/>
                        <a:pt x="821" y="78"/>
                        <a:pt x="814" y="77"/>
                      </a:cubicBezTo>
                      <a:cubicBezTo>
                        <a:pt x="810" y="77"/>
                        <a:pt x="807" y="77"/>
                        <a:pt x="802" y="77"/>
                      </a:cubicBezTo>
                      <a:cubicBezTo>
                        <a:pt x="798" y="77"/>
                        <a:pt x="795" y="76"/>
                        <a:pt x="793" y="76"/>
                      </a:cubicBezTo>
                      <a:cubicBezTo>
                        <a:pt x="793" y="76"/>
                        <a:pt x="793" y="77"/>
                        <a:pt x="794" y="77"/>
                      </a:cubicBezTo>
                      <a:cubicBezTo>
                        <a:pt x="795" y="77"/>
                        <a:pt x="794" y="78"/>
                        <a:pt x="795" y="78"/>
                      </a:cubicBezTo>
                      <a:cubicBezTo>
                        <a:pt x="794" y="78"/>
                        <a:pt x="791" y="79"/>
                        <a:pt x="789" y="79"/>
                      </a:cubicBezTo>
                      <a:cubicBezTo>
                        <a:pt x="788" y="79"/>
                        <a:pt x="787" y="78"/>
                        <a:pt x="785" y="79"/>
                      </a:cubicBezTo>
                      <a:cubicBezTo>
                        <a:pt x="782" y="79"/>
                        <a:pt x="782" y="81"/>
                        <a:pt x="783" y="82"/>
                      </a:cubicBezTo>
                      <a:cubicBezTo>
                        <a:pt x="782" y="81"/>
                        <a:pt x="785" y="81"/>
                        <a:pt x="786" y="81"/>
                      </a:cubicBezTo>
                      <a:cubicBezTo>
                        <a:pt x="787" y="81"/>
                        <a:pt x="789" y="81"/>
                        <a:pt x="790" y="81"/>
                      </a:cubicBezTo>
                      <a:cubicBezTo>
                        <a:pt x="788" y="82"/>
                        <a:pt x="787" y="82"/>
                        <a:pt x="787" y="82"/>
                      </a:cubicBezTo>
                      <a:cubicBezTo>
                        <a:pt x="786" y="82"/>
                        <a:pt x="785" y="83"/>
                        <a:pt x="785" y="84"/>
                      </a:cubicBezTo>
                      <a:cubicBezTo>
                        <a:pt x="784" y="84"/>
                        <a:pt x="784" y="84"/>
                        <a:pt x="783" y="84"/>
                      </a:cubicBezTo>
                      <a:cubicBezTo>
                        <a:pt x="786" y="84"/>
                        <a:pt x="787" y="85"/>
                        <a:pt x="787" y="87"/>
                      </a:cubicBezTo>
                      <a:cubicBezTo>
                        <a:pt x="786" y="87"/>
                        <a:pt x="782" y="88"/>
                        <a:pt x="781" y="87"/>
                      </a:cubicBezTo>
                      <a:cubicBezTo>
                        <a:pt x="781" y="87"/>
                        <a:pt x="779" y="85"/>
                        <a:pt x="777" y="87"/>
                      </a:cubicBezTo>
                      <a:cubicBezTo>
                        <a:pt x="777" y="86"/>
                        <a:pt x="776" y="86"/>
                        <a:pt x="774" y="86"/>
                      </a:cubicBezTo>
                      <a:cubicBezTo>
                        <a:pt x="773" y="89"/>
                        <a:pt x="774" y="88"/>
                        <a:pt x="776" y="89"/>
                      </a:cubicBezTo>
                      <a:cubicBezTo>
                        <a:pt x="776" y="89"/>
                        <a:pt x="775" y="89"/>
                        <a:pt x="773" y="89"/>
                      </a:cubicBezTo>
                      <a:cubicBezTo>
                        <a:pt x="774" y="89"/>
                        <a:pt x="774" y="90"/>
                        <a:pt x="774" y="90"/>
                      </a:cubicBezTo>
                      <a:cubicBezTo>
                        <a:pt x="773" y="90"/>
                        <a:pt x="773" y="90"/>
                        <a:pt x="772" y="90"/>
                      </a:cubicBezTo>
                      <a:cubicBezTo>
                        <a:pt x="773" y="90"/>
                        <a:pt x="774" y="90"/>
                        <a:pt x="774" y="90"/>
                      </a:cubicBezTo>
                      <a:cubicBezTo>
                        <a:pt x="769" y="90"/>
                        <a:pt x="767" y="87"/>
                        <a:pt x="762" y="86"/>
                      </a:cubicBezTo>
                      <a:cubicBezTo>
                        <a:pt x="761" y="86"/>
                        <a:pt x="760" y="86"/>
                        <a:pt x="759" y="86"/>
                      </a:cubicBezTo>
                      <a:cubicBezTo>
                        <a:pt x="757" y="86"/>
                        <a:pt x="754" y="87"/>
                        <a:pt x="753" y="87"/>
                      </a:cubicBezTo>
                      <a:cubicBezTo>
                        <a:pt x="751" y="87"/>
                        <a:pt x="751" y="89"/>
                        <a:pt x="750" y="89"/>
                      </a:cubicBezTo>
                      <a:cubicBezTo>
                        <a:pt x="751" y="87"/>
                        <a:pt x="746" y="88"/>
                        <a:pt x="745" y="88"/>
                      </a:cubicBezTo>
                      <a:cubicBezTo>
                        <a:pt x="741" y="88"/>
                        <a:pt x="740" y="86"/>
                        <a:pt x="738" y="85"/>
                      </a:cubicBezTo>
                      <a:cubicBezTo>
                        <a:pt x="738" y="85"/>
                        <a:pt x="737" y="82"/>
                        <a:pt x="734" y="85"/>
                      </a:cubicBezTo>
                      <a:cubicBezTo>
                        <a:pt x="732" y="87"/>
                        <a:pt x="731" y="90"/>
                        <a:pt x="732" y="90"/>
                      </a:cubicBezTo>
                      <a:cubicBezTo>
                        <a:pt x="729" y="90"/>
                        <a:pt x="726" y="95"/>
                        <a:pt x="724" y="93"/>
                      </a:cubicBezTo>
                      <a:cubicBezTo>
                        <a:pt x="723" y="92"/>
                        <a:pt x="720" y="92"/>
                        <a:pt x="719" y="91"/>
                      </a:cubicBezTo>
                      <a:cubicBezTo>
                        <a:pt x="717" y="90"/>
                        <a:pt x="714" y="90"/>
                        <a:pt x="713" y="88"/>
                      </a:cubicBezTo>
                      <a:cubicBezTo>
                        <a:pt x="713" y="87"/>
                        <a:pt x="712" y="86"/>
                        <a:pt x="711" y="86"/>
                      </a:cubicBezTo>
                      <a:cubicBezTo>
                        <a:pt x="710" y="86"/>
                        <a:pt x="709" y="86"/>
                        <a:pt x="710" y="85"/>
                      </a:cubicBezTo>
                      <a:cubicBezTo>
                        <a:pt x="712" y="85"/>
                        <a:pt x="713" y="84"/>
                        <a:pt x="714" y="85"/>
                      </a:cubicBezTo>
                      <a:cubicBezTo>
                        <a:pt x="713" y="84"/>
                        <a:pt x="712" y="84"/>
                        <a:pt x="711" y="83"/>
                      </a:cubicBezTo>
                      <a:cubicBezTo>
                        <a:pt x="712" y="84"/>
                        <a:pt x="712" y="84"/>
                        <a:pt x="712" y="84"/>
                      </a:cubicBezTo>
                      <a:cubicBezTo>
                        <a:pt x="708" y="86"/>
                        <a:pt x="705" y="83"/>
                        <a:pt x="706" y="81"/>
                      </a:cubicBezTo>
                      <a:cubicBezTo>
                        <a:pt x="708" y="81"/>
                        <a:pt x="709" y="84"/>
                        <a:pt x="714" y="82"/>
                      </a:cubicBezTo>
                      <a:cubicBezTo>
                        <a:pt x="712" y="82"/>
                        <a:pt x="714" y="81"/>
                        <a:pt x="715" y="81"/>
                      </a:cubicBezTo>
                      <a:cubicBezTo>
                        <a:pt x="713" y="81"/>
                        <a:pt x="714" y="79"/>
                        <a:pt x="712" y="79"/>
                      </a:cubicBezTo>
                      <a:cubicBezTo>
                        <a:pt x="710" y="78"/>
                        <a:pt x="707" y="79"/>
                        <a:pt x="706" y="78"/>
                      </a:cubicBezTo>
                      <a:cubicBezTo>
                        <a:pt x="708" y="78"/>
                        <a:pt x="709" y="78"/>
                        <a:pt x="711" y="77"/>
                      </a:cubicBezTo>
                      <a:cubicBezTo>
                        <a:pt x="710" y="77"/>
                        <a:pt x="710" y="77"/>
                        <a:pt x="710" y="77"/>
                      </a:cubicBezTo>
                      <a:cubicBezTo>
                        <a:pt x="711" y="77"/>
                        <a:pt x="712" y="77"/>
                        <a:pt x="713" y="77"/>
                      </a:cubicBezTo>
                      <a:cubicBezTo>
                        <a:pt x="712" y="77"/>
                        <a:pt x="711" y="77"/>
                        <a:pt x="709" y="77"/>
                      </a:cubicBezTo>
                      <a:cubicBezTo>
                        <a:pt x="711" y="77"/>
                        <a:pt x="711" y="77"/>
                        <a:pt x="712" y="76"/>
                      </a:cubicBezTo>
                      <a:cubicBezTo>
                        <a:pt x="711" y="76"/>
                        <a:pt x="709" y="76"/>
                        <a:pt x="707" y="75"/>
                      </a:cubicBezTo>
                      <a:cubicBezTo>
                        <a:pt x="709" y="75"/>
                        <a:pt x="710" y="75"/>
                        <a:pt x="712" y="74"/>
                      </a:cubicBezTo>
                      <a:cubicBezTo>
                        <a:pt x="712" y="73"/>
                        <a:pt x="709" y="74"/>
                        <a:pt x="709" y="74"/>
                      </a:cubicBezTo>
                      <a:cubicBezTo>
                        <a:pt x="710" y="73"/>
                        <a:pt x="710" y="73"/>
                        <a:pt x="710" y="73"/>
                      </a:cubicBezTo>
                      <a:cubicBezTo>
                        <a:pt x="709" y="72"/>
                        <a:pt x="706" y="72"/>
                        <a:pt x="706" y="72"/>
                      </a:cubicBezTo>
                      <a:cubicBezTo>
                        <a:pt x="705" y="71"/>
                        <a:pt x="704" y="71"/>
                        <a:pt x="703" y="71"/>
                      </a:cubicBezTo>
                      <a:cubicBezTo>
                        <a:pt x="702" y="71"/>
                        <a:pt x="701" y="71"/>
                        <a:pt x="700" y="71"/>
                      </a:cubicBezTo>
                      <a:cubicBezTo>
                        <a:pt x="701" y="71"/>
                        <a:pt x="702" y="71"/>
                        <a:pt x="704" y="71"/>
                      </a:cubicBezTo>
                      <a:cubicBezTo>
                        <a:pt x="703" y="71"/>
                        <a:pt x="701" y="70"/>
                        <a:pt x="700" y="71"/>
                      </a:cubicBezTo>
                      <a:cubicBezTo>
                        <a:pt x="699" y="70"/>
                        <a:pt x="698" y="70"/>
                        <a:pt x="696" y="71"/>
                      </a:cubicBezTo>
                      <a:cubicBezTo>
                        <a:pt x="696" y="71"/>
                        <a:pt x="696" y="71"/>
                        <a:pt x="696" y="71"/>
                      </a:cubicBezTo>
                      <a:cubicBezTo>
                        <a:pt x="695" y="71"/>
                        <a:pt x="693" y="71"/>
                        <a:pt x="692" y="71"/>
                      </a:cubicBezTo>
                      <a:cubicBezTo>
                        <a:pt x="692" y="71"/>
                        <a:pt x="690" y="71"/>
                        <a:pt x="692" y="71"/>
                      </a:cubicBezTo>
                      <a:cubicBezTo>
                        <a:pt x="692" y="70"/>
                        <a:pt x="688" y="71"/>
                        <a:pt x="687" y="71"/>
                      </a:cubicBezTo>
                      <a:cubicBezTo>
                        <a:pt x="687" y="71"/>
                        <a:pt x="687" y="71"/>
                        <a:pt x="687" y="70"/>
                      </a:cubicBezTo>
                      <a:cubicBezTo>
                        <a:pt x="686" y="70"/>
                        <a:pt x="685" y="70"/>
                        <a:pt x="685" y="70"/>
                      </a:cubicBezTo>
                      <a:cubicBezTo>
                        <a:pt x="684" y="69"/>
                        <a:pt x="682" y="69"/>
                        <a:pt x="680" y="69"/>
                      </a:cubicBezTo>
                      <a:cubicBezTo>
                        <a:pt x="678" y="68"/>
                        <a:pt x="676" y="69"/>
                        <a:pt x="676" y="68"/>
                      </a:cubicBezTo>
                      <a:cubicBezTo>
                        <a:pt x="676" y="69"/>
                        <a:pt x="676" y="69"/>
                        <a:pt x="676" y="69"/>
                      </a:cubicBezTo>
                      <a:cubicBezTo>
                        <a:pt x="673" y="70"/>
                        <a:pt x="673" y="69"/>
                        <a:pt x="673" y="69"/>
                      </a:cubicBezTo>
                      <a:cubicBezTo>
                        <a:pt x="670" y="71"/>
                        <a:pt x="672" y="72"/>
                        <a:pt x="673" y="73"/>
                      </a:cubicBezTo>
                      <a:cubicBezTo>
                        <a:pt x="670" y="73"/>
                        <a:pt x="673" y="75"/>
                        <a:pt x="670" y="75"/>
                      </a:cubicBezTo>
                      <a:cubicBezTo>
                        <a:pt x="667" y="75"/>
                        <a:pt x="667" y="75"/>
                        <a:pt x="665" y="75"/>
                      </a:cubicBezTo>
                      <a:cubicBezTo>
                        <a:pt x="662" y="75"/>
                        <a:pt x="657" y="75"/>
                        <a:pt x="654" y="75"/>
                      </a:cubicBezTo>
                      <a:cubicBezTo>
                        <a:pt x="650" y="75"/>
                        <a:pt x="646" y="74"/>
                        <a:pt x="642" y="74"/>
                      </a:cubicBezTo>
                      <a:cubicBezTo>
                        <a:pt x="639" y="74"/>
                        <a:pt x="636" y="73"/>
                        <a:pt x="637" y="71"/>
                      </a:cubicBezTo>
                      <a:cubicBezTo>
                        <a:pt x="638" y="71"/>
                        <a:pt x="639" y="71"/>
                        <a:pt x="640" y="71"/>
                      </a:cubicBezTo>
                      <a:cubicBezTo>
                        <a:pt x="641" y="68"/>
                        <a:pt x="630" y="70"/>
                        <a:pt x="627" y="70"/>
                      </a:cubicBezTo>
                      <a:cubicBezTo>
                        <a:pt x="620" y="69"/>
                        <a:pt x="612" y="69"/>
                        <a:pt x="602" y="71"/>
                      </a:cubicBezTo>
                      <a:cubicBezTo>
                        <a:pt x="603" y="71"/>
                        <a:pt x="604" y="72"/>
                        <a:pt x="606" y="71"/>
                      </a:cubicBezTo>
                      <a:cubicBezTo>
                        <a:pt x="603" y="72"/>
                        <a:pt x="603" y="71"/>
                        <a:pt x="601" y="71"/>
                      </a:cubicBezTo>
                      <a:cubicBezTo>
                        <a:pt x="600" y="71"/>
                        <a:pt x="602" y="70"/>
                        <a:pt x="602" y="70"/>
                      </a:cubicBezTo>
                      <a:cubicBezTo>
                        <a:pt x="602" y="68"/>
                        <a:pt x="600" y="67"/>
                        <a:pt x="598" y="66"/>
                      </a:cubicBezTo>
                      <a:cubicBezTo>
                        <a:pt x="598" y="67"/>
                        <a:pt x="598" y="68"/>
                        <a:pt x="598" y="68"/>
                      </a:cubicBezTo>
                      <a:cubicBezTo>
                        <a:pt x="595" y="70"/>
                        <a:pt x="592" y="69"/>
                        <a:pt x="590" y="69"/>
                      </a:cubicBezTo>
                      <a:cubicBezTo>
                        <a:pt x="589" y="69"/>
                        <a:pt x="585" y="66"/>
                        <a:pt x="589" y="66"/>
                      </a:cubicBezTo>
                      <a:cubicBezTo>
                        <a:pt x="588" y="66"/>
                        <a:pt x="587" y="65"/>
                        <a:pt x="586" y="66"/>
                      </a:cubicBezTo>
                      <a:cubicBezTo>
                        <a:pt x="585" y="68"/>
                        <a:pt x="583" y="66"/>
                        <a:pt x="583" y="66"/>
                      </a:cubicBezTo>
                      <a:cubicBezTo>
                        <a:pt x="581" y="66"/>
                        <a:pt x="579" y="65"/>
                        <a:pt x="578" y="66"/>
                      </a:cubicBezTo>
                      <a:cubicBezTo>
                        <a:pt x="576" y="67"/>
                        <a:pt x="576" y="67"/>
                        <a:pt x="575" y="68"/>
                      </a:cubicBezTo>
                      <a:cubicBezTo>
                        <a:pt x="573" y="71"/>
                        <a:pt x="584" y="66"/>
                        <a:pt x="584" y="69"/>
                      </a:cubicBezTo>
                      <a:cubicBezTo>
                        <a:pt x="580" y="70"/>
                        <a:pt x="575" y="71"/>
                        <a:pt x="573" y="71"/>
                      </a:cubicBezTo>
                      <a:cubicBezTo>
                        <a:pt x="573" y="71"/>
                        <a:pt x="573" y="71"/>
                        <a:pt x="574" y="71"/>
                      </a:cubicBezTo>
                      <a:cubicBezTo>
                        <a:pt x="573" y="71"/>
                        <a:pt x="570" y="71"/>
                        <a:pt x="569" y="71"/>
                      </a:cubicBezTo>
                      <a:cubicBezTo>
                        <a:pt x="568" y="72"/>
                        <a:pt x="567" y="72"/>
                        <a:pt x="565" y="72"/>
                      </a:cubicBezTo>
                      <a:cubicBezTo>
                        <a:pt x="567" y="72"/>
                        <a:pt x="562" y="73"/>
                        <a:pt x="561" y="73"/>
                      </a:cubicBezTo>
                      <a:cubicBezTo>
                        <a:pt x="559" y="73"/>
                        <a:pt x="558" y="73"/>
                        <a:pt x="556" y="73"/>
                      </a:cubicBezTo>
                      <a:cubicBezTo>
                        <a:pt x="555" y="73"/>
                        <a:pt x="554" y="73"/>
                        <a:pt x="553" y="73"/>
                      </a:cubicBezTo>
                      <a:cubicBezTo>
                        <a:pt x="551" y="73"/>
                        <a:pt x="550" y="74"/>
                        <a:pt x="551" y="75"/>
                      </a:cubicBezTo>
                      <a:cubicBezTo>
                        <a:pt x="547" y="76"/>
                        <a:pt x="545" y="77"/>
                        <a:pt x="543" y="77"/>
                      </a:cubicBezTo>
                      <a:cubicBezTo>
                        <a:pt x="544" y="77"/>
                        <a:pt x="547" y="76"/>
                        <a:pt x="549" y="74"/>
                      </a:cubicBezTo>
                      <a:cubicBezTo>
                        <a:pt x="550" y="73"/>
                        <a:pt x="550" y="72"/>
                        <a:pt x="552" y="72"/>
                      </a:cubicBezTo>
                      <a:cubicBezTo>
                        <a:pt x="553" y="72"/>
                        <a:pt x="554" y="72"/>
                        <a:pt x="556" y="71"/>
                      </a:cubicBezTo>
                      <a:cubicBezTo>
                        <a:pt x="556" y="71"/>
                        <a:pt x="559" y="70"/>
                        <a:pt x="559" y="70"/>
                      </a:cubicBezTo>
                      <a:cubicBezTo>
                        <a:pt x="561" y="69"/>
                        <a:pt x="563" y="69"/>
                        <a:pt x="565" y="69"/>
                      </a:cubicBezTo>
                      <a:cubicBezTo>
                        <a:pt x="567" y="69"/>
                        <a:pt x="567" y="68"/>
                        <a:pt x="568" y="67"/>
                      </a:cubicBezTo>
                      <a:cubicBezTo>
                        <a:pt x="571" y="66"/>
                        <a:pt x="575" y="66"/>
                        <a:pt x="577" y="64"/>
                      </a:cubicBezTo>
                      <a:cubicBezTo>
                        <a:pt x="577" y="64"/>
                        <a:pt x="575" y="64"/>
                        <a:pt x="575" y="64"/>
                      </a:cubicBezTo>
                      <a:cubicBezTo>
                        <a:pt x="576" y="64"/>
                        <a:pt x="578" y="64"/>
                        <a:pt x="580" y="63"/>
                      </a:cubicBezTo>
                      <a:cubicBezTo>
                        <a:pt x="580" y="63"/>
                        <a:pt x="580" y="63"/>
                        <a:pt x="579" y="63"/>
                      </a:cubicBezTo>
                      <a:cubicBezTo>
                        <a:pt x="582" y="62"/>
                        <a:pt x="584" y="62"/>
                        <a:pt x="587" y="61"/>
                      </a:cubicBezTo>
                      <a:cubicBezTo>
                        <a:pt x="588" y="60"/>
                        <a:pt x="589" y="61"/>
                        <a:pt x="589" y="61"/>
                      </a:cubicBezTo>
                      <a:cubicBezTo>
                        <a:pt x="590" y="61"/>
                        <a:pt x="591" y="60"/>
                        <a:pt x="592" y="59"/>
                      </a:cubicBezTo>
                      <a:cubicBezTo>
                        <a:pt x="593" y="58"/>
                        <a:pt x="594" y="59"/>
                        <a:pt x="595" y="59"/>
                      </a:cubicBezTo>
                      <a:cubicBezTo>
                        <a:pt x="597" y="58"/>
                        <a:pt x="598" y="58"/>
                        <a:pt x="600" y="57"/>
                      </a:cubicBezTo>
                      <a:cubicBezTo>
                        <a:pt x="606" y="55"/>
                        <a:pt x="602" y="53"/>
                        <a:pt x="601" y="53"/>
                      </a:cubicBezTo>
                      <a:cubicBezTo>
                        <a:pt x="600" y="52"/>
                        <a:pt x="598" y="54"/>
                        <a:pt x="598" y="52"/>
                      </a:cubicBezTo>
                      <a:cubicBezTo>
                        <a:pt x="598" y="51"/>
                        <a:pt x="595" y="51"/>
                        <a:pt x="595" y="51"/>
                      </a:cubicBezTo>
                      <a:cubicBezTo>
                        <a:pt x="600" y="51"/>
                        <a:pt x="600" y="53"/>
                        <a:pt x="603" y="53"/>
                      </a:cubicBezTo>
                      <a:cubicBezTo>
                        <a:pt x="604" y="52"/>
                        <a:pt x="606" y="51"/>
                        <a:pt x="605" y="51"/>
                      </a:cubicBezTo>
                      <a:cubicBezTo>
                        <a:pt x="604" y="50"/>
                        <a:pt x="603" y="51"/>
                        <a:pt x="603" y="50"/>
                      </a:cubicBezTo>
                      <a:cubicBezTo>
                        <a:pt x="602" y="49"/>
                        <a:pt x="603" y="46"/>
                        <a:pt x="600" y="47"/>
                      </a:cubicBezTo>
                      <a:cubicBezTo>
                        <a:pt x="600" y="48"/>
                        <a:pt x="600" y="48"/>
                        <a:pt x="601" y="48"/>
                      </a:cubicBezTo>
                      <a:cubicBezTo>
                        <a:pt x="600" y="48"/>
                        <a:pt x="600" y="48"/>
                        <a:pt x="598" y="49"/>
                      </a:cubicBezTo>
                      <a:cubicBezTo>
                        <a:pt x="598" y="48"/>
                        <a:pt x="598" y="47"/>
                        <a:pt x="597" y="46"/>
                      </a:cubicBezTo>
                      <a:cubicBezTo>
                        <a:pt x="597" y="46"/>
                        <a:pt x="595" y="45"/>
                        <a:pt x="592" y="46"/>
                      </a:cubicBezTo>
                      <a:cubicBezTo>
                        <a:pt x="593" y="45"/>
                        <a:pt x="593" y="45"/>
                        <a:pt x="593" y="45"/>
                      </a:cubicBezTo>
                      <a:cubicBezTo>
                        <a:pt x="594" y="45"/>
                        <a:pt x="595" y="45"/>
                        <a:pt x="596" y="45"/>
                      </a:cubicBezTo>
                      <a:cubicBezTo>
                        <a:pt x="596" y="45"/>
                        <a:pt x="595" y="44"/>
                        <a:pt x="592" y="45"/>
                      </a:cubicBezTo>
                      <a:cubicBezTo>
                        <a:pt x="593" y="45"/>
                        <a:pt x="593" y="45"/>
                        <a:pt x="593" y="45"/>
                      </a:cubicBezTo>
                      <a:cubicBezTo>
                        <a:pt x="591" y="44"/>
                        <a:pt x="584" y="43"/>
                        <a:pt x="583" y="43"/>
                      </a:cubicBezTo>
                      <a:cubicBezTo>
                        <a:pt x="580" y="43"/>
                        <a:pt x="578" y="43"/>
                        <a:pt x="574" y="43"/>
                      </a:cubicBezTo>
                      <a:cubicBezTo>
                        <a:pt x="570" y="44"/>
                        <a:pt x="568" y="43"/>
                        <a:pt x="564" y="44"/>
                      </a:cubicBezTo>
                      <a:cubicBezTo>
                        <a:pt x="565" y="45"/>
                        <a:pt x="561" y="45"/>
                        <a:pt x="560" y="45"/>
                      </a:cubicBezTo>
                      <a:cubicBezTo>
                        <a:pt x="558" y="45"/>
                        <a:pt x="554" y="45"/>
                        <a:pt x="553" y="45"/>
                      </a:cubicBezTo>
                      <a:cubicBezTo>
                        <a:pt x="554" y="45"/>
                        <a:pt x="561" y="42"/>
                        <a:pt x="559" y="41"/>
                      </a:cubicBezTo>
                      <a:cubicBezTo>
                        <a:pt x="557" y="40"/>
                        <a:pt x="550" y="41"/>
                        <a:pt x="546" y="41"/>
                      </a:cubicBezTo>
                      <a:cubicBezTo>
                        <a:pt x="547" y="41"/>
                        <a:pt x="548" y="41"/>
                        <a:pt x="550" y="40"/>
                      </a:cubicBezTo>
                      <a:cubicBezTo>
                        <a:pt x="545" y="40"/>
                        <a:pt x="541" y="40"/>
                        <a:pt x="536" y="40"/>
                      </a:cubicBezTo>
                      <a:cubicBezTo>
                        <a:pt x="540" y="39"/>
                        <a:pt x="542" y="40"/>
                        <a:pt x="545" y="39"/>
                      </a:cubicBezTo>
                      <a:cubicBezTo>
                        <a:pt x="547" y="39"/>
                        <a:pt x="550" y="38"/>
                        <a:pt x="551" y="39"/>
                      </a:cubicBezTo>
                      <a:cubicBezTo>
                        <a:pt x="550" y="37"/>
                        <a:pt x="547" y="37"/>
                        <a:pt x="545" y="37"/>
                      </a:cubicBezTo>
                      <a:cubicBezTo>
                        <a:pt x="543" y="36"/>
                        <a:pt x="541" y="36"/>
                        <a:pt x="539" y="35"/>
                      </a:cubicBezTo>
                      <a:cubicBezTo>
                        <a:pt x="536" y="35"/>
                        <a:pt x="534" y="36"/>
                        <a:pt x="530" y="36"/>
                      </a:cubicBezTo>
                      <a:cubicBezTo>
                        <a:pt x="528" y="36"/>
                        <a:pt x="523" y="39"/>
                        <a:pt x="522" y="38"/>
                      </a:cubicBezTo>
                      <a:cubicBezTo>
                        <a:pt x="522" y="39"/>
                        <a:pt x="522" y="39"/>
                        <a:pt x="522" y="39"/>
                      </a:cubicBezTo>
                      <a:cubicBezTo>
                        <a:pt x="521" y="39"/>
                        <a:pt x="520" y="39"/>
                        <a:pt x="517" y="40"/>
                      </a:cubicBezTo>
                      <a:cubicBezTo>
                        <a:pt x="517" y="41"/>
                        <a:pt x="517" y="41"/>
                        <a:pt x="517" y="41"/>
                      </a:cubicBezTo>
                      <a:cubicBezTo>
                        <a:pt x="516" y="40"/>
                        <a:pt x="514" y="43"/>
                        <a:pt x="516" y="43"/>
                      </a:cubicBezTo>
                      <a:cubicBezTo>
                        <a:pt x="517" y="43"/>
                        <a:pt x="517" y="43"/>
                        <a:pt x="516" y="45"/>
                      </a:cubicBezTo>
                      <a:cubicBezTo>
                        <a:pt x="515" y="45"/>
                        <a:pt x="523" y="46"/>
                        <a:pt x="525" y="46"/>
                      </a:cubicBezTo>
                      <a:cubicBezTo>
                        <a:pt x="522" y="46"/>
                        <a:pt x="521" y="45"/>
                        <a:pt x="518" y="45"/>
                      </a:cubicBezTo>
                      <a:cubicBezTo>
                        <a:pt x="517" y="45"/>
                        <a:pt x="516" y="45"/>
                        <a:pt x="514" y="45"/>
                      </a:cubicBezTo>
                      <a:cubicBezTo>
                        <a:pt x="509" y="46"/>
                        <a:pt x="506" y="45"/>
                        <a:pt x="502" y="45"/>
                      </a:cubicBezTo>
                      <a:cubicBezTo>
                        <a:pt x="501" y="48"/>
                        <a:pt x="508" y="46"/>
                        <a:pt x="507" y="49"/>
                      </a:cubicBezTo>
                      <a:cubicBezTo>
                        <a:pt x="503" y="49"/>
                        <a:pt x="501" y="47"/>
                        <a:pt x="495" y="48"/>
                      </a:cubicBezTo>
                      <a:cubicBezTo>
                        <a:pt x="497" y="49"/>
                        <a:pt x="492" y="49"/>
                        <a:pt x="492" y="49"/>
                      </a:cubicBezTo>
                      <a:cubicBezTo>
                        <a:pt x="492" y="49"/>
                        <a:pt x="493" y="49"/>
                        <a:pt x="493" y="50"/>
                      </a:cubicBezTo>
                      <a:cubicBezTo>
                        <a:pt x="492" y="50"/>
                        <a:pt x="490" y="50"/>
                        <a:pt x="489" y="50"/>
                      </a:cubicBezTo>
                      <a:cubicBezTo>
                        <a:pt x="488" y="50"/>
                        <a:pt x="486" y="51"/>
                        <a:pt x="485" y="51"/>
                      </a:cubicBezTo>
                      <a:cubicBezTo>
                        <a:pt x="483" y="51"/>
                        <a:pt x="484" y="50"/>
                        <a:pt x="482" y="50"/>
                      </a:cubicBezTo>
                      <a:cubicBezTo>
                        <a:pt x="481" y="51"/>
                        <a:pt x="479" y="51"/>
                        <a:pt x="478" y="51"/>
                      </a:cubicBezTo>
                      <a:cubicBezTo>
                        <a:pt x="479" y="50"/>
                        <a:pt x="481" y="50"/>
                        <a:pt x="482" y="49"/>
                      </a:cubicBezTo>
                      <a:cubicBezTo>
                        <a:pt x="481" y="49"/>
                        <a:pt x="480" y="48"/>
                        <a:pt x="478" y="48"/>
                      </a:cubicBezTo>
                      <a:cubicBezTo>
                        <a:pt x="480" y="48"/>
                        <a:pt x="482" y="48"/>
                        <a:pt x="483" y="49"/>
                      </a:cubicBezTo>
                      <a:cubicBezTo>
                        <a:pt x="483" y="48"/>
                        <a:pt x="483" y="48"/>
                        <a:pt x="483" y="48"/>
                      </a:cubicBezTo>
                      <a:cubicBezTo>
                        <a:pt x="484" y="47"/>
                        <a:pt x="485" y="48"/>
                        <a:pt x="485" y="48"/>
                      </a:cubicBezTo>
                      <a:cubicBezTo>
                        <a:pt x="488" y="45"/>
                        <a:pt x="478" y="48"/>
                        <a:pt x="477" y="47"/>
                      </a:cubicBezTo>
                      <a:cubicBezTo>
                        <a:pt x="477" y="48"/>
                        <a:pt x="478" y="48"/>
                        <a:pt x="478" y="48"/>
                      </a:cubicBezTo>
                      <a:cubicBezTo>
                        <a:pt x="474" y="48"/>
                        <a:pt x="469" y="49"/>
                        <a:pt x="464" y="48"/>
                      </a:cubicBezTo>
                      <a:cubicBezTo>
                        <a:pt x="465" y="49"/>
                        <a:pt x="466" y="49"/>
                        <a:pt x="467" y="49"/>
                      </a:cubicBezTo>
                      <a:cubicBezTo>
                        <a:pt x="464" y="50"/>
                        <a:pt x="463" y="48"/>
                        <a:pt x="461" y="49"/>
                      </a:cubicBezTo>
                      <a:cubicBezTo>
                        <a:pt x="458" y="50"/>
                        <a:pt x="459" y="51"/>
                        <a:pt x="460" y="51"/>
                      </a:cubicBezTo>
                      <a:cubicBezTo>
                        <a:pt x="458" y="50"/>
                        <a:pt x="462" y="50"/>
                        <a:pt x="463" y="50"/>
                      </a:cubicBezTo>
                      <a:cubicBezTo>
                        <a:pt x="464" y="50"/>
                        <a:pt x="466" y="51"/>
                        <a:pt x="467" y="50"/>
                      </a:cubicBezTo>
                      <a:cubicBezTo>
                        <a:pt x="462" y="51"/>
                        <a:pt x="458" y="51"/>
                        <a:pt x="453" y="51"/>
                      </a:cubicBezTo>
                      <a:cubicBezTo>
                        <a:pt x="449" y="52"/>
                        <a:pt x="443" y="52"/>
                        <a:pt x="439" y="53"/>
                      </a:cubicBezTo>
                      <a:cubicBezTo>
                        <a:pt x="439" y="54"/>
                        <a:pt x="435" y="54"/>
                        <a:pt x="434" y="54"/>
                      </a:cubicBezTo>
                      <a:cubicBezTo>
                        <a:pt x="433" y="54"/>
                        <a:pt x="429" y="54"/>
                        <a:pt x="432" y="55"/>
                      </a:cubicBezTo>
                      <a:cubicBezTo>
                        <a:pt x="430" y="54"/>
                        <a:pt x="427" y="57"/>
                        <a:pt x="424" y="58"/>
                      </a:cubicBezTo>
                      <a:cubicBezTo>
                        <a:pt x="421" y="58"/>
                        <a:pt x="420" y="56"/>
                        <a:pt x="417" y="57"/>
                      </a:cubicBezTo>
                      <a:cubicBezTo>
                        <a:pt x="417" y="58"/>
                        <a:pt x="422" y="57"/>
                        <a:pt x="421" y="58"/>
                      </a:cubicBezTo>
                      <a:cubicBezTo>
                        <a:pt x="420" y="58"/>
                        <a:pt x="419" y="58"/>
                        <a:pt x="418" y="58"/>
                      </a:cubicBezTo>
                      <a:cubicBezTo>
                        <a:pt x="420" y="58"/>
                        <a:pt x="417" y="59"/>
                        <a:pt x="417" y="60"/>
                      </a:cubicBezTo>
                      <a:cubicBezTo>
                        <a:pt x="416" y="60"/>
                        <a:pt x="417" y="60"/>
                        <a:pt x="417" y="61"/>
                      </a:cubicBezTo>
                      <a:cubicBezTo>
                        <a:pt x="413" y="62"/>
                        <a:pt x="413" y="59"/>
                        <a:pt x="411" y="59"/>
                      </a:cubicBezTo>
                      <a:cubicBezTo>
                        <a:pt x="412" y="60"/>
                        <a:pt x="408" y="60"/>
                        <a:pt x="410" y="61"/>
                      </a:cubicBezTo>
                      <a:cubicBezTo>
                        <a:pt x="410" y="61"/>
                        <a:pt x="411" y="62"/>
                        <a:pt x="411" y="62"/>
                      </a:cubicBezTo>
                      <a:cubicBezTo>
                        <a:pt x="413" y="62"/>
                        <a:pt x="414" y="62"/>
                        <a:pt x="416" y="62"/>
                      </a:cubicBezTo>
                      <a:cubicBezTo>
                        <a:pt x="413" y="62"/>
                        <a:pt x="416" y="63"/>
                        <a:pt x="417" y="63"/>
                      </a:cubicBezTo>
                      <a:cubicBezTo>
                        <a:pt x="417" y="63"/>
                        <a:pt x="418" y="63"/>
                        <a:pt x="418" y="64"/>
                      </a:cubicBezTo>
                      <a:cubicBezTo>
                        <a:pt x="418" y="64"/>
                        <a:pt x="416" y="64"/>
                        <a:pt x="416" y="64"/>
                      </a:cubicBezTo>
                      <a:cubicBezTo>
                        <a:pt x="415" y="63"/>
                        <a:pt x="415" y="63"/>
                        <a:pt x="415" y="63"/>
                      </a:cubicBezTo>
                      <a:cubicBezTo>
                        <a:pt x="414" y="63"/>
                        <a:pt x="412" y="63"/>
                        <a:pt x="411" y="63"/>
                      </a:cubicBezTo>
                      <a:cubicBezTo>
                        <a:pt x="411" y="63"/>
                        <a:pt x="412" y="64"/>
                        <a:pt x="412" y="64"/>
                      </a:cubicBezTo>
                      <a:cubicBezTo>
                        <a:pt x="412" y="64"/>
                        <a:pt x="411" y="64"/>
                        <a:pt x="411" y="64"/>
                      </a:cubicBezTo>
                      <a:cubicBezTo>
                        <a:pt x="411" y="64"/>
                        <a:pt x="414" y="64"/>
                        <a:pt x="415" y="64"/>
                      </a:cubicBezTo>
                      <a:cubicBezTo>
                        <a:pt x="417" y="64"/>
                        <a:pt x="418" y="65"/>
                        <a:pt x="420" y="66"/>
                      </a:cubicBezTo>
                      <a:cubicBezTo>
                        <a:pt x="418" y="66"/>
                        <a:pt x="418" y="66"/>
                        <a:pt x="418" y="66"/>
                      </a:cubicBezTo>
                      <a:cubicBezTo>
                        <a:pt x="418" y="66"/>
                        <a:pt x="418" y="67"/>
                        <a:pt x="419" y="67"/>
                      </a:cubicBezTo>
                      <a:cubicBezTo>
                        <a:pt x="416" y="68"/>
                        <a:pt x="413" y="67"/>
                        <a:pt x="411" y="67"/>
                      </a:cubicBezTo>
                      <a:cubicBezTo>
                        <a:pt x="408" y="68"/>
                        <a:pt x="407" y="69"/>
                        <a:pt x="405" y="69"/>
                      </a:cubicBezTo>
                      <a:cubicBezTo>
                        <a:pt x="403" y="69"/>
                        <a:pt x="402" y="68"/>
                        <a:pt x="400" y="69"/>
                      </a:cubicBezTo>
                      <a:cubicBezTo>
                        <a:pt x="394" y="70"/>
                        <a:pt x="389" y="69"/>
                        <a:pt x="385" y="69"/>
                      </a:cubicBezTo>
                      <a:cubicBezTo>
                        <a:pt x="382" y="69"/>
                        <a:pt x="376" y="69"/>
                        <a:pt x="372" y="71"/>
                      </a:cubicBezTo>
                      <a:cubicBezTo>
                        <a:pt x="375" y="71"/>
                        <a:pt x="371" y="71"/>
                        <a:pt x="370" y="72"/>
                      </a:cubicBezTo>
                      <a:cubicBezTo>
                        <a:pt x="371" y="72"/>
                        <a:pt x="373" y="73"/>
                        <a:pt x="370" y="73"/>
                      </a:cubicBezTo>
                      <a:cubicBezTo>
                        <a:pt x="373" y="73"/>
                        <a:pt x="375" y="74"/>
                        <a:pt x="374" y="77"/>
                      </a:cubicBezTo>
                      <a:cubicBezTo>
                        <a:pt x="372" y="78"/>
                        <a:pt x="375" y="79"/>
                        <a:pt x="377" y="80"/>
                      </a:cubicBezTo>
                      <a:cubicBezTo>
                        <a:pt x="380" y="80"/>
                        <a:pt x="383" y="80"/>
                        <a:pt x="385" y="82"/>
                      </a:cubicBezTo>
                      <a:cubicBezTo>
                        <a:pt x="386" y="82"/>
                        <a:pt x="386" y="83"/>
                        <a:pt x="386" y="83"/>
                      </a:cubicBezTo>
                      <a:cubicBezTo>
                        <a:pt x="387" y="84"/>
                        <a:pt x="388" y="84"/>
                        <a:pt x="387" y="84"/>
                      </a:cubicBezTo>
                      <a:cubicBezTo>
                        <a:pt x="384" y="85"/>
                        <a:pt x="380" y="85"/>
                        <a:pt x="378" y="84"/>
                      </a:cubicBezTo>
                      <a:cubicBezTo>
                        <a:pt x="377" y="84"/>
                        <a:pt x="375" y="83"/>
                        <a:pt x="373" y="83"/>
                      </a:cubicBezTo>
                      <a:cubicBezTo>
                        <a:pt x="375" y="83"/>
                        <a:pt x="373" y="82"/>
                        <a:pt x="373" y="82"/>
                      </a:cubicBezTo>
                      <a:cubicBezTo>
                        <a:pt x="372" y="82"/>
                        <a:pt x="371" y="81"/>
                        <a:pt x="369" y="81"/>
                      </a:cubicBezTo>
                      <a:cubicBezTo>
                        <a:pt x="368" y="81"/>
                        <a:pt x="366" y="80"/>
                        <a:pt x="364" y="80"/>
                      </a:cubicBezTo>
                      <a:cubicBezTo>
                        <a:pt x="362" y="79"/>
                        <a:pt x="359" y="79"/>
                        <a:pt x="358" y="79"/>
                      </a:cubicBezTo>
                      <a:cubicBezTo>
                        <a:pt x="355" y="80"/>
                        <a:pt x="352" y="82"/>
                        <a:pt x="351" y="81"/>
                      </a:cubicBezTo>
                      <a:cubicBezTo>
                        <a:pt x="349" y="83"/>
                        <a:pt x="352" y="82"/>
                        <a:pt x="353" y="82"/>
                      </a:cubicBezTo>
                      <a:cubicBezTo>
                        <a:pt x="355" y="82"/>
                        <a:pt x="356" y="83"/>
                        <a:pt x="356" y="84"/>
                      </a:cubicBezTo>
                      <a:cubicBezTo>
                        <a:pt x="352" y="85"/>
                        <a:pt x="350" y="84"/>
                        <a:pt x="348" y="83"/>
                      </a:cubicBezTo>
                      <a:cubicBezTo>
                        <a:pt x="347" y="83"/>
                        <a:pt x="344" y="84"/>
                        <a:pt x="341" y="84"/>
                      </a:cubicBezTo>
                      <a:cubicBezTo>
                        <a:pt x="341" y="84"/>
                        <a:pt x="341" y="86"/>
                        <a:pt x="343" y="87"/>
                      </a:cubicBezTo>
                      <a:cubicBezTo>
                        <a:pt x="344" y="87"/>
                        <a:pt x="346" y="87"/>
                        <a:pt x="347" y="88"/>
                      </a:cubicBezTo>
                      <a:cubicBezTo>
                        <a:pt x="348" y="88"/>
                        <a:pt x="351" y="90"/>
                        <a:pt x="354" y="88"/>
                      </a:cubicBezTo>
                      <a:cubicBezTo>
                        <a:pt x="353" y="90"/>
                        <a:pt x="355" y="89"/>
                        <a:pt x="356" y="90"/>
                      </a:cubicBezTo>
                      <a:cubicBezTo>
                        <a:pt x="357" y="90"/>
                        <a:pt x="356" y="91"/>
                        <a:pt x="358" y="90"/>
                      </a:cubicBezTo>
                      <a:cubicBezTo>
                        <a:pt x="358" y="91"/>
                        <a:pt x="358" y="91"/>
                        <a:pt x="358" y="91"/>
                      </a:cubicBezTo>
                      <a:cubicBezTo>
                        <a:pt x="359" y="91"/>
                        <a:pt x="360" y="92"/>
                        <a:pt x="362" y="91"/>
                      </a:cubicBezTo>
                      <a:cubicBezTo>
                        <a:pt x="357" y="96"/>
                        <a:pt x="350" y="87"/>
                        <a:pt x="347" y="90"/>
                      </a:cubicBezTo>
                      <a:cubicBezTo>
                        <a:pt x="347" y="89"/>
                        <a:pt x="343" y="90"/>
                        <a:pt x="341" y="90"/>
                      </a:cubicBezTo>
                      <a:cubicBezTo>
                        <a:pt x="339" y="90"/>
                        <a:pt x="336" y="90"/>
                        <a:pt x="336" y="88"/>
                      </a:cubicBezTo>
                      <a:cubicBezTo>
                        <a:pt x="337" y="88"/>
                        <a:pt x="336" y="86"/>
                        <a:pt x="336" y="86"/>
                      </a:cubicBezTo>
                      <a:cubicBezTo>
                        <a:pt x="336" y="84"/>
                        <a:pt x="336" y="84"/>
                        <a:pt x="337" y="82"/>
                      </a:cubicBezTo>
                      <a:cubicBezTo>
                        <a:pt x="340" y="79"/>
                        <a:pt x="337" y="74"/>
                        <a:pt x="332" y="76"/>
                      </a:cubicBezTo>
                      <a:cubicBezTo>
                        <a:pt x="333" y="77"/>
                        <a:pt x="337" y="81"/>
                        <a:pt x="332" y="83"/>
                      </a:cubicBezTo>
                      <a:cubicBezTo>
                        <a:pt x="330" y="84"/>
                        <a:pt x="327" y="83"/>
                        <a:pt x="325" y="84"/>
                      </a:cubicBezTo>
                      <a:cubicBezTo>
                        <a:pt x="324" y="84"/>
                        <a:pt x="323" y="85"/>
                        <a:pt x="323" y="86"/>
                      </a:cubicBezTo>
                      <a:cubicBezTo>
                        <a:pt x="322" y="87"/>
                        <a:pt x="321" y="87"/>
                        <a:pt x="319" y="88"/>
                      </a:cubicBezTo>
                      <a:cubicBezTo>
                        <a:pt x="323" y="89"/>
                        <a:pt x="325" y="91"/>
                        <a:pt x="327" y="93"/>
                      </a:cubicBezTo>
                      <a:cubicBezTo>
                        <a:pt x="327" y="93"/>
                        <a:pt x="329" y="94"/>
                        <a:pt x="328" y="96"/>
                      </a:cubicBezTo>
                      <a:cubicBezTo>
                        <a:pt x="328" y="96"/>
                        <a:pt x="326" y="97"/>
                        <a:pt x="325" y="98"/>
                      </a:cubicBezTo>
                      <a:cubicBezTo>
                        <a:pt x="325" y="99"/>
                        <a:pt x="325" y="99"/>
                        <a:pt x="324" y="100"/>
                      </a:cubicBezTo>
                      <a:cubicBezTo>
                        <a:pt x="323" y="103"/>
                        <a:pt x="324" y="103"/>
                        <a:pt x="325" y="104"/>
                      </a:cubicBezTo>
                      <a:cubicBezTo>
                        <a:pt x="325" y="105"/>
                        <a:pt x="325" y="107"/>
                        <a:pt x="326" y="107"/>
                      </a:cubicBezTo>
                      <a:cubicBezTo>
                        <a:pt x="328" y="107"/>
                        <a:pt x="331" y="107"/>
                        <a:pt x="333" y="107"/>
                      </a:cubicBezTo>
                      <a:cubicBezTo>
                        <a:pt x="336" y="106"/>
                        <a:pt x="338" y="105"/>
                        <a:pt x="340" y="106"/>
                      </a:cubicBezTo>
                      <a:cubicBezTo>
                        <a:pt x="341" y="107"/>
                        <a:pt x="344" y="106"/>
                        <a:pt x="346" y="107"/>
                      </a:cubicBezTo>
                      <a:cubicBezTo>
                        <a:pt x="347" y="108"/>
                        <a:pt x="349" y="108"/>
                        <a:pt x="351" y="109"/>
                      </a:cubicBezTo>
                      <a:cubicBezTo>
                        <a:pt x="353" y="110"/>
                        <a:pt x="352" y="110"/>
                        <a:pt x="353" y="112"/>
                      </a:cubicBezTo>
                      <a:cubicBezTo>
                        <a:pt x="353" y="113"/>
                        <a:pt x="355" y="113"/>
                        <a:pt x="355" y="114"/>
                      </a:cubicBezTo>
                      <a:cubicBezTo>
                        <a:pt x="355" y="115"/>
                        <a:pt x="352" y="115"/>
                        <a:pt x="352" y="116"/>
                      </a:cubicBezTo>
                      <a:cubicBezTo>
                        <a:pt x="350" y="116"/>
                        <a:pt x="351" y="118"/>
                        <a:pt x="352" y="118"/>
                      </a:cubicBezTo>
                      <a:cubicBezTo>
                        <a:pt x="354" y="118"/>
                        <a:pt x="355" y="119"/>
                        <a:pt x="358" y="119"/>
                      </a:cubicBezTo>
                      <a:cubicBezTo>
                        <a:pt x="358" y="119"/>
                        <a:pt x="358" y="120"/>
                        <a:pt x="359" y="119"/>
                      </a:cubicBezTo>
                      <a:cubicBezTo>
                        <a:pt x="360" y="119"/>
                        <a:pt x="361" y="120"/>
                        <a:pt x="361" y="120"/>
                      </a:cubicBezTo>
                      <a:cubicBezTo>
                        <a:pt x="358" y="119"/>
                        <a:pt x="349" y="121"/>
                        <a:pt x="348" y="117"/>
                      </a:cubicBezTo>
                      <a:cubicBezTo>
                        <a:pt x="350" y="118"/>
                        <a:pt x="349" y="116"/>
                        <a:pt x="350" y="116"/>
                      </a:cubicBezTo>
                      <a:cubicBezTo>
                        <a:pt x="350" y="115"/>
                        <a:pt x="350" y="114"/>
                        <a:pt x="350" y="113"/>
                      </a:cubicBezTo>
                      <a:cubicBezTo>
                        <a:pt x="350" y="111"/>
                        <a:pt x="348" y="111"/>
                        <a:pt x="347" y="110"/>
                      </a:cubicBezTo>
                      <a:cubicBezTo>
                        <a:pt x="345" y="110"/>
                        <a:pt x="345" y="109"/>
                        <a:pt x="344" y="109"/>
                      </a:cubicBezTo>
                      <a:cubicBezTo>
                        <a:pt x="341" y="108"/>
                        <a:pt x="337" y="109"/>
                        <a:pt x="335" y="110"/>
                      </a:cubicBezTo>
                      <a:cubicBezTo>
                        <a:pt x="333" y="110"/>
                        <a:pt x="330" y="110"/>
                        <a:pt x="330" y="111"/>
                      </a:cubicBezTo>
                      <a:cubicBezTo>
                        <a:pt x="330" y="113"/>
                        <a:pt x="329" y="113"/>
                        <a:pt x="330" y="114"/>
                      </a:cubicBezTo>
                      <a:cubicBezTo>
                        <a:pt x="331" y="115"/>
                        <a:pt x="335" y="118"/>
                        <a:pt x="329" y="120"/>
                      </a:cubicBezTo>
                      <a:cubicBezTo>
                        <a:pt x="326" y="121"/>
                        <a:pt x="327" y="123"/>
                        <a:pt x="325" y="124"/>
                      </a:cubicBezTo>
                      <a:cubicBezTo>
                        <a:pt x="324" y="126"/>
                        <a:pt x="321" y="126"/>
                        <a:pt x="319" y="127"/>
                      </a:cubicBezTo>
                      <a:cubicBezTo>
                        <a:pt x="317" y="128"/>
                        <a:pt x="316" y="128"/>
                        <a:pt x="315" y="129"/>
                      </a:cubicBezTo>
                      <a:cubicBezTo>
                        <a:pt x="315" y="130"/>
                        <a:pt x="313" y="131"/>
                        <a:pt x="312" y="131"/>
                      </a:cubicBezTo>
                      <a:cubicBezTo>
                        <a:pt x="311" y="131"/>
                        <a:pt x="310" y="130"/>
                        <a:pt x="309" y="130"/>
                      </a:cubicBezTo>
                      <a:cubicBezTo>
                        <a:pt x="307" y="129"/>
                        <a:pt x="304" y="130"/>
                        <a:pt x="302" y="130"/>
                      </a:cubicBezTo>
                      <a:cubicBezTo>
                        <a:pt x="299" y="129"/>
                        <a:pt x="297" y="129"/>
                        <a:pt x="295" y="129"/>
                      </a:cubicBezTo>
                      <a:cubicBezTo>
                        <a:pt x="293" y="129"/>
                        <a:pt x="293" y="127"/>
                        <a:pt x="291" y="126"/>
                      </a:cubicBezTo>
                      <a:cubicBezTo>
                        <a:pt x="294" y="125"/>
                        <a:pt x="296" y="126"/>
                        <a:pt x="297" y="126"/>
                      </a:cubicBezTo>
                      <a:cubicBezTo>
                        <a:pt x="299" y="126"/>
                        <a:pt x="299" y="128"/>
                        <a:pt x="302" y="127"/>
                      </a:cubicBezTo>
                      <a:cubicBezTo>
                        <a:pt x="302" y="127"/>
                        <a:pt x="303" y="127"/>
                        <a:pt x="304" y="127"/>
                      </a:cubicBezTo>
                      <a:cubicBezTo>
                        <a:pt x="304" y="127"/>
                        <a:pt x="304" y="127"/>
                        <a:pt x="304" y="127"/>
                      </a:cubicBezTo>
                      <a:cubicBezTo>
                        <a:pt x="303" y="127"/>
                        <a:pt x="303" y="128"/>
                        <a:pt x="304" y="128"/>
                      </a:cubicBezTo>
                      <a:cubicBezTo>
                        <a:pt x="303" y="128"/>
                        <a:pt x="303" y="128"/>
                        <a:pt x="302" y="127"/>
                      </a:cubicBezTo>
                      <a:cubicBezTo>
                        <a:pt x="302" y="127"/>
                        <a:pt x="301" y="128"/>
                        <a:pt x="301" y="128"/>
                      </a:cubicBezTo>
                      <a:cubicBezTo>
                        <a:pt x="301" y="129"/>
                        <a:pt x="303" y="129"/>
                        <a:pt x="305" y="129"/>
                      </a:cubicBezTo>
                      <a:cubicBezTo>
                        <a:pt x="305" y="129"/>
                        <a:pt x="305" y="128"/>
                        <a:pt x="304" y="128"/>
                      </a:cubicBezTo>
                      <a:cubicBezTo>
                        <a:pt x="305" y="129"/>
                        <a:pt x="308" y="128"/>
                        <a:pt x="309" y="128"/>
                      </a:cubicBezTo>
                      <a:cubicBezTo>
                        <a:pt x="310" y="126"/>
                        <a:pt x="308" y="125"/>
                        <a:pt x="306" y="126"/>
                      </a:cubicBezTo>
                      <a:cubicBezTo>
                        <a:pt x="307" y="126"/>
                        <a:pt x="308" y="125"/>
                        <a:pt x="308" y="125"/>
                      </a:cubicBezTo>
                      <a:cubicBezTo>
                        <a:pt x="309" y="125"/>
                        <a:pt x="314" y="124"/>
                        <a:pt x="312" y="123"/>
                      </a:cubicBezTo>
                      <a:cubicBezTo>
                        <a:pt x="313" y="123"/>
                        <a:pt x="313" y="123"/>
                        <a:pt x="313" y="123"/>
                      </a:cubicBezTo>
                      <a:cubicBezTo>
                        <a:pt x="313" y="123"/>
                        <a:pt x="313" y="123"/>
                        <a:pt x="313" y="123"/>
                      </a:cubicBezTo>
                      <a:cubicBezTo>
                        <a:pt x="316" y="122"/>
                        <a:pt x="316" y="119"/>
                        <a:pt x="320" y="118"/>
                      </a:cubicBezTo>
                      <a:cubicBezTo>
                        <a:pt x="319" y="118"/>
                        <a:pt x="321" y="116"/>
                        <a:pt x="320" y="116"/>
                      </a:cubicBezTo>
                      <a:cubicBezTo>
                        <a:pt x="320" y="115"/>
                        <a:pt x="320" y="115"/>
                        <a:pt x="322" y="114"/>
                      </a:cubicBezTo>
                      <a:cubicBezTo>
                        <a:pt x="322" y="113"/>
                        <a:pt x="324" y="112"/>
                        <a:pt x="323" y="111"/>
                      </a:cubicBezTo>
                      <a:cubicBezTo>
                        <a:pt x="322" y="110"/>
                        <a:pt x="322" y="110"/>
                        <a:pt x="321" y="110"/>
                      </a:cubicBezTo>
                      <a:cubicBezTo>
                        <a:pt x="319" y="110"/>
                        <a:pt x="313" y="109"/>
                        <a:pt x="316" y="106"/>
                      </a:cubicBezTo>
                      <a:cubicBezTo>
                        <a:pt x="317" y="105"/>
                        <a:pt x="316" y="105"/>
                        <a:pt x="316" y="104"/>
                      </a:cubicBezTo>
                      <a:cubicBezTo>
                        <a:pt x="316" y="103"/>
                        <a:pt x="316" y="103"/>
                        <a:pt x="316" y="102"/>
                      </a:cubicBezTo>
                      <a:cubicBezTo>
                        <a:pt x="317" y="100"/>
                        <a:pt x="315" y="99"/>
                        <a:pt x="316" y="97"/>
                      </a:cubicBezTo>
                      <a:cubicBezTo>
                        <a:pt x="316" y="97"/>
                        <a:pt x="318" y="97"/>
                        <a:pt x="318" y="96"/>
                      </a:cubicBezTo>
                      <a:cubicBezTo>
                        <a:pt x="317" y="95"/>
                        <a:pt x="318" y="94"/>
                        <a:pt x="318" y="93"/>
                      </a:cubicBezTo>
                      <a:cubicBezTo>
                        <a:pt x="319" y="89"/>
                        <a:pt x="311" y="90"/>
                        <a:pt x="311" y="87"/>
                      </a:cubicBezTo>
                      <a:cubicBezTo>
                        <a:pt x="312" y="87"/>
                        <a:pt x="313" y="87"/>
                        <a:pt x="314" y="86"/>
                      </a:cubicBezTo>
                      <a:cubicBezTo>
                        <a:pt x="315" y="85"/>
                        <a:pt x="314" y="84"/>
                        <a:pt x="315" y="84"/>
                      </a:cubicBezTo>
                      <a:cubicBezTo>
                        <a:pt x="316" y="84"/>
                        <a:pt x="318" y="82"/>
                        <a:pt x="318" y="81"/>
                      </a:cubicBezTo>
                      <a:cubicBezTo>
                        <a:pt x="319" y="78"/>
                        <a:pt x="318" y="77"/>
                        <a:pt x="316" y="76"/>
                      </a:cubicBezTo>
                      <a:cubicBezTo>
                        <a:pt x="314" y="76"/>
                        <a:pt x="313" y="77"/>
                        <a:pt x="311" y="76"/>
                      </a:cubicBezTo>
                      <a:cubicBezTo>
                        <a:pt x="310" y="75"/>
                        <a:pt x="308" y="75"/>
                        <a:pt x="306" y="75"/>
                      </a:cubicBezTo>
                      <a:cubicBezTo>
                        <a:pt x="302" y="76"/>
                        <a:pt x="299" y="76"/>
                        <a:pt x="296" y="76"/>
                      </a:cubicBezTo>
                      <a:cubicBezTo>
                        <a:pt x="298" y="75"/>
                        <a:pt x="296" y="75"/>
                        <a:pt x="294" y="75"/>
                      </a:cubicBezTo>
                      <a:cubicBezTo>
                        <a:pt x="294" y="76"/>
                        <a:pt x="292" y="77"/>
                        <a:pt x="291" y="77"/>
                      </a:cubicBezTo>
                      <a:cubicBezTo>
                        <a:pt x="290" y="80"/>
                        <a:pt x="290" y="84"/>
                        <a:pt x="286" y="85"/>
                      </a:cubicBezTo>
                      <a:cubicBezTo>
                        <a:pt x="284" y="87"/>
                        <a:pt x="281" y="88"/>
                        <a:pt x="279" y="89"/>
                      </a:cubicBezTo>
                      <a:cubicBezTo>
                        <a:pt x="277" y="89"/>
                        <a:pt x="274" y="91"/>
                        <a:pt x="277" y="91"/>
                      </a:cubicBezTo>
                      <a:cubicBezTo>
                        <a:pt x="274" y="92"/>
                        <a:pt x="276" y="93"/>
                        <a:pt x="277" y="93"/>
                      </a:cubicBezTo>
                      <a:cubicBezTo>
                        <a:pt x="280" y="92"/>
                        <a:pt x="279" y="94"/>
                        <a:pt x="279" y="96"/>
                      </a:cubicBezTo>
                      <a:cubicBezTo>
                        <a:pt x="279" y="97"/>
                        <a:pt x="278" y="97"/>
                        <a:pt x="278" y="98"/>
                      </a:cubicBezTo>
                      <a:cubicBezTo>
                        <a:pt x="279" y="98"/>
                        <a:pt x="280" y="98"/>
                        <a:pt x="280" y="99"/>
                      </a:cubicBezTo>
                      <a:cubicBezTo>
                        <a:pt x="280" y="100"/>
                        <a:pt x="277" y="100"/>
                        <a:pt x="277" y="100"/>
                      </a:cubicBezTo>
                      <a:cubicBezTo>
                        <a:pt x="276" y="101"/>
                        <a:pt x="275" y="103"/>
                        <a:pt x="277" y="103"/>
                      </a:cubicBezTo>
                      <a:cubicBezTo>
                        <a:pt x="277" y="102"/>
                        <a:pt x="280" y="103"/>
                        <a:pt x="281" y="103"/>
                      </a:cubicBezTo>
                      <a:cubicBezTo>
                        <a:pt x="282" y="103"/>
                        <a:pt x="283" y="104"/>
                        <a:pt x="285" y="103"/>
                      </a:cubicBezTo>
                      <a:cubicBezTo>
                        <a:pt x="286" y="104"/>
                        <a:pt x="285" y="105"/>
                        <a:pt x="286" y="106"/>
                      </a:cubicBezTo>
                      <a:cubicBezTo>
                        <a:pt x="286" y="107"/>
                        <a:pt x="286" y="107"/>
                        <a:pt x="287" y="108"/>
                      </a:cubicBezTo>
                      <a:cubicBezTo>
                        <a:pt x="288" y="108"/>
                        <a:pt x="288" y="109"/>
                        <a:pt x="289" y="109"/>
                      </a:cubicBezTo>
                      <a:cubicBezTo>
                        <a:pt x="291" y="109"/>
                        <a:pt x="291" y="108"/>
                        <a:pt x="292" y="109"/>
                      </a:cubicBezTo>
                      <a:cubicBezTo>
                        <a:pt x="291" y="109"/>
                        <a:pt x="292" y="110"/>
                        <a:pt x="291" y="111"/>
                      </a:cubicBezTo>
                      <a:cubicBezTo>
                        <a:pt x="290" y="111"/>
                        <a:pt x="289" y="113"/>
                        <a:pt x="289" y="113"/>
                      </a:cubicBezTo>
                      <a:cubicBezTo>
                        <a:pt x="288" y="116"/>
                        <a:pt x="285" y="113"/>
                        <a:pt x="285" y="113"/>
                      </a:cubicBezTo>
                      <a:cubicBezTo>
                        <a:pt x="281" y="112"/>
                        <a:pt x="280" y="110"/>
                        <a:pt x="276" y="109"/>
                      </a:cubicBezTo>
                      <a:cubicBezTo>
                        <a:pt x="274" y="109"/>
                        <a:pt x="273" y="109"/>
                        <a:pt x="272" y="108"/>
                      </a:cubicBezTo>
                      <a:cubicBezTo>
                        <a:pt x="271" y="108"/>
                        <a:pt x="266" y="107"/>
                        <a:pt x="269" y="107"/>
                      </a:cubicBezTo>
                      <a:cubicBezTo>
                        <a:pt x="268" y="107"/>
                        <a:pt x="264" y="105"/>
                        <a:pt x="263" y="106"/>
                      </a:cubicBezTo>
                      <a:cubicBezTo>
                        <a:pt x="262" y="108"/>
                        <a:pt x="261" y="106"/>
                        <a:pt x="263" y="105"/>
                      </a:cubicBezTo>
                      <a:cubicBezTo>
                        <a:pt x="260" y="104"/>
                        <a:pt x="257" y="103"/>
                        <a:pt x="254" y="103"/>
                      </a:cubicBezTo>
                      <a:cubicBezTo>
                        <a:pt x="250" y="102"/>
                        <a:pt x="247" y="102"/>
                        <a:pt x="243" y="102"/>
                      </a:cubicBezTo>
                      <a:cubicBezTo>
                        <a:pt x="241" y="102"/>
                        <a:pt x="239" y="102"/>
                        <a:pt x="237" y="102"/>
                      </a:cubicBezTo>
                      <a:cubicBezTo>
                        <a:pt x="236" y="101"/>
                        <a:pt x="235" y="101"/>
                        <a:pt x="233" y="102"/>
                      </a:cubicBezTo>
                      <a:cubicBezTo>
                        <a:pt x="233" y="102"/>
                        <a:pt x="233" y="103"/>
                        <a:pt x="233" y="103"/>
                      </a:cubicBezTo>
                      <a:cubicBezTo>
                        <a:pt x="232" y="103"/>
                        <a:pt x="232" y="103"/>
                        <a:pt x="232" y="103"/>
                      </a:cubicBezTo>
                      <a:cubicBezTo>
                        <a:pt x="231" y="103"/>
                        <a:pt x="230" y="103"/>
                        <a:pt x="230" y="103"/>
                      </a:cubicBezTo>
                      <a:cubicBezTo>
                        <a:pt x="230" y="104"/>
                        <a:pt x="232" y="104"/>
                        <a:pt x="233" y="106"/>
                      </a:cubicBezTo>
                      <a:cubicBezTo>
                        <a:pt x="233" y="107"/>
                        <a:pt x="235" y="106"/>
                        <a:pt x="235" y="107"/>
                      </a:cubicBezTo>
                      <a:cubicBezTo>
                        <a:pt x="235" y="111"/>
                        <a:pt x="228" y="110"/>
                        <a:pt x="227" y="111"/>
                      </a:cubicBezTo>
                      <a:cubicBezTo>
                        <a:pt x="227" y="111"/>
                        <a:pt x="229" y="112"/>
                        <a:pt x="228" y="113"/>
                      </a:cubicBezTo>
                      <a:cubicBezTo>
                        <a:pt x="227" y="114"/>
                        <a:pt x="225" y="113"/>
                        <a:pt x="224" y="113"/>
                      </a:cubicBezTo>
                      <a:cubicBezTo>
                        <a:pt x="222" y="113"/>
                        <a:pt x="221" y="110"/>
                        <a:pt x="224" y="110"/>
                      </a:cubicBezTo>
                      <a:cubicBezTo>
                        <a:pt x="224" y="110"/>
                        <a:pt x="220" y="108"/>
                        <a:pt x="223" y="108"/>
                      </a:cubicBezTo>
                      <a:cubicBezTo>
                        <a:pt x="221" y="109"/>
                        <a:pt x="219" y="108"/>
                        <a:pt x="216" y="110"/>
                      </a:cubicBezTo>
                      <a:cubicBezTo>
                        <a:pt x="217" y="110"/>
                        <a:pt x="217" y="110"/>
                        <a:pt x="217" y="110"/>
                      </a:cubicBezTo>
                      <a:cubicBezTo>
                        <a:pt x="217" y="110"/>
                        <a:pt x="214" y="109"/>
                        <a:pt x="214" y="110"/>
                      </a:cubicBezTo>
                      <a:cubicBezTo>
                        <a:pt x="214" y="110"/>
                        <a:pt x="213" y="110"/>
                        <a:pt x="213" y="110"/>
                      </a:cubicBezTo>
                      <a:cubicBezTo>
                        <a:pt x="211" y="110"/>
                        <a:pt x="210" y="111"/>
                        <a:pt x="209" y="111"/>
                      </a:cubicBezTo>
                      <a:cubicBezTo>
                        <a:pt x="208" y="112"/>
                        <a:pt x="208" y="111"/>
                        <a:pt x="207" y="111"/>
                      </a:cubicBezTo>
                      <a:cubicBezTo>
                        <a:pt x="204" y="110"/>
                        <a:pt x="194" y="110"/>
                        <a:pt x="193" y="115"/>
                      </a:cubicBezTo>
                      <a:cubicBezTo>
                        <a:pt x="191" y="115"/>
                        <a:pt x="191" y="114"/>
                        <a:pt x="191" y="114"/>
                      </a:cubicBezTo>
                      <a:cubicBezTo>
                        <a:pt x="189" y="114"/>
                        <a:pt x="188" y="115"/>
                        <a:pt x="188" y="114"/>
                      </a:cubicBezTo>
                      <a:cubicBezTo>
                        <a:pt x="186" y="115"/>
                        <a:pt x="183" y="115"/>
                        <a:pt x="182" y="114"/>
                      </a:cubicBezTo>
                      <a:cubicBezTo>
                        <a:pt x="182" y="112"/>
                        <a:pt x="185" y="114"/>
                        <a:pt x="186" y="113"/>
                      </a:cubicBezTo>
                      <a:cubicBezTo>
                        <a:pt x="186" y="112"/>
                        <a:pt x="184" y="110"/>
                        <a:pt x="187" y="110"/>
                      </a:cubicBezTo>
                      <a:cubicBezTo>
                        <a:pt x="186" y="109"/>
                        <a:pt x="185" y="109"/>
                        <a:pt x="184" y="109"/>
                      </a:cubicBezTo>
                      <a:cubicBezTo>
                        <a:pt x="186" y="109"/>
                        <a:pt x="188" y="109"/>
                        <a:pt x="190" y="108"/>
                      </a:cubicBezTo>
                      <a:cubicBezTo>
                        <a:pt x="186" y="108"/>
                        <a:pt x="179" y="109"/>
                        <a:pt x="175" y="111"/>
                      </a:cubicBezTo>
                      <a:cubicBezTo>
                        <a:pt x="177" y="111"/>
                        <a:pt x="177" y="112"/>
                        <a:pt x="178" y="113"/>
                      </a:cubicBezTo>
                      <a:cubicBezTo>
                        <a:pt x="177" y="113"/>
                        <a:pt x="174" y="115"/>
                        <a:pt x="174" y="114"/>
                      </a:cubicBezTo>
                      <a:cubicBezTo>
                        <a:pt x="174" y="113"/>
                        <a:pt x="175" y="112"/>
                        <a:pt x="174" y="112"/>
                      </a:cubicBezTo>
                      <a:cubicBezTo>
                        <a:pt x="173" y="111"/>
                        <a:pt x="171" y="112"/>
                        <a:pt x="170" y="113"/>
                      </a:cubicBezTo>
                      <a:cubicBezTo>
                        <a:pt x="169" y="113"/>
                        <a:pt x="167" y="113"/>
                        <a:pt x="166" y="113"/>
                      </a:cubicBezTo>
                      <a:cubicBezTo>
                        <a:pt x="163" y="113"/>
                        <a:pt x="160" y="116"/>
                        <a:pt x="158" y="116"/>
                      </a:cubicBezTo>
                      <a:cubicBezTo>
                        <a:pt x="155" y="116"/>
                        <a:pt x="152" y="118"/>
                        <a:pt x="149" y="117"/>
                      </a:cubicBezTo>
                      <a:cubicBezTo>
                        <a:pt x="151" y="117"/>
                        <a:pt x="152" y="118"/>
                        <a:pt x="152" y="119"/>
                      </a:cubicBezTo>
                      <a:cubicBezTo>
                        <a:pt x="152" y="119"/>
                        <a:pt x="148" y="118"/>
                        <a:pt x="146" y="119"/>
                      </a:cubicBezTo>
                      <a:cubicBezTo>
                        <a:pt x="146" y="120"/>
                        <a:pt x="145" y="119"/>
                        <a:pt x="143" y="120"/>
                      </a:cubicBezTo>
                      <a:cubicBezTo>
                        <a:pt x="145" y="121"/>
                        <a:pt x="143" y="122"/>
                        <a:pt x="143" y="123"/>
                      </a:cubicBezTo>
                      <a:cubicBezTo>
                        <a:pt x="142" y="123"/>
                        <a:pt x="144" y="124"/>
                        <a:pt x="142" y="125"/>
                      </a:cubicBezTo>
                      <a:cubicBezTo>
                        <a:pt x="141" y="126"/>
                        <a:pt x="139" y="126"/>
                        <a:pt x="138" y="126"/>
                      </a:cubicBezTo>
                      <a:cubicBezTo>
                        <a:pt x="137" y="126"/>
                        <a:pt x="135" y="126"/>
                        <a:pt x="134" y="127"/>
                      </a:cubicBezTo>
                      <a:cubicBezTo>
                        <a:pt x="134" y="126"/>
                        <a:pt x="135" y="126"/>
                        <a:pt x="135" y="126"/>
                      </a:cubicBezTo>
                      <a:cubicBezTo>
                        <a:pt x="133" y="126"/>
                        <a:pt x="131" y="126"/>
                        <a:pt x="130" y="125"/>
                      </a:cubicBezTo>
                      <a:cubicBezTo>
                        <a:pt x="129" y="125"/>
                        <a:pt x="129" y="123"/>
                        <a:pt x="127" y="123"/>
                      </a:cubicBezTo>
                      <a:cubicBezTo>
                        <a:pt x="127" y="123"/>
                        <a:pt x="124" y="123"/>
                        <a:pt x="124" y="122"/>
                      </a:cubicBezTo>
                      <a:cubicBezTo>
                        <a:pt x="123" y="121"/>
                        <a:pt x="125" y="120"/>
                        <a:pt x="127" y="119"/>
                      </a:cubicBezTo>
                      <a:cubicBezTo>
                        <a:pt x="127" y="119"/>
                        <a:pt x="127" y="119"/>
                        <a:pt x="127" y="118"/>
                      </a:cubicBezTo>
                      <a:cubicBezTo>
                        <a:pt x="130" y="117"/>
                        <a:pt x="132" y="118"/>
                        <a:pt x="136" y="117"/>
                      </a:cubicBezTo>
                      <a:cubicBezTo>
                        <a:pt x="135" y="116"/>
                        <a:pt x="133" y="115"/>
                        <a:pt x="132" y="114"/>
                      </a:cubicBezTo>
                      <a:cubicBezTo>
                        <a:pt x="130" y="112"/>
                        <a:pt x="129" y="112"/>
                        <a:pt x="126" y="111"/>
                      </a:cubicBezTo>
                      <a:cubicBezTo>
                        <a:pt x="124" y="111"/>
                        <a:pt x="120" y="112"/>
                        <a:pt x="117" y="111"/>
                      </a:cubicBezTo>
                      <a:cubicBezTo>
                        <a:pt x="116" y="111"/>
                        <a:pt x="114" y="110"/>
                        <a:pt x="112" y="111"/>
                      </a:cubicBezTo>
                      <a:cubicBezTo>
                        <a:pt x="114" y="112"/>
                        <a:pt x="117" y="112"/>
                        <a:pt x="118" y="114"/>
                      </a:cubicBezTo>
                      <a:cubicBezTo>
                        <a:pt x="119" y="114"/>
                        <a:pt x="118" y="116"/>
                        <a:pt x="119" y="116"/>
                      </a:cubicBezTo>
                      <a:cubicBezTo>
                        <a:pt x="118" y="116"/>
                        <a:pt x="118" y="116"/>
                        <a:pt x="118" y="117"/>
                      </a:cubicBezTo>
                      <a:cubicBezTo>
                        <a:pt x="117" y="117"/>
                        <a:pt x="118" y="117"/>
                        <a:pt x="118" y="118"/>
                      </a:cubicBezTo>
                      <a:cubicBezTo>
                        <a:pt x="117" y="119"/>
                        <a:pt x="117" y="120"/>
                        <a:pt x="116" y="120"/>
                      </a:cubicBezTo>
                      <a:cubicBezTo>
                        <a:pt x="116" y="121"/>
                        <a:pt x="115" y="123"/>
                        <a:pt x="116" y="123"/>
                      </a:cubicBezTo>
                      <a:cubicBezTo>
                        <a:pt x="117" y="123"/>
                        <a:pt x="119" y="123"/>
                        <a:pt x="120" y="125"/>
                      </a:cubicBezTo>
                      <a:cubicBezTo>
                        <a:pt x="121" y="125"/>
                        <a:pt x="119" y="127"/>
                        <a:pt x="121" y="128"/>
                      </a:cubicBezTo>
                      <a:cubicBezTo>
                        <a:pt x="117" y="129"/>
                        <a:pt x="117" y="133"/>
                        <a:pt x="118" y="134"/>
                      </a:cubicBezTo>
                      <a:cubicBezTo>
                        <a:pt x="117" y="133"/>
                        <a:pt x="117" y="132"/>
                        <a:pt x="116" y="131"/>
                      </a:cubicBezTo>
                      <a:cubicBezTo>
                        <a:pt x="115" y="131"/>
                        <a:pt x="113" y="131"/>
                        <a:pt x="113" y="133"/>
                      </a:cubicBezTo>
                      <a:cubicBezTo>
                        <a:pt x="113" y="133"/>
                        <a:pt x="113" y="132"/>
                        <a:pt x="113" y="132"/>
                      </a:cubicBezTo>
                      <a:cubicBezTo>
                        <a:pt x="113" y="132"/>
                        <a:pt x="113" y="131"/>
                        <a:pt x="114" y="131"/>
                      </a:cubicBezTo>
                      <a:cubicBezTo>
                        <a:pt x="115" y="129"/>
                        <a:pt x="112" y="129"/>
                        <a:pt x="110" y="129"/>
                      </a:cubicBezTo>
                      <a:cubicBezTo>
                        <a:pt x="109" y="129"/>
                        <a:pt x="108" y="129"/>
                        <a:pt x="106" y="129"/>
                      </a:cubicBezTo>
                      <a:cubicBezTo>
                        <a:pt x="104" y="129"/>
                        <a:pt x="103" y="129"/>
                        <a:pt x="102" y="130"/>
                      </a:cubicBezTo>
                      <a:cubicBezTo>
                        <a:pt x="100" y="132"/>
                        <a:pt x="98" y="132"/>
                        <a:pt x="96" y="133"/>
                      </a:cubicBezTo>
                      <a:cubicBezTo>
                        <a:pt x="94" y="133"/>
                        <a:pt x="93" y="135"/>
                        <a:pt x="90" y="135"/>
                      </a:cubicBezTo>
                      <a:cubicBezTo>
                        <a:pt x="90" y="135"/>
                        <a:pt x="87" y="136"/>
                        <a:pt x="87" y="138"/>
                      </a:cubicBezTo>
                      <a:cubicBezTo>
                        <a:pt x="87" y="139"/>
                        <a:pt x="90" y="141"/>
                        <a:pt x="90" y="141"/>
                      </a:cubicBezTo>
                      <a:cubicBezTo>
                        <a:pt x="91" y="142"/>
                        <a:pt x="92" y="143"/>
                        <a:pt x="93" y="145"/>
                      </a:cubicBezTo>
                      <a:cubicBezTo>
                        <a:pt x="91" y="145"/>
                        <a:pt x="89" y="144"/>
                        <a:pt x="88" y="144"/>
                      </a:cubicBezTo>
                      <a:cubicBezTo>
                        <a:pt x="86" y="145"/>
                        <a:pt x="85" y="145"/>
                        <a:pt x="84" y="144"/>
                      </a:cubicBezTo>
                      <a:cubicBezTo>
                        <a:pt x="82" y="143"/>
                        <a:pt x="80" y="143"/>
                        <a:pt x="79" y="143"/>
                      </a:cubicBezTo>
                      <a:cubicBezTo>
                        <a:pt x="77" y="143"/>
                        <a:pt x="76" y="145"/>
                        <a:pt x="76" y="143"/>
                      </a:cubicBezTo>
                      <a:cubicBezTo>
                        <a:pt x="77" y="143"/>
                        <a:pt x="77" y="143"/>
                        <a:pt x="77" y="142"/>
                      </a:cubicBezTo>
                      <a:cubicBezTo>
                        <a:pt x="74" y="143"/>
                        <a:pt x="74" y="141"/>
                        <a:pt x="71" y="141"/>
                      </a:cubicBezTo>
                      <a:cubicBezTo>
                        <a:pt x="70" y="140"/>
                        <a:pt x="68" y="139"/>
                        <a:pt x="67" y="141"/>
                      </a:cubicBezTo>
                      <a:cubicBezTo>
                        <a:pt x="66" y="142"/>
                        <a:pt x="66" y="142"/>
                        <a:pt x="64" y="142"/>
                      </a:cubicBezTo>
                      <a:cubicBezTo>
                        <a:pt x="65" y="144"/>
                        <a:pt x="67" y="145"/>
                        <a:pt x="69" y="146"/>
                      </a:cubicBezTo>
                      <a:cubicBezTo>
                        <a:pt x="70" y="147"/>
                        <a:pt x="71" y="147"/>
                        <a:pt x="72" y="147"/>
                      </a:cubicBezTo>
                      <a:cubicBezTo>
                        <a:pt x="74" y="146"/>
                        <a:pt x="74" y="147"/>
                        <a:pt x="75" y="148"/>
                      </a:cubicBezTo>
                      <a:cubicBezTo>
                        <a:pt x="74" y="148"/>
                        <a:pt x="77" y="151"/>
                        <a:pt x="73" y="150"/>
                      </a:cubicBezTo>
                      <a:cubicBezTo>
                        <a:pt x="72" y="150"/>
                        <a:pt x="71" y="151"/>
                        <a:pt x="70" y="151"/>
                      </a:cubicBezTo>
                      <a:cubicBezTo>
                        <a:pt x="68" y="150"/>
                        <a:pt x="66" y="150"/>
                        <a:pt x="65" y="150"/>
                      </a:cubicBezTo>
                      <a:cubicBezTo>
                        <a:pt x="63" y="149"/>
                        <a:pt x="63" y="148"/>
                        <a:pt x="62" y="148"/>
                      </a:cubicBezTo>
                      <a:cubicBezTo>
                        <a:pt x="61" y="148"/>
                        <a:pt x="61" y="148"/>
                        <a:pt x="60" y="148"/>
                      </a:cubicBezTo>
                      <a:cubicBezTo>
                        <a:pt x="60" y="147"/>
                        <a:pt x="60" y="147"/>
                        <a:pt x="60" y="147"/>
                      </a:cubicBezTo>
                      <a:cubicBezTo>
                        <a:pt x="58" y="146"/>
                        <a:pt x="57" y="148"/>
                        <a:pt x="56" y="147"/>
                      </a:cubicBezTo>
                      <a:cubicBezTo>
                        <a:pt x="55" y="146"/>
                        <a:pt x="54" y="146"/>
                        <a:pt x="53" y="145"/>
                      </a:cubicBezTo>
                      <a:cubicBezTo>
                        <a:pt x="53" y="145"/>
                        <a:pt x="54" y="145"/>
                        <a:pt x="54" y="144"/>
                      </a:cubicBezTo>
                      <a:cubicBezTo>
                        <a:pt x="53" y="144"/>
                        <a:pt x="53" y="144"/>
                        <a:pt x="53" y="144"/>
                      </a:cubicBezTo>
                      <a:cubicBezTo>
                        <a:pt x="54" y="143"/>
                        <a:pt x="54" y="143"/>
                        <a:pt x="54" y="143"/>
                      </a:cubicBezTo>
                      <a:cubicBezTo>
                        <a:pt x="53" y="143"/>
                        <a:pt x="53" y="142"/>
                        <a:pt x="52" y="142"/>
                      </a:cubicBezTo>
                      <a:cubicBezTo>
                        <a:pt x="54" y="141"/>
                        <a:pt x="51" y="139"/>
                        <a:pt x="50" y="139"/>
                      </a:cubicBezTo>
                      <a:cubicBezTo>
                        <a:pt x="49" y="138"/>
                        <a:pt x="53" y="137"/>
                        <a:pt x="52" y="135"/>
                      </a:cubicBezTo>
                      <a:cubicBezTo>
                        <a:pt x="54" y="136"/>
                        <a:pt x="51" y="133"/>
                        <a:pt x="51" y="132"/>
                      </a:cubicBezTo>
                      <a:cubicBezTo>
                        <a:pt x="49" y="131"/>
                        <a:pt x="46" y="130"/>
                        <a:pt x="42" y="130"/>
                      </a:cubicBezTo>
                      <a:cubicBezTo>
                        <a:pt x="43" y="130"/>
                        <a:pt x="45" y="130"/>
                        <a:pt x="45" y="129"/>
                      </a:cubicBezTo>
                      <a:cubicBezTo>
                        <a:pt x="43" y="129"/>
                        <a:pt x="41" y="129"/>
                        <a:pt x="40" y="129"/>
                      </a:cubicBezTo>
                      <a:cubicBezTo>
                        <a:pt x="41" y="129"/>
                        <a:pt x="42" y="129"/>
                        <a:pt x="43" y="129"/>
                      </a:cubicBezTo>
                      <a:cubicBezTo>
                        <a:pt x="43" y="128"/>
                        <a:pt x="40" y="129"/>
                        <a:pt x="39" y="128"/>
                      </a:cubicBezTo>
                      <a:cubicBezTo>
                        <a:pt x="40" y="129"/>
                        <a:pt x="41" y="128"/>
                        <a:pt x="42" y="128"/>
                      </a:cubicBezTo>
                      <a:cubicBezTo>
                        <a:pt x="41" y="127"/>
                        <a:pt x="40" y="127"/>
                        <a:pt x="38" y="127"/>
                      </a:cubicBezTo>
                      <a:cubicBezTo>
                        <a:pt x="40" y="127"/>
                        <a:pt x="37" y="125"/>
                        <a:pt x="36" y="126"/>
                      </a:cubicBezTo>
                      <a:cubicBezTo>
                        <a:pt x="36" y="125"/>
                        <a:pt x="37" y="125"/>
                        <a:pt x="37" y="125"/>
                      </a:cubicBezTo>
                      <a:cubicBezTo>
                        <a:pt x="36" y="123"/>
                        <a:pt x="34" y="124"/>
                        <a:pt x="32" y="123"/>
                      </a:cubicBezTo>
                      <a:cubicBezTo>
                        <a:pt x="33" y="123"/>
                        <a:pt x="35" y="123"/>
                        <a:pt x="36" y="123"/>
                      </a:cubicBezTo>
                      <a:cubicBezTo>
                        <a:pt x="37" y="123"/>
                        <a:pt x="38" y="124"/>
                        <a:pt x="40" y="124"/>
                      </a:cubicBezTo>
                      <a:cubicBezTo>
                        <a:pt x="38" y="124"/>
                        <a:pt x="42" y="126"/>
                        <a:pt x="43" y="127"/>
                      </a:cubicBezTo>
                      <a:cubicBezTo>
                        <a:pt x="43" y="127"/>
                        <a:pt x="45" y="126"/>
                        <a:pt x="46" y="127"/>
                      </a:cubicBezTo>
                      <a:cubicBezTo>
                        <a:pt x="46" y="127"/>
                        <a:pt x="47" y="128"/>
                        <a:pt x="48" y="127"/>
                      </a:cubicBezTo>
                      <a:cubicBezTo>
                        <a:pt x="48" y="128"/>
                        <a:pt x="50" y="127"/>
                        <a:pt x="51" y="129"/>
                      </a:cubicBezTo>
                      <a:cubicBezTo>
                        <a:pt x="51" y="129"/>
                        <a:pt x="54" y="128"/>
                        <a:pt x="54" y="129"/>
                      </a:cubicBezTo>
                      <a:cubicBezTo>
                        <a:pt x="57" y="129"/>
                        <a:pt x="60" y="130"/>
                        <a:pt x="64" y="130"/>
                      </a:cubicBezTo>
                      <a:cubicBezTo>
                        <a:pt x="68" y="130"/>
                        <a:pt x="71" y="132"/>
                        <a:pt x="76" y="132"/>
                      </a:cubicBezTo>
                      <a:cubicBezTo>
                        <a:pt x="79" y="133"/>
                        <a:pt x="82" y="132"/>
                        <a:pt x="86" y="131"/>
                      </a:cubicBezTo>
                      <a:cubicBezTo>
                        <a:pt x="90" y="130"/>
                        <a:pt x="92" y="129"/>
                        <a:pt x="96" y="128"/>
                      </a:cubicBezTo>
                      <a:cubicBezTo>
                        <a:pt x="97" y="126"/>
                        <a:pt x="100" y="123"/>
                        <a:pt x="97" y="123"/>
                      </a:cubicBezTo>
                      <a:cubicBezTo>
                        <a:pt x="96" y="123"/>
                        <a:pt x="96" y="121"/>
                        <a:pt x="96" y="120"/>
                      </a:cubicBezTo>
                      <a:cubicBezTo>
                        <a:pt x="96" y="119"/>
                        <a:pt x="96" y="119"/>
                        <a:pt x="94" y="118"/>
                      </a:cubicBezTo>
                      <a:cubicBezTo>
                        <a:pt x="93" y="118"/>
                        <a:pt x="92" y="118"/>
                        <a:pt x="90" y="117"/>
                      </a:cubicBezTo>
                      <a:cubicBezTo>
                        <a:pt x="90" y="116"/>
                        <a:pt x="89" y="116"/>
                        <a:pt x="88" y="115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5" y="116"/>
                        <a:pt x="82" y="115"/>
                        <a:pt x="79" y="113"/>
                      </a:cubicBezTo>
                      <a:cubicBezTo>
                        <a:pt x="80" y="114"/>
                        <a:pt x="80" y="114"/>
                        <a:pt x="80" y="114"/>
                      </a:cubicBezTo>
                      <a:cubicBezTo>
                        <a:pt x="77" y="113"/>
                        <a:pt x="75" y="111"/>
                        <a:pt x="72" y="110"/>
                      </a:cubicBezTo>
                      <a:cubicBezTo>
                        <a:pt x="68" y="110"/>
                        <a:pt x="65" y="108"/>
                        <a:pt x="62" y="107"/>
                      </a:cubicBezTo>
                      <a:cubicBezTo>
                        <a:pt x="59" y="106"/>
                        <a:pt x="55" y="107"/>
                        <a:pt x="52" y="106"/>
                      </a:cubicBezTo>
                      <a:cubicBezTo>
                        <a:pt x="51" y="106"/>
                        <a:pt x="50" y="105"/>
                        <a:pt x="49" y="105"/>
                      </a:cubicBezTo>
                      <a:cubicBezTo>
                        <a:pt x="47" y="105"/>
                        <a:pt x="46" y="106"/>
                        <a:pt x="44" y="105"/>
                      </a:cubicBezTo>
                      <a:cubicBezTo>
                        <a:pt x="44" y="108"/>
                        <a:pt x="41" y="107"/>
                        <a:pt x="40" y="109"/>
                      </a:cubicBezTo>
                      <a:cubicBezTo>
                        <a:pt x="40" y="107"/>
                        <a:pt x="43" y="107"/>
                        <a:pt x="43" y="107"/>
                      </a:cubicBezTo>
                      <a:cubicBezTo>
                        <a:pt x="43" y="106"/>
                        <a:pt x="41" y="106"/>
                        <a:pt x="43" y="106"/>
                      </a:cubicBezTo>
                      <a:cubicBezTo>
                        <a:pt x="42" y="106"/>
                        <a:pt x="43" y="105"/>
                        <a:pt x="43" y="105"/>
                      </a:cubicBezTo>
                      <a:cubicBezTo>
                        <a:pt x="43" y="104"/>
                        <a:pt x="40" y="104"/>
                        <a:pt x="40" y="105"/>
                      </a:cubicBezTo>
                      <a:cubicBezTo>
                        <a:pt x="40" y="105"/>
                        <a:pt x="40" y="104"/>
                        <a:pt x="40" y="104"/>
                      </a:cubicBezTo>
                      <a:cubicBezTo>
                        <a:pt x="39" y="104"/>
                        <a:pt x="38" y="104"/>
                        <a:pt x="38" y="104"/>
                      </a:cubicBezTo>
                      <a:cubicBezTo>
                        <a:pt x="36" y="104"/>
                        <a:pt x="35" y="104"/>
                        <a:pt x="35" y="104"/>
                      </a:cubicBezTo>
                      <a:cubicBezTo>
                        <a:pt x="35" y="104"/>
                        <a:pt x="36" y="104"/>
                        <a:pt x="37" y="104"/>
                      </a:cubicBezTo>
                      <a:cubicBezTo>
                        <a:pt x="35" y="103"/>
                        <a:pt x="35" y="103"/>
                        <a:pt x="33" y="103"/>
                      </a:cubicBezTo>
                      <a:cubicBezTo>
                        <a:pt x="33" y="103"/>
                        <a:pt x="34" y="103"/>
                        <a:pt x="34" y="102"/>
                      </a:cubicBezTo>
                      <a:cubicBezTo>
                        <a:pt x="35" y="103"/>
                        <a:pt x="40" y="104"/>
                        <a:pt x="41" y="102"/>
                      </a:cubicBezTo>
                      <a:cubicBezTo>
                        <a:pt x="40" y="102"/>
                        <a:pt x="38" y="102"/>
                        <a:pt x="36" y="101"/>
                      </a:cubicBezTo>
                      <a:cubicBezTo>
                        <a:pt x="35" y="101"/>
                        <a:pt x="34" y="100"/>
                        <a:pt x="32" y="100"/>
                      </a:cubicBezTo>
                      <a:cubicBezTo>
                        <a:pt x="33" y="101"/>
                        <a:pt x="33" y="101"/>
                        <a:pt x="33" y="101"/>
                      </a:cubicBezTo>
                      <a:cubicBezTo>
                        <a:pt x="32" y="101"/>
                        <a:pt x="32" y="101"/>
                        <a:pt x="31" y="102"/>
                      </a:cubicBezTo>
                      <a:cubicBezTo>
                        <a:pt x="31" y="102"/>
                        <a:pt x="29" y="103"/>
                        <a:pt x="29" y="103"/>
                      </a:cubicBezTo>
                      <a:cubicBezTo>
                        <a:pt x="28" y="102"/>
                        <a:pt x="26" y="102"/>
                        <a:pt x="25" y="102"/>
                      </a:cubicBezTo>
                      <a:cubicBezTo>
                        <a:pt x="26" y="102"/>
                        <a:pt x="26" y="103"/>
                        <a:pt x="25" y="103"/>
                      </a:cubicBezTo>
                      <a:cubicBezTo>
                        <a:pt x="23" y="103"/>
                        <a:pt x="22" y="103"/>
                        <a:pt x="21" y="103"/>
                      </a:cubicBezTo>
                      <a:cubicBezTo>
                        <a:pt x="21" y="105"/>
                        <a:pt x="18" y="105"/>
                        <a:pt x="15" y="105"/>
                      </a:cubicBezTo>
                      <a:cubicBezTo>
                        <a:pt x="14" y="105"/>
                        <a:pt x="15" y="106"/>
                        <a:pt x="14" y="107"/>
                      </a:cubicBezTo>
                      <a:cubicBezTo>
                        <a:pt x="12" y="109"/>
                        <a:pt x="10" y="109"/>
                        <a:pt x="8" y="109"/>
                      </a:cubicBezTo>
                      <a:cubicBezTo>
                        <a:pt x="10" y="109"/>
                        <a:pt x="12" y="110"/>
                        <a:pt x="10" y="110"/>
                      </a:cubicBezTo>
                      <a:cubicBezTo>
                        <a:pt x="8" y="112"/>
                        <a:pt x="8" y="113"/>
                        <a:pt x="10" y="114"/>
                      </a:cubicBezTo>
                      <a:cubicBezTo>
                        <a:pt x="11" y="115"/>
                        <a:pt x="13" y="115"/>
                        <a:pt x="15" y="116"/>
                      </a:cubicBezTo>
                      <a:cubicBezTo>
                        <a:pt x="16" y="116"/>
                        <a:pt x="18" y="118"/>
                        <a:pt x="19" y="119"/>
                      </a:cubicBezTo>
                      <a:cubicBezTo>
                        <a:pt x="21" y="121"/>
                        <a:pt x="11" y="123"/>
                        <a:pt x="13" y="126"/>
                      </a:cubicBezTo>
                      <a:cubicBezTo>
                        <a:pt x="15" y="129"/>
                        <a:pt x="19" y="131"/>
                        <a:pt x="20" y="135"/>
                      </a:cubicBezTo>
                      <a:cubicBezTo>
                        <a:pt x="19" y="135"/>
                        <a:pt x="18" y="135"/>
                        <a:pt x="17" y="136"/>
                      </a:cubicBezTo>
                      <a:cubicBezTo>
                        <a:pt x="18" y="136"/>
                        <a:pt x="18" y="138"/>
                        <a:pt x="17" y="139"/>
                      </a:cubicBezTo>
                      <a:cubicBezTo>
                        <a:pt x="16" y="140"/>
                        <a:pt x="18" y="140"/>
                        <a:pt x="18" y="141"/>
                      </a:cubicBezTo>
                      <a:cubicBezTo>
                        <a:pt x="16" y="141"/>
                        <a:pt x="16" y="142"/>
                        <a:pt x="18" y="143"/>
                      </a:cubicBezTo>
                      <a:cubicBezTo>
                        <a:pt x="19" y="143"/>
                        <a:pt x="20" y="143"/>
                        <a:pt x="21" y="144"/>
                      </a:cubicBezTo>
                      <a:cubicBezTo>
                        <a:pt x="17" y="145"/>
                        <a:pt x="21" y="147"/>
                        <a:pt x="23" y="148"/>
                      </a:cubicBezTo>
                      <a:cubicBezTo>
                        <a:pt x="25" y="148"/>
                        <a:pt x="21" y="151"/>
                        <a:pt x="19" y="152"/>
                      </a:cubicBezTo>
                      <a:cubicBezTo>
                        <a:pt x="22" y="154"/>
                        <a:pt x="26" y="155"/>
                        <a:pt x="29" y="157"/>
                      </a:cubicBezTo>
                      <a:cubicBezTo>
                        <a:pt x="30" y="158"/>
                        <a:pt x="30" y="158"/>
                        <a:pt x="29" y="160"/>
                      </a:cubicBezTo>
                      <a:cubicBezTo>
                        <a:pt x="29" y="161"/>
                        <a:pt x="28" y="162"/>
                        <a:pt x="26" y="163"/>
                      </a:cubicBezTo>
                      <a:cubicBezTo>
                        <a:pt x="22" y="166"/>
                        <a:pt x="18" y="169"/>
                        <a:pt x="15" y="172"/>
                      </a:cubicBezTo>
                      <a:cubicBezTo>
                        <a:pt x="11" y="174"/>
                        <a:pt x="7" y="175"/>
                        <a:pt x="4" y="179"/>
                      </a:cubicBezTo>
                      <a:cubicBezTo>
                        <a:pt x="5" y="179"/>
                        <a:pt x="7" y="179"/>
                        <a:pt x="8" y="178"/>
                      </a:cubicBezTo>
                      <a:cubicBezTo>
                        <a:pt x="8" y="177"/>
                        <a:pt x="10" y="176"/>
                        <a:pt x="10" y="177"/>
                      </a:cubicBezTo>
                      <a:cubicBezTo>
                        <a:pt x="10" y="178"/>
                        <a:pt x="10" y="179"/>
                        <a:pt x="10" y="179"/>
                      </a:cubicBezTo>
                      <a:cubicBezTo>
                        <a:pt x="10" y="179"/>
                        <a:pt x="9" y="179"/>
                        <a:pt x="8" y="178"/>
                      </a:cubicBezTo>
                      <a:cubicBezTo>
                        <a:pt x="9" y="180"/>
                        <a:pt x="11" y="181"/>
                        <a:pt x="12" y="181"/>
                      </a:cubicBezTo>
                      <a:cubicBezTo>
                        <a:pt x="15" y="182"/>
                        <a:pt x="16" y="181"/>
                        <a:pt x="18" y="182"/>
                      </a:cubicBezTo>
                      <a:cubicBezTo>
                        <a:pt x="18" y="182"/>
                        <a:pt x="22" y="184"/>
                        <a:pt x="20" y="184"/>
                      </a:cubicBezTo>
                      <a:cubicBezTo>
                        <a:pt x="18" y="184"/>
                        <a:pt x="16" y="183"/>
                        <a:pt x="15" y="183"/>
                      </a:cubicBezTo>
                      <a:cubicBezTo>
                        <a:pt x="12" y="183"/>
                        <a:pt x="12" y="185"/>
                        <a:pt x="11" y="185"/>
                      </a:cubicBezTo>
                      <a:cubicBezTo>
                        <a:pt x="10" y="185"/>
                        <a:pt x="9" y="184"/>
                        <a:pt x="8" y="185"/>
                      </a:cubicBezTo>
                      <a:cubicBezTo>
                        <a:pt x="8" y="185"/>
                        <a:pt x="8" y="186"/>
                        <a:pt x="7" y="186"/>
                      </a:cubicBezTo>
                      <a:cubicBezTo>
                        <a:pt x="7" y="186"/>
                        <a:pt x="5" y="184"/>
                        <a:pt x="5" y="186"/>
                      </a:cubicBezTo>
                      <a:cubicBezTo>
                        <a:pt x="5" y="187"/>
                        <a:pt x="6" y="187"/>
                        <a:pt x="5" y="187"/>
                      </a:cubicBezTo>
                      <a:cubicBezTo>
                        <a:pt x="6" y="187"/>
                        <a:pt x="7" y="187"/>
                        <a:pt x="7" y="188"/>
                      </a:cubicBezTo>
                      <a:cubicBezTo>
                        <a:pt x="4" y="188"/>
                        <a:pt x="4" y="189"/>
                        <a:pt x="4" y="191"/>
                      </a:cubicBezTo>
                      <a:cubicBezTo>
                        <a:pt x="3" y="192"/>
                        <a:pt x="1" y="192"/>
                        <a:pt x="1" y="194"/>
                      </a:cubicBezTo>
                      <a:cubicBezTo>
                        <a:pt x="1" y="194"/>
                        <a:pt x="2" y="195"/>
                        <a:pt x="2" y="196"/>
                      </a:cubicBezTo>
                      <a:cubicBezTo>
                        <a:pt x="1" y="197"/>
                        <a:pt x="1" y="198"/>
                        <a:pt x="2" y="198"/>
                      </a:cubicBezTo>
                      <a:cubicBezTo>
                        <a:pt x="3" y="199"/>
                        <a:pt x="3" y="200"/>
                        <a:pt x="4" y="200"/>
                      </a:cubicBezTo>
                      <a:cubicBezTo>
                        <a:pt x="1" y="202"/>
                        <a:pt x="0" y="203"/>
                        <a:pt x="3" y="205"/>
                      </a:cubicBezTo>
                      <a:cubicBezTo>
                        <a:pt x="4" y="206"/>
                        <a:pt x="4" y="208"/>
                        <a:pt x="3" y="209"/>
                      </a:cubicBezTo>
                      <a:cubicBezTo>
                        <a:pt x="4" y="209"/>
                        <a:pt x="6" y="211"/>
                        <a:pt x="7" y="213"/>
                      </a:cubicBezTo>
                      <a:cubicBezTo>
                        <a:pt x="7" y="213"/>
                        <a:pt x="7" y="216"/>
                        <a:pt x="7" y="216"/>
                      </a:cubicBezTo>
                      <a:cubicBezTo>
                        <a:pt x="10" y="215"/>
                        <a:pt x="10" y="217"/>
                        <a:pt x="12" y="216"/>
                      </a:cubicBezTo>
                      <a:cubicBezTo>
                        <a:pt x="12" y="216"/>
                        <a:pt x="14" y="216"/>
                        <a:pt x="15" y="216"/>
                      </a:cubicBezTo>
                      <a:cubicBezTo>
                        <a:pt x="15" y="217"/>
                        <a:pt x="15" y="218"/>
                        <a:pt x="15" y="218"/>
                      </a:cubicBezTo>
                      <a:cubicBezTo>
                        <a:pt x="15" y="219"/>
                        <a:pt x="20" y="217"/>
                        <a:pt x="21" y="218"/>
                      </a:cubicBezTo>
                      <a:cubicBezTo>
                        <a:pt x="21" y="218"/>
                        <a:pt x="26" y="219"/>
                        <a:pt x="26" y="220"/>
                      </a:cubicBezTo>
                      <a:cubicBezTo>
                        <a:pt x="26" y="221"/>
                        <a:pt x="25" y="222"/>
                        <a:pt x="26" y="223"/>
                      </a:cubicBezTo>
                      <a:cubicBezTo>
                        <a:pt x="26" y="224"/>
                        <a:pt x="26" y="225"/>
                        <a:pt x="25" y="225"/>
                      </a:cubicBezTo>
                      <a:cubicBezTo>
                        <a:pt x="24" y="226"/>
                        <a:pt x="27" y="228"/>
                        <a:pt x="27" y="229"/>
                      </a:cubicBezTo>
                      <a:cubicBezTo>
                        <a:pt x="28" y="230"/>
                        <a:pt x="29" y="232"/>
                        <a:pt x="29" y="232"/>
                      </a:cubicBezTo>
                      <a:cubicBezTo>
                        <a:pt x="31" y="232"/>
                        <a:pt x="32" y="232"/>
                        <a:pt x="32" y="233"/>
                      </a:cubicBezTo>
                      <a:cubicBezTo>
                        <a:pt x="32" y="233"/>
                        <a:pt x="31" y="235"/>
                        <a:pt x="32" y="235"/>
                      </a:cubicBezTo>
                      <a:cubicBezTo>
                        <a:pt x="34" y="234"/>
                        <a:pt x="34" y="234"/>
                        <a:pt x="35" y="235"/>
                      </a:cubicBezTo>
                      <a:cubicBezTo>
                        <a:pt x="37" y="235"/>
                        <a:pt x="35" y="236"/>
                        <a:pt x="36" y="236"/>
                      </a:cubicBezTo>
                      <a:cubicBezTo>
                        <a:pt x="37" y="237"/>
                        <a:pt x="38" y="237"/>
                        <a:pt x="38" y="238"/>
                      </a:cubicBezTo>
                      <a:cubicBezTo>
                        <a:pt x="38" y="239"/>
                        <a:pt x="35" y="240"/>
                        <a:pt x="34" y="240"/>
                      </a:cubicBezTo>
                      <a:cubicBezTo>
                        <a:pt x="32" y="240"/>
                        <a:pt x="31" y="239"/>
                        <a:pt x="29" y="240"/>
                      </a:cubicBezTo>
                      <a:cubicBezTo>
                        <a:pt x="27" y="241"/>
                        <a:pt x="29" y="242"/>
                        <a:pt x="29" y="242"/>
                      </a:cubicBezTo>
                      <a:cubicBezTo>
                        <a:pt x="30" y="243"/>
                        <a:pt x="30" y="243"/>
                        <a:pt x="30" y="245"/>
                      </a:cubicBezTo>
                      <a:cubicBezTo>
                        <a:pt x="30" y="246"/>
                        <a:pt x="30" y="248"/>
                        <a:pt x="32" y="249"/>
                      </a:cubicBezTo>
                      <a:cubicBezTo>
                        <a:pt x="34" y="250"/>
                        <a:pt x="36" y="249"/>
                        <a:pt x="36" y="247"/>
                      </a:cubicBezTo>
                      <a:cubicBezTo>
                        <a:pt x="38" y="247"/>
                        <a:pt x="39" y="247"/>
                        <a:pt x="40" y="247"/>
                      </a:cubicBezTo>
                      <a:cubicBezTo>
                        <a:pt x="43" y="246"/>
                        <a:pt x="43" y="247"/>
                        <a:pt x="45" y="247"/>
                      </a:cubicBezTo>
                      <a:cubicBezTo>
                        <a:pt x="47" y="246"/>
                        <a:pt x="48" y="248"/>
                        <a:pt x="48" y="250"/>
                      </a:cubicBezTo>
                      <a:cubicBezTo>
                        <a:pt x="49" y="251"/>
                        <a:pt x="50" y="251"/>
                        <a:pt x="50" y="252"/>
                      </a:cubicBezTo>
                      <a:cubicBezTo>
                        <a:pt x="49" y="252"/>
                        <a:pt x="49" y="252"/>
                        <a:pt x="48" y="252"/>
                      </a:cubicBezTo>
                      <a:cubicBezTo>
                        <a:pt x="48" y="253"/>
                        <a:pt x="50" y="255"/>
                        <a:pt x="49" y="256"/>
                      </a:cubicBezTo>
                      <a:cubicBezTo>
                        <a:pt x="49" y="256"/>
                        <a:pt x="52" y="257"/>
                        <a:pt x="53" y="257"/>
                      </a:cubicBezTo>
                      <a:cubicBezTo>
                        <a:pt x="54" y="256"/>
                        <a:pt x="55" y="258"/>
                        <a:pt x="57" y="258"/>
                      </a:cubicBezTo>
                      <a:cubicBezTo>
                        <a:pt x="56" y="258"/>
                        <a:pt x="57" y="261"/>
                        <a:pt x="57" y="262"/>
                      </a:cubicBezTo>
                      <a:cubicBezTo>
                        <a:pt x="57" y="263"/>
                        <a:pt x="58" y="264"/>
                        <a:pt x="60" y="263"/>
                      </a:cubicBezTo>
                      <a:cubicBezTo>
                        <a:pt x="61" y="262"/>
                        <a:pt x="62" y="263"/>
                        <a:pt x="63" y="264"/>
                      </a:cubicBezTo>
                      <a:cubicBezTo>
                        <a:pt x="65" y="265"/>
                        <a:pt x="65" y="265"/>
                        <a:pt x="65" y="265"/>
                      </a:cubicBezTo>
                      <a:cubicBezTo>
                        <a:pt x="67" y="265"/>
                        <a:pt x="69" y="263"/>
                        <a:pt x="71" y="263"/>
                      </a:cubicBezTo>
                      <a:cubicBezTo>
                        <a:pt x="72" y="263"/>
                        <a:pt x="72" y="265"/>
                        <a:pt x="73" y="265"/>
                      </a:cubicBezTo>
                      <a:cubicBezTo>
                        <a:pt x="74" y="266"/>
                        <a:pt x="75" y="266"/>
                        <a:pt x="75" y="267"/>
                      </a:cubicBezTo>
                      <a:cubicBezTo>
                        <a:pt x="77" y="266"/>
                        <a:pt x="77" y="265"/>
                        <a:pt x="78" y="266"/>
                      </a:cubicBezTo>
                      <a:cubicBezTo>
                        <a:pt x="79" y="267"/>
                        <a:pt x="82" y="268"/>
                        <a:pt x="83" y="267"/>
                      </a:cubicBezTo>
                      <a:cubicBezTo>
                        <a:pt x="84" y="269"/>
                        <a:pt x="85" y="268"/>
                        <a:pt x="86" y="269"/>
                      </a:cubicBezTo>
                      <a:cubicBezTo>
                        <a:pt x="86" y="270"/>
                        <a:pt x="88" y="270"/>
                        <a:pt x="88" y="270"/>
                      </a:cubicBezTo>
                      <a:cubicBezTo>
                        <a:pt x="89" y="270"/>
                        <a:pt x="89" y="270"/>
                        <a:pt x="90" y="270"/>
                      </a:cubicBezTo>
                      <a:cubicBezTo>
                        <a:pt x="88" y="271"/>
                        <a:pt x="91" y="273"/>
                        <a:pt x="88" y="274"/>
                      </a:cubicBezTo>
                      <a:cubicBezTo>
                        <a:pt x="88" y="274"/>
                        <a:pt x="87" y="274"/>
                        <a:pt x="88" y="275"/>
                      </a:cubicBezTo>
                      <a:cubicBezTo>
                        <a:pt x="88" y="277"/>
                        <a:pt x="89" y="275"/>
                        <a:pt x="89" y="277"/>
                      </a:cubicBezTo>
                      <a:cubicBezTo>
                        <a:pt x="88" y="276"/>
                        <a:pt x="86" y="277"/>
                        <a:pt x="87" y="278"/>
                      </a:cubicBezTo>
                      <a:cubicBezTo>
                        <a:pt x="87" y="278"/>
                        <a:pt x="90" y="279"/>
                        <a:pt x="88" y="280"/>
                      </a:cubicBezTo>
                      <a:cubicBezTo>
                        <a:pt x="88" y="280"/>
                        <a:pt x="88" y="281"/>
                        <a:pt x="89" y="280"/>
                      </a:cubicBezTo>
                      <a:cubicBezTo>
                        <a:pt x="89" y="281"/>
                        <a:pt x="88" y="284"/>
                        <a:pt x="87" y="284"/>
                      </a:cubicBezTo>
                      <a:cubicBezTo>
                        <a:pt x="85" y="284"/>
                        <a:pt x="85" y="284"/>
                        <a:pt x="83" y="284"/>
                      </a:cubicBezTo>
                      <a:cubicBezTo>
                        <a:pt x="82" y="284"/>
                        <a:pt x="81" y="284"/>
                        <a:pt x="80" y="284"/>
                      </a:cubicBezTo>
                      <a:cubicBezTo>
                        <a:pt x="80" y="285"/>
                        <a:pt x="79" y="285"/>
                        <a:pt x="79" y="286"/>
                      </a:cubicBezTo>
                      <a:cubicBezTo>
                        <a:pt x="77" y="286"/>
                        <a:pt x="76" y="289"/>
                        <a:pt x="77" y="289"/>
                      </a:cubicBezTo>
                      <a:cubicBezTo>
                        <a:pt x="76" y="290"/>
                        <a:pt x="77" y="291"/>
                        <a:pt x="78" y="291"/>
                      </a:cubicBezTo>
                      <a:cubicBezTo>
                        <a:pt x="79" y="290"/>
                        <a:pt x="79" y="290"/>
                        <a:pt x="79" y="290"/>
                      </a:cubicBezTo>
                      <a:cubicBezTo>
                        <a:pt x="79" y="290"/>
                        <a:pt x="79" y="290"/>
                        <a:pt x="78" y="291"/>
                      </a:cubicBezTo>
                      <a:cubicBezTo>
                        <a:pt x="79" y="291"/>
                        <a:pt x="81" y="290"/>
                        <a:pt x="82" y="290"/>
                      </a:cubicBezTo>
                      <a:cubicBezTo>
                        <a:pt x="85" y="289"/>
                        <a:pt x="83" y="291"/>
                        <a:pt x="85" y="291"/>
                      </a:cubicBezTo>
                      <a:cubicBezTo>
                        <a:pt x="83" y="291"/>
                        <a:pt x="82" y="292"/>
                        <a:pt x="80" y="292"/>
                      </a:cubicBezTo>
                      <a:cubicBezTo>
                        <a:pt x="77" y="293"/>
                        <a:pt x="79" y="293"/>
                        <a:pt x="79" y="294"/>
                      </a:cubicBezTo>
                      <a:cubicBezTo>
                        <a:pt x="77" y="294"/>
                        <a:pt x="77" y="294"/>
                        <a:pt x="76" y="294"/>
                      </a:cubicBezTo>
                      <a:cubicBezTo>
                        <a:pt x="75" y="294"/>
                        <a:pt x="74" y="295"/>
                        <a:pt x="74" y="294"/>
                      </a:cubicBezTo>
                      <a:cubicBezTo>
                        <a:pt x="74" y="297"/>
                        <a:pt x="75" y="296"/>
                        <a:pt x="77" y="297"/>
                      </a:cubicBezTo>
                      <a:cubicBezTo>
                        <a:pt x="77" y="297"/>
                        <a:pt x="79" y="298"/>
                        <a:pt x="79" y="299"/>
                      </a:cubicBezTo>
                      <a:cubicBezTo>
                        <a:pt x="78" y="299"/>
                        <a:pt x="77" y="298"/>
                        <a:pt x="77" y="298"/>
                      </a:cubicBezTo>
                      <a:cubicBezTo>
                        <a:pt x="76" y="299"/>
                        <a:pt x="76" y="300"/>
                        <a:pt x="75" y="301"/>
                      </a:cubicBezTo>
                      <a:cubicBezTo>
                        <a:pt x="75" y="300"/>
                        <a:pt x="75" y="300"/>
                        <a:pt x="75" y="299"/>
                      </a:cubicBezTo>
                      <a:cubicBezTo>
                        <a:pt x="74" y="300"/>
                        <a:pt x="74" y="303"/>
                        <a:pt x="72" y="303"/>
                      </a:cubicBezTo>
                      <a:cubicBezTo>
                        <a:pt x="72" y="303"/>
                        <a:pt x="72" y="305"/>
                        <a:pt x="73" y="303"/>
                      </a:cubicBezTo>
                      <a:cubicBezTo>
                        <a:pt x="73" y="304"/>
                        <a:pt x="74" y="304"/>
                        <a:pt x="73" y="305"/>
                      </a:cubicBezTo>
                      <a:cubicBezTo>
                        <a:pt x="72" y="305"/>
                        <a:pt x="68" y="305"/>
                        <a:pt x="70" y="306"/>
                      </a:cubicBezTo>
                      <a:cubicBezTo>
                        <a:pt x="69" y="305"/>
                        <a:pt x="66" y="303"/>
                        <a:pt x="65" y="305"/>
                      </a:cubicBezTo>
                      <a:cubicBezTo>
                        <a:pt x="66" y="305"/>
                        <a:pt x="66" y="305"/>
                        <a:pt x="66" y="304"/>
                      </a:cubicBezTo>
                      <a:cubicBezTo>
                        <a:pt x="66" y="305"/>
                        <a:pt x="67" y="306"/>
                        <a:pt x="68" y="306"/>
                      </a:cubicBezTo>
                      <a:cubicBezTo>
                        <a:pt x="67" y="306"/>
                        <a:pt x="65" y="306"/>
                        <a:pt x="65" y="307"/>
                      </a:cubicBezTo>
                      <a:cubicBezTo>
                        <a:pt x="68" y="308"/>
                        <a:pt x="69" y="308"/>
                        <a:pt x="71" y="310"/>
                      </a:cubicBezTo>
                      <a:cubicBezTo>
                        <a:pt x="71" y="310"/>
                        <a:pt x="74" y="311"/>
                        <a:pt x="74" y="310"/>
                      </a:cubicBezTo>
                      <a:cubicBezTo>
                        <a:pt x="75" y="310"/>
                        <a:pt x="75" y="312"/>
                        <a:pt x="77" y="313"/>
                      </a:cubicBezTo>
                      <a:cubicBezTo>
                        <a:pt x="78" y="314"/>
                        <a:pt x="79" y="314"/>
                        <a:pt x="81" y="315"/>
                      </a:cubicBezTo>
                      <a:cubicBezTo>
                        <a:pt x="84" y="316"/>
                        <a:pt x="86" y="320"/>
                        <a:pt x="89" y="322"/>
                      </a:cubicBezTo>
                      <a:cubicBezTo>
                        <a:pt x="89" y="318"/>
                        <a:pt x="96" y="321"/>
                        <a:pt x="98" y="322"/>
                      </a:cubicBezTo>
                      <a:cubicBezTo>
                        <a:pt x="99" y="323"/>
                        <a:pt x="101" y="323"/>
                        <a:pt x="102" y="323"/>
                      </a:cubicBezTo>
                      <a:cubicBezTo>
                        <a:pt x="103" y="323"/>
                        <a:pt x="104" y="323"/>
                        <a:pt x="105" y="323"/>
                      </a:cubicBezTo>
                      <a:cubicBezTo>
                        <a:pt x="106" y="323"/>
                        <a:pt x="107" y="323"/>
                        <a:pt x="107" y="323"/>
                      </a:cubicBezTo>
                      <a:cubicBezTo>
                        <a:pt x="108" y="323"/>
                        <a:pt x="109" y="323"/>
                        <a:pt x="110" y="323"/>
                      </a:cubicBezTo>
                      <a:cubicBezTo>
                        <a:pt x="110" y="324"/>
                        <a:pt x="116" y="327"/>
                        <a:pt x="115" y="328"/>
                      </a:cubicBezTo>
                      <a:cubicBezTo>
                        <a:pt x="117" y="329"/>
                        <a:pt x="121" y="325"/>
                        <a:pt x="122" y="328"/>
                      </a:cubicBezTo>
                      <a:cubicBezTo>
                        <a:pt x="123" y="326"/>
                        <a:pt x="125" y="327"/>
                        <a:pt x="126" y="328"/>
                      </a:cubicBezTo>
                      <a:cubicBezTo>
                        <a:pt x="127" y="329"/>
                        <a:pt x="127" y="328"/>
                        <a:pt x="129" y="329"/>
                      </a:cubicBezTo>
                      <a:cubicBezTo>
                        <a:pt x="130" y="329"/>
                        <a:pt x="129" y="330"/>
                        <a:pt x="129" y="331"/>
                      </a:cubicBezTo>
                      <a:cubicBezTo>
                        <a:pt x="129" y="332"/>
                        <a:pt x="130" y="332"/>
                        <a:pt x="131" y="333"/>
                      </a:cubicBezTo>
                      <a:cubicBezTo>
                        <a:pt x="133" y="334"/>
                        <a:pt x="135" y="334"/>
                        <a:pt x="137" y="336"/>
                      </a:cubicBezTo>
                      <a:cubicBezTo>
                        <a:pt x="138" y="336"/>
                        <a:pt x="138" y="336"/>
                        <a:pt x="139" y="336"/>
                      </a:cubicBezTo>
                      <a:cubicBezTo>
                        <a:pt x="140" y="337"/>
                        <a:pt x="140" y="338"/>
                        <a:pt x="141" y="339"/>
                      </a:cubicBezTo>
                      <a:cubicBezTo>
                        <a:pt x="141" y="339"/>
                        <a:pt x="143" y="340"/>
                        <a:pt x="143" y="340"/>
                      </a:cubicBezTo>
                      <a:cubicBezTo>
                        <a:pt x="144" y="339"/>
                        <a:pt x="145" y="338"/>
                        <a:pt x="146" y="338"/>
                      </a:cubicBezTo>
                      <a:cubicBezTo>
                        <a:pt x="146" y="337"/>
                        <a:pt x="147" y="336"/>
                        <a:pt x="149" y="336"/>
                      </a:cubicBezTo>
                      <a:cubicBezTo>
                        <a:pt x="149" y="334"/>
                        <a:pt x="148" y="334"/>
                        <a:pt x="147" y="333"/>
                      </a:cubicBezTo>
                      <a:cubicBezTo>
                        <a:pt x="146" y="332"/>
                        <a:pt x="146" y="331"/>
                        <a:pt x="146" y="330"/>
                      </a:cubicBezTo>
                      <a:cubicBezTo>
                        <a:pt x="145" y="329"/>
                        <a:pt x="143" y="329"/>
                        <a:pt x="143" y="328"/>
                      </a:cubicBezTo>
                      <a:cubicBezTo>
                        <a:pt x="143" y="327"/>
                        <a:pt x="143" y="325"/>
                        <a:pt x="141" y="325"/>
                      </a:cubicBezTo>
                      <a:cubicBezTo>
                        <a:pt x="141" y="324"/>
                        <a:pt x="141" y="323"/>
                        <a:pt x="142" y="322"/>
                      </a:cubicBezTo>
                      <a:cubicBezTo>
                        <a:pt x="141" y="322"/>
                        <a:pt x="142" y="318"/>
                        <a:pt x="143" y="317"/>
                      </a:cubicBezTo>
                      <a:cubicBezTo>
                        <a:pt x="141" y="316"/>
                        <a:pt x="141" y="319"/>
                        <a:pt x="141" y="320"/>
                      </a:cubicBezTo>
                      <a:cubicBezTo>
                        <a:pt x="140" y="320"/>
                        <a:pt x="141" y="319"/>
                        <a:pt x="141" y="318"/>
                      </a:cubicBezTo>
                      <a:cubicBezTo>
                        <a:pt x="141" y="317"/>
                        <a:pt x="141" y="316"/>
                        <a:pt x="141" y="316"/>
                      </a:cubicBezTo>
                      <a:cubicBezTo>
                        <a:pt x="140" y="315"/>
                        <a:pt x="139" y="315"/>
                        <a:pt x="138" y="314"/>
                      </a:cubicBezTo>
                      <a:cubicBezTo>
                        <a:pt x="137" y="313"/>
                        <a:pt x="135" y="313"/>
                        <a:pt x="135" y="311"/>
                      </a:cubicBezTo>
                      <a:cubicBezTo>
                        <a:pt x="136" y="310"/>
                        <a:pt x="138" y="310"/>
                        <a:pt x="138" y="309"/>
                      </a:cubicBezTo>
                      <a:cubicBezTo>
                        <a:pt x="138" y="309"/>
                        <a:pt x="138" y="310"/>
                        <a:pt x="138" y="310"/>
                      </a:cubicBezTo>
                      <a:cubicBezTo>
                        <a:pt x="139" y="307"/>
                        <a:pt x="142" y="304"/>
                        <a:pt x="141" y="302"/>
                      </a:cubicBezTo>
                      <a:cubicBezTo>
                        <a:pt x="141" y="302"/>
                        <a:pt x="142" y="303"/>
                        <a:pt x="142" y="303"/>
                      </a:cubicBezTo>
                      <a:cubicBezTo>
                        <a:pt x="142" y="303"/>
                        <a:pt x="142" y="302"/>
                        <a:pt x="141" y="302"/>
                      </a:cubicBezTo>
                      <a:cubicBezTo>
                        <a:pt x="143" y="302"/>
                        <a:pt x="143" y="303"/>
                        <a:pt x="143" y="303"/>
                      </a:cubicBezTo>
                      <a:cubicBezTo>
                        <a:pt x="143" y="301"/>
                        <a:pt x="145" y="303"/>
                        <a:pt x="146" y="302"/>
                      </a:cubicBezTo>
                      <a:cubicBezTo>
                        <a:pt x="147" y="301"/>
                        <a:pt x="147" y="301"/>
                        <a:pt x="147" y="301"/>
                      </a:cubicBezTo>
                      <a:cubicBezTo>
                        <a:pt x="146" y="299"/>
                        <a:pt x="149" y="301"/>
                        <a:pt x="150" y="301"/>
                      </a:cubicBezTo>
                      <a:cubicBezTo>
                        <a:pt x="150" y="300"/>
                        <a:pt x="150" y="300"/>
                        <a:pt x="149" y="300"/>
                      </a:cubicBezTo>
                      <a:cubicBezTo>
                        <a:pt x="150" y="299"/>
                        <a:pt x="150" y="299"/>
                        <a:pt x="149" y="299"/>
                      </a:cubicBezTo>
                      <a:cubicBezTo>
                        <a:pt x="149" y="298"/>
                        <a:pt x="150" y="298"/>
                        <a:pt x="151" y="299"/>
                      </a:cubicBezTo>
                      <a:cubicBezTo>
                        <a:pt x="151" y="298"/>
                        <a:pt x="152" y="298"/>
                        <a:pt x="152" y="298"/>
                      </a:cubicBezTo>
                      <a:cubicBezTo>
                        <a:pt x="152" y="298"/>
                        <a:pt x="152" y="297"/>
                        <a:pt x="152" y="297"/>
                      </a:cubicBezTo>
                      <a:cubicBezTo>
                        <a:pt x="153" y="297"/>
                        <a:pt x="153" y="297"/>
                        <a:pt x="153" y="297"/>
                      </a:cubicBezTo>
                      <a:cubicBezTo>
                        <a:pt x="154" y="296"/>
                        <a:pt x="148" y="295"/>
                        <a:pt x="149" y="294"/>
                      </a:cubicBezTo>
                      <a:cubicBezTo>
                        <a:pt x="149" y="293"/>
                        <a:pt x="152" y="295"/>
                        <a:pt x="152" y="293"/>
                      </a:cubicBezTo>
                      <a:cubicBezTo>
                        <a:pt x="152" y="292"/>
                        <a:pt x="151" y="291"/>
                        <a:pt x="150" y="291"/>
                      </a:cubicBezTo>
                      <a:cubicBezTo>
                        <a:pt x="148" y="288"/>
                        <a:pt x="147" y="285"/>
                        <a:pt x="143" y="284"/>
                      </a:cubicBezTo>
                      <a:cubicBezTo>
                        <a:pt x="143" y="284"/>
                        <a:pt x="141" y="284"/>
                        <a:pt x="141" y="285"/>
                      </a:cubicBezTo>
                      <a:cubicBezTo>
                        <a:pt x="139" y="286"/>
                        <a:pt x="139" y="284"/>
                        <a:pt x="138" y="283"/>
                      </a:cubicBezTo>
                      <a:cubicBezTo>
                        <a:pt x="139" y="283"/>
                        <a:pt x="139" y="283"/>
                        <a:pt x="139" y="283"/>
                      </a:cubicBezTo>
                      <a:cubicBezTo>
                        <a:pt x="138" y="282"/>
                        <a:pt x="139" y="281"/>
                        <a:pt x="138" y="280"/>
                      </a:cubicBezTo>
                      <a:cubicBezTo>
                        <a:pt x="136" y="280"/>
                        <a:pt x="135" y="280"/>
                        <a:pt x="135" y="279"/>
                      </a:cubicBezTo>
                      <a:cubicBezTo>
                        <a:pt x="135" y="278"/>
                        <a:pt x="136" y="275"/>
                        <a:pt x="138" y="274"/>
                      </a:cubicBezTo>
                      <a:cubicBezTo>
                        <a:pt x="140" y="273"/>
                        <a:pt x="136" y="272"/>
                        <a:pt x="136" y="271"/>
                      </a:cubicBezTo>
                      <a:cubicBezTo>
                        <a:pt x="136" y="269"/>
                        <a:pt x="138" y="268"/>
                        <a:pt x="139" y="266"/>
                      </a:cubicBezTo>
                      <a:cubicBezTo>
                        <a:pt x="141" y="265"/>
                        <a:pt x="139" y="263"/>
                        <a:pt x="142" y="263"/>
                      </a:cubicBezTo>
                      <a:cubicBezTo>
                        <a:pt x="144" y="263"/>
                        <a:pt x="145" y="266"/>
                        <a:pt x="147" y="267"/>
                      </a:cubicBezTo>
                      <a:cubicBezTo>
                        <a:pt x="148" y="268"/>
                        <a:pt x="149" y="267"/>
                        <a:pt x="151" y="266"/>
                      </a:cubicBezTo>
                      <a:cubicBezTo>
                        <a:pt x="152" y="266"/>
                        <a:pt x="151" y="265"/>
                        <a:pt x="150" y="265"/>
                      </a:cubicBezTo>
                      <a:cubicBezTo>
                        <a:pt x="150" y="264"/>
                        <a:pt x="150" y="261"/>
                        <a:pt x="149" y="261"/>
                      </a:cubicBezTo>
                      <a:cubicBezTo>
                        <a:pt x="151" y="261"/>
                        <a:pt x="152" y="260"/>
                        <a:pt x="155" y="259"/>
                      </a:cubicBezTo>
                      <a:cubicBezTo>
                        <a:pt x="155" y="259"/>
                        <a:pt x="155" y="258"/>
                        <a:pt x="155" y="258"/>
                      </a:cubicBezTo>
                      <a:cubicBezTo>
                        <a:pt x="155" y="257"/>
                        <a:pt x="156" y="257"/>
                        <a:pt x="157" y="257"/>
                      </a:cubicBezTo>
                      <a:cubicBezTo>
                        <a:pt x="157" y="257"/>
                        <a:pt x="158" y="256"/>
                        <a:pt x="159" y="256"/>
                      </a:cubicBezTo>
                      <a:cubicBezTo>
                        <a:pt x="160" y="256"/>
                        <a:pt x="161" y="256"/>
                        <a:pt x="162" y="255"/>
                      </a:cubicBezTo>
                      <a:cubicBezTo>
                        <a:pt x="163" y="253"/>
                        <a:pt x="163" y="252"/>
                        <a:pt x="165" y="253"/>
                      </a:cubicBezTo>
                      <a:cubicBezTo>
                        <a:pt x="164" y="252"/>
                        <a:pt x="164" y="252"/>
                        <a:pt x="164" y="252"/>
                      </a:cubicBezTo>
                      <a:cubicBezTo>
                        <a:pt x="166" y="252"/>
                        <a:pt x="169" y="252"/>
                        <a:pt x="169" y="253"/>
                      </a:cubicBezTo>
                      <a:cubicBezTo>
                        <a:pt x="169" y="255"/>
                        <a:pt x="170" y="252"/>
                        <a:pt x="171" y="254"/>
                      </a:cubicBezTo>
                      <a:cubicBezTo>
                        <a:pt x="171" y="253"/>
                        <a:pt x="171" y="252"/>
                        <a:pt x="172" y="252"/>
                      </a:cubicBezTo>
                      <a:cubicBezTo>
                        <a:pt x="173" y="252"/>
                        <a:pt x="174" y="252"/>
                        <a:pt x="175" y="252"/>
                      </a:cubicBezTo>
                      <a:cubicBezTo>
                        <a:pt x="175" y="255"/>
                        <a:pt x="180" y="253"/>
                        <a:pt x="182" y="254"/>
                      </a:cubicBezTo>
                      <a:cubicBezTo>
                        <a:pt x="184" y="254"/>
                        <a:pt x="183" y="256"/>
                        <a:pt x="185" y="256"/>
                      </a:cubicBezTo>
                      <a:cubicBezTo>
                        <a:pt x="185" y="257"/>
                        <a:pt x="187" y="256"/>
                        <a:pt x="188" y="258"/>
                      </a:cubicBezTo>
                      <a:cubicBezTo>
                        <a:pt x="188" y="258"/>
                        <a:pt x="191" y="259"/>
                        <a:pt x="190" y="259"/>
                      </a:cubicBezTo>
                      <a:cubicBezTo>
                        <a:pt x="190" y="260"/>
                        <a:pt x="190" y="261"/>
                        <a:pt x="190" y="262"/>
                      </a:cubicBezTo>
                      <a:cubicBezTo>
                        <a:pt x="191" y="263"/>
                        <a:pt x="191" y="261"/>
                        <a:pt x="191" y="260"/>
                      </a:cubicBezTo>
                      <a:cubicBezTo>
                        <a:pt x="191" y="259"/>
                        <a:pt x="191" y="258"/>
                        <a:pt x="191" y="258"/>
                      </a:cubicBezTo>
                      <a:cubicBezTo>
                        <a:pt x="192" y="257"/>
                        <a:pt x="194" y="258"/>
                        <a:pt x="194" y="259"/>
                      </a:cubicBezTo>
                      <a:cubicBezTo>
                        <a:pt x="195" y="260"/>
                        <a:pt x="196" y="260"/>
                        <a:pt x="197" y="261"/>
                      </a:cubicBezTo>
                      <a:cubicBezTo>
                        <a:pt x="198" y="262"/>
                        <a:pt x="200" y="262"/>
                        <a:pt x="201" y="260"/>
                      </a:cubicBezTo>
                      <a:cubicBezTo>
                        <a:pt x="202" y="259"/>
                        <a:pt x="204" y="258"/>
                        <a:pt x="204" y="258"/>
                      </a:cubicBezTo>
                      <a:cubicBezTo>
                        <a:pt x="205" y="258"/>
                        <a:pt x="205" y="258"/>
                        <a:pt x="205" y="258"/>
                      </a:cubicBezTo>
                      <a:cubicBezTo>
                        <a:pt x="205" y="257"/>
                        <a:pt x="209" y="257"/>
                        <a:pt x="209" y="258"/>
                      </a:cubicBezTo>
                      <a:cubicBezTo>
                        <a:pt x="209" y="258"/>
                        <a:pt x="210" y="258"/>
                        <a:pt x="211" y="259"/>
                      </a:cubicBezTo>
                      <a:cubicBezTo>
                        <a:pt x="211" y="259"/>
                        <a:pt x="212" y="258"/>
                        <a:pt x="213" y="258"/>
                      </a:cubicBezTo>
                      <a:cubicBezTo>
                        <a:pt x="213" y="255"/>
                        <a:pt x="214" y="258"/>
                        <a:pt x="216" y="257"/>
                      </a:cubicBezTo>
                      <a:cubicBezTo>
                        <a:pt x="218" y="256"/>
                        <a:pt x="219" y="258"/>
                        <a:pt x="219" y="259"/>
                      </a:cubicBezTo>
                      <a:cubicBezTo>
                        <a:pt x="219" y="260"/>
                        <a:pt x="221" y="260"/>
                        <a:pt x="222" y="261"/>
                      </a:cubicBezTo>
                      <a:cubicBezTo>
                        <a:pt x="223" y="261"/>
                        <a:pt x="226" y="261"/>
                        <a:pt x="225" y="262"/>
                      </a:cubicBezTo>
                      <a:cubicBezTo>
                        <a:pt x="226" y="262"/>
                        <a:pt x="227" y="262"/>
                        <a:pt x="228" y="261"/>
                      </a:cubicBezTo>
                      <a:cubicBezTo>
                        <a:pt x="228" y="260"/>
                        <a:pt x="228" y="259"/>
                        <a:pt x="229" y="259"/>
                      </a:cubicBezTo>
                      <a:cubicBezTo>
                        <a:pt x="230" y="259"/>
                        <a:pt x="230" y="260"/>
                        <a:pt x="230" y="260"/>
                      </a:cubicBezTo>
                      <a:cubicBezTo>
                        <a:pt x="231" y="261"/>
                        <a:pt x="232" y="261"/>
                        <a:pt x="233" y="261"/>
                      </a:cubicBezTo>
                      <a:cubicBezTo>
                        <a:pt x="234" y="261"/>
                        <a:pt x="238" y="260"/>
                        <a:pt x="239" y="259"/>
                      </a:cubicBezTo>
                      <a:cubicBezTo>
                        <a:pt x="239" y="258"/>
                        <a:pt x="238" y="256"/>
                        <a:pt x="241" y="256"/>
                      </a:cubicBezTo>
                      <a:cubicBezTo>
                        <a:pt x="239" y="255"/>
                        <a:pt x="239" y="254"/>
                        <a:pt x="237" y="254"/>
                      </a:cubicBezTo>
                      <a:cubicBezTo>
                        <a:pt x="236" y="254"/>
                        <a:pt x="235" y="253"/>
                        <a:pt x="235" y="252"/>
                      </a:cubicBezTo>
                      <a:cubicBezTo>
                        <a:pt x="233" y="252"/>
                        <a:pt x="233" y="253"/>
                        <a:pt x="232" y="252"/>
                      </a:cubicBezTo>
                      <a:cubicBezTo>
                        <a:pt x="232" y="251"/>
                        <a:pt x="228" y="251"/>
                        <a:pt x="229" y="250"/>
                      </a:cubicBezTo>
                      <a:cubicBezTo>
                        <a:pt x="229" y="250"/>
                        <a:pt x="232" y="249"/>
                        <a:pt x="232" y="248"/>
                      </a:cubicBezTo>
                      <a:cubicBezTo>
                        <a:pt x="233" y="248"/>
                        <a:pt x="233" y="248"/>
                        <a:pt x="235" y="248"/>
                      </a:cubicBezTo>
                      <a:cubicBezTo>
                        <a:pt x="235" y="247"/>
                        <a:pt x="235" y="247"/>
                        <a:pt x="236" y="247"/>
                      </a:cubicBezTo>
                      <a:cubicBezTo>
                        <a:pt x="235" y="246"/>
                        <a:pt x="233" y="244"/>
                        <a:pt x="234" y="244"/>
                      </a:cubicBezTo>
                      <a:cubicBezTo>
                        <a:pt x="235" y="243"/>
                        <a:pt x="236" y="242"/>
                        <a:pt x="235" y="241"/>
                      </a:cubicBezTo>
                      <a:cubicBezTo>
                        <a:pt x="236" y="241"/>
                        <a:pt x="238" y="241"/>
                        <a:pt x="238" y="241"/>
                      </a:cubicBezTo>
                      <a:cubicBezTo>
                        <a:pt x="239" y="241"/>
                        <a:pt x="240" y="242"/>
                        <a:pt x="241" y="242"/>
                      </a:cubicBezTo>
                      <a:cubicBezTo>
                        <a:pt x="241" y="242"/>
                        <a:pt x="245" y="241"/>
                        <a:pt x="244" y="240"/>
                      </a:cubicBezTo>
                      <a:cubicBezTo>
                        <a:pt x="241" y="239"/>
                        <a:pt x="239" y="239"/>
                        <a:pt x="238" y="239"/>
                      </a:cubicBezTo>
                      <a:cubicBezTo>
                        <a:pt x="235" y="238"/>
                        <a:pt x="239" y="238"/>
                        <a:pt x="240" y="237"/>
                      </a:cubicBezTo>
                      <a:cubicBezTo>
                        <a:pt x="239" y="236"/>
                        <a:pt x="238" y="237"/>
                        <a:pt x="238" y="237"/>
                      </a:cubicBezTo>
                      <a:cubicBezTo>
                        <a:pt x="237" y="237"/>
                        <a:pt x="236" y="236"/>
                        <a:pt x="235" y="236"/>
                      </a:cubicBezTo>
                      <a:cubicBezTo>
                        <a:pt x="238" y="236"/>
                        <a:pt x="236" y="234"/>
                        <a:pt x="235" y="233"/>
                      </a:cubicBezTo>
                      <a:cubicBezTo>
                        <a:pt x="236" y="233"/>
                        <a:pt x="237" y="233"/>
                        <a:pt x="237" y="233"/>
                      </a:cubicBezTo>
                      <a:cubicBezTo>
                        <a:pt x="238" y="232"/>
                        <a:pt x="241" y="233"/>
                        <a:pt x="241" y="233"/>
                      </a:cubicBezTo>
                      <a:cubicBezTo>
                        <a:pt x="243" y="233"/>
                        <a:pt x="244" y="232"/>
                        <a:pt x="244" y="232"/>
                      </a:cubicBezTo>
                      <a:cubicBezTo>
                        <a:pt x="246" y="232"/>
                        <a:pt x="246" y="233"/>
                        <a:pt x="247" y="234"/>
                      </a:cubicBezTo>
                      <a:cubicBezTo>
                        <a:pt x="247" y="231"/>
                        <a:pt x="250" y="233"/>
                        <a:pt x="251" y="232"/>
                      </a:cubicBezTo>
                      <a:cubicBezTo>
                        <a:pt x="251" y="231"/>
                        <a:pt x="255" y="232"/>
                        <a:pt x="257" y="231"/>
                      </a:cubicBezTo>
                      <a:cubicBezTo>
                        <a:pt x="257" y="231"/>
                        <a:pt x="257" y="231"/>
                        <a:pt x="257" y="231"/>
                      </a:cubicBezTo>
                      <a:cubicBezTo>
                        <a:pt x="258" y="231"/>
                        <a:pt x="258" y="231"/>
                        <a:pt x="258" y="230"/>
                      </a:cubicBezTo>
                      <a:cubicBezTo>
                        <a:pt x="260" y="230"/>
                        <a:pt x="260" y="230"/>
                        <a:pt x="262" y="230"/>
                      </a:cubicBezTo>
                      <a:cubicBezTo>
                        <a:pt x="263" y="230"/>
                        <a:pt x="263" y="229"/>
                        <a:pt x="263" y="230"/>
                      </a:cubicBezTo>
                      <a:cubicBezTo>
                        <a:pt x="264" y="231"/>
                        <a:pt x="265" y="230"/>
                        <a:pt x="265" y="229"/>
                      </a:cubicBezTo>
                      <a:cubicBezTo>
                        <a:pt x="266" y="227"/>
                        <a:pt x="273" y="227"/>
                        <a:pt x="274" y="227"/>
                      </a:cubicBezTo>
                      <a:cubicBezTo>
                        <a:pt x="277" y="226"/>
                        <a:pt x="279" y="226"/>
                        <a:pt x="280" y="226"/>
                      </a:cubicBezTo>
                      <a:cubicBezTo>
                        <a:pt x="282" y="226"/>
                        <a:pt x="286" y="226"/>
                        <a:pt x="286" y="224"/>
                      </a:cubicBezTo>
                      <a:cubicBezTo>
                        <a:pt x="285" y="224"/>
                        <a:pt x="287" y="223"/>
                        <a:pt x="287" y="223"/>
                      </a:cubicBezTo>
                      <a:cubicBezTo>
                        <a:pt x="288" y="223"/>
                        <a:pt x="289" y="223"/>
                        <a:pt x="289" y="221"/>
                      </a:cubicBezTo>
                      <a:cubicBezTo>
                        <a:pt x="290" y="222"/>
                        <a:pt x="291" y="222"/>
                        <a:pt x="291" y="222"/>
                      </a:cubicBezTo>
                      <a:cubicBezTo>
                        <a:pt x="291" y="221"/>
                        <a:pt x="291" y="221"/>
                        <a:pt x="291" y="221"/>
                      </a:cubicBezTo>
                      <a:cubicBezTo>
                        <a:pt x="292" y="221"/>
                        <a:pt x="293" y="222"/>
                        <a:pt x="294" y="221"/>
                      </a:cubicBezTo>
                      <a:cubicBezTo>
                        <a:pt x="295" y="221"/>
                        <a:pt x="296" y="221"/>
                        <a:pt x="297" y="222"/>
                      </a:cubicBezTo>
                      <a:cubicBezTo>
                        <a:pt x="297" y="222"/>
                        <a:pt x="299" y="224"/>
                        <a:pt x="301" y="223"/>
                      </a:cubicBezTo>
                      <a:cubicBezTo>
                        <a:pt x="302" y="222"/>
                        <a:pt x="304" y="222"/>
                        <a:pt x="305" y="223"/>
                      </a:cubicBezTo>
                      <a:cubicBezTo>
                        <a:pt x="305" y="224"/>
                        <a:pt x="305" y="226"/>
                        <a:pt x="305" y="226"/>
                      </a:cubicBezTo>
                      <a:cubicBezTo>
                        <a:pt x="306" y="226"/>
                        <a:pt x="307" y="227"/>
                        <a:pt x="307" y="227"/>
                      </a:cubicBezTo>
                      <a:cubicBezTo>
                        <a:pt x="305" y="228"/>
                        <a:pt x="308" y="231"/>
                        <a:pt x="305" y="231"/>
                      </a:cubicBezTo>
                      <a:cubicBezTo>
                        <a:pt x="306" y="232"/>
                        <a:pt x="308" y="232"/>
                        <a:pt x="309" y="232"/>
                      </a:cubicBezTo>
                      <a:cubicBezTo>
                        <a:pt x="309" y="232"/>
                        <a:pt x="311" y="232"/>
                        <a:pt x="311" y="231"/>
                      </a:cubicBezTo>
                      <a:cubicBezTo>
                        <a:pt x="312" y="231"/>
                        <a:pt x="313" y="232"/>
                        <a:pt x="313" y="232"/>
                      </a:cubicBezTo>
                      <a:cubicBezTo>
                        <a:pt x="313" y="231"/>
                        <a:pt x="313" y="231"/>
                        <a:pt x="313" y="230"/>
                      </a:cubicBezTo>
                      <a:cubicBezTo>
                        <a:pt x="314" y="230"/>
                        <a:pt x="314" y="232"/>
                        <a:pt x="316" y="232"/>
                      </a:cubicBezTo>
                      <a:cubicBezTo>
                        <a:pt x="314" y="232"/>
                        <a:pt x="316" y="232"/>
                        <a:pt x="316" y="233"/>
                      </a:cubicBezTo>
                      <a:cubicBezTo>
                        <a:pt x="316" y="233"/>
                        <a:pt x="316" y="233"/>
                        <a:pt x="317" y="233"/>
                      </a:cubicBezTo>
                      <a:cubicBezTo>
                        <a:pt x="317" y="232"/>
                        <a:pt x="316" y="232"/>
                        <a:pt x="316" y="232"/>
                      </a:cubicBezTo>
                      <a:cubicBezTo>
                        <a:pt x="319" y="230"/>
                        <a:pt x="321" y="236"/>
                        <a:pt x="324" y="232"/>
                      </a:cubicBezTo>
                      <a:cubicBezTo>
                        <a:pt x="325" y="232"/>
                        <a:pt x="325" y="233"/>
                        <a:pt x="325" y="234"/>
                      </a:cubicBezTo>
                      <a:cubicBezTo>
                        <a:pt x="323" y="234"/>
                        <a:pt x="322" y="234"/>
                        <a:pt x="321" y="236"/>
                      </a:cubicBezTo>
                      <a:cubicBezTo>
                        <a:pt x="321" y="237"/>
                        <a:pt x="322" y="237"/>
                        <a:pt x="322" y="238"/>
                      </a:cubicBezTo>
                      <a:cubicBezTo>
                        <a:pt x="324" y="237"/>
                        <a:pt x="326" y="235"/>
                        <a:pt x="327" y="236"/>
                      </a:cubicBezTo>
                      <a:cubicBezTo>
                        <a:pt x="327" y="237"/>
                        <a:pt x="328" y="236"/>
                        <a:pt x="328" y="237"/>
                      </a:cubicBezTo>
                      <a:cubicBezTo>
                        <a:pt x="329" y="237"/>
                        <a:pt x="329" y="237"/>
                        <a:pt x="330" y="237"/>
                      </a:cubicBezTo>
                      <a:cubicBezTo>
                        <a:pt x="330" y="235"/>
                        <a:pt x="331" y="235"/>
                        <a:pt x="333" y="234"/>
                      </a:cubicBezTo>
                      <a:cubicBezTo>
                        <a:pt x="334" y="234"/>
                        <a:pt x="337" y="233"/>
                        <a:pt x="336" y="232"/>
                      </a:cubicBezTo>
                      <a:cubicBezTo>
                        <a:pt x="338" y="232"/>
                        <a:pt x="339" y="232"/>
                        <a:pt x="341" y="232"/>
                      </a:cubicBezTo>
                      <a:cubicBezTo>
                        <a:pt x="341" y="232"/>
                        <a:pt x="342" y="230"/>
                        <a:pt x="343" y="230"/>
                      </a:cubicBezTo>
                      <a:cubicBezTo>
                        <a:pt x="344" y="231"/>
                        <a:pt x="345" y="230"/>
                        <a:pt x="347" y="229"/>
                      </a:cubicBezTo>
                      <a:cubicBezTo>
                        <a:pt x="346" y="230"/>
                        <a:pt x="346" y="230"/>
                        <a:pt x="346" y="230"/>
                      </a:cubicBezTo>
                      <a:cubicBezTo>
                        <a:pt x="347" y="230"/>
                        <a:pt x="346" y="231"/>
                        <a:pt x="345" y="232"/>
                      </a:cubicBezTo>
                      <a:cubicBezTo>
                        <a:pt x="344" y="232"/>
                        <a:pt x="344" y="232"/>
                        <a:pt x="343" y="232"/>
                      </a:cubicBezTo>
                      <a:cubicBezTo>
                        <a:pt x="346" y="234"/>
                        <a:pt x="350" y="236"/>
                        <a:pt x="352" y="238"/>
                      </a:cubicBezTo>
                      <a:cubicBezTo>
                        <a:pt x="355" y="240"/>
                        <a:pt x="357" y="243"/>
                        <a:pt x="358" y="245"/>
                      </a:cubicBezTo>
                      <a:cubicBezTo>
                        <a:pt x="361" y="248"/>
                        <a:pt x="363" y="251"/>
                        <a:pt x="364" y="253"/>
                      </a:cubicBezTo>
                      <a:cubicBezTo>
                        <a:pt x="366" y="255"/>
                        <a:pt x="366" y="259"/>
                        <a:pt x="369" y="260"/>
                      </a:cubicBezTo>
                      <a:cubicBezTo>
                        <a:pt x="369" y="258"/>
                        <a:pt x="370" y="259"/>
                        <a:pt x="371" y="258"/>
                      </a:cubicBezTo>
                      <a:cubicBezTo>
                        <a:pt x="372" y="258"/>
                        <a:pt x="371" y="257"/>
                        <a:pt x="372" y="256"/>
                      </a:cubicBezTo>
                      <a:cubicBezTo>
                        <a:pt x="372" y="256"/>
                        <a:pt x="374" y="256"/>
                        <a:pt x="374" y="256"/>
                      </a:cubicBezTo>
                      <a:cubicBezTo>
                        <a:pt x="375" y="256"/>
                        <a:pt x="375" y="257"/>
                        <a:pt x="375" y="257"/>
                      </a:cubicBezTo>
                      <a:cubicBezTo>
                        <a:pt x="377" y="256"/>
                        <a:pt x="376" y="257"/>
                        <a:pt x="376" y="258"/>
                      </a:cubicBezTo>
                      <a:cubicBezTo>
                        <a:pt x="375" y="258"/>
                        <a:pt x="377" y="258"/>
                        <a:pt x="377" y="258"/>
                      </a:cubicBezTo>
                      <a:cubicBezTo>
                        <a:pt x="378" y="258"/>
                        <a:pt x="378" y="259"/>
                        <a:pt x="379" y="260"/>
                      </a:cubicBezTo>
                      <a:cubicBezTo>
                        <a:pt x="379" y="260"/>
                        <a:pt x="381" y="259"/>
                        <a:pt x="382" y="260"/>
                      </a:cubicBezTo>
                      <a:cubicBezTo>
                        <a:pt x="383" y="260"/>
                        <a:pt x="383" y="260"/>
                        <a:pt x="384" y="260"/>
                      </a:cubicBezTo>
                      <a:cubicBezTo>
                        <a:pt x="384" y="260"/>
                        <a:pt x="385" y="260"/>
                        <a:pt x="386" y="260"/>
                      </a:cubicBezTo>
                      <a:cubicBezTo>
                        <a:pt x="386" y="260"/>
                        <a:pt x="387" y="258"/>
                        <a:pt x="388" y="258"/>
                      </a:cubicBezTo>
                      <a:cubicBezTo>
                        <a:pt x="389" y="258"/>
                        <a:pt x="389" y="258"/>
                        <a:pt x="390" y="258"/>
                      </a:cubicBezTo>
                      <a:cubicBezTo>
                        <a:pt x="391" y="258"/>
                        <a:pt x="391" y="258"/>
                        <a:pt x="391" y="258"/>
                      </a:cubicBezTo>
                      <a:cubicBezTo>
                        <a:pt x="394" y="258"/>
                        <a:pt x="397" y="260"/>
                        <a:pt x="397" y="263"/>
                      </a:cubicBezTo>
                      <a:cubicBezTo>
                        <a:pt x="398" y="265"/>
                        <a:pt x="402" y="265"/>
                        <a:pt x="403" y="265"/>
                      </a:cubicBezTo>
                      <a:cubicBezTo>
                        <a:pt x="403" y="267"/>
                        <a:pt x="403" y="268"/>
                        <a:pt x="404" y="269"/>
                      </a:cubicBezTo>
                      <a:cubicBezTo>
                        <a:pt x="405" y="270"/>
                        <a:pt x="408" y="270"/>
                        <a:pt x="410" y="270"/>
                      </a:cubicBezTo>
                      <a:cubicBezTo>
                        <a:pt x="410" y="270"/>
                        <a:pt x="411" y="271"/>
                        <a:pt x="412" y="270"/>
                      </a:cubicBezTo>
                      <a:cubicBezTo>
                        <a:pt x="412" y="269"/>
                        <a:pt x="414" y="269"/>
                        <a:pt x="414" y="269"/>
                      </a:cubicBezTo>
                      <a:cubicBezTo>
                        <a:pt x="415" y="268"/>
                        <a:pt x="416" y="268"/>
                        <a:pt x="415" y="269"/>
                      </a:cubicBezTo>
                      <a:cubicBezTo>
                        <a:pt x="414" y="271"/>
                        <a:pt x="415" y="270"/>
                        <a:pt x="416" y="271"/>
                      </a:cubicBezTo>
                      <a:cubicBezTo>
                        <a:pt x="417" y="271"/>
                        <a:pt x="417" y="272"/>
                        <a:pt x="418" y="272"/>
                      </a:cubicBezTo>
                      <a:cubicBezTo>
                        <a:pt x="419" y="273"/>
                        <a:pt x="419" y="273"/>
                        <a:pt x="419" y="274"/>
                      </a:cubicBezTo>
                      <a:cubicBezTo>
                        <a:pt x="420" y="274"/>
                        <a:pt x="424" y="273"/>
                        <a:pt x="425" y="272"/>
                      </a:cubicBezTo>
                      <a:cubicBezTo>
                        <a:pt x="425" y="271"/>
                        <a:pt x="427" y="271"/>
                        <a:pt x="428" y="271"/>
                      </a:cubicBezTo>
                      <a:cubicBezTo>
                        <a:pt x="428" y="271"/>
                        <a:pt x="430" y="271"/>
                        <a:pt x="430" y="271"/>
                      </a:cubicBezTo>
                      <a:cubicBezTo>
                        <a:pt x="430" y="271"/>
                        <a:pt x="431" y="271"/>
                        <a:pt x="432" y="271"/>
                      </a:cubicBezTo>
                      <a:cubicBezTo>
                        <a:pt x="432" y="270"/>
                        <a:pt x="432" y="270"/>
                        <a:pt x="432" y="270"/>
                      </a:cubicBezTo>
                      <a:cubicBezTo>
                        <a:pt x="433" y="270"/>
                        <a:pt x="434" y="269"/>
                        <a:pt x="436" y="269"/>
                      </a:cubicBezTo>
                      <a:cubicBezTo>
                        <a:pt x="436" y="268"/>
                        <a:pt x="435" y="268"/>
                        <a:pt x="435" y="267"/>
                      </a:cubicBezTo>
                      <a:cubicBezTo>
                        <a:pt x="436" y="266"/>
                        <a:pt x="438" y="267"/>
                        <a:pt x="438" y="265"/>
                      </a:cubicBezTo>
                      <a:cubicBezTo>
                        <a:pt x="441" y="265"/>
                        <a:pt x="441" y="265"/>
                        <a:pt x="441" y="265"/>
                      </a:cubicBezTo>
                      <a:cubicBezTo>
                        <a:pt x="442" y="265"/>
                        <a:pt x="442" y="265"/>
                        <a:pt x="443" y="264"/>
                      </a:cubicBezTo>
                      <a:cubicBezTo>
                        <a:pt x="444" y="264"/>
                        <a:pt x="445" y="263"/>
                        <a:pt x="446" y="263"/>
                      </a:cubicBezTo>
                      <a:cubicBezTo>
                        <a:pt x="447" y="262"/>
                        <a:pt x="447" y="263"/>
                        <a:pt x="449" y="261"/>
                      </a:cubicBezTo>
                      <a:cubicBezTo>
                        <a:pt x="450" y="261"/>
                        <a:pt x="450" y="261"/>
                        <a:pt x="451" y="260"/>
                      </a:cubicBezTo>
                      <a:cubicBezTo>
                        <a:pt x="452" y="260"/>
                        <a:pt x="454" y="260"/>
                        <a:pt x="454" y="259"/>
                      </a:cubicBezTo>
                      <a:cubicBezTo>
                        <a:pt x="456" y="259"/>
                        <a:pt x="456" y="261"/>
                        <a:pt x="458" y="260"/>
                      </a:cubicBezTo>
                      <a:cubicBezTo>
                        <a:pt x="459" y="259"/>
                        <a:pt x="458" y="261"/>
                        <a:pt x="459" y="261"/>
                      </a:cubicBezTo>
                      <a:cubicBezTo>
                        <a:pt x="461" y="262"/>
                        <a:pt x="465" y="261"/>
                        <a:pt x="467" y="262"/>
                      </a:cubicBezTo>
                      <a:cubicBezTo>
                        <a:pt x="468" y="262"/>
                        <a:pt x="468" y="264"/>
                        <a:pt x="469" y="265"/>
                      </a:cubicBezTo>
                      <a:cubicBezTo>
                        <a:pt x="469" y="265"/>
                        <a:pt x="471" y="266"/>
                        <a:pt x="472" y="266"/>
                      </a:cubicBezTo>
                      <a:cubicBezTo>
                        <a:pt x="473" y="266"/>
                        <a:pt x="476" y="267"/>
                        <a:pt x="477" y="267"/>
                      </a:cubicBezTo>
                      <a:cubicBezTo>
                        <a:pt x="478" y="266"/>
                        <a:pt x="479" y="266"/>
                        <a:pt x="480" y="266"/>
                      </a:cubicBezTo>
                      <a:cubicBezTo>
                        <a:pt x="482" y="266"/>
                        <a:pt x="483" y="267"/>
                        <a:pt x="485" y="267"/>
                      </a:cubicBezTo>
                      <a:cubicBezTo>
                        <a:pt x="486" y="267"/>
                        <a:pt x="488" y="269"/>
                        <a:pt x="489" y="268"/>
                      </a:cubicBezTo>
                      <a:cubicBezTo>
                        <a:pt x="490" y="268"/>
                        <a:pt x="491" y="267"/>
                        <a:pt x="492" y="267"/>
                      </a:cubicBezTo>
                      <a:cubicBezTo>
                        <a:pt x="494" y="266"/>
                        <a:pt x="495" y="265"/>
                        <a:pt x="496" y="264"/>
                      </a:cubicBezTo>
                      <a:cubicBezTo>
                        <a:pt x="496" y="262"/>
                        <a:pt x="496" y="262"/>
                        <a:pt x="495" y="261"/>
                      </a:cubicBezTo>
                      <a:cubicBezTo>
                        <a:pt x="494" y="261"/>
                        <a:pt x="495" y="259"/>
                        <a:pt x="494" y="258"/>
                      </a:cubicBezTo>
                      <a:cubicBezTo>
                        <a:pt x="492" y="258"/>
                        <a:pt x="494" y="253"/>
                        <a:pt x="495" y="254"/>
                      </a:cubicBezTo>
                      <a:cubicBezTo>
                        <a:pt x="496" y="252"/>
                        <a:pt x="496" y="252"/>
                        <a:pt x="498" y="252"/>
                      </a:cubicBezTo>
                      <a:cubicBezTo>
                        <a:pt x="500" y="252"/>
                        <a:pt x="500" y="249"/>
                        <a:pt x="500" y="248"/>
                      </a:cubicBezTo>
                      <a:cubicBezTo>
                        <a:pt x="503" y="249"/>
                        <a:pt x="505" y="251"/>
                        <a:pt x="507" y="252"/>
                      </a:cubicBezTo>
                      <a:cubicBezTo>
                        <a:pt x="510" y="252"/>
                        <a:pt x="513" y="252"/>
                        <a:pt x="515" y="253"/>
                      </a:cubicBezTo>
                      <a:cubicBezTo>
                        <a:pt x="517" y="254"/>
                        <a:pt x="520" y="254"/>
                        <a:pt x="522" y="255"/>
                      </a:cubicBezTo>
                      <a:cubicBezTo>
                        <a:pt x="524" y="255"/>
                        <a:pt x="523" y="258"/>
                        <a:pt x="523" y="259"/>
                      </a:cubicBezTo>
                      <a:cubicBezTo>
                        <a:pt x="523" y="259"/>
                        <a:pt x="524" y="260"/>
                        <a:pt x="524" y="261"/>
                      </a:cubicBezTo>
                      <a:cubicBezTo>
                        <a:pt x="524" y="262"/>
                        <a:pt x="525" y="262"/>
                        <a:pt x="525" y="263"/>
                      </a:cubicBezTo>
                      <a:cubicBezTo>
                        <a:pt x="526" y="263"/>
                        <a:pt x="528" y="264"/>
                        <a:pt x="528" y="264"/>
                      </a:cubicBezTo>
                      <a:cubicBezTo>
                        <a:pt x="529" y="264"/>
                        <a:pt x="530" y="265"/>
                        <a:pt x="531" y="265"/>
                      </a:cubicBezTo>
                      <a:cubicBezTo>
                        <a:pt x="534" y="266"/>
                        <a:pt x="539" y="264"/>
                        <a:pt x="544" y="263"/>
                      </a:cubicBezTo>
                      <a:cubicBezTo>
                        <a:pt x="546" y="262"/>
                        <a:pt x="548" y="263"/>
                        <a:pt x="550" y="263"/>
                      </a:cubicBezTo>
                      <a:cubicBezTo>
                        <a:pt x="551" y="264"/>
                        <a:pt x="553" y="264"/>
                        <a:pt x="554" y="264"/>
                      </a:cubicBezTo>
                      <a:cubicBezTo>
                        <a:pt x="556" y="264"/>
                        <a:pt x="556" y="265"/>
                        <a:pt x="556" y="265"/>
                      </a:cubicBezTo>
                      <a:cubicBezTo>
                        <a:pt x="558" y="266"/>
                        <a:pt x="559" y="266"/>
                        <a:pt x="561" y="266"/>
                      </a:cubicBezTo>
                      <a:cubicBezTo>
                        <a:pt x="563" y="266"/>
                        <a:pt x="563" y="267"/>
                        <a:pt x="563" y="269"/>
                      </a:cubicBezTo>
                      <a:cubicBezTo>
                        <a:pt x="564" y="270"/>
                        <a:pt x="564" y="270"/>
                        <a:pt x="565" y="271"/>
                      </a:cubicBezTo>
                      <a:cubicBezTo>
                        <a:pt x="567" y="272"/>
                        <a:pt x="571" y="271"/>
                        <a:pt x="574" y="272"/>
                      </a:cubicBezTo>
                      <a:cubicBezTo>
                        <a:pt x="575" y="273"/>
                        <a:pt x="578" y="273"/>
                        <a:pt x="580" y="273"/>
                      </a:cubicBezTo>
                      <a:cubicBezTo>
                        <a:pt x="581" y="273"/>
                        <a:pt x="582" y="273"/>
                        <a:pt x="584" y="273"/>
                      </a:cubicBezTo>
                      <a:cubicBezTo>
                        <a:pt x="585" y="272"/>
                        <a:pt x="586" y="272"/>
                        <a:pt x="586" y="271"/>
                      </a:cubicBezTo>
                      <a:cubicBezTo>
                        <a:pt x="587" y="271"/>
                        <a:pt x="588" y="271"/>
                        <a:pt x="589" y="271"/>
                      </a:cubicBezTo>
                      <a:cubicBezTo>
                        <a:pt x="590" y="271"/>
                        <a:pt x="592" y="271"/>
                        <a:pt x="594" y="271"/>
                      </a:cubicBezTo>
                      <a:cubicBezTo>
                        <a:pt x="595" y="271"/>
                        <a:pt x="597" y="271"/>
                        <a:pt x="598" y="270"/>
                      </a:cubicBezTo>
                      <a:cubicBezTo>
                        <a:pt x="600" y="268"/>
                        <a:pt x="600" y="267"/>
                        <a:pt x="602" y="266"/>
                      </a:cubicBezTo>
                      <a:cubicBezTo>
                        <a:pt x="606" y="265"/>
                        <a:pt x="610" y="263"/>
                        <a:pt x="612" y="265"/>
                      </a:cubicBezTo>
                      <a:cubicBezTo>
                        <a:pt x="613" y="266"/>
                        <a:pt x="614" y="267"/>
                        <a:pt x="616" y="267"/>
                      </a:cubicBezTo>
                      <a:cubicBezTo>
                        <a:pt x="617" y="268"/>
                        <a:pt x="619" y="266"/>
                        <a:pt x="620" y="266"/>
                      </a:cubicBezTo>
                      <a:cubicBezTo>
                        <a:pt x="623" y="266"/>
                        <a:pt x="623" y="267"/>
                        <a:pt x="625" y="268"/>
                      </a:cubicBezTo>
                      <a:cubicBezTo>
                        <a:pt x="625" y="269"/>
                        <a:pt x="627" y="269"/>
                        <a:pt x="628" y="270"/>
                      </a:cubicBezTo>
                      <a:cubicBezTo>
                        <a:pt x="630" y="270"/>
                        <a:pt x="631" y="271"/>
                        <a:pt x="633" y="270"/>
                      </a:cubicBezTo>
                      <a:cubicBezTo>
                        <a:pt x="634" y="269"/>
                        <a:pt x="636" y="267"/>
                        <a:pt x="637" y="267"/>
                      </a:cubicBezTo>
                      <a:cubicBezTo>
                        <a:pt x="639" y="267"/>
                        <a:pt x="642" y="266"/>
                        <a:pt x="642" y="265"/>
                      </a:cubicBezTo>
                      <a:cubicBezTo>
                        <a:pt x="642" y="264"/>
                        <a:pt x="641" y="264"/>
                        <a:pt x="642" y="263"/>
                      </a:cubicBezTo>
                      <a:cubicBezTo>
                        <a:pt x="642" y="262"/>
                        <a:pt x="642" y="261"/>
                        <a:pt x="643" y="260"/>
                      </a:cubicBezTo>
                      <a:cubicBezTo>
                        <a:pt x="644" y="259"/>
                        <a:pt x="644" y="259"/>
                        <a:pt x="645" y="258"/>
                      </a:cubicBezTo>
                      <a:cubicBezTo>
                        <a:pt x="645" y="258"/>
                        <a:pt x="646" y="257"/>
                        <a:pt x="646" y="256"/>
                      </a:cubicBezTo>
                      <a:cubicBezTo>
                        <a:pt x="647" y="255"/>
                        <a:pt x="648" y="253"/>
                        <a:pt x="649" y="252"/>
                      </a:cubicBezTo>
                      <a:cubicBezTo>
                        <a:pt x="651" y="251"/>
                        <a:pt x="652" y="251"/>
                        <a:pt x="653" y="249"/>
                      </a:cubicBezTo>
                      <a:cubicBezTo>
                        <a:pt x="653" y="247"/>
                        <a:pt x="652" y="246"/>
                        <a:pt x="653" y="245"/>
                      </a:cubicBezTo>
                      <a:cubicBezTo>
                        <a:pt x="653" y="245"/>
                        <a:pt x="651" y="245"/>
                        <a:pt x="650" y="245"/>
                      </a:cubicBezTo>
                      <a:cubicBezTo>
                        <a:pt x="648" y="245"/>
                        <a:pt x="648" y="245"/>
                        <a:pt x="648" y="243"/>
                      </a:cubicBezTo>
                      <a:cubicBezTo>
                        <a:pt x="651" y="242"/>
                        <a:pt x="652" y="239"/>
                        <a:pt x="656" y="239"/>
                      </a:cubicBezTo>
                      <a:cubicBezTo>
                        <a:pt x="659" y="239"/>
                        <a:pt x="662" y="237"/>
                        <a:pt x="665" y="238"/>
                      </a:cubicBezTo>
                      <a:cubicBezTo>
                        <a:pt x="668" y="238"/>
                        <a:pt x="673" y="236"/>
                        <a:pt x="676" y="238"/>
                      </a:cubicBezTo>
                      <a:cubicBezTo>
                        <a:pt x="676" y="238"/>
                        <a:pt x="676" y="238"/>
                        <a:pt x="677" y="239"/>
                      </a:cubicBezTo>
                      <a:cubicBezTo>
                        <a:pt x="678" y="239"/>
                        <a:pt x="678" y="239"/>
                        <a:pt x="678" y="239"/>
                      </a:cubicBezTo>
                      <a:cubicBezTo>
                        <a:pt x="679" y="240"/>
                        <a:pt x="681" y="240"/>
                        <a:pt x="681" y="240"/>
                      </a:cubicBezTo>
                      <a:cubicBezTo>
                        <a:pt x="683" y="239"/>
                        <a:pt x="684" y="239"/>
                        <a:pt x="684" y="240"/>
                      </a:cubicBezTo>
                      <a:cubicBezTo>
                        <a:pt x="685" y="240"/>
                        <a:pt x="687" y="240"/>
                        <a:pt x="687" y="241"/>
                      </a:cubicBezTo>
                      <a:cubicBezTo>
                        <a:pt x="687" y="242"/>
                        <a:pt x="689" y="243"/>
                        <a:pt x="689" y="243"/>
                      </a:cubicBezTo>
                      <a:cubicBezTo>
                        <a:pt x="690" y="244"/>
                        <a:pt x="690" y="244"/>
                        <a:pt x="690" y="245"/>
                      </a:cubicBezTo>
                      <a:cubicBezTo>
                        <a:pt x="690" y="245"/>
                        <a:pt x="690" y="245"/>
                        <a:pt x="691" y="245"/>
                      </a:cubicBezTo>
                      <a:cubicBezTo>
                        <a:pt x="691" y="246"/>
                        <a:pt x="692" y="247"/>
                        <a:pt x="692" y="248"/>
                      </a:cubicBezTo>
                      <a:cubicBezTo>
                        <a:pt x="693" y="249"/>
                        <a:pt x="692" y="250"/>
                        <a:pt x="693" y="251"/>
                      </a:cubicBezTo>
                      <a:cubicBezTo>
                        <a:pt x="694" y="252"/>
                        <a:pt x="694" y="253"/>
                        <a:pt x="695" y="253"/>
                      </a:cubicBezTo>
                      <a:cubicBezTo>
                        <a:pt x="695" y="254"/>
                        <a:pt x="695" y="255"/>
                        <a:pt x="695" y="256"/>
                      </a:cubicBezTo>
                      <a:cubicBezTo>
                        <a:pt x="695" y="258"/>
                        <a:pt x="699" y="259"/>
                        <a:pt x="698" y="262"/>
                      </a:cubicBezTo>
                      <a:cubicBezTo>
                        <a:pt x="698" y="264"/>
                        <a:pt x="699" y="264"/>
                        <a:pt x="700" y="265"/>
                      </a:cubicBezTo>
                      <a:cubicBezTo>
                        <a:pt x="700" y="265"/>
                        <a:pt x="699" y="266"/>
                        <a:pt x="700" y="267"/>
                      </a:cubicBezTo>
                      <a:cubicBezTo>
                        <a:pt x="700" y="268"/>
                        <a:pt x="701" y="270"/>
                        <a:pt x="702" y="270"/>
                      </a:cubicBezTo>
                      <a:cubicBezTo>
                        <a:pt x="704" y="270"/>
                        <a:pt x="705" y="270"/>
                        <a:pt x="706" y="270"/>
                      </a:cubicBezTo>
                      <a:cubicBezTo>
                        <a:pt x="708" y="270"/>
                        <a:pt x="709" y="270"/>
                        <a:pt x="709" y="271"/>
                      </a:cubicBezTo>
                      <a:cubicBezTo>
                        <a:pt x="710" y="271"/>
                        <a:pt x="712" y="271"/>
                        <a:pt x="712" y="271"/>
                      </a:cubicBezTo>
                      <a:cubicBezTo>
                        <a:pt x="712" y="270"/>
                        <a:pt x="714" y="272"/>
                        <a:pt x="714" y="272"/>
                      </a:cubicBezTo>
                      <a:cubicBezTo>
                        <a:pt x="715" y="272"/>
                        <a:pt x="715" y="272"/>
                        <a:pt x="716" y="273"/>
                      </a:cubicBezTo>
                      <a:cubicBezTo>
                        <a:pt x="717" y="275"/>
                        <a:pt x="717" y="276"/>
                        <a:pt x="720" y="276"/>
                      </a:cubicBezTo>
                      <a:cubicBezTo>
                        <a:pt x="723" y="276"/>
                        <a:pt x="720" y="278"/>
                        <a:pt x="721" y="278"/>
                      </a:cubicBezTo>
                      <a:cubicBezTo>
                        <a:pt x="723" y="279"/>
                        <a:pt x="723" y="280"/>
                        <a:pt x="722" y="282"/>
                      </a:cubicBezTo>
                      <a:cubicBezTo>
                        <a:pt x="721" y="283"/>
                        <a:pt x="724" y="286"/>
                        <a:pt x="725" y="285"/>
                      </a:cubicBezTo>
                      <a:cubicBezTo>
                        <a:pt x="726" y="285"/>
                        <a:pt x="728" y="284"/>
                        <a:pt x="728" y="285"/>
                      </a:cubicBezTo>
                      <a:cubicBezTo>
                        <a:pt x="729" y="286"/>
                        <a:pt x="729" y="286"/>
                        <a:pt x="729" y="285"/>
                      </a:cubicBezTo>
                      <a:cubicBezTo>
                        <a:pt x="731" y="285"/>
                        <a:pt x="734" y="286"/>
                        <a:pt x="735" y="284"/>
                      </a:cubicBezTo>
                      <a:cubicBezTo>
                        <a:pt x="737" y="283"/>
                        <a:pt x="740" y="282"/>
                        <a:pt x="741" y="283"/>
                      </a:cubicBezTo>
                      <a:cubicBezTo>
                        <a:pt x="741" y="282"/>
                        <a:pt x="744" y="281"/>
                        <a:pt x="745" y="281"/>
                      </a:cubicBezTo>
                      <a:cubicBezTo>
                        <a:pt x="746" y="280"/>
                        <a:pt x="748" y="279"/>
                        <a:pt x="749" y="280"/>
                      </a:cubicBezTo>
                      <a:cubicBezTo>
                        <a:pt x="750" y="281"/>
                        <a:pt x="751" y="280"/>
                        <a:pt x="750" y="282"/>
                      </a:cubicBezTo>
                      <a:cubicBezTo>
                        <a:pt x="749" y="282"/>
                        <a:pt x="749" y="283"/>
                        <a:pt x="749" y="284"/>
                      </a:cubicBezTo>
                      <a:cubicBezTo>
                        <a:pt x="750" y="284"/>
                        <a:pt x="751" y="284"/>
                        <a:pt x="750" y="286"/>
                      </a:cubicBezTo>
                      <a:cubicBezTo>
                        <a:pt x="749" y="288"/>
                        <a:pt x="748" y="287"/>
                        <a:pt x="747" y="288"/>
                      </a:cubicBezTo>
                      <a:cubicBezTo>
                        <a:pt x="746" y="289"/>
                        <a:pt x="746" y="290"/>
                        <a:pt x="746" y="291"/>
                      </a:cubicBezTo>
                      <a:cubicBezTo>
                        <a:pt x="746" y="291"/>
                        <a:pt x="745" y="291"/>
                        <a:pt x="745" y="292"/>
                      </a:cubicBezTo>
                      <a:cubicBezTo>
                        <a:pt x="745" y="293"/>
                        <a:pt x="745" y="293"/>
                        <a:pt x="745" y="294"/>
                      </a:cubicBezTo>
                      <a:cubicBezTo>
                        <a:pt x="745" y="295"/>
                        <a:pt x="744" y="296"/>
                        <a:pt x="744" y="296"/>
                      </a:cubicBezTo>
                      <a:cubicBezTo>
                        <a:pt x="744" y="297"/>
                        <a:pt x="745" y="297"/>
                        <a:pt x="743" y="298"/>
                      </a:cubicBezTo>
                      <a:cubicBezTo>
                        <a:pt x="743" y="299"/>
                        <a:pt x="742" y="300"/>
                        <a:pt x="741" y="302"/>
                      </a:cubicBezTo>
                      <a:cubicBezTo>
                        <a:pt x="741" y="302"/>
                        <a:pt x="742" y="303"/>
                        <a:pt x="740" y="303"/>
                      </a:cubicBezTo>
                      <a:cubicBezTo>
                        <a:pt x="738" y="304"/>
                        <a:pt x="739" y="305"/>
                        <a:pt x="739" y="306"/>
                      </a:cubicBezTo>
                      <a:cubicBezTo>
                        <a:pt x="738" y="309"/>
                        <a:pt x="734" y="307"/>
                        <a:pt x="733" y="307"/>
                      </a:cubicBezTo>
                      <a:cubicBezTo>
                        <a:pt x="732" y="307"/>
                        <a:pt x="731" y="305"/>
                        <a:pt x="730" y="305"/>
                      </a:cubicBezTo>
                      <a:cubicBezTo>
                        <a:pt x="729" y="305"/>
                        <a:pt x="728" y="307"/>
                        <a:pt x="727" y="308"/>
                      </a:cubicBezTo>
                      <a:cubicBezTo>
                        <a:pt x="726" y="309"/>
                        <a:pt x="726" y="309"/>
                        <a:pt x="724" y="309"/>
                      </a:cubicBezTo>
                      <a:cubicBezTo>
                        <a:pt x="723" y="309"/>
                        <a:pt x="725" y="311"/>
                        <a:pt x="725" y="311"/>
                      </a:cubicBezTo>
                      <a:cubicBezTo>
                        <a:pt x="726" y="313"/>
                        <a:pt x="726" y="316"/>
                        <a:pt x="726" y="318"/>
                      </a:cubicBezTo>
                      <a:cubicBezTo>
                        <a:pt x="726" y="321"/>
                        <a:pt x="727" y="322"/>
                        <a:pt x="726" y="324"/>
                      </a:cubicBezTo>
                      <a:cubicBezTo>
                        <a:pt x="725" y="324"/>
                        <a:pt x="725" y="326"/>
                        <a:pt x="724" y="326"/>
                      </a:cubicBezTo>
                      <a:cubicBezTo>
                        <a:pt x="723" y="326"/>
                        <a:pt x="722" y="326"/>
                        <a:pt x="720" y="327"/>
                      </a:cubicBezTo>
                      <a:cubicBezTo>
                        <a:pt x="722" y="328"/>
                        <a:pt x="722" y="329"/>
                        <a:pt x="722" y="330"/>
                      </a:cubicBezTo>
                      <a:cubicBezTo>
                        <a:pt x="723" y="329"/>
                        <a:pt x="723" y="329"/>
                        <a:pt x="722" y="328"/>
                      </a:cubicBezTo>
                      <a:cubicBezTo>
                        <a:pt x="723" y="327"/>
                        <a:pt x="725" y="328"/>
                        <a:pt x="726" y="328"/>
                      </a:cubicBezTo>
                      <a:cubicBezTo>
                        <a:pt x="726" y="327"/>
                        <a:pt x="727" y="325"/>
                        <a:pt x="727" y="325"/>
                      </a:cubicBezTo>
                      <a:cubicBezTo>
                        <a:pt x="729" y="325"/>
                        <a:pt x="729" y="322"/>
                        <a:pt x="731" y="322"/>
                      </a:cubicBezTo>
                      <a:cubicBezTo>
                        <a:pt x="731" y="323"/>
                        <a:pt x="729" y="324"/>
                        <a:pt x="731" y="324"/>
                      </a:cubicBezTo>
                      <a:cubicBezTo>
                        <a:pt x="731" y="324"/>
                        <a:pt x="733" y="323"/>
                        <a:pt x="733" y="322"/>
                      </a:cubicBezTo>
                      <a:cubicBezTo>
                        <a:pt x="734" y="323"/>
                        <a:pt x="733" y="326"/>
                        <a:pt x="734" y="325"/>
                      </a:cubicBezTo>
                      <a:cubicBezTo>
                        <a:pt x="734" y="325"/>
                        <a:pt x="735" y="326"/>
                        <a:pt x="736" y="326"/>
                      </a:cubicBezTo>
                      <a:cubicBezTo>
                        <a:pt x="737" y="326"/>
                        <a:pt x="738" y="327"/>
                        <a:pt x="738" y="327"/>
                      </a:cubicBezTo>
                      <a:cubicBezTo>
                        <a:pt x="739" y="328"/>
                        <a:pt x="740" y="327"/>
                        <a:pt x="741" y="327"/>
                      </a:cubicBezTo>
                      <a:cubicBezTo>
                        <a:pt x="745" y="325"/>
                        <a:pt x="748" y="324"/>
                        <a:pt x="751" y="322"/>
                      </a:cubicBezTo>
                      <a:cubicBezTo>
                        <a:pt x="752" y="321"/>
                        <a:pt x="756" y="317"/>
                        <a:pt x="755" y="316"/>
                      </a:cubicBezTo>
                      <a:cubicBezTo>
                        <a:pt x="756" y="316"/>
                        <a:pt x="757" y="315"/>
                        <a:pt x="757" y="314"/>
                      </a:cubicBezTo>
                      <a:cubicBezTo>
                        <a:pt x="759" y="313"/>
                        <a:pt x="758" y="313"/>
                        <a:pt x="759" y="312"/>
                      </a:cubicBezTo>
                      <a:cubicBezTo>
                        <a:pt x="761" y="312"/>
                        <a:pt x="760" y="310"/>
                        <a:pt x="762" y="310"/>
                      </a:cubicBezTo>
                      <a:cubicBezTo>
                        <a:pt x="762" y="310"/>
                        <a:pt x="763" y="309"/>
                        <a:pt x="763" y="308"/>
                      </a:cubicBezTo>
                      <a:cubicBezTo>
                        <a:pt x="765" y="307"/>
                        <a:pt x="765" y="306"/>
                        <a:pt x="765" y="305"/>
                      </a:cubicBezTo>
                      <a:cubicBezTo>
                        <a:pt x="767" y="304"/>
                        <a:pt x="768" y="304"/>
                        <a:pt x="768" y="303"/>
                      </a:cubicBezTo>
                      <a:cubicBezTo>
                        <a:pt x="770" y="302"/>
                        <a:pt x="773" y="298"/>
                        <a:pt x="774" y="297"/>
                      </a:cubicBezTo>
                      <a:cubicBezTo>
                        <a:pt x="774" y="296"/>
                        <a:pt x="775" y="296"/>
                        <a:pt x="775" y="295"/>
                      </a:cubicBezTo>
                      <a:cubicBezTo>
                        <a:pt x="776" y="295"/>
                        <a:pt x="776" y="294"/>
                        <a:pt x="776" y="294"/>
                      </a:cubicBezTo>
                      <a:cubicBezTo>
                        <a:pt x="776" y="293"/>
                        <a:pt x="776" y="291"/>
                        <a:pt x="778" y="290"/>
                      </a:cubicBezTo>
                      <a:cubicBezTo>
                        <a:pt x="781" y="288"/>
                        <a:pt x="781" y="285"/>
                        <a:pt x="783" y="284"/>
                      </a:cubicBezTo>
                      <a:cubicBezTo>
                        <a:pt x="786" y="281"/>
                        <a:pt x="788" y="280"/>
                        <a:pt x="788" y="278"/>
                      </a:cubicBezTo>
                      <a:cubicBezTo>
                        <a:pt x="788" y="277"/>
                        <a:pt x="790" y="274"/>
                        <a:pt x="789" y="275"/>
                      </a:cubicBezTo>
                      <a:cubicBezTo>
                        <a:pt x="790" y="274"/>
                        <a:pt x="790" y="272"/>
                        <a:pt x="789" y="272"/>
                      </a:cubicBezTo>
                      <a:cubicBezTo>
                        <a:pt x="790" y="271"/>
                        <a:pt x="790" y="271"/>
                        <a:pt x="790" y="270"/>
                      </a:cubicBezTo>
                      <a:cubicBezTo>
                        <a:pt x="790" y="268"/>
                        <a:pt x="789" y="268"/>
                        <a:pt x="791" y="265"/>
                      </a:cubicBezTo>
                      <a:cubicBezTo>
                        <a:pt x="790" y="266"/>
                        <a:pt x="790" y="262"/>
                        <a:pt x="790" y="261"/>
                      </a:cubicBezTo>
                      <a:cubicBezTo>
                        <a:pt x="790" y="260"/>
                        <a:pt x="792" y="258"/>
                        <a:pt x="792" y="258"/>
                      </a:cubicBezTo>
                      <a:cubicBezTo>
                        <a:pt x="792" y="257"/>
                        <a:pt x="791" y="256"/>
                        <a:pt x="793" y="255"/>
                      </a:cubicBezTo>
                      <a:cubicBezTo>
                        <a:pt x="793" y="255"/>
                        <a:pt x="793" y="253"/>
                        <a:pt x="795" y="252"/>
                      </a:cubicBezTo>
                      <a:cubicBezTo>
                        <a:pt x="795" y="252"/>
                        <a:pt x="795" y="251"/>
                        <a:pt x="797" y="250"/>
                      </a:cubicBezTo>
                      <a:cubicBezTo>
                        <a:pt x="795" y="250"/>
                        <a:pt x="798" y="248"/>
                        <a:pt x="797" y="247"/>
                      </a:cubicBezTo>
                      <a:cubicBezTo>
                        <a:pt x="796" y="247"/>
                        <a:pt x="795" y="247"/>
                        <a:pt x="795" y="245"/>
                      </a:cubicBezTo>
                      <a:cubicBezTo>
                        <a:pt x="798" y="242"/>
                        <a:pt x="793" y="242"/>
                        <a:pt x="793" y="240"/>
                      </a:cubicBezTo>
                      <a:cubicBezTo>
                        <a:pt x="794" y="240"/>
                        <a:pt x="795" y="241"/>
                        <a:pt x="795" y="241"/>
                      </a:cubicBezTo>
                      <a:cubicBezTo>
                        <a:pt x="797" y="239"/>
                        <a:pt x="795" y="242"/>
                        <a:pt x="797" y="240"/>
                      </a:cubicBezTo>
                      <a:cubicBezTo>
                        <a:pt x="798" y="239"/>
                        <a:pt x="795" y="239"/>
                        <a:pt x="794" y="238"/>
                      </a:cubicBezTo>
                      <a:cubicBezTo>
                        <a:pt x="793" y="238"/>
                        <a:pt x="793" y="236"/>
                        <a:pt x="792" y="236"/>
                      </a:cubicBezTo>
                      <a:cubicBezTo>
                        <a:pt x="790" y="235"/>
                        <a:pt x="790" y="235"/>
                        <a:pt x="789" y="234"/>
                      </a:cubicBezTo>
                      <a:cubicBezTo>
                        <a:pt x="788" y="233"/>
                        <a:pt x="787" y="231"/>
                        <a:pt x="785" y="231"/>
                      </a:cubicBezTo>
                      <a:cubicBezTo>
                        <a:pt x="783" y="231"/>
                        <a:pt x="782" y="232"/>
                        <a:pt x="781" y="231"/>
                      </a:cubicBezTo>
                      <a:cubicBezTo>
                        <a:pt x="780" y="231"/>
                        <a:pt x="779" y="230"/>
                        <a:pt x="778" y="231"/>
                      </a:cubicBezTo>
                      <a:cubicBezTo>
                        <a:pt x="779" y="231"/>
                        <a:pt x="778" y="232"/>
                        <a:pt x="778" y="232"/>
                      </a:cubicBezTo>
                      <a:cubicBezTo>
                        <a:pt x="778" y="233"/>
                        <a:pt x="778" y="233"/>
                        <a:pt x="778" y="234"/>
                      </a:cubicBezTo>
                      <a:cubicBezTo>
                        <a:pt x="777" y="236"/>
                        <a:pt x="777" y="237"/>
                        <a:pt x="775" y="237"/>
                      </a:cubicBezTo>
                      <a:cubicBezTo>
                        <a:pt x="776" y="236"/>
                        <a:pt x="779" y="233"/>
                        <a:pt x="777" y="233"/>
                      </a:cubicBezTo>
                      <a:cubicBezTo>
                        <a:pt x="776" y="233"/>
                        <a:pt x="776" y="235"/>
                        <a:pt x="773" y="236"/>
                      </a:cubicBezTo>
                      <a:cubicBezTo>
                        <a:pt x="772" y="237"/>
                        <a:pt x="768" y="238"/>
                        <a:pt x="768" y="237"/>
                      </a:cubicBezTo>
                      <a:cubicBezTo>
                        <a:pt x="768" y="237"/>
                        <a:pt x="771" y="234"/>
                        <a:pt x="772" y="233"/>
                      </a:cubicBezTo>
                      <a:cubicBezTo>
                        <a:pt x="770" y="233"/>
                        <a:pt x="768" y="233"/>
                        <a:pt x="768" y="232"/>
                      </a:cubicBezTo>
                      <a:cubicBezTo>
                        <a:pt x="769" y="232"/>
                        <a:pt x="770" y="231"/>
                        <a:pt x="771" y="231"/>
                      </a:cubicBezTo>
                      <a:cubicBezTo>
                        <a:pt x="770" y="231"/>
                        <a:pt x="768" y="230"/>
                        <a:pt x="767" y="232"/>
                      </a:cubicBezTo>
                      <a:cubicBezTo>
                        <a:pt x="767" y="232"/>
                        <a:pt x="768" y="232"/>
                        <a:pt x="768" y="232"/>
                      </a:cubicBezTo>
                      <a:cubicBezTo>
                        <a:pt x="768" y="233"/>
                        <a:pt x="768" y="234"/>
                        <a:pt x="768" y="234"/>
                      </a:cubicBezTo>
                      <a:cubicBezTo>
                        <a:pt x="766" y="234"/>
                        <a:pt x="763" y="235"/>
                        <a:pt x="764" y="233"/>
                      </a:cubicBezTo>
                      <a:cubicBezTo>
                        <a:pt x="765" y="232"/>
                        <a:pt x="765" y="232"/>
                        <a:pt x="765" y="231"/>
                      </a:cubicBezTo>
                      <a:cubicBezTo>
                        <a:pt x="765" y="231"/>
                        <a:pt x="764" y="230"/>
                        <a:pt x="765" y="230"/>
                      </a:cubicBezTo>
                      <a:cubicBezTo>
                        <a:pt x="766" y="227"/>
                        <a:pt x="762" y="228"/>
                        <a:pt x="761" y="228"/>
                      </a:cubicBezTo>
                      <a:cubicBezTo>
                        <a:pt x="758" y="228"/>
                        <a:pt x="756" y="228"/>
                        <a:pt x="755" y="227"/>
                      </a:cubicBezTo>
                      <a:cubicBezTo>
                        <a:pt x="754" y="226"/>
                        <a:pt x="751" y="226"/>
                        <a:pt x="756" y="224"/>
                      </a:cubicBezTo>
                      <a:cubicBezTo>
                        <a:pt x="757" y="223"/>
                        <a:pt x="759" y="223"/>
                        <a:pt x="759" y="222"/>
                      </a:cubicBezTo>
                      <a:cubicBezTo>
                        <a:pt x="761" y="221"/>
                        <a:pt x="761" y="220"/>
                        <a:pt x="762" y="219"/>
                      </a:cubicBezTo>
                      <a:cubicBezTo>
                        <a:pt x="763" y="219"/>
                        <a:pt x="764" y="219"/>
                        <a:pt x="765" y="219"/>
                      </a:cubicBezTo>
                      <a:cubicBezTo>
                        <a:pt x="766" y="218"/>
                        <a:pt x="768" y="217"/>
                        <a:pt x="768" y="217"/>
                      </a:cubicBezTo>
                      <a:cubicBezTo>
                        <a:pt x="770" y="216"/>
                        <a:pt x="773" y="213"/>
                        <a:pt x="775" y="213"/>
                      </a:cubicBezTo>
                      <a:cubicBezTo>
                        <a:pt x="774" y="213"/>
                        <a:pt x="773" y="212"/>
                        <a:pt x="775" y="211"/>
                      </a:cubicBezTo>
                      <a:cubicBezTo>
                        <a:pt x="776" y="210"/>
                        <a:pt x="777" y="209"/>
                        <a:pt x="778" y="208"/>
                      </a:cubicBezTo>
                      <a:cubicBezTo>
                        <a:pt x="779" y="207"/>
                        <a:pt x="780" y="207"/>
                        <a:pt x="782" y="206"/>
                      </a:cubicBezTo>
                      <a:cubicBezTo>
                        <a:pt x="783" y="205"/>
                        <a:pt x="784" y="205"/>
                        <a:pt x="785" y="204"/>
                      </a:cubicBezTo>
                      <a:cubicBezTo>
                        <a:pt x="787" y="203"/>
                        <a:pt x="787" y="202"/>
                        <a:pt x="789" y="202"/>
                      </a:cubicBezTo>
                      <a:cubicBezTo>
                        <a:pt x="790" y="201"/>
                        <a:pt x="790" y="201"/>
                        <a:pt x="791" y="200"/>
                      </a:cubicBezTo>
                      <a:cubicBezTo>
                        <a:pt x="791" y="200"/>
                        <a:pt x="792" y="198"/>
                        <a:pt x="793" y="197"/>
                      </a:cubicBezTo>
                      <a:cubicBezTo>
                        <a:pt x="794" y="196"/>
                        <a:pt x="796" y="195"/>
                        <a:pt x="798" y="194"/>
                      </a:cubicBezTo>
                      <a:cubicBezTo>
                        <a:pt x="800" y="194"/>
                        <a:pt x="800" y="192"/>
                        <a:pt x="801" y="191"/>
                      </a:cubicBezTo>
                      <a:cubicBezTo>
                        <a:pt x="804" y="189"/>
                        <a:pt x="806" y="189"/>
                        <a:pt x="808" y="188"/>
                      </a:cubicBezTo>
                      <a:cubicBezTo>
                        <a:pt x="809" y="188"/>
                        <a:pt x="810" y="188"/>
                        <a:pt x="812" y="188"/>
                      </a:cubicBezTo>
                      <a:cubicBezTo>
                        <a:pt x="813" y="188"/>
                        <a:pt x="815" y="188"/>
                        <a:pt x="816" y="188"/>
                      </a:cubicBezTo>
                      <a:cubicBezTo>
                        <a:pt x="819" y="188"/>
                        <a:pt x="823" y="187"/>
                        <a:pt x="826" y="188"/>
                      </a:cubicBezTo>
                      <a:cubicBezTo>
                        <a:pt x="828" y="188"/>
                        <a:pt x="827" y="189"/>
                        <a:pt x="828" y="189"/>
                      </a:cubicBezTo>
                      <a:cubicBezTo>
                        <a:pt x="828" y="190"/>
                        <a:pt x="830" y="189"/>
                        <a:pt x="831" y="190"/>
                      </a:cubicBezTo>
                      <a:cubicBezTo>
                        <a:pt x="831" y="187"/>
                        <a:pt x="833" y="188"/>
                        <a:pt x="835" y="188"/>
                      </a:cubicBezTo>
                      <a:cubicBezTo>
                        <a:pt x="837" y="188"/>
                        <a:pt x="838" y="188"/>
                        <a:pt x="838" y="189"/>
                      </a:cubicBezTo>
                      <a:cubicBezTo>
                        <a:pt x="839" y="189"/>
                        <a:pt x="840" y="188"/>
                        <a:pt x="841" y="189"/>
                      </a:cubicBezTo>
                      <a:cubicBezTo>
                        <a:pt x="841" y="188"/>
                        <a:pt x="841" y="188"/>
                        <a:pt x="841" y="188"/>
                      </a:cubicBezTo>
                      <a:cubicBezTo>
                        <a:pt x="844" y="187"/>
                        <a:pt x="846" y="187"/>
                        <a:pt x="846" y="189"/>
                      </a:cubicBezTo>
                      <a:cubicBezTo>
                        <a:pt x="846" y="190"/>
                        <a:pt x="848" y="189"/>
                        <a:pt x="849" y="189"/>
                      </a:cubicBezTo>
                      <a:cubicBezTo>
                        <a:pt x="850" y="188"/>
                        <a:pt x="846" y="188"/>
                        <a:pt x="848" y="187"/>
                      </a:cubicBezTo>
                      <a:cubicBezTo>
                        <a:pt x="848" y="187"/>
                        <a:pt x="851" y="187"/>
                        <a:pt x="851" y="187"/>
                      </a:cubicBezTo>
                      <a:cubicBezTo>
                        <a:pt x="851" y="187"/>
                        <a:pt x="848" y="187"/>
                        <a:pt x="851" y="186"/>
                      </a:cubicBezTo>
                      <a:cubicBezTo>
                        <a:pt x="854" y="184"/>
                        <a:pt x="856" y="186"/>
                        <a:pt x="857" y="186"/>
                      </a:cubicBezTo>
                      <a:cubicBezTo>
                        <a:pt x="858" y="186"/>
                        <a:pt x="862" y="188"/>
                        <a:pt x="863" y="187"/>
                      </a:cubicBezTo>
                      <a:cubicBezTo>
                        <a:pt x="867" y="186"/>
                        <a:pt x="868" y="187"/>
                        <a:pt x="868" y="188"/>
                      </a:cubicBezTo>
                      <a:cubicBezTo>
                        <a:pt x="869" y="189"/>
                        <a:pt x="872" y="188"/>
                        <a:pt x="872" y="190"/>
                      </a:cubicBezTo>
                      <a:cubicBezTo>
                        <a:pt x="871" y="190"/>
                        <a:pt x="869" y="190"/>
                        <a:pt x="868" y="190"/>
                      </a:cubicBezTo>
                      <a:cubicBezTo>
                        <a:pt x="867" y="190"/>
                        <a:pt x="865" y="191"/>
                        <a:pt x="865" y="191"/>
                      </a:cubicBezTo>
                      <a:cubicBezTo>
                        <a:pt x="865" y="193"/>
                        <a:pt x="868" y="193"/>
                        <a:pt x="871" y="192"/>
                      </a:cubicBezTo>
                      <a:cubicBezTo>
                        <a:pt x="871" y="192"/>
                        <a:pt x="871" y="192"/>
                        <a:pt x="871" y="192"/>
                      </a:cubicBezTo>
                      <a:cubicBezTo>
                        <a:pt x="873" y="191"/>
                        <a:pt x="876" y="192"/>
                        <a:pt x="877" y="192"/>
                      </a:cubicBezTo>
                      <a:cubicBezTo>
                        <a:pt x="876" y="192"/>
                        <a:pt x="878" y="191"/>
                        <a:pt x="879" y="190"/>
                      </a:cubicBezTo>
                      <a:cubicBezTo>
                        <a:pt x="882" y="189"/>
                        <a:pt x="881" y="189"/>
                        <a:pt x="882" y="190"/>
                      </a:cubicBezTo>
                      <a:cubicBezTo>
                        <a:pt x="883" y="190"/>
                        <a:pt x="887" y="192"/>
                        <a:pt x="887" y="190"/>
                      </a:cubicBezTo>
                      <a:cubicBezTo>
                        <a:pt x="890" y="189"/>
                        <a:pt x="889" y="191"/>
                        <a:pt x="893" y="189"/>
                      </a:cubicBezTo>
                      <a:cubicBezTo>
                        <a:pt x="892" y="189"/>
                        <a:pt x="892" y="186"/>
                        <a:pt x="887" y="187"/>
                      </a:cubicBezTo>
                      <a:cubicBezTo>
                        <a:pt x="887" y="187"/>
                        <a:pt x="887" y="187"/>
                        <a:pt x="887" y="187"/>
                      </a:cubicBezTo>
                      <a:cubicBezTo>
                        <a:pt x="887" y="187"/>
                        <a:pt x="886" y="187"/>
                        <a:pt x="885" y="187"/>
                      </a:cubicBezTo>
                      <a:cubicBezTo>
                        <a:pt x="885" y="187"/>
                        <a:pt x="886" y="186"/>
                        <a:pt x="887" y="187"/>
                      </a:cubicBezTo>
                      <a:cubicBezTo>
                        <a:pt x="887" y="186"/>
                        <a:pt x="885" y="183"/>
                        <a:pt x="887" y="184"/>
                      </a:cubicBezTo>
                      <a:cubicBezTo>
                        <a:pt x="887" y="183"/>
                        <a:pt x="888" y="182"/>
                        <a:pt x="890" y="181"/>
                      </a:cubicBezTo>
                      <a:cubicBezTo>
                        <a:pt x="892" y="180"/>
                        <a:pt x="893" y="180"/>
                        <a:pt x="894" y="179"/>
                      </a:cubicBezTo>
                      <a:cubicBezTo>
                        <a:pt x="896" y="178"/>
                        <a:pt x="897" y="177"/>
                        <a:pt x="898" y="176"/>
                      </a:cubicBezTo>
                      <a:cubicBezTo>
                        <a:pt x="899" y="175"/>
                        <a:pt x="899" y="174"/>
                        <a:pt x="902" y="173"/>
                      </a:cubicBezTo>
                      <a:cubicBezTo>
                        <a:pt x="904" y="172"/>
                        <a:pt x="903" y="171"/>
                        <a:pt x="904" y="171"/>
                      </a:cubicBezTo>
                      <a:cubicBezTo>
                        <a:pt x="905" y="170"/>
                        <a:pt x="907" y="168"/>
                        <a:pt x="908" y="168"/>
                      </a:cubicBezTo>
                      <a:cubicBezTo>
                        <a:pt x="909" y="168"/>
                        <a:pt x="909" y="168"/>
                        <a:pt x="910" y="168"/>
                      </a:cubicBezTo>
                      <a:cubicBezTo>
                        <a:pt x="910" y="168"/>
                        <a:pt x="912" y="168"/>
                        <a:pt x="913" y="168"/>
                      </a:cubicBezTo>
                      <a:cubicBezTo>
                        <a:pt x="913" y="168"/>
                        <a:pt x="915" y="168"/>
                        <a:pt x="916" y="168"/>
                      </a:cubicBezTo>
                      <a:cubicBezTo>
                        <a:pt x="918" y="168"/>
                        <a:pt x="920" y="168"/>
                        <a:pt x="921" y="167"/>
                      </a:cubicBezTo>
                      <a:cubicBezTo>
                        <a:pt x="923" y="167"/>
                        <a:pt x="922" y="168"/>
                        <a:pt x="923" y="168"/>
                      </a:cubicBezTo>
                      <a:cubicBezTo>
                        <a:pt x="924" y="168"/>
                        <a:pt x="923" y="170"/>
                        <a:pt x="926" y="168"/>
                      </a:cubicBezTo>
                      <a:cubicBezTo>
                        <a:pt x="927" y="168"/>
                        <a:pt x="929" y="167"/>
                        <a:pt x="929" y="168"/>
                      </a:cubicBezTo>
                      <a:cubicBezTo>
                        <a:pt x="929" y="168"/>
                        <a:pt x="929" y="169"/>
                        <a:pt x="928" y="170"/>
                      </a:cubicBezTo>
                      <a:cubicBezTo>
                        <a:pt x="928" y="170"/>
                        <a:pt x="926" y="171"/>
                        <a:pt x="927" y="171"/>
                      </a:cubicBezTo>
                      <a:cubicBezTo>
                        <a:pt x="926" y="171"/>
                        <a:pt x="927" y="173"/>
                        <a:pt x="926" y="172"/>
                      </a:cubicBezTo>
                      <a:cubicBezTo>
                        <a:pt x="926" y="173"/>
                        <a:pt x="926" y="174"/>
                        <a:pt x="926" y="174"/>
                      </a:cubicBezTo>
                      <a:cubicBezTo>
                        <a:pt x="925" y="176"/>
                        <a:pt x="928" y="174"/>
                        <a:pt x="929" y="174"/>
                      </a:cubicBezTo>
                      <a:cubicBezTo>
                        <a:pt x="929" y="174"/>
                        <a:pt x="927" y="176"/>
                        <a:pt x="928" y="176"/>
                      </a:cubicBezTo>
                      <a:cubicBezTo>
                        <a:pt x="928" y="177"/>
                        <a:pt x="927" y="178"/>
                        <a:pt x="927" y="178"/>
                      </a:cubicBezTo>
                      <a:cubicBezTo>
                        <a:pt x="929" y="177"/>
                        <a:pt x="932" y="176"/>
                        <a:pt x="932" y="177"/>
                      </a:cubicBezTo>
                      <a:cubicBezTo>
                        <a:pt x="932" y="175"/>
                        <a:pt x="938" y="174"/>
                        <a:pt x="939" y="172"/>
                      </a:cubicBezTo>
                      <a:cubicBezTo>
                        <a:pt x="942" y="169"/>
                        <a:pt x="944" y="169"/>
                        <a:pt x="946" y="169"/>
                      </a:cubicBezTo>
                      <a:cubicBezTo>
                        <a:pt x="944" y="169"/>
                        <a:pt x="946" y="168"/>
                        <a:pt x="947" y="169"/>
                      </a:cubicBezTo>
                      <a:cubicBezTo>
                        <a:pt x="947" y="169"/>
                        <a:pt x="947" y="170"/>
                        <a:pt x="948" y="170"/>
                      </a:cubicBezTo>
                      <a:cubicBezTo>
                        <a:pt x="948" y="170"/>
                        <a:pt x="948" y="170"/>
                        <a:pt x="949" y="169"/>
                      </a:cubicBezTo>
                      <a:cubicBezTo>
                        <a:pt x="949" y="169"/>
                        <a:pt x="949" y="169"/>
                        <a:pt x="949" y="169"/>
                      </a:cubicBezTo>
                      <a:cubicBezTo>
                        <a:pt x="950" y="168"/>
                        <a:pt x="947" y="168"/>
                        <a:pt x="948" y="167"/>
                      </a:cubicBezTo>
                      <a:cubicBezTo>
                        <a:pt x="949" y="166"/>
                        <a:pt x="947" y="164"/>
                        <a:pt x="950" y="163"/>
                      </a:cubicBezTo>
                      <a:cubicBezTo>
                        <a:pt x="949" y="163"/>
                        <a:pt x="949" y="162"/>
                        <a:pt x="949" y="161"/>
                      </a:cubicBezTo>
                      <a:cubicBezTo>
                        <a:pt x="953" y="161"/>
                        <a:pt x="958" y="160"/>
                        <a:pt x="959" y="161"/>
                      </a:cubicBezTo>
                      <a:cubicBezTo>
                        <a:pt x="960" y="162"/>
                        <a:pt x="964" y="162"/>
                        <a:pt x="966" y="162"/>
                      </a:cubicBezTo>
                      <a:cubicBezTo>
                        <a:pt x="965" y="162"/>
                        <a:pt x="964" y="162"/>
                        <a:pt x="963" y="162"/>
                      </a:cubicBezTo>
                      <a:cubicBezTo>
                        <a:pt x="963" y="163"/>
                        <a:pt x="963" y="163"/>
                        <a:pt x="964" y="163"/>
                      </a:cubicBezTo>
                      <a:cubicBezTo>
                        <a:pt x="963" y="163"/>
                        <a:pt x="962" y="161"/>
                        <a:pt x="959" y="162"/>
                      </a:cubicBezTo>
                      <a:cubicBezTo>
                        <a:pt x="954" y="164"/>
                        <a:pt x="955" y="166"/>
                        <a:pt x="955" y="168"/>
                      </a:cubicBezTo>
                      <a:cubicBezTo>
                        <a:pt x="955" y="168"/>
                        <a:pt x="954" y="168"/>
                        <a:pt x="954" y="170"/>
                      </a:cubicBezTo>
                      <a:cubicBezTo>
                        <a:pt x="952" y="171"/>
                        <a:pt x="954" y="171"/>
                        <a:pt x="954" y="172"/>
                      </a:cubicBezTo>
                      <a:cubicBezTo>
                        <a:pt x="954" y="173"/>
                        <a:pt x="953" y="173"/>
                        <a:pt x="952" y="174"/>
                      </a:cubicBezTo>
                      <a:cubicBezTo>
                        <a:pt x="951" y="174"/>
                        <a:pt x="952" y="175"/>
                        <a:pt x="953" y="175"/>
                      </a:cubicBezTo>
                      <a:cubicBezTo>
                        <a:pt x="952" y="175"/>
                        <a:pt x="949" y="177"/>
                        <a:pt x="949" y="176"/>
                      </a:cubicBezTo>
                      <a:cubicBezTo>
                        <a:pt x="949" y="176"/>
                        <a:pt x="949" y="176"/>
                        <a:pt x="947" y="176"/>
                      </a:cubicBezTo>
                      <a:cubicBezTo>
                        <a:pt x="946" y="177"/>
                        <a:pt x="946" y="177"/>
                        <a:pt x="945" y="178"/>
                      </a:cubicBezTo>
                      <a:cubicBezTo>
                        <a:pt x="943" y="179"/>
                        <a:pt x="941" y="179"/>
                        <a:pt x="940" y="180"/>
                      </a:cubicBezTo>
                      <a:cubicBezTo>
                        <a:pt x="939" y="181"/>
                        <a:pt x="940" y="181"/>
                        <a:pt x="939" y="181"/>
                      </a:cubicBezTo>
                      <a:cubicBezTo>
                        <a:pt x="939" y="182"/>
                        <a:pt x="937" y="182"/>
                        <a:pt x="936" y="183"/>
                      </a:cubicBezTo>
                      <a:cubicBezTo>
                        <a:pt x="935" y="184"/>
                        <a:pt x="934" y="185"/>
                        <a:pt x="932" y="186"/>
                      </a:cubicBezTo>
                      <a:cubicBezTo>
                        <a:pt x="931" y="187"/>
                        <a:pt x="931" y="186"/>
                        <a:pt x="929" y="187"/>
                      </a:cubicBezTo>
                      <a:cubicBezTo>
                        <a:pt x="928" y="189"/>
                        <a:pt x="924" y="191"/>
                        <a:pt x="924" y="192"/>
                      </a:cubicBezTo>
                      <a:cubicBezTo>
                        <a:pt x="924" y="194"/>
                        <a:pt x="921" y="194"/>
                        <a:pt x="921" y="195"/>
                      </a:cubicBezTo>
                      <a:cubicBezTo>
                        <a:pt x="921" y="195"/>
                        <a:pt x="921" y="196"/>
                        <a:pt x="919" y="196"/>
                      </a:cubicBezTo>
                      <a:cubicBezTo>
                        <a:pt x="918" y="197"/>
                        <a:pt x="918" y="197"/>
                        <a:pt x="917" y="198"/>
                      </a:cubicBezTo>
                      <a:cubicBezTo>
                        <a:pt x="915" y="199"/>
                        <a:pt x="914" y="200"/>
                        <a:pt x="915" y="200"/>
                      </a:cubicBezTo>
                      <a:cubicBezTo>
                        <a:pt x="914" y="199"/>
                        <a:pt x="912" y="200"/>
                        <a:pt x="911" y="200"/>
                      </a:cubicBezTo>
                      <a:cubicBezTo>
                        <a:pt x="910" y="200"/>
                        <a:pt x="910" y="201"/>
                        <a:pt x="909" y="201"/>
                      </a:cubicBezTo>
                      <a:cubicBezTo>
                        <a:pt x="907" y="202"/>
                        <a:pt x="907" y="201"/>
                        <a:pt x="905" y="201"/>
                      </a:cubicBezTo>
                      <a:cubicBezTo>
                        <a:pt x="904" y="202"/>
                        <a:pt x="906" y="203"/>
                        <a:pt x="906" y="204"/>
                      </a:cubicBezTo>
                      <a:cubicBezTo>
                        <a:pt x="906" y="205"/>
                        <a:pt x="904" y="207"/>
                        <a:pt x="904" y="207"/>
                      </a:cubicBezTo>
                      <a:cubicBezTo>
                        <a:pt x="903" y="207"/>
                        <a:pt x="900" y="209"/>
                        <a:pt x="899" y="210"/>
                      </a:cubicBezTo>
                      <a:cubicBezTo>
                        <a:pt x="901" y="208"/>
                        <a:pt x="899" y="211"/>
                        <a:pt x="899" y="211"/>
                      </a:cubicBezTo>
                      <a:cubicBezTo>
                        <a:pt x="898" y="212"/>
                        <a:pt x="898" y="213"/>
                        <a:pt x="898" y="213"/>
                      </a:cubicBezTo>
                      <a:cubicBezTo>
                        <a:pt x="897" y="214"/>
                        <a:pt x="897" y="216"/>
                        <a:pt x="896" y="217"/>
                      </a:cubicBezTo>
                      <a:cubicBezTo>
                        <a:pt x="896" y="221"/>
                        <a:pt x="895" y="224"/>
                        <a:pt x="896" y="227"/>
                      </a:cubicBezTo>
                      <a:cubicBezTo>
                        <a:pt x="897" y="231"/>
                        <a:pt x="898" y="234"/>
                        <a:pt x="899" y="238"/>
                      </a:cubicBezTo>
                      <a:cubicBezTo>
                        <a:pt x="899" y="239"/>
                        <a:pt x="898" y="245"/>
                        <a:pt x="902" y="245"/>
                      </a:cubicBezTo>
                      <a:cubicBezTo>
                        <a:pt x="900" y="245"/>
                        <a:pt x="901" y="246"/>
                        <a:pt x="901" y="246"/>
                      </a:cubicBezTo>
                      <a:cubicBezTo>
                        <a:pt x="901" y="247"/>
                        <a:pt x="901" y="248"/>
                        <a:pt x="901" y="248"/>
                      </a:cubicBezTo>
                      <a:cubicBezTo>
                        <a:pt x="902" y="250"/>
                        <a:pt x="902" y="251"/>
                        <a:pt x="902" y="252"/>
                      </a:cubicBezTo>
                      <a:cubicBezTo>
                        <a:pt x="902" y="253"/>
                        <a:pt x="902" y="255"/>
                        <a:pt x="903" y="256"/>
                      </a:cubicBezTo>
                      <a:cubicBezTo>
                        <a:pt x="903" y="257"/>
                        <a:pt x="904" y="257"/>
                        <a:pt x="904" y="258"/>
                      </a:cubicBezTo>
                      <a:cubicBezTo>
                        <a:pt x="905" y="258"/>
                        <a:pt x="907" y="256"/>
                        <a:pt x="909" y="255"/>
                      </a:cubicBezTo>
                      <a:cubicBezTo>
                        <a:pt x="910" y="254"/>
                        <a:pt x="909" y="254"/>
                        <a:pt x="910" y="253"/>
                      </a:cubicBezTo>
                      <a:cubicBezTo>
                        <a:pt x="914" y="252"/>
                        <a:pt x="915" y="249"/>
                        <a:pt x="916" y="247"/>
                      </a:cubicBezTo>
                      <a:cubicBezTo>
                        <a:pt x="917" y="246"/>
                        <a:pt x="916" y="245"/>
                        <a:pt x="916" y="245"/>
                      </a:cubicBezTo>
                      <a:cubicBezTo>
                        <a:pt x="917" y="244"/>
                        <a:pt x="917" y="244"/>
                        <a:pt x="917" y="244"/>
                      </a:cubicBezTo>
                      <a:cubicBezTo>
                        <a:pt x="917" y="243"/>
                        <a:pt x="918" y="242"/>
                        <a:pt x="917" y="242"/>
                      </a:cubicBezTo>
                      <a:cubicBezTo>
                        <a:pt x="916" y="242"/>
                        <a:pt x="915" y="242"/>
                        <a:pt x="916" y="241"/>
                      </a:cubicBezTo>
                      <a:cubicBezTo>
                        <a:pt x="918" y="240"/>
                        <a:pt x="918" y="241"/>
                        <a:pt x="918" y="242"/>
                      </a:cubicBezTo>
                      <a:cubicBezTo>
                        <a:pt x="919" y="241"/>
                        <a:pt x="923" y="239"/>
                        <a:pt x="924" y="239"/>
                      </a:cubicBezTo>
                      <a:cubicBezTo>
                        <a:pt x="925" y="239"/>
                        <a:pt x="926" y="239"/>
                        <a:pt x="926" y="239"/>
                      </a:cubicBezTo>
                      <a:cubicBezTo>
                        <a:pt x="925" y="240"/>
                        <a:pt x="926" y="240"/>
                        <a:pt x="927" y="240"/>
                      </a:cubicBezTo>
                      <a:cubicBezTo>
                        <a:pt x="927" y="239"/>
                        <a:pt x="926" y="239"/>
                        <a:pt x="926" y="237"/>
                      </a:cubicBezTo>
                      <a:cubicBezTo>
                        <a:pt x="926" y="238"/>
                        <a:pt x="926" y="235"/>
                        <a:pt x="926" y="235"/>
                      </a:cubicBezTo>
                      <a:cubicBezTo>
                        <a:pt x="926" y="233"/>
                        <a:pt x="926" y="232"/>
                        <a:pt x="928" y="231"/>
                      </a:cubicBezTo>
                      <a:cubicBezTo>
                        <a:pt x="930" y="230"/>
                        <a:pt x="932" y="228"/>
                        <a:pt x="934" y="228"/>
                      </a:cubicBezTo>
                      <a:cubicBezTo>
                        <a:pt x="935" y="228"/>
                        <a:pt x="935" y="229"/>
                        <a:pt x="936" y="229"/>
                      </a:cubicBezTo>
                      <a:cubicBezTo>
                        <a:pt x="937" y="229"/>
                        <a:pt x="938" y="229"/>
                        <a:pt x="938" y="229"/>
                      </a:cubicBezTo>
                      <a:cubicBezTo>
                        <a:pt x="939" y="228"/>
                        <a:pt x="941" y="227"/>
                        <a:pt x="941" y="226"/>
                      </a:cubicBezTo>
                      <a:cubicBezTo>
                        <a:pt x="941" y="226"/>
                        <a:pt x="940" y="225"/>
                        <a:pt x="940" y="225"/>
                      </a:cubicBezTo>
                      <a:cubicBezTo>
                        <a:pt x="939" y="223"/>
                        <a:pt x="938" y="222"/>
                        <a:pt x="938" y="221"/>
                      </a:cubicBezTo>
                      <a:cubicBezTo>
                        <a:pt x="938" y="219"/>
                        <a:pt x="940" y="218"/>
                        <a:pt x="940" y="216"/>
                      </a:cubicBezTo>
                      <a:cubicBezTo>
                        <a:pt x="941" y="215"/>
                        <a:pt x="946" y="213"/>
                        <a:pt x="943" y="213"/>
                      </a:cubicBezTo>
                      <a:cubicBezTo>
                        <a:pt x="945" y="213"/>
                        <a:pt x="946" y="212"/>
                        <a:pt x="946" y="213"/>
                      </a:cubicBezTo>
                      <a:cubicBezTo>
                        <a:pt x="947" y="212"/>
                        <a:pt x="949" y="212"/>
                        <a:pt x="948" y="213"/>
                      </a:cubicBezTo>
                      <a:cubicBezTo>
                        <a:pt x="947" y="213"/>
                        <a:pt x="946" y="213"/>
                        <a:pt x="946" y="214"/>
                      </a:cubicBezTo>
                      <a:cubicBezTo>
                        <a:pt x="945" y="215"/>
                        <a:pt x="946" y="217"/>
                        <a:pt x="949" y="215"/>
                      </a:cubicBezTo>
                      <a:cubicBezTo>
                        <a:pt x="952" y="214"/>
                        <a:pt x="950" y="210"/>
                        <a:pt x="949" y="210"/>
                      </a:cubicBezTo>
                      <a:cubicBezTo>
                        <a:pt x="947" y="210"/>
                        <a:pt x="946" y="210"/>
                        <a:pt x="946" y="209"/>
                      </a:cubicBezTo>
                      <a:cubicBezTo>
                        <a:pt x="946" y="208"/>
                        <a:pt x="946" y="207"/>
                        <a:pt x="946" y="207"/>
                      </a:cubicBezTo>
                      <a:cubicBezTo>
                        <a:pt x="946" y="206"/>
                        <a:pt x="946" y="206"/>
                        <a:pt x="946" y="205"/>
                      </a:cubicBezTo>
                      <a:cubicBezTo>
                        <a:pt x="948" y="204"/>
                        <a:pt x="949" y="203"/>
                        <a:pt x="949" y="202"/>
                      </a:cubicBezTo>
                      <a:cubicBezTo>
                        <a:pt x="949" y="200"/>
                        <a:pt x="948" y="200"/>
                        <a:pt x="946" y="200"/>
                      </a:cubicBezTo>
                      <a:cubicBezTo>
                        <a:pt x="944" y="200"/>
                        <a:pt x="945" y="201"/>
                        <a:pt x="943" y="202"/>
                      </a:cubicBezTo>
                      <a:cubicBezTo>
                        <a:pt x="945" y="201"/>
                        <a:pt x="942" y="201"/>
                        <a:pt x="941" y="200"/>
                      </a:cubicBezTo>
                      <a:cubicBezTo>
                        <a:pt x="940" y="200"/>
                        <a:pt x="940" y="199"/>
                        <a:pt x="941" y="198"/>
                      </a:cubicBezTo>
                      <a:cubicBezTo>
                        <a:pt x="941" y="197"/>
                        <a:pt x="946" y="191"/>
                        <a:pt x="948" y="192"/>
                      </a:cubicBezTo>
                      <a:cubicBezTo>
                        <a:pt x="948" y="191"/>
                        <a:pt x="947" y="191"/>
                        <a:pt x="947" y="191"/>
                      </a:cubicBezTo>
                      <a:cubicBezTo>
                        <a:pt x="948" y="190"/>
                        <a:pt x="949" y="190"/>
                        <a:pt x="949" y="191"/>
                      </a:cubicBezTo>
                      <a:cubicBezTo>
                        <a:pt x="949" y="190"/>
                        <a:pt x="947" y="188"/>
                        <a:pt x="949" y="189"/>
                      </a:cubicBezTo>
                      <a:cubicBezTo>
                        <a:pt x="950" y="188"/>
                        <a:pt x="948" y="187"/>
                        <a:pt x="949" y="187"/>
                      </a:cubicBezTo>
                      <a:cubicBezTo>
                        <a:pt x="951" y="186"/>
                        <a:pt x="949" y="186"/>
                        <a:pt x="951" y="184"/>
                      </a:cubicBezTo>
                      <a:cubicBezTo>
                        <a:pt x="951" y="184"/>
                        <a:pt x="952" y="184"/>
                        <a:pt x="952" y="183"/>
                      </a:cubicBezTo>
                      <a:cubicBezTo>
                        <a:pt x="952" y="183"/>
                        <a:pt x="952" y="183"/>
                        <a:pt x="952" y="183"/>
                      </a:cubicBezTo>
                      <a:cubicBezTo>
                        <a:pt x="954" y="182"/>
                        <a:pt x="954" y="184"/>
                        <a:pt x="957" y="183"/>
                      </a:cubicBezTo>
                      <a:cubicBezTo>
                        <a:pt x="955" y="182"/>
                        <a:pt x="958" y="182"/>
                        <a:pt x="959" y="183"/>
                      </a:cubicBezTo>
                      <a:cubicBezTo>
                        <a:pt x="959" y="183"/>
                        <a:pt x="959" y="184"/>
                        <a:pt x="960" y="185"/>
                      </a:cubicBezTo>
                      <a:cubicBezTo>
                        <a:pt x="960" y="185"/>
                        <a:pt x="962" y="184"/>
                        <a:pt x="963" y="183"/>
                      </a:cubicBezTo>
                      <a:cubicBezTo>
                        <a:pt x="963" y="182"/>
                        <a:pt x="962" y="182"/>
                        <a:pt x="961" y="182"/>
                      </a:cubicBezTo>
                      <a:cubicBezTo>
                        <a:pt x="963" y="182"/>
                        <a:pt x="963" y="182"/>
                        <a:pt x="964" y="181"/>
                      </a:cubicBezTo>
                      <a:cubicBezTo>
                        <a:pt x="966" y="181"/>
                        <a:pt x="968" y="180"/>
                        <a:pt x="969" y="179"/>
                      </a:cubicBezTo>
                      <a:cubicBezTo>
                        <a:pt x="971" y="179"/>
                        <a:pt x="970" y="181"/>
                        <a:pt x="970" y="181"/>
                      </a:cubicBezTo>
                      <a:cubicBezTo>
                        <a:pt x="970" y="181"/>
                        <a:pt x="967" y="186"/>
                        <a:pt x="970" y="184"/>
                      </a:cubicBezTo>
                      <a:cubicBezTo>
                        <a:pt x="972" y="183"/>
                        <a:pt x="974" y="181"/>
                        <a:pt x="976" y="180"/>
                      </a:cubicBezTo>
                      <a:cubicBezTo>
                        <a:pt x="976" y="181"/>
                        <a:pt x="977" y="180"/>
                        <a:pt x="977" y="180"/>
                      </a:cubicBezTo>
                      <a:cubicBezTo>
                        <a:pt x="977" y="180"/>
                        <a:pt x="977" y="180"/>
                        <a:pt x="977" y="179"/>
                      </a:cubicBezTo>
                      <a:cubicBezTo>
                        <a:pt x="978" y="181"/>
                        <a:pt x="982" y="178"/>
                        <a:pt x="985" y="178"/>
                      </a:cubicBezTo>
                      <a:cubicBezTo>
                        <a:pt x="987" y="178"/>
                        <a:pt x="990" y="178"/>
                        <a:pt x="991" y="178"/>
                      </a:cubicBezTo>
                      <a:cubicBezTo>
                        <a:pt x="995" y="179"/>
                        <a:pt x="996" y="182"/>
                        <a:pt x="998" y="184"/>
                      </a:cubicBezTo>
                      <a:cubicBezTo>
                        <a:pt x="1000" y="183"/>
                        <a:pt x="1001" y="180"/>
                        <a:pt x="1000" y="180"/>
                      </a:cubicBezTo>
                      <a:cubicBezTo>
                        <a:pt x="1001" y="180"/>
                        <a:pt x="1001" y="180"/>
                        <a:pt x="1002" y="179"/>
                      </a:cubicBezTo>
                      <a:cubicBezTo>
                        <a:pt x="1002" y="179"/>
                        <a:pt x="1007" y="178"/>
                        <a:pt x="1006" y="177"/>
                      </a:cubicBezTo>
                      <a:cubicBezTo>
                        <a:pt x="1007" y="177"/>
                        <a:pt x="1010" y="175"/>
                        <a:pt x="1010" y="175"/>
                      </a:cubicBezTo>
                      <a:cubicBezTo>
                        <a:pt x="1010" y="176"/>
                        <a:pt x="1012" y="175"/>
                        <a:pt x="1012" y="174"/>
                      </a:cubicBezTo>
                      <a:cubicBezTo>
                        <a:pt x="1011" y="174"/>
                        <a:pt x="1011" y="174"/>
                        <a:pt x="1010" y="174"/>
                      </a:cubicBezTo>
                      <a:cubicBezTo>
                        <a:pt x="1012" y="174"/>
                        <a:pt x="1012" y="174"/>
                        <a:pt x="1013" y="174"/>
                      </a:cubicBezTo>
                      <a:cubicBezTo>
                        <a:pt x="1013" y="174"/>
                        <a:pt x="1013" y="174"/>
                        <a:pt x="1012" y="174"/>
                      </a:cubicBezTo>
                      <a:cubicBezTo>
                        <a:pt x="1013" y="174"/>
                        <a:pt x="1013" y="174"/>
                        <a:pt x="1013" y="173"/>
                      </a:cubicBezTo>
                      <a:cubicBezTo>
                        <a:pt x="1013" y="173"/>
                        <a:pt x="1014" y="174"/>
                        <a:pt x="1015" y="173"/>
                      </a:cubicBezTo>
                      <a:cubicBezTo>
                        <a:pt x="1016" y="173"/>
                        <a:pt x="1016" y="172"/>
                        <a:pt x="1016" y="172"/>
                      </a:cubicBezTo>
                      <a:cubicBezTo>
                        <a:pt x="1016" y="172"/>
                        <a:pt x="1016" y="172"/>
                        <a:pt x="1017" y="172"/>
                      </a:cubicBezTo>
                      <a:cubicBezTo>
                        <a:pt x="1017" y="172"/>
                        <a:pt x="1016" y="171"/>
                        <a:pt x="1016" y="171"/>
                      </a:cubicBezTo>
                      <a:cubicBezTo>
                        <a:pt x="1018" y="170"/>
                        <a:pt x="1017" y="172"/>
                        <a:pt x="1019" y="171"/>
                      </a:cubicBezTo>
                      <a:cubicBezTo>
                        <a:pt x="1019" y="170"/>
                        <a:pt x="1019" y="170"/>
                        <a:pt x="1021" y="170"/>
                      </a:cubicBezTo>
                      <a:cubicBezTo>
                        <a:pt x="1021" y="169"/>
                        <a:pt x="1021" y="169"/>
                        <a:pt x="1021" y="168"/>
                      </a:cubicBezTo>
                      <a:cubicBezTo>
                        <a:pt x="1022" y="168"/>
                        <a:pt x="1022" y="169"/>
                        <a:pt x="1023" y="169"/>
                      </a:cubicBezTo>
                      <a:cubicBezTo>
                        <a:pt x="1024" y="169"/>
                        <a:pt x="1025" y="168"/>
                        <a:pt x="1024" y="168"/>
                      </a:cubicBezTo>
                      <a:cubicBezTo>
                        <a:pt x="1027" y="168"/>
                        <a:pt x="1027" y="168"/>
                        <a:pt x="1029" y="168"/>
                      </a:cubicBezTo>
                      <a:cubicBezTo>
                        <a:pt x="1030" y="167"/>
                        <a:pt x="1030" y="167"/>
                        <a:pt x="1029" y="167"/>
                      </a:cubicBezTo>
                      <a:cubicBezTo>
                        <a:pt x="1030" y="167"/>
                        <a:pt x="1031" y="167"/>
                        <a:pt x="1032" y="166"/>
                      </a:cubicBezTo>
                      <a:cubicBezTo>
                        <a:pt x="1033" y="166"/>
                        <a:pt x="1033" y="166"/>
                        <a:pt x="1033" y="165"/>
                      </a:cubicBezTo>
                      <a:cubicBezTo>
                        <a:pt x="1034" y="166"/>
                        <a:pt x="1038" y="164"/>
                        <a:pt x="1040" y="164"/>
                      </a:cubicBezTo>
                      <a:cubicBezTo>
                        <a:pt x="1043" y="162"/>
                        <a:pt x="1044" y="161"/>
                        <a:pt x="1047" y="161"/>
                      </a:cubicBezTo>
                      <a:cubicBezTo>
                        <a:pt x="1046" y="161"/>
                        <a:pt x="1045" y="161"/>
                        <a:pt x="1045" y="161"/>
                      </a:cubicBezTo>
                      <a:cubicBezTo>
                        <a:pt x="1045" y="160"/>
                        <a:pt x="1046" y="160"/>
                        <a:pt x="1045" y="159"/>
                      </a:cubicBezTo>
                      <a:cubicBezTo>
                        <a:pt x="1046" y="160"/>
                        <a:pt x="1046" y="161"/>
                        <a:pt x="1047" y="161"/>
                      </a:cubicBezTo>
                      <a:cubicBezTo>
                        <a:pt x="1048" y="159"/>
                        <a:pt x="1048" y="161"/>
                        <a:pt x="1048" y="161"/>
                      </a:cubicBezTo>
                      <a:cubicBezTo>
                        <a:pt x="1049" y="161"/>
                        <a:pt x="1051" y="161"/>
                        <a:pt x="1052" y="161"/>
                      </a:cubicBezTo>
                      <a:cubicBezTo>
                        <a:pt x="1055" y="162"/>
                        <a:pt x="1058" y="162"/>
                        <a:pt x="1060" y="163"/>
                      </a:cubicBezTo>
                      <a:cubicBezTo>
                        <a:pt x="1060" y="163"/>
                        <a:pt x="1060" y="162"/>
                        <a:pt x="1060" y="162"/>
                      </a:cubicBezTo>
                      <a:cubicBezTo>
                        <a:pt x="1061" y="162"/>
                        <a:pt x="1063" y="161"/>
                        <a:pt x="1063" y="160"/>
                      </a:cubicBezTo>
                      <a:cubicBezTo>
                        <a:pt x="1064" y="159"/>
                        <a:pt x="1062" y="159"/>
                        <a:pt x="1061" y="158"/>
                      </a:cubicBezTo>
                      <a:cubicBezTo>
                        <a:pt x="1061" y="157"/>
                        <a:pt x="1063" y="156"/>
                        <a:pt x="1061" y="156"/>
                      </a:cubicBezTo>
                      <a:cubicBezTo>
                        <a:pt x="1060" y="155"/>
                        <a:pt x="1059" y="155"/>
                        <a:pt x="1058" y="155"/>
                      </a:cubicBezTo>
                      <a:cubicBezTo>
                        <a:pt x="1059" y="155"/>
                        <a:pt x="1059" y="155"/>
                        <a:pt x="1060" y="155"/>
                      </a:cubicBezTo>
                      <a:cubicBezTo>
                        <a:pt x="1059" y="155"/>
                        <a:pt x="1057" y="154"/>
                        <a:pt x="1057" y="153"/>
                      </a:cubicBezTo>
                      <a:cubicBezTo>
                        <a:pt x="1057" y="154"/>
                        <a:pt x="1057" y="154"/>
                        <a:pt x="1058" y="154"/>
                      </a:cubicBezTo>
                      <a:cubicBezTo>
                        <a:pt x="1055" y="155"/>
                        <a:pt x="1057" y="153"/>
                        <a:pt x="1055" y="154"/>
                      </a:cubicBezTo>
                      <a:cubicBezTo>
                        <a:pt x="1056" y="153"/>
                        <a:pt x="1056" y="153"/>
                        <a:pt x="1057" y="153"/>
                      </a:cubicBezTo>
                      <a:cubicBezTo>
                        <a:pt x="1057" y="153"/>
                        <a:pt x="1057" y="153"/>
                        <a:pt x="1057" y="153"/>
                      </a:cubicBezTo>
                      <a:cubicBezTo>
                        <a:pt x="1057" y="152"/>
                        <a:pt x="1057" y="152"/>
                        <a:pt x="1057" y="152"/>
                      </a:cubicBezTo>
                      <a:cubicBezTo>
                        <a:pt x="1057" y="151"/>
                        <a:pt x="1057" y="150"/>
                        <a:pt x="1057" y="150"/>
                      </a:cubicBezTo>
                      <a:cubicBezTo>
                        <a:pt x="1056" y="150"/>
                        <a:pt x="1055" y="150"/>
                        <a:pt x="1055" y="150"/>
                      </a:cubicBezTo>
                      <a:cubicBezTo>
                        <a:pt x="1055" y="149"/>
                        <a:pt x="1055" y="148"/>
                        <a:pt x="1056" y="149"/>
                      </a:cubicBezTo>
                      <a:cubicBezTo>
                        <a:pt x="1056" y="148"/>
                        <a:pt x="1055" y="148"/>
                        <a:pt x="1054" y="147"/>
                      </a:cubicBezTo>
                      <a:cubicBezTo>
                        <a:pt x="1053" y="148"/>
                        <a:pt x="1052" y="148"/>
                        <a:pt x="1053" y="148"/>
                      </a:cubicBezTo>
                      <a:cubicBezTo>
                        <a:pt x="1050" y="148"/>
                        <a:pt x="1046" y="147"/>
                        <a:pt x="1048" y="145"/>
                      </a:cubicBezTo>
                      <a:cubicBezTo>
                        <a:pt x="1049" y="143"/>
                        <a:pt x="1048" y="142"/>
                        <a:pt x="1044" y="144"/>
                      </a:cubicBezTo>
                      <a:cubicBezTo>
                        <a:pt x="1043" y="145"/>
                        <a:pt x="1043" y="144"/>
                        <a:pt x="1042" y="144"/>
                      </a:cubicBezTo>
                      <a:cubicBezTo>
                        <a:pt x="1041" y="144"/>
                        <a:pt x="1040" y="145"/>
                        <a:pt x="1039" y="145"/>
                      </a:cubicBezTo>
                      <a:cubicBezTo>
                        <a:pt x="1040" y="144"/>
                        <a:pt x="1040" y="144"/>
                        <a:pt x="1041" y="144"/>
                      </a:cubicBezTo>
                      <a:cubicBezTo>
                        <a:pt x="1040" y="143"/>
                        <a:pt x="1039" y="142"/>
                        <a:pt x="1038" y="142"/>
                      </a:cubicBezTo>
                      <a:cubicBezTo>
                        <a:pt x="1040" y="142"/>
                        <a:pt x="1040" y="143"/>
                        <a:pt x="1042" y="142"/>
                      </a:cubicBezTo>
                      <a:cubicBezTo>
                        <a:pt x="1044" y="142"/>
                        <a:pt x="1043" y="144"/>
                        <a:pt x="1046" y="143"/>
                      </a:cubicBezTo>
                      <a:cubicBezTo>
                        <a:pt x="1047" y="142"/>
                        <a:pt x="1046" y="142"/>
                        <a:pt x="1044" y="142"/>
                      </a:cubicBezTo>
                      <a:cubicBezTo>
                        <a:pt x="1043" y="141"/>
                        <a:pt x="1043" y="142"/>
                        <a:pt x="1041" y="142"/>
                      </a:cubicBezTo>
                      <a:cubicBezTo>
                        <a:pt x="1041" y="142"/>
                        <a:pt x="1041" y="141"/>
                        <a:pt x="1040" y="141"/>
                      </a:cubicBezTo>
                      <a:cubicBezTo>
                        <a:pt x="1045" y="140"/>
                        <a:pt x="1048" y="142"/>
                        <a:pt x="1048" y="143"/>
                      </a:cubicBezTo>
                      <a:cubicBezTo>
                        <a:pt x="1049" y="144"/>
                        <a:pt x="1054" y="144"/>
                        <a:pt x="1057" y="144"/>
                      </a:cubicBezTo>
                      <a:cubicBezTo>
                        <a:pt x="1057" y="144"/>
                        <a:pt x="1056" y="144"/>
                        <a:pt x="1055" y="145"/>
                      </a:cubicBezTo>
                      <a:cubicBezTo>
                        <a:pt x="1056" y="145"/>
                        <a:pt x="1060" y="143"/>
                        <a:pt x="1061" y="143"/>
                      </a:cubicBezTo>
                      <a:cubicBezTo>
                        <a:pt x="1063" y="142"/>
                        <a:pt x="1063" y="142"/>
                        <a:pt x="1064" y="142"/>
                      </a:cubicBezTo>
                      <a:cubicBezTo>
                        <a:pt x="1066" y="141"/>
                        <a:pt x="1066" y="141"/>
                        <a:pt x="1067" y="141"/>
                      </a:cubicBezTo>
                      <a:cubicBezTo>
                        <a:pt x="1069" y="140"/>
                        <a:pt x="1070" y="138"/>
                        <a:pt x="1069" y="138"/>
                      </a:cubicBezTo>
                      <a:cubicBezTo>
                        <a:pt x="1069" y="138"/>
                        <a:pt x="1066" y="138"/>
                        <a:pt x="1066" y="139"/>
                      </a:cubicBezTo>
                      <a:cubicBezTo>
                        <a:pt x="1064" y="137"/>
                        <a:pt x="1069" y="139"/>
                        <a:pt x="1071" y="137"/>
                      </a:cubicBezTo>
                      <a:cubicBezTo>
                        <a:pt x="1072" y="135"/>
                        <a:pt x="1069" y="135"/>
                        <a:pt x="1068" y="135"/>
                      </a:cubicBezTo>
                      <a:cubicBezTo>
                        <a:pt x="1067" y="134"/>
                        <a:pt x="1066" y="133"/>
                        <a:pt x="1069" y="131"/>
                      </a:cubicBezTo>
                      <a:cubicBezTo>
                        <a:pt x="1068" y="132"/>
                        <a:pt x="1070" y="132"/>
                        <a:pt x="1071" y="131"/>
                      </a:cubicBezTo>
                      <a:cubicBezTo>
                        <a:pt x="1071" y="130"/>
                        <a:pt x="1071" y="130"/>
                        <a:pt x="1071" y="130"/>
                      </a:cubicBezTo>
                      <a:cubicBezTo>
                        <a:pt x="1071" y="130"/>
                        <a:pt x="1071" y="130"/>
                        <a:pt x="1072" y="130"/>
                      </a:cubicBezTo>
                      <a:cubicBezTo>
                        <a:pt x="1072" y="129"/>
                        <a:pt x="1072" y="129"/>
                        <a:pt x="1072" y="129"/>
                      </a:cubicBezTo>
                      <a:cubicBezTo>
                        <a:pt x="1073" y="130"/>
                        <a:pt x="1071" y="132"/>
                        <a:pt x="1074" y="131"/>
                      </a:cubicBezTo>
                      <a:cubicBezTo>
                        <a:pt x="1075" y="131"/>
                        <a:pt x="1076" y="130"/>
                        <a:pt x="1076" y="129"/>
                      </a:cubicBezTo>
                      <a:cubicBezTo>
                        <a:pt x="1078" y="129"/>
                        <a:pt x="1075" y="133"/>
                        <a:pt x="1074" y="133"/>
                      </a:cubicBezTo>
                      <a:cubicBezTo>
                        <a:pt x="1074" y="134"/>
                        <a:pt x="1074" y="135"/>
                        <a:pt x="1076" y="135"/>
                      </a:cubicBezTo>
                      <a:cubicBezTo>
                        <a:pt x="1077" y="135"/>
                        <a:pt x="1076" y="137"/>
                        <a:pt x="1077" y="137"/>
                      </a:cubicBezTo>
                      <a:cubicBezTo>
                        <a:pt x="1077" y="138"/>
                        <a:pt x="1080" y="138"/>
                        <a:pt x="1082" y="137"/>
                      </a:cubicBezTo>
                      <a:cubicBezTo>
                        <a:pt x="1084" y="137"/>
                        <a:pt x="1086" y="136"/>
                        <a:pt x="1087" y="136"/>
                      </a:cubicBezTo>
                      <a:cubicBezTo>
                        <a:pt x="1088" y="136"/>
                        <a:pt x="1088" y="136"/>
                        <a:pt x="1089" y="136"/>
                      </a:cubicBezTo>
                      <a:cubicBezTo>
                        <a:pt x="1093" y="137"/>
                        <a:pt x="1095" y="139"/>
                        <a:pt x="1095" y="141"/>
                      </a:cubicBezTo>
                      <a:cubicBezTo>
                        <a:pt x="1096" y="142"/>
                        <a:pt x="1096" y="142"/>
                        <a:pt x="1097" y="142"/>
                      </a:cubicBezTo>
                      <a:cubicBezTo>
                        <a:pt x="1098" y="143"/>
                        <a:pt x="1101" y="144"/>
                        <a:pt x="1100" y="142"/>
                      </a:cubicBezTo>
                      <a:cubicBezTo>
                        <a:pt x="1102" y="144"/>
                        <a:pt x="1106" y="144"/>
                        <a:pt x="1108" y="146"/>
                      </a:cubicBezTo>
                      <a:cubicBezTo>
                        <a:pt x="1109" y="147"/>
                        <a:pt x="1113" y="147"/>
                        <a:pt x="1112" y="145"/>
                      </a:cubicBezTo>
                      <a:cubicBezTo>
                        <a:pt x="1113" y="145"/>
                        <a:pt x="1110" y="148"/>
                        <a:pt x="1115" y="148"/>
                      </a:cubicBezTo>
                      <a:cubicBezTo>
                        <a:pt x="1116" y="147"/>
                        <a:pt x="1116" y="146"/>
                        <a:pt x="1115" y="146"/>
                      </a:cubicBezTo>
                      <a:cubicBezTo>
                        <a:pt x="1117" y="145"/>
                        <a:pt x="1116" y="147"/>
                        <a:pt x="1119" y="146"/>
                      </a:cubicBezTo>
                      <a:cubicBezTo>
                        <a:pt x="1119" y="146"/>
                        <a:pt x="1119" y="145"/>
                        <a:pt x="1117" y="144"/>
                      </a:cubicBezTo>
                      <a:cubicBezTo>
                        <a:pt x="1117" y="144"/>
                        <a:pt x="1117" y="144"/>
                        <a:pt x="1116" y="144"/>
                      </a:cubicBezTo>
                      <a:cubicBezTo>
                        <a:pt x="1116" y="144"/>
                        <a:pt x="1116" y="144"/>
                        <a:pt x="1116" y="144"/>
                      </a:cubicBezTo>
                      <a:cubicBezTo>
                        <a:pt x="1116" y="144"/>
                        <a:pt x="1115" y="144"/>
                        <a:pt x="1114" y="144"/>
                      </a:cubicBezTo>
                      <a:cubicBezTo>
                        <a:pt x="1117" y="143"/>
                        <a:pt x="1116" y="142"/>
                        <a:pt x="1113" y="143"/>
                      </a:cubicBezTo>
                      <a:cubicBezTo>
                        <a:pt x="1115" y="142"/>
                        <a:pt x="1116" y="142"/>
                        <a:pt x="1118" y="142"/>
                      </a:cubicBezTo>
                      <a:cubicBezTo>
                        <a:pt x="1119" y="142"/>
                        <a:pt x="1119" y="142"/>
                        <a:pt x="1119" y="142"/>
                      </a:cubicBezTo>
                      <a:cubicBezTo>
                        <a:pt x="1121" y="140"/>
                        <a:pt x="1119" y="140"/>
                        <a:pt x="1117" y="140"/>
                      </a:cubicBezTo>
                      <a:cubicBezTo>
                        <a:pt x="1119" y="139"/>
                        <a:pt x="1119" y="139"/>
                        <a:pt x="1120" y="140"/>
                      </a:cubicBezTo>
                      <a:cubicBezTo>
                        <a:pt x="1120" y="139"/>
                        <a:pt x="1120" y="138"/>
                        <a:pt x="1121" y="137"/>
                      </a:cubicBezTo>
                      <a:cubicBezTo>
                        <a:pt x="1121" y="137"/>
                        <a:pt x="1119" y="138"/>
                        <a:pt x="1119" y="137"/>
                      </a:cubicBezTo>
                      <a:cubicBezTo>
                        <a:pt x="1119" y="136"/>
                        <a:pt x="1117" y="136"/>
                        <a:pt x="1116" y="135"/>
                      </a:cubicBezTo>
                      <a:cubicBezTo>
                        <a:pt x="1119" y="135"/>
                        <a:pt x="1119" y="135"/>
                        <a:pt x="1120" y="136"/>
                      </a:cubicBezTo>
                      <a:cubicBezTo>
                        <a:pt x="1121" y="136"/>
                        <a:pt x="1125" y="136"/>
                        <a:pt x="1121" y="137"/>
                      </a:cubicBezTo>
                      <a:cubicBezTo>
                        <a:pt x="1123" y="137"/>
                        <a:pt x="1124" y="137"/>
                        <a:pt x="1126" y="137"/>
                      </a:cubicBezTo>
                      <a:cubicBezTo>
                        <a:pt x="1127" y="137"/>
                        <a:pt x="1127" y="137"/>
                        <a:pt x="1128" y="137"/>
                      </a:cubicBezTo>
                      <a:cubicBezTo>
                        <a:pt x="1130" y="135"/>
                        <a:pt x="1126" y="135"/>
                        <a:pt x="1125" y="135"/>
                      </a:cubicBezTo>
                      <a:cubicBezTo>
                        <a:pt x="1127" y="135"/>
                        <a:pt x="1128" y="136"/>
                        <a:pt x="1131" y="136"/>
                      </a:cubicBezTo>
                      <a:cubicBezTo>
                        <a:pt x="1133" y="135"/>
                        <a:pt x="1131" y="134"/>
                        <a:pt x="1136" y="133"/>
                      </a:cubicBezTo>
                      <a:cubicBezTo>
                        <a:pt x="1136" y="132"/>
                        <a:pt x="1135" y="132"/>
                        <a:pt x="1134" y="131"/>
                      </a:cubicBezTo>
                      <a:close/>
                      <a:moveTo>
                        <a:pt x="576" y="221"/>
                      </a:moveTo>
                      <a:cubicBezTo>
                        <a:pt x="575" y="223"/>
                        <a:pt x="575" y="225"/>
                        <a:pt x="575" y="226"/>
                      </a:cubicBezTo>
                      <a:cubicBezTo>
                        <a:pt x="575" y="227"/>
                        <a:pt x="574" y="229"/>
                        <a:pt x="574" y="230"/>
                      </a:cubicBezTo>
                      <a:cubicBezTo>
                        <a:pt x="574" y="231"/>
                        <a:pt x="575" y="231"/>
                        <a:pt x="574" y="232"/>
                      </a:cubicBezTo>
                      <a:cubicBezTo>
                        <a:pt x="574" y="233"/>
                        <a:pt x="572" y="234"/>
                        <a:pt x="572" y="236"/>
                      </a:cubicBezTo>
                      <a:cubicBezTo>
                        <a:pt x="570" y="237"/>
                        <a:pt x="572" y="234"/>
                        <a:pt x="570" y="234"/>
                      </a:cubicBezTo>
                      <a:cubicBezTo>
                        <a:pt x="570" y="234"/>
                        <a:pt x="568" y="236"/>
                        <a:pt x="567" y="237"/>
                      </a:cubicBezTo>
                      <a:cubicBezTo>
                        <a:pt x="569" y="237"/>
                        <a:pt x="572" y="236"/>
                        <a:pt x="571" y="238"/>
                      </a:cubicBezTo>
                      <a:cubicBezTo>
                        <a:pt x="570" y="239"/>
                        <a:pt x="567" y="239"/>
                        <a:pt x="566" y="240"/>
                      </a:cubicBezTo>
                      <a:cubicBezTo>
                        <a:pt x="564" y="245"/>
                        <a:pt x="560" y="243"/>
                        <a:pt x="557" y="245"/>
                      </a:cubicBezTo>
                      <a:cubicBezTo>
                        <a:pt x="556" y="246"/>
                        <a:pt x="556" y="247"/>
                        <a:pt x="555" y="247"/>
                      </a:cubicBezTo>
                      <a:cubicBezTo>
                        <a:pt x="554" y="246"/>
                        <a:pt x="554" y="246"/>
                        <a:pt x="553" y="246"/>
                      </a:cubicBezTo>
                      <a:cubicBezTo>
                        <a:pt x="551" y="247"/>
                        <a:pt x="552" y="249"/>
                        <a:pt x="551" y="250"/>
                      </a:cubicBezTo>
                      <a:cubicBezTo>
                        <a:pt x="550" y="252"/>
                        <a:pt x="545" y="252"/>
                        <a:pt x="543" y="253"/>
                      </a:cubicBezTo>
                      <a:cubicBezTo>
                        <a:pt x="539" y="255"/>
                        <a:pt x="536" y="253"/>
                        <a:pt x="534" y="252"/>
                      </a:cubicBezTo>
                      <a:cubicBezTo>
                        <a:pt x="536" y="252"/>
                        <a:pt x="537" y="252"/>
                        <a:pt x="539" y="252"/>
                      </a:cubicBezTo>
                      <a:cubicBezTo>
                        <a:pt x="540" y="252"/>
                        <a:pt x="541" y="251"/>
                        <a:pt x="542" y="251"/>
                      </a:cubicBezTo>
                      <a:cubicBezTo>
                        <a:pt x="544" y="251"/>
                        <a:pt x="547" y="249"/>
                        <a:pt x="548" y="247"/>
                      </a:cubicBezTo>
                      <a:cubicBezTo>
                        <a:pt x="549" y="246"/>
                        <a:pt x="550" y="245"/>
                        <a:pt x="552" y="245"/>
                      </a:cubicBezTo>
                      <a:cubicBezTo>
                        <a:pt x="553" y="245"/>
                        <a:pt x="553" y="244"/>
                        <a:pt x="554" y="244"/>
                      </a:cubicBezTo>
                      <a:cubicBezTo>
                        <a:pt x="555" y="242"/>
                        <a:pt x="556" y="242"/>
                        <a:pt x="556" y="241"/>
                      </a:cubicBezTo>
                      <a:cubicBezTo>
                        <a:pt x="555" y="241"/>
                        <a:pt x="557" y="239"/>
                        <a:pt x="558" y="239"/>
                      </a:cubicBezTo>
                      <a:cubicBezTo>
                        <a:pt x="560" y="238"/>
                        <a:pt x="561" y="236"/>
                        <a:pt x="564" y="235"/>
                      </a:cubicBezTo>
                      <a:cubicBezTo>
                        <a:pt x="566" y="233"/>
                        <a:pt x="566" y="231"/>
                        <a:pt x="567" y="229"/>
                      </a:cubicBezTo>
                      <a:cubicBezTo>
                        <a:pt x="569" y="227"/>
                        <a:pt x="571" y="224"/>
                        <a:pt x="572" y="222"/>
                      </a:cubicBezTo>
                      <a:cubicBezTo>
                        <a:pt x="572" y="221"/>
                        <a:pt x="571" y="220"/>
                        <a:pt x="573" y="219"/>
                      </a:cubicBezTo>
                      <a:cubicBezTo>
                        <a:pt x="574" y="219"/>
                        <a:pt x="575" y="218"/>
                        <a:pt x="575" y="219"/>
                      </a:cubicBezTo>
                      <a:cubicBezTo>
                        <a:pt x="574" y="218"/>
                        <a:pt x="576" y="219"/>
                        <a:pt x="577" y="219"/>
                      </a:cubicBezTo>
                      <a:cubicBezTo>
                        <a:pt x="577" y="219"/>
                        <a:pt x="577" y="220"/>
                        <a:pt x="576" y="221"/>
                      </a:cubicBezTo>
                      <a:close/>
                      <a:moveTo>
                        <a:pt x="772" y="229"/>
                      </a:moveTo>
                      <a:cubicBezTo>
                        <a:pt x="772" y="229"/>
                        <a:pt x="772" y="229"/>
                        <a:pt x="772" y="229"/>
                      </a:cubicBezTo>
                      <a:cubicBezTo>
                        <a:pt x="771" y="230"/>
                        <a:pt x="771" y="230"/>
                        <a:pt x="771" y="230"/>
                      </a:cubicBezTo>
                      <a:cubicBezTo>
                        <a:pt x="771" y="230"/>
                        <a:pt x="772" y="230"/>
                        <a:pt x="772" y="229"/>
                      </a:cubicBezTo>
                      <a:close/>
                      <a:moveTo>
                        <a:pt x="223" y="107"/>
                      </a:moveTo>
                      <a:cubicBezTo>
                        <a:pt x="223" y="106"/>
                        <a:pt x="221" y="106"/>
                        <a:pt x="220" y="105"/>
                      </a:cubicBezTo>
                      <a:cubicBezTo>
                        <a:pt x="221" y="106"/>
                        <a:pt x="222" y="107"/>
                        <a:pt x="223" y="107"/>
                      </a:cubicBezTo>
                      <a:close/>
                      <a:moveTo>
                        <a:pt x="219" y="3"/>
                      </a:moveTo>
                      <a:cubicBezTo>
                        <a:pt x="215" y="2"/>
                        <a:pt x="211" y="2"/>
                        <a:pt x="206" y="3"/>
                      </a:cubicBezTo>
                      <a:cubicBezTo>
                        <a:pt x="210" y="3"/>
                        <a:pt x="213" y="4"/>
                        <a:pt x="216" y="4"/>
                      </a:cubicBezTo>
                      <a:cubicBezTo>
                        <a:pt x="216" y="4"/>
                        <a:pt x="217" y="4"/>
                        <a:pt x="219" y="3"/>
                      </a:cubicBezTo>
                      <a:close/>
                      <a:moveTo>
                        <a:pt x="241" y="6"/>
                      </a:moveTo>
                      <a:cubicBezTo>
                        <a:pt x="238" y="6"/>
                        <a:pt x="234" y="6"/>
                        <a:pt x="230" y="7"/>
                      </a:cubicBezTo>
                      <a:cubicBezTo>
                        <a:pt x="232" y="8"/>
                        <a:pt x="236" y="9"/>
                        <a:pt x="241" y="6"/>
                      </a:cubicBezTo>
                      <a:close/>
                      <a:moveTo>
                        <a:pt x="220" y="2"/>
                      </a:moveTo>
                      <a:cubicBezTo>
                        <a:pt x="219" y="2"/>
                        <a:pt x="218" y="2"/>
                        <a:pt x="217" y="2"/>
                      </a:cubicBezTo>
                      <a:cubicBezTo>
                        <a:pt x="218" y="2"/>
                        <a:pt x="219" y="2"/>
                        <a:pt x="220" y="2"/>
                      </a:cubicBezTo>
                      <a:close/>
                      <a:moveTo>
                        <a:pt x="233" y="5"/>
                      </a:moveTo>
                      <a:cubicBezTo>
                        <a:pt x="231" y="5"/>
                        <a:pt x="230" y="5"/>
                        <a:pt x="228" y="5"/>
                      </a:cubicBezTo>
                      <a:cubicBezTo>
                        <a:pt x="227" y="5"/>
                        <a:pt x="227" y="5"/>
                        <a:pt x="227" y="5"/>
                      </a:cubicBezTo>
                      <a:cubicBezTo>
                        <a:pt x="229" y="5"/>
                        <a:pt x="230" y="6"/>
                        <a:pt x="233" y="5"/>
                      </a:cubicBezTo>
                      <a:close/>
                      <a:moveTo>
                        <a:pt x="216" y="1"/>
                      </a:moveTo>
                      <a:cubicBezTo>
                        <a:pt x="218" y="1"/>
                        <a:pt x="222" y="2"/>
                        <a:pt x="225" y="0"/>
                      </a:cubicBezTo>
                      <a:cubicBezTo>
                        <a:pt x="222" y="0"/>
                        <a:pt x="219" y="0"/>
                        <a:pt x="215" y="0"/>
                      </a:cubicBezTo>
                      <a:cubicBezTo>
                        <a:pt x="216" y="0"/>
                        <a:pt x="216" y="0"/>
                        <a:pt x="214" y="1"/>
                      </a:cubicBezTo>
                      <a:cubicBezTo>
                        <a:pt x="215" y="1"/>
                        <a:pt x="215" y="1"/>
                        <a:pt x="216" y="1"/>
                      </a:cubicBezTo>
                      <a:close/>
                      <a:moveTo>
                        <a:pt x="195" y="12"/>
                      </a:moveTo>
                      <a:cubicBezTo>
                        <a:pt x="194" y="12"/>
                        <a:pt x="193" y="12"/>
                        <a:pt x="191" y="12"/>
                      </a:cubicBezTo>
                      <a:cubicBezTo>
                        <a:pt x="192" y="12"/>
                        <a:pt x="194" y="13"/>
                        <a:pt x="195" y="12"/>
                      </a:cubicBezTo>
                      <a:close/>
                      <a:moveTo>
                        <a:pt x="190" y="5"/>
                      </a:moveTo>
                      <a:cubicBezTo>
                        <a:pt x="190" y="5"/>
                        <a:pt x="189" y="4"/>
                        <a:pt x="188" y="4"/>
                      </a:cubicBezTo>
                      <a:cubicBezTo>
                        <a:pt x="188" y="5"/>
                        <a:pt x="188" y="5"/>
                        <a:pt x="189" y="5"/>
                      </a:cubicBezTo>
                      <a:cubicBezTo>
                        <a:pt x="190" y="5"/>
                        <a:pt x="190" y="5"/>
                        <a:pt x="190" y="5"/>
                      </a:cubicBezTo>
                      <a:close/>
                      <a:moveTo>
                        <a:pt x="202" y="9"/>
                      </a:moveTo>
                      <a:cubicBezTo>
                        <a:pt x="203" y="9"/>
                        <a:pt x="204" y="9"/>
                        <a:pt x="205" y="10"/>
                      </a:cubicBezTo>
                      <a:cubicBezTo>
                        <a:pt x="202" y="9"/>
                        <a:pt x="200" y="10"/>
                        <a:pt x="197" y="10"/>
                      </a:cubicBezTo>
                      <a:cubicBezTo>
                        <a:pt x="199" y="11"/>
                        <a:pt x="203" y="12"/>
                        <a:pt x="207" y="10"/>
                      </a:cubicBezTo>
                      <a:cubicBezTo>
                        <a:pt x="208" y="10"/>
                        <a:pt x="210" y="10"/>
                        <a:pt x="213" y="9"/>
                      </a:cubicBezTo>
                      <a:cubicBezTo>
                        <a:pt x="211" y="9"/>
                        <a:pt x="210" y="8"/>
                        <a:pt x="208" y="8"/>
                      </a:cubicBezTo>
                      <a:cubicBezTo>
                        <a:pt x="210" y="8"/>
                        <a:pt x="213" y="9"/>
                        <a:pt x="216" y="8"/>
                      </a:cubicBezTo>
                      <a:cubicBezTo>
                        <a:pt x="211" y="7"/>
                        <a:pt x="207" y="6"/>
                        <a:pt x="202" y="6"/>
                      </a:cubicBezTo>
                      <a:cubicBezTo>
                        <a:pt x="204" y="6"/>
                        <a:pt x="205" y="7"/>
                        <a:pt x="208" y="8"/>
                      </a:cubicBezTo>
                      <a:cubicBezTo>
                        <a:pt x="205" y="7"/>
                        <a:pt x="203" y="7"/>
                        <a:pt x="201" y="7"/>
                      </a:cubicBezTo>
                      <a:cubicBezTo>
                        <a:pt x="199" y="7"/>
                        <a:pt x="193" y="5"/>
                        <a:pt x="190" y="7"/>
                      </a:cubicBezTo>
                      <a:cubicBezTo>
                        <a:pt x="194" y="8"/>
                        <a:pt x="198" y="8"/>
                        <a:pt x="202" y="9"/>
                      </a:cubicBezTo>
                      <a:close/>
                      <a:moveTo>
                        <a:pt x="205" y="6"/>
                      </a:moveTo>
                      <a:cubicBezTo>
                        <a:pt x="208" y="6"/>
                        <a:pt x="210" y="6"/>
                        <a:pt x="214" y="5"/>
                      </a:cubicBezTo>
                      <a:cubicBezTo>
                        <a:pt x="211" y="4"/>
                        <a:pt x="208" y="4"/>
                        <a:pt x="203" y="4"/>
                      </a:cubicBezTo>
                      <a:cubicBezTo>
                        <a:pt x="204" y="5"/>
                        <a:pt x="205" y="5"/>
                        <a:pt x="205" y="5"/>
                      </a:cubicBezTo>
                      <a:cubicBezTo>
                        <a:pt x="202" y="5"/>
                        <a:pt x="200" y="4"/>
                        <a:pt x="197" y="5"/>
                      </a:cubicBezTo>
                      <a:cubicBezTo>
                        <a:pt x="198" y="6"/>
                        <a:pt x="198" y="6"/>
                        <a:pt x="198" y="6"/>
                      </a:cubicBezTo>
                      <a:cubicBezTo>
                        <a:pt x="199" y="6"/>
                        <a:pt x="202" y="6"/>
                        <a:pt x="205" y="6"/>
                      </a:cubicBezTo>
                      <a:close/>
                      <a:moveTo>
                        <a:pt x="191" y="10"/>
                      </a:moveTo>
                      <a:cubicBezTo>
                        <a:pt x="194" y="10"/>
                        <a:pt x="198" y="9"/>
                        <a:pt x="201" y="9"/>
                      </a:cubicBezTo>
                      <a:cubicBezTo>
                        <a:pt x="196" y="9"/>
                        <a:pt x="192" y="7"/>
                        <a:pt x="187" y="9"/>
                      </a:cubicBezTo>
                      <a:cubicBezTo>
                        <a:pt x="187" y="10"/>
                        <a:pt x="191" y="10"/>
                        <a:pt x="191" y="10"/>
                      </a:cubicBezTo>
                      <a:close/>
                      <a:moveTo>
                        <a:pt x="155" y="16"/>
                      </a:moveTo>
                      <a:cubicBezTo>
                        <a:pt x="155" y="16"/>
                        <a:pt x="155" y="16"/>
                        <a:pt x="157" y="16"/>
                      </a:cubicBezTo>
                      <a:cubicBezTo>
                        <a:pt x="156" y="16"/>
                        <a:pt x="155" y="16"/>
                        <a:pt x="155" y="16"/>
                      </a:cubicBezTo>
                      <a:close/>
                      <a:moveTo>
                        <a:pt x="219" y="5"/>
                      </a:moveTo>
                      <a:cubicBezTo>
                        <a:pt x="220" y="5"/>
                        <a:pt x="222" y="6"/>
                        <a:pt x="224" y="4"/>
                      </a:cubicBezTo>
                      <a:cubicBezTo>
                        <a:pt x="223" y="4"/>
                        <a:pt x="221" y="4"/>
                        <a:pt x="219" y="5"/>
                      </a:cubicBezTo>
                      <a:close/>
                      <a:moveTo>
                        <a:pt x="227" y="6"/>
                      </a:moveTo>
                      <a:cubicBezTo>
                        <a:pt x="226" y="5"/>
                        <a:pt x="224" y="6"/>
                        <a:pt x="222" y="6"/>
                      </a:cubicBezTo>
                      <a:cubicBezTo>
                        <a:pt x="224" y="6"/>
                        <a:pt x="226" y="6"/>
                        <a:pt x="227" y="6"/>
                      </a:cubicBezTo>
                      <a:close/>
                      <a:moveTo>
                        <a:pt x="215" y="6"/>
                      </a:moveTo>
                      <a:cubicBezTo>
                        <a:pt x="213" y="6"/>
                        <a:pt x="210" y="6"/>
                        <a:pt x="208" y="6"/>
                      </a:cubicBezTo>
                      <a:cubicBezTo>
                        <a:pt x="210" y="6"/>
                        <a:pt x="213" y="6"/>
                        <a:pt x="215" y="6"/>
                      </a:cubicBezTo>
                      <a:close/>
                      <a:moveTo>
                        <a:pt x="221" y="8"/>
                      </a:moveTo>
                      <a:cubicBezTo>
                        <a:pt x="220" y="8"/>
                        <a:pt x="217" y="8"/>
                        <a:pt x="215" y="9"/>
                      </a:cubicBezTo>
                      <a:cubicBezTo>
                        <a:pt x="213" y="11"/>
                        <a:pt x="220" y="9"/>
                        <a:pt x="221" y="8"/>
                      </a:cubicBezTo>
                      <a:close/>
                      <a:moveTo>
                        <a:pt x="228" y="17"/>
                      </a:moveTo>
                      <a:cubicBezTo>
                        <a:pt x="227" y="15"/>
                        <a:pt x="224" y="14"/>
                        <a:pt x="220" y="17"/>
                      </a:cubicBezTo>
                      <a:cubicBezTo>
                        <a:pt x="223" y="17"/>
                        <a:pt x="224" y="18"/>
                        <a:pt x="228" y="17"/>
                      </a:cubicBezTo>
                      <a:close/>
                      <a:moveTo>
                        <a:pt x="210" y="11"/>
                      </a:moveTo>
                      <a:cubicBezTo>
                        <a:pt x="210" y="12"/>
                        <a:pt x="213" y="12"/>
                        <a:pt x="215" y="11"/>
                      </a:cubicBezTo>
                      <a:cubicBezTo>
                        <a:pt x="213" y="11"/>
                        <a:pt x="212" y="11"/>
                        <a:pt x="210" y="11"/>
                      </a:cubicBezTo>
                      <a:close/>
                      <a:moveTo>
                        <a:pt x="221" y="18"/>
                      </a:moveTo>
                      <a:cubicBezTo>
                        <a:pt x="220" y="17"/>
                        <a:pt x="219" y="17"/>
                        <a:pt x="217" y="17"/>
                      </a:cubicBezTo>
                      <a:cubicBezTo>
                        <a:pt x="216" y="17"/>
                        <a:pt x="216" y="17"/>
                        <a:pt x="216" y="17"/>
                      </a:cubicBezTo>
                      <a:cubicBezTo>
                        <a:pt x="218" y="17"/>
                        <a:pt x="219" y="18"/>
                        <a:pt x="221" y="18"/>
                      </a:cubicBezTo>
                      <a:close/>
                      <a:moveTo>
                        <a:pt x="244" y="2"/>
                      </a:moveTo>
                      <a:cubicBezTo>
                        <a:pt x="243" y="2"/>
                        <a:pt x="242" y="2"/>
                        <a:pt x="241" y="2"/>
                      </a:cubicBezTo>
                      <a:cubicBezTo>
                        <a:pt x="242" y="2"/>
                        <a:pt x="243" y="3"/>
                        <a:pt x="244" y="2"/>
                      </a:cubicBezTo>
                      <a:close/>
                      <a:moveTo>
                        <a:pt x="213" y="110"/>
                      </a:moveTo>
                      <a:cubicBezTo>
                        <a:pt x="212" y="110"/>
                        <a:pt x="211" y="110"/>
                        <a:pt x="210" y="110"/>
                      </a:cubicBezTo>
                      <a:cubicBezTo>
                        <a:pt x="210" y="110"/>
                        <a:pt x="213" y="110"/>
                        <a:pt x="213" y="110"/>
                      </a:cubicBezTo>
                      <a:close/>
                      <a:moveTo>
                        <a:pt x="193" y="13"/>
                      </a:moveTo>
                      <a:cubicBezTo>
                        <a:pt x="192" y="12"/>
                        <a:pt x="191" y="12"/>
                        <a:pt x="190" y="13"/>
                      </a:cubicBezTo>
                      <a:cubicBezTo>
                        <a:pt x="191" y="13"/>
                        <a:pt x="191" y="13"/>
                        <a:pt x="193" y="13"/>
                      </a:cubicBezTo>
                      <a:close/>
                      <a:moveTo>
                        <a:pt x="195" y="109"/>
                      </a:moveTo>
                      <a:cubicBezTo>
                        <a:pt x="196" y="109"/>
                        <a:pt x="196" y="109"/>
                        <a:pt x="197" y="109"/>
                      </a:cubicBezTo>
                      <a:cubicBezTo>
                        <a:pt x="196" y="109"/>
                        <a:pt x="196" y="109"/>
                        <a:pt x="195" y="109"/>
                      </a:cubicBezTo>
                      <a:close/>
                      <a:moveTo>
                        <a:pt x="711" y="75"/>
                      </a:moveTo>
                      <a:cubicBezTo>
                        <a:pt x="712" y="75"/>
                        <a:pt x="712" y="75"/>
                        <a:pt x="712" y="75"/>
                      </a:cubicBezTo>
                      <a:cubicBezTo>
                        <a:pt x="712" y="75"/>
                        <a:pt x="711" y="75"/>
                        <a:pt x="710" y="75"/>
                      </a:cubicBezTo>
                      <a:cubicBezTo>
                        <a:pt x="710" y="75"/>
                        <a:pt x="710" y="75"/>
                        <a:pt x="711" y="75"/>
                      </a:cubicBezTo>
                      <a:close/>
                      <a:moveTo>
                        <a:pt x="169" y="112"/>
                      </a:moveTo>
                      <a:cubicBezTo>
                        <a:pt x="168" y="112"/>
                        <a:pt x="166" y="112"/>
                        <a:pt x="165" y="113"/>
                      </a:cubicBezTo>
                      <a:cubicBezTo>
                        <a:pt x="166" y="113"/>
                        <a:pt x="168" y="113"/>
                        <a:pt x="169" y="112"/>
                      </a:cubicBezTo>
                      <a:close/>
                      <a:moveTo>
                        <a:pt x="175" y="89"/>
                      </a:moveTo>
                      <a:cubicBezTo>
                        <a:pt x="177" y="90"/>
                        <a:pt x="179" y="90"/>
                        <a:pt x="180" y="91"/>
                      </a:cubicBezTo>
                      <a:cubicBezTo>
                        <a:pt x="182" y="89"/>
                        <a:pt x="179" y="90"/>
                        <a:pt x="178" y="88"/>
                      </a:cubicBezTo>
                      <a:cubicBezTo>
                        <a:pt x="179" y="89"/>
                        <a:pt x="180" y="89"/>
                        <a:pt x="180" y="89"/>
                      </a:cubicBezTo>
                      <a:cubicBezTo>
                        <a:pt x="180" y="88"/>
                        <a:pt x="176" y="87"/>
                        <a:pt x="175" y="89"/>
                      </a:cubicBezTo>
                      <a:close/>
                      <a:moveTo>
                        <a:pt x="159" y="105"/>
                      </a:moveTo>
                      <a:cubicBezTo>
                        <a:pt x="156" y="104"/>
                        <a:pt x="154" y="103"/>
                        <a:pt x="151" y="104"/>
                      </a:cubicBezTo>
                      <a:cubicBezTo>
                        <a:pt x="149" y="104"/>
                        <a:pt x="149" y="104"/>
                        <a:pt x="148" y="105"/>
                      </a:cubicBezTo>
                      <a:cubicBezTo>
                        <a:pt x="146" y="107"/>
                        <a:pt x="147" y="107"/>
                        <a:pt x="146" y="109"/>
                      </a:cubicBezTo>
                      <a:cubicBezTo>
                        <a:pt x="146" y="110"/>
                        <a:pt x="151" y="110"/>
                        <a:pt x="152" y="110"/>
                      </a:cubicBezTo>
                      <a:cubicBezTo>
                        <a:pt x="154" y="110"/>
                        <a:pt x="155" y="110"/>
                        <a:pt x="157" y="109"/>
                      </a:cubicBezTo>
                      <a:cubicBezTo>
                        <a:pt x="157" y="109"/>
                        <a:pt x="161" y="105"/>
                        <a:pt x="160" y="108"/>
                      </a:cubicBezTo>
                      <a:cubicBezTo>
                        <a:pt x="162" y="106"/>
                        <a:pt x="160" y="106"/>
                        <a:pt x="159" y="105"/>
                      </a:cubicBezTo>
                      <a:close/>
                      <a:moveTo>
                        <a:pt x="227" y="103"/>
                      </a:moveTo>
                      <a:cubicBezTo>
                        <a:pt x="228" y="103"/>
                        <a:pt x="233" y="103"/>
                        <a:pt x="232" y="101"/>
                      </a:cubicBezTo>
                      <a:cubicBezTo>
                        <a:pt x="230" y="99"/>
                        <a:pt x="228" y="99"/>
                        <a:pt x="226" y="98"/>
                      </a:cubicBezTo>
                      <a:cubicBezTo>
                        <a:pt x="224" y="97"/>
                        <a:pt x="223" y="96"/>
                        <a:pt x="221" y="96"/>
                      </a:cubicBezTo>
                      <a:cubicBezTo>
                        <a:pt x="220" y="97"/>
                        <a:pt x="219" y="97"/>
                        <a:pt x="218" y="97"/>
                      </a:cubicBezTo>
                      <a:cubicBezTo>
                        <a:pt x="219" y="97"/>
                        <a:pt x="219" y="97"/>
                        <a:pt x="220" y="97"/>
                      </a:cubicBezTo>
                      <a:cubicBezTo>
                        <a:pt x="219" y="97"/>
                        <a:pt x="219" y="97"/>
                        <a:pt x="218" y="97"/>
                      </a:cubicBezTo>
                      <a:cubicBezTo>
                        <a:pt x="219" y="98"/>
                        <a:pt x="219" y="99"/>
                        <a:pt x="219" y="100"/>
                      </a:cubicBezTo>
                      <a:cubicBezTo>
                        <a:pt x="220" y="100"/>
                        <a:pt x="221" y="101"/>
                        <a:pt x="221" y="101"/>
                      </a:cubicBezTo>
                      <a:cubicBezTo>
                        <a:pt x="219" y="100"/>
                        <a:pt x="224" y="101"/>
                        <a:pt x="224" y="101"/>
                      </a:cubicBezTo>
                      <a:cubicBezTo>
                        <a:pt x="225" y="101"/>
                        <a:pt x="226" y="103"/>
                        <a:pt x="227" y="103"/>
                      </a:cubicBezTo>
                      <a:close/>
                      <a:moveTo>
                        <a:pt x="163" y="17"/>
                      </a:moveTo>
                      <a:cubicBezTo>
                        <a:pt x="161" y="17"/>
                        <a:pt x="160" y="16"/>
                        <a:pt x="159" y="17"/>
                      </a:cubicBezTo>
                      <a:cubicBezTo>
                        <a:pt x="162" y="17"/>
                        <a:pt x="166" y="18"/>
                        <a:pt x="169" y="17"/>
                      </a:cubicBezTo>
                      <a:cubicBezTo>
                        <a:pt x="167" y="17"/>
                        <a:pt x="166" y="15"/>
                        <a:pt x="163" y="17"/>
                      </a:cubicBezTo>
                      <a:close/>
                      <a:moveTo>
                        <a:pt x="208" y="96"/>
                      </a:moveTo>
                      <a:cubicBezTo>
                        <a:pt x="208" y="96"/>
                        <a:pt x="209" y="95"/>
                        <a:pt x="209" y="96"/>
                      </a:cubicBezTo>
                      <a:cubicBezTo>
                        <a:pt x="208" y="95"/>
                        <a:pt x="208" y="95"/>
                        <a:pt x="207" y="96"/>
                      </a:cubicBezTo>
                      <a:cubicBezTo>
                        <a:pt x="208" y="96"/>
                        <a:pt x="208" y="96"/>
                        <a:pt x="208" y="96"/>
                      </a:cubicBezTo>
                      <a:close/>
                      <a:moveTo>
                        <a:pt x="189" y="12"/>
                      </a:moveTo>
                      <a:cubicBezTo>
                        <a:pt x="188" y="11"/>
                        <a:pt x="187" y="11"/>
                        <a:pt x="185" y="12"/>
                      </a:cubicBezTo>
                      <a:cubicBezTo>
                        <a:pt x="186" y="13"/>
                        <a:pt x="188" y="13"/>
                        <a:pt x="189" y="12"/>
                      </a:cubicBezTo>
                      <a:close/>
                      <a:moveTo>
                        <a:pt x="177" y="13"/>
                      </a:moveTo>
                      <a:cubicBezTo>
                        <a:pt x="176" y="13"/>
                        <a:pt x="175" y="13"/>
                        <a:pt x="174" y="13"/>
                      </a:cubicBezTo>
                      <a:cubicBezTo>
                        <a:pt x="174" y="13"/>
                        <a:pt x="175" y="13"/>
                        <a:pt x="177" y="13"/>
                      </a:cubicBezTo>
                      <a:close/>
                      <a:moveTo>
                        <a:pt x="184" y="12"/>
                      </a:moveTo>
                      <a:cubicBezTo>
                        <a:pt x="183" y="11"/>
                        <a:pt x="182" y="11"/>
                        <a:pt x="181" y="11"/>
                      </a:cubicBezTo>
                      <a:cubicBezTo>
                        <a:pt x="181" y="12"/>
                        <a:pt x="181" y="12"/>
                        <a:pt x="181" y="12"/>
                      </a:cubicBezTo>
                      <a:cubicBezTo>
                        <a:pt x="182" y="12"/>
                        <a:pt x="182" y="12"/>
                        <a:pt x="184" y="12"/>
                      </a:cubicBezTo>
                      <a:close/>
                      <a:moveTo>
                        <a:pt x="270" y="107"/>
                      </a:moveTo>
                      <a:cubicBezTo>
                        <a:pt x="272" y="108"/>
                        <a:pt x="273" y="108"/>
                        <a:pt x="274" y="109"/>
                      </a:cubicBezTo>
                      <a:cubicBezTo>
                        <a:pt x="273" y="108"/>
                        <a:pt x="272" y="107"/>
                        <a:pt x="270" y="107"/>
                      </a:cubicBezTo>
                      <a:close/>
                      <a:moveTo>
                        <a:pt x="196" y="13"/>
                      </a:moveTo>
                      <a:cubicBezTo>
                        <a:pt x="196" y="13"/>
                        <a:pt x="194" y="14"/>
                        <a:pt x="193" y="14"/>
                      </a:cubicBezTo>
                      <a:cubicBezTo>
                        <a:pt x="194" y="14"/>
                        <a:pt x="195" y="14"/>
                        <a:pt x="196" y="13"/>
                      </a:cubicBezTo>
                      <a:close/>
                      <a:moveTo>
                        <a:pt x="186" y="14"/>
                      </a:moveTo>
                      <a:cubicBezTo>
                        <a:pt x="184" y="13"/>
                        <a:pt x="182" y="13"/>
                        <a:pt x="180" y="13"/>
                      </a:cubicBezTo>
                      <a:cubicBezTo>
                        <a:pt x="180" y="13"/>
                        <a:pt x="179" y="13"/>
                        <a:pt x="178" y="13"/>
                      </a:cubicBezTo>
                      <a:cubicBezTo>
                        <a:pt x="177" y="14"/>
                        <a:pt x="176" y="13"/>
                        <a:pt x="174" y="14"/>
                      </a:cubicBezTo>
                      <a:cubicBezTo>
                        <a:pt x="174" y="14"/>
                        <a:pt x="174" y="14"/>
                        <a:pt x="175" y="14"/>
                      </a:cubicBezTo>
                      <a:cubicBezTo>
                        <a:pt x="177" y="15"/>
                        <a:pt x="182" y="15"/>
                        <a:pt x="186" y="14"/>
                      </a:cubicBezTo>
                      <a:close/>
                      <a:moveTo>
                        <a:pt x="182" y="92"/>
                      </a:moveTo>
                      <a:cubicBezTo>
                        <a:pt x="183" y="92"/>
                        <a:pt x="184" y="92"/>
                        <a:pt x="185" y="93"/>
                      </a:cubicBezTo>
                      <a:cubicBezTo>
                        <a:pt x="184" y="92"/>
                        <a:pt x="183" y="92"/>
                        <a:pt x="182" y="92"/>
                      </a:cubicBezTo>
                      <a:close/>
                      <a:moveTo>
                        <a:pt x="185" y="93"/>
                      </a:moveTo>
                      <a:cubicBezTo>
                        <a:pt x="185" y="93"/>
                        <a:pt x="185" y="93"/>
                        <a:pt x="185" y="93"/>
                      </a:cubicBezTo>
                      <a:cubicBezTo>
                        <a:pt x="185" y="93"/>
                        <a:pt x="185" y="93"/>
                        <a:pt x="185" y="93"/>
                      </a:cubicBezTo>
                      <a:cubicBezTo>
                        <a:pt x="185" y="93"/>
                        <a:pt x="185" y="93"/>
                        <a:pt x="185" y="93"/>
                      </a:cubicBezTo>
                      <a:close/>
                    </a:path>
                  </a:pathLst>
                </a:custGeom>
                <a:grpFill/>
                <a:ln w="63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/>
                <a:lstStyle/>
                <a:p>
                  <a:pPr defTabSz="9956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prstClr val="black"/>
                    </a:solidFill>
                    <a:latin typeface="Verdana"/>
                    <a:ea typeface="+mn-ea"/>
                  </a:endParaRPr>
                </a:p>
              </p:txBody>
            </p:sp>
          </p:grpSp>
          <p:grpSp>
            <p:nvGrpSpPr>
              <p:cNvPr id="59" name="Group 17"/>
              <p:cNvGrpSpPr>
                <a:grpSpLocks noChangeAspect="1"/>
              </p:cNvGrpSpPr>
              <p:nvPr/>
            </p:nvGrpSpPr>
            <p:grpSpPr bwMode="auto">
              <a:xfrm>
                <a:off x="8117884" y="3372483"/>
                <a:ext cx="71741" cy="230400"/>
                <a:chOff x="4205" y="1917"/>
                <a:chExt cx="52" cy="167"/>
              </a:xfrm>
              <a:grpFill/>
            </p:grpSpPr>
            <p:sp>
              <p:nvSpPr>
                <p:cNvPr id="69" name="Freeform 18"/>
                <p:cNvSpPr>
                  <a:spLocks/>
                </p:cNvSpPr>
                <p:nvPr/>
              </p:nvSpPr>
              <p:spPr bwMode="auto">
                <a:xfrm>
                  <a:off x="4205" y="1917"/>
                  <a:ext cx="52" cy="167"/>
                </a:xfrm>
                <a:custGeom>
                  <a:avLst/>
                  <a:gdLst>
                    <a:gd name="T0" fmla="*/ 21 w 22"/>
                    <a:gd name="T1" fmla="*/ 46 h 71"/>
                    <a:gd name="T2" fmla="*/ 20 w 22"/>
                    <a:gd name="T3" fmla="*/ 44 h 71"/>
                    <a:gd name="T4" fmla="*/ 17 w 22"/>
                    <a:gd name="T5" fmla="*/ 38 h 71"/>
                    <a:gd name="T6" fmla="*/ 14 w 22"/>
                    <a:gd name="T7" fmla="*/ 26 h 71"/>
                    <a:gd name="T8" fmla="*/ 13 w 22"/>
                    <a:gd name="T9" fmla="*/ 25 h 71"/>
                    <a:gd name="T10" fmla="*/ 12 w 22"/>
                    <a:gd name="T11" fmla="*/ 22 h 71"/>
                    <a:gd name="T12" fmla="*/ 12 w 22"/>
                    <a:gd name="T13" fmla="*/ 23 h 71"/>
                    <a:gd name="T14" fmla="*/ 12 w 22"/>
                    <a:gd name="T15" fmla="*/ 22 h 71"/>
                    <a:gd name="T16" fmla="*/ 11 w 22"/>
                    <a:gd name="T17" fmla="*/ 21 h 71"/>
                    <a:gd name="T18" fmla="*/ 11 w 22"/>
                    <a:gd name="T19" fmla="*/ 15 h 71"/>
                    <a:gd name="T20" fmla="*/ 11 w 22"/>
                    <a:gd name="T21" fmla="*/ 17 h 71"/>
                    <a:gd name="T22" fmla="*/ 11 w 22"/>
                    <a:gd name="T23" fmla="*/ 9 h 71"/>
                    <a:gd name="T24" fmla="*/ 12 w 22"/>
                    <a:gd name="T25" fmla="*/ 13 h 71"/>
                    <a:gd name="T26" fmla="*/ 11 w 22"/>
                    <a:gd name="T27" fmla="*/ 9 h 71"/>
                    <a:gd name="T28" fmla="*/ 9 w 22"/>
                    <a:gd name="T29" fmla="*/ 4 h 71"/>
                    <a:gd name="T30" fmla="*/ 10 w 22"/>
                    <a:gd name="T31" fmla="*/ 5 h 71"/>
                    <a:gd name="T32" fmla="*/ 9 w 22"/>
                    <a:gd name="T33" fmla="*/ 4 h 71"/>
                    <a:gd name="T34" fmla="*/ 10 w 22"/>
                    <a:gd name="T35" fmla="*/ 2 h 71"/>
                    <a:gd name="T36" fmla="*/ 8 w 22"/>
                    <a:gd name="T37" fmla="*/ 0 h 71"/>
                    <a:gd name="T38" fmla="*/ 6 w 22"/>
                    <a:gd name="T39" fmla="*/ 1 h 71"/>
                    <a:gd name="T40" fmla="*/ 7 w 22"/>
                    <a:gd name="T41" fmla="*/ 3 h 71"/>
                    <a:gd name="T42" fmla="*/ 8 w 22"/>
                    <a:gd name="T43" fmla="*/ 4 h 71"/>
                    <a:gd name="T44" fmla="*/ 9 w 22"/>
                    <a:gd name="T45" fmla="*/ 5 h 71"/>
                    <a:gd name="T46" fmla="*/ 7 w 22"/>
                    <a:gd name="T47" fmla="*/ 6 h 71"/>
                    <a:gd name="T48" fmla="*/ 8 w 22"/>
                    <a:gd name="T49" fmla="*/ 7 h 71"/>
                    <a:gd name="T50" fmla="*/ 6 w 22"/>
                    <a:gd name="T51" fmla="*/ 9 h 71"/>
                    <a:gd name="T52" fmla="*/ 5 w 22"/>
                    <a:gd name="T53" fmla="*/ 8 h 71"/>
                    <a:gd name="T54" fmla="*/ 2 w 22"/>
                    <a:gd name="T55" fmla="*/ 10 h 71"/>
                    <a:gd name="T56" fmla="*/ 2 w 22"/>
                    <a:gd name="T57" fmla="*/ 15 h 71"/>
                    <a:gd name="T58" fmla="*/ 0 w 22"/>
                    <a:gd name="T59" fmla="*/ 20 h 71"/>
                    <a:gd name="T60" fmla="*/ 5 w 22"/>
                    <a:gd name="T61" fmla="*/ 26 h 71"/>
                    <a:gd name="T62" fmla="*/ 3 w 22"/>
                    <a:gd name="T63" fmla="*/ 31 h 71"/>
                    <a:gd name="T64" fmla="*/ 3 w 22"/>
                    <a:gd name="T65" fmla="*/ 35 h 71"/>
                    <a:gd name="T66" fmla="*/ 3 w 22"/>
                    <a:gd name="T67" fmla="*/ 45 h 71"/>
                    <a:gd name="T68" fmla="*/ 4 w 22"/>
                    <a:gd name="T69" fmla="*/ 53 h 71"/>
                    <a:gd name="T70" fmla="*/ 3 w 22"/>
                    <a:gd name="T71" fmla="*/ 57 h 71"/>
                    <a:gd name="T72" fmla="*/ 3 w 22"/>
                    <a:gd name="T73" fmla="*/ 61 h 71"/>
                    <a:gd name="T74" fmla="*/ 2 w 22"/>
                    <a:gd name="T75" fmla="*/ 66 h 71"/>
                    <a:gd name="T76" fmla="*/ 3 w 22"/>
                    <a:gd name="T77" fmla="*/ 71 h 71"/>
                    <a:gd name="T78" fmla="*/ 5 w 22"/>
                    <a:gd name="T79" fmla="*/ 68 h 71"/>
                    <a:gd name="T80" fmla="*/ 6 w 22"/>
                    <a:gd name="T81" fmla="*/ 66 h 71"/>
                    <a:gd name="T82" fmla="*/ 9 w 22"/>
                    <a:gd name="T83" fmla="*/ 64 h 71"/>
                    <a:gd name="T84" fmla="*/ 12 w 22"/>
                    <a:gd name="T85" fmla="*/ 66 h 71"/>
                    <a:gd name="T86" fmla="*/ 13 w 22"/>
                    <a:gd name="T87" fmla="*/ 69 h 71"/>
                    <a:gd name="T88" fmla="*/ 14 w 22"/>
                    <a:gd name="T89" fmla="*/ 65 h 71"/>
                    <a:gd name="T90" fmla="*/ 14 w 22"/>
                    <a:gd name="T91" fmla="*/ 63 h 71"/>
                    <a:gd name="T92" fmla="*/ 11 w 22"/>
                    <a:gd name="T93" fmla="*/ 63 h 71"/>
                    <a:gd name="T94" fmla="*/ 12 w 22"/>
                    <a:gd name="T95" fmla="*/ 63 h 71"/>
                    <a:gd name="T96" fmla="*/ 10 w 22"/>
                    <a:gd name="T97" fmla="*/ 60 h 71"/>
                    <a:gd name="T98" fmla="*/ 7 w 22"/>
                    <a:gd name="T99" fmla="*/ 55 h 71"/>
                    <a:gd name="T100" fmla="*/ 9 w 22"/>
                    <a:gd name="T101" fmla="*/ 46 h 71"/>
                    <a:gd name="T102" fmla="*/ 11 w 22"/>
                    <a:gd name="T103" fmla="*/ 42 h 71"/>
                    <a:gd name="T104" fmla="*/ 14 w 22"/>
                    <a:gd name="T105" fmla="*/ 42 h 71"/>
                    <a:gd name="T106" fmla="*/ 11 w 22"/>
                    <a:gd name="T107" fmla="*/ 41 h 71"/>
                    <a:gd name="T108" fmla="*/ 18 w 22"/>
                    <a:gd name="T109" fmla="*/ 43 h 71"/>
                    <a:gd name="T110" fmla="*/ 20 w 22"/>
                    <a:gd name="T111" fmla="*/ 46 h 71"/>
                    <a:gd name="T112" fmla="*/ 22 w 22"/>
                    <a:gd name="T113" fmla="*/ 48 h 71"/>
                    <a:gd name="T114" fmla="*/ 21 w 22"/>
                    <a:gd name="T115" fmla="*/ 4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71">
                      <a:moveTo>
                        <a:pt x="21" y="46"/>
                      </a:moveTo>
                      <a:cubicBezTo>
                        <a:pt x="21" y="45"/>
                        <a:pt x="20" y="45"/>
                        <a:pt x="20" y="44"/>
                      </a:cubicBezTo>
                      <a:cubicBezTo>
                        <a:pt x="18" y="42"/>
                        <a:pt x="18" y="40"/>
                        <a:pt x="17" y="38"/>
                      </a:cubicBezTo>
                      <a:cubicBezTo>
                        <a:pt x="16" y="34"/>
                        <a:pt x="14" y="30"/>
                        <a:pt x="14" y="26"/>
                      </a:cubicBezTo>
                      <a:cubicBezTo>
                        <a:pt x="14" y="28"/>
                        <a:pt x="13" y="25"/>
                        <a:pt x="13" y="25"/>
                      </a:cubicBezTo>
                      <a:cubicBezTo>
                        <a:pt x="13" y="24"/>
                        <a:pt x="13" y="23"/>
                        <a:pt x="12" y="22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1" y="24"/>
                        <a:pt x="11" y="23"/>
                        <a:pt x="12" y="22"/>
                      </a:cubicBezTo>
                      <a:cubicBezTo>
                        <a:pt x="12" y="22"/>
                        <a:pt x="12" y="22"/>
                        <a:pt x="11" y="21"/>
                      </a:cubicBezTo>
                      <a:cubicBezTo>
                        <a:pt x="11" y="20"/>
                        <a:pt x="11" y="17"/>
                        <a:pt x="11" y="15"/>
                      </a:cubicBezTo>
                      <a:cubicBezTo>
                        <a:pt x="11" y="15"/>
                        <a:pt x="11" y="16"/>
                        <a:pt x="11" y="17"/>
                      </a:cubicBezTo>
                      <a:cubicBezTo>
                        <a:pt x="16" y="12"/>
                        <a:pt x="9" y="12"/>
                        <a:pt x="11" y="9"/>
                      </a:cubicBezTo>
                      <a:cubicBezTo>
                        <a:pt x="12" y="9"/>
                        <a:pt x="12" y="11"/>
                        <a:pt x="12" y="13"/>
                      </a:cubicBezTo>
                      <a:cubicBezTo>
                        <a:pt x="12" y="11"/>
                        <a:pt x="12" y="9"/>
                        <a:pt x="11" y="9"/>
                      </a:cubicBezTo>
                      <a:cubicBezTo>
                        <a:pt x="11" y="8"/>
                        <a:pt x="10" y="6"/>
                        <a:pt x="9" y="4"/>
                      </a:cubicBezTo>
                      <a:cubicBezTo>
                        <a:pt x="9" y="5"/>
                        <a:pt x="10" y="5"/>
                        <a:pt x="10" y="5"/>
                      </a:cubicBezTo>
                      <a:cubicBezTo>
                        <a:pt x="10" y="5"/>
                        <a:pt x="10" y="4"/>
                        <a:pt x="9" y="4"/>
                      </a:cubicBezTo>
                      <a:cubicBezTo>
                        <a:pt x="9" y="3"/>
                        <a:pt x="10" y="3"/>
                        <a:pt x="10" y="2"/>
                      </a:cubicBezTo>
                      <a:cubicBezTo>
                        <a:pt x="10" y="1"/>
                        <a:pt x="9" y="1"/>
                        <a:pt x="8" y="0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2"/>
                        <a:pt x="7" y="2"/>
                        <a:pt x="7" y="3"/>
                      </a:cubicBezTo>
                      <a:cubicBezTo>
                        <a:pt x="8" y="3"/>
                        <a:pt x="9" y="3"/>
                        <a:pt x="8" y="4"/>
                      </a:cubicBezTo>
                      <a:cubicBezTo>
                        <a:pt x="7" y="5"/>
                        <a:pt x="9" y="5"/>
                        <a:pt x="9" y="5"/>
                      </a:cubicBezTo>
                      <a:cubicBezTo>
                        <a:pt x="8" y="6"/>
                        <a:pt x="7" y="6"/>
                        <a:pt x="7" y="6"/>
                      </a:cubicBezTo>
                      <a:cubicBezTo>
                        <a:pt x="6" y="7"/>
                        <a:pt x="8" y="7"/>
                        <a:pt x="8" y="7"/>
                      </a:cubicBezTo>
                      <a:cubicBezTo>
                        <a:pt x="7" y="8"/>
                        <a:pt x="6" y="9"/>
                        <a:pt x="6" y="9"/>
                      </a:cubicBezTo>
                      <a:cubicBezTo>
                        <a:pt x="4" y="9"/>
                        <a:pt x="6" y="8"/>
                        <a:pt x="5" y="8"/>
                      </a:cubicBezTo>
                      <a:cubicBezTo>
                        <a:pt x="3" y="6"/>
                        <a:pt x="2" y="9"/>
                        <a:pt x="2" y="10"/>
                      </a:cubicBezTo>
                      <a:cubicBezTo>
                        <a:pt x="3" y="11"/>
                        <a:pt x="3" y="13"/>
                        <a:pt x="2" y="15"/>
                      </a:cubicBezTo>
                      <a:cubicBezTo>
                        <a:pt x="1" y="16"/>
                        <a:pt x="1" y="18"/>
                        <a:pt x="0" y="20"/>
                      </a:cubicBezTo>
                      <a:cubicBezTo>
                        <a:pt x="0" y="22"/>
                        <a:pt x="4" y="23"/>
                        <a:pt x="5" y="26"/>
                      </a:cubicBezTo>
                      <a:cubicBezTo>
                        <a:pt x="5" y="28"/>
                        <a:pt x="4" y="29"/>
                        <a:pt x="3" y="31"/>
                      </a:cubicBezTo>
                      <a:cubicBezTo>
                        <a:pt x="3" y="33"/>
                        <a:pt x="4" y="34"/>
                        <a:pt x="3" y="35"/>
                      </a:cubicBezTo>
                      <a:cubicBezTo>
                        <a:pt x="3" y="39"/>
                        <a:pt x="3" y="41"/>
                        <a:pt x="3" y="45"/>
                      </a:cubicBezTo>
                      <a:cubicBezTo>
                        <a:pt x="1" y="48"/>
                        <a:pt x="5" y="49"/>
                        <a:pt x="4" y="53"/>
                      </a:cubicBezTo>
                      <a:cubicBezTo>
                        <a:pt x="4" y="54"/>
                        <a:pt x="3" y="55"/>
                        <a:pt x="3" y="57"/>
                      </a:cubicBezTo>
                      <a:cubicBezTo>
                        <a:pt x="3" y="58"/>
                        <a:pt x="3" y="60"/>
                        <a:pt x="3" y="61"/>
                      </a:cubicBezTo>
                      <a:cubicBezTo>
                        <a:pt x="3" y="62"/>
                        <a:pt x="1" y="64"/>
                        <a:pt x="2" y="66"/>
                      </a:cubicBezTo>
                      <a:cubicBezTo>
                        <a:pt x="2" y="67"/>
                        <a:pt x="2" y="69"/>
                        <a:pt x="3" y="71"/>
                      </a:cubicBezTo>
                      <a:cubicBezTo>
                        <a:pt x="3" y="70"/>
                        <a:pt x="4" y="69"/>
                        <a:pt x="5" y="68"/>
                      </a:cubicBezTo>
                      <a:cubicBezTo>
                        <a:pt x="5" y="67"/>
                        <a:pt x="5" y="67"/>
                        <a:pt x="6" y="66"/>
                      </a:cubicBezTo>
                      <a:cubicBezTo>
                        <a:pt x="6" y="64"/>
                        <a:pt x="8" y="63"/>
                        <a:pt x="9" y="64"/>
                      </a:cubicBezTo>
                      <a:cubicBezTo>
                        <a:pt x="9" y="66"/>
                        <a:pt x="11" y="65"/>
                        <a:pt x="12" y="66"/>
                      </a:cubicBezTo>
                      <a:cubicBezTo>
                        <a:pt x="13" y="66"/>
                        <a:pt x="13" y="67"/>
                        <a:pt x="13" y="69"/>
                      </a:cubicBezTo>
                      <a:cubicBezTo>
                        <a:pt x="14" y="67"/>
                        <a:pt x="14" y="67"/>
                        <a:pt x="14" y="65"/>
                      </a:cubicBezTo>
                      <a:cubicBezTo>
                        <a:pt x="14" y="65"/>
                        <a:pt x="14" y="64"/>
                        <a:pt x="14" y="63"/>
                      </a:cubicBezTo>
                      <a:cubicBezTo>
                        <a:pt x="13" y="62"/>
                        <a:pt x="11" y="63"/>
                        <a:pt x="11" y="63"/>
                      </a:cubicBezTo>
                      <a:cubicBezTo>
                        <a:pt x="11" y="63"/>
                        <a:pt x="11" y="63"/>
                        <a:pt x="12" y="63"/>
                      </a:cubicBezTo>
                      <a:cubicBezTo>
                        <a:pt x="10" y="65"/>
                        <a:pt x="10" y="61"/>
                        <a:pt x="10" y="60"/>
                      </a:cubicBezTo>
                      <a:cubicBezTo>
                        <a:pt x="10" y="58"/>
                        <a:pt x="7" y="57"/>
                        <a:pt x="7" y="55"/>
                      </a:cubicBezTo>
                      <a:cubicBezTo>
                        <a:pt x="6" y="52"/>
                        <a:pt x="9" y="48"/>
                        <a:pt x="9" y="46"/>
                      </a:cubicBezTo>
                      <a:cubicBezTo>
                        <a:pt x="9" y="45"/>
                        <a:pt x="9" y="43"/>
                        <a:pt x="11" y="42"/>
                      </a:cubicBezTo>
                      <a:cubicBezTo>
                        <a:pt x="12" y="42"/>
                        <a:pt x="13" y="42"/>
                        <a:pt x="14" y="42"/>
                      </a:cubicBezTo>
                      <a:cubicBezTo>
                        <a:pt x="14" y="42"/>
                        <a:pt x="12" y="42"/>
                        <a:pt x="11" y="41"/>
                      </a:cubicBezTo>
                      <a:cubicBezTo>
                        <a:pt x="14" y="41"/>
                        <a:pt x="17" y="42"/>
                        <a:pt x="18" y="43"/>
                      </a:cubicBezTo>
                      <a:cubicBezTo>
                        <a:pt x="19" y="44"/>
                        <a:pt x="20" y="45"/>
                        <a:pt x="20" y="46"/>
                      </a:cubicBezTo>
                      <a:cubicBezTo>
                        <a:pt x="21" y="47"/>
                        <a:pt x="21" y="48"/>
                        <a:pt x="22" y="48"/>
                      </a:cubicBezTo>
                      <a:cubicBezTo>
                        <a:pt x="21" y="48"/>
                        <a:pt x="22" y="47"/>
                        <a:pt x="21" y="46"/>
                      </a:cubicBezTo>
                      <a:close/>
                    </a:path>
                  </a:pathLst>
                </a:custGeom>
                <a:grpFill/>
                <a:ln w="63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956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000">
                    <a:solidFill>
                      <a:prstClr val="black"/>
                    </a:solidFill>
                    <a:latin typeface="Verdana"/>
                    <a:ea typeface="+mn-ea"/>
                  </a:endParaRPr>
                </a:p>
              </p:txBody>
            </p:sp>
            <p:sp>
              <p:nvSpPr>
                <p:cNvPr id="70" name="Freeform 19"/>
                <p:cNvSpPr>
                  <a:spLocks/>
                </p:cNvSpPr>
                <p:nvPr/>
              </p:nvSpPr>
              <p:spPr bwMode="auto">
                <a:xfrm>
                  <a:off x="4205" y="1917"/>
                  <a:ext cx="52" cy="167"/>
                </a:xfrm>
                <a:custGeom>
                  <a:avLst/>
                  <a:gdLst>
                    <a:gd name="T0" fmla="*/ 21 w 22"/>
                    <a:gd name="T1" fmla="*/ 46 h 71"/>
                    <a:gd name="T2" fmla="*/ 20 w 22"/>
                    <a:gd name="T3" fmla="*/ 44 h 71"/>
                    <a:gd name="T4" fmla="*/ 17 w 22"/>
                    <a:gd name="T5" fmla="*/ 38 h 71"/>
                    <a:gd name="T6" fmla="*/ 14 w 22"/>
                    <a:gd name="T7" fmla="*/ 26 h 71"/>
                    <a:gd name="T8" fmla="*/ 13 w 22"/>
                    <a:gd name="T9" fmla="*/ 25 h 71"/>
                    <a:gd name="T10" fmla="*/ 12 w 22"/>
                    <a:gd name="T11" fmla="*/ 22 h 71"/>
                    <a:gd name="T12" fmla="*/ 12 w 22"/>
                    <a:gd name="T13" fmla="*/ 23 h 71"/>
                    <a:gd name="T14" fmla="*/ 12 w 22"/>
                    <a:gd name="T15" fmla="*/ 22 h 71"/>
                    <a:gd name="T16" fmla="*/ 11 w 22"/>
                    <a:gd name="T17" fmla="*/ 21 h 71"/>
                    <a:gd name="T18" fmla="*/ 11 w 22"/>
                    <a:gd name="T19" fmla="*/ 15 h 71"/>
                    <a:gd name="T20" fmla="*/ 11 w 22"/>
                    <a:gd name="T21" fmla="*/ 17 h 71"/>
                    <a:gd name="T22" fmla="*/ 11 w 22"/>
                    <a:gd name="T23" fmla="*/ 9 h 71"/>
                    <a:gd name="T24" fmla="*/ 12 w 22"/>
                    <a:gd name="T25" fmla="*/ 13 h 71"/>
                    <a:gd name="T26" fmla="*/ 11 w 22"/>
                    <a:gd name="T27" fmla="*/ 9 h 71"/>
                    <a:gd name="T28" fmla="*/ 9 w 22"/>
                    <a:gd name="T29" fmla="*/ 4 h 71"/>
                    <a:gd name="T30" fmla="*/ 10 w 22"/>
                    <a:gd name="T31" fmla="*/ 5 h 71"/>
                    <a:gd name="T32" fmla="*/ 9 w 22"/>
                    <a:gd name="T33" fmla="*/ 4 h 71"/>
                    <a:gd name="T34" fmla="*/ 10 w 22"/>
                    <a:gd name="T35" fmla="*/ 2 h 71"/>
                    <a:gd name="T36" fmla="*/ 8 w 22"/>
                    <a:gd name="T37" fmla="*/ 0 h 71"/>
                    <a:gd name="T38" fmla="*/ 6 w 22"/>
                    <a:gd name="T39" fmla="*/ 1 h 71"/>
                    <a:gd name="T40" fmla="*/ 7 w 22"/>
                    <a:gd name="T41" fmla="*/ 3 h 71"/>
                    <a:gd name="T42" fmla="*/ 8 w 22"/>
                    <a:gd name="T43" fmla="*/ 4 h 71"/>
                    <a:gd name="T44" fmla="*/ 9 w 22"/>
                    <a:gd name="T45" fmla="*/ 5 h 71"/>
                    <a:gd name="T46" fmla="*/ 7 w 22"/>
                    <a:gd name="T47" fmla="*/ 6 h 71"/>
                    <a:gd name="T48" fmla="*/ 8 w 22"/>
                    <a:gd name="T49" fmla="*/ 7 h 71"/>
                    <a:gd name="T50" fmla="*/ 6 w 22"/>
                    <a:gd name="T51" fmla="*/ 9 h 71"/>
                    <a:gd name="T52" fmla="*/ 5 w 22"/>
                    <a:gd name="T53" fmla="*/ 8 h 71"/>
                    <a:gd name="T54" fmla="*/ 2 w 22"/>
                    <a:gd name="T55" fmla="*/ 10 h 71"/>
                    <a:gd name="T56" fmla="*/ 2 w 22"/>
                    <a:gd name="T57" fmla="*/ 15 h 71"/>
                    <a:gd name="T58" fmla="*/ 0 w 22"/>
                    <a:gd name="T59" fmla="*/ 20 h 71"/>
                    <a:gd name="T60" fmla="*/ 5 w 22"/>
                    <a:gd name="T61" fmla="*/ 26 h 71"/>
                    <a:gd name="T62" fmla="*/ 3 w 22"/>
                    <a:gd name="T63" fmla="*/ 31 h 71"/>
                    <a:gd name="T64" fmla="*/ 3 w 22"/>
                    <a:gd name="T65" fmla="*/ 35 h 71"/>
                    <a:gd name="T66" fmla="*/ 3 w 22"/>
                    <a:gd name="T67" fmla="*/ 45 h 71"/>
                    <a:gd name="T68" fmla="*/ 4 w 22"/>
                    <a:gd name="T69" fmla="*/ 53 h 71"/>
                    <a:gd name="T70" fmla="*/ 3 w 22"/>
                    <a:gd name="T71" fmla="*/ 57 h 71"/>
                    <a:gd name="T72" fmla="*/ 3 w 22"/>
                    <a:gd name="T73" fmla="*/ 61 h 71"/>
                    <a:gd name="T74" fmla="*/ 2 w 22"/>
                    <a:gd name="T75" fmla="*/ 66 h 71"/>
                    <a:gd name="T76" fmla="*/ 3 w 22"/>
                    <a:gd name="T77" fmla="*/ 71 h 71"/>
                    <a:gd name="T78" fmla="*/ 5 w 22"/>
                    <a:gd name="T79" fmla="*/ 68 h 71"/>
                    <a:gd name="T80" fmla="*/ 6 w 22"/>
                    <a:gd name="T81" fmla="*/ 66 h 71"/>
                    <a:gd name="T82" fmla="*/ 9 w 22"/>
                    <a:gd name="T83" fmla="*/ 64 h 71"/>
                    <a:gd name="T84" fmla="*/ 12 w 22"/>
                    <a:gd name="T85" fmla="*/ 66 h 71"/>
                    <a:gd name="T86" fmla="*/ 13 w 22"/>
                    <a:gd name="T87" fmla="*/ 69 h 71"/>
                    <a:gd name="T88" fmla="*/ 14 w 22"/>
                    <a:gd name="T89" fmla="*/ 65 h 71"/>
                    <a:gd name="T90" fmla="*/ 14 w 22"/>
                    <a:gd name="T91" fmla="*/ 63 h 71"/>
                    <a:gd name="T92" fmla="*/ 11 w 22"/>
                    <a:gd name="T93" fmla="*/ 63 h 71"/>
                    <a:gd name="T94" fmla="*/ 12 w 22"/>
                    <a:gd name="T95" fmla="*/ 63 h 71"/>
                    <a:gd name="T96" fmla="*/ 10 w 22"/>
                    <a:gd name="T97" fmla="*/ 60 h 71"/>
                    <a:gd name="T98" fmla="*/ 7 w 22"/>
                    <a:gd name="T99" fmla="*/ 55 h 71"/>
                    <a:gd name="T100" fmla="*/ 9 w 22"/>
                    <a:gd name="T101" fmla="*/ 46 h 71"/>
                    <a:gd name="T102" fmla="*/ 11 w 22"/>
                    <a:gd name="T103" fmla="*/ 42 h 71"/>
                    <a:gd name="T104" fmla="*/ 14 w 22"/>
                    <a:gd name="T105" fmla="*/ 42 h 71"/>
                    <a:gd name="T106" fmla="*/ 11 w 22"/>
                    <a:gd name="T107" fmla="*/ 41 h 71"/>
                    <a:gd name="T108" fmla="*/ 18 w 22"/>
                    <a:gd name="T109" fmla="*/ 43 h 71"/>
                    <a:gd name="T110" fmla="*/ 20 w 22"/>
                    <a:gd name="T111" fmla="*/ 46 h 71"/>
                    <a:gd name="T112" fmla="*/ 22 w 22"/>
                    <a:gd name="T113" fmla="*/ 48 h 71"/>
                    <a:gd name="T114" fmla="*/ 21 w 22"/>
                    <a:gd name="T115" fmla="*/ 4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71">
                      <a:moveTo>
                        <a:pt x="21" y="46"/>
                      </a:moveTo>
                      <a:cubicBezTo>
                        <a:pt x="21" y="45"/>
                        <a:pt x="20" y="45"/>
                        <a:pt x="20" y="44"/>
                      </a:cubicBezTo>
                      <a:cubicBezTo>
                        <a:pt x="18" y="42"/>
                        <a:pt x="18" y="40"/>
                        <a:pt x="17" y="38"/>
                      </a:cubicBezTo>
                      <a:cubicBezTo>
                        <a:pt x="16" y="34"/>
                        <a:pt x="14" y="30"/>
                        <a:pt x="14" y="26"/>
                      </a:cubicBezTo>
                      <a:cubicBezTo>
                        <a:pt x="14" y="28"/>
                        <a:pt x="13" y="25"/>
                        <a:pt x="13" y="25"/>
                      </a:cubicBezTo>
                      <a:cubicBezTo>
                        <a:pt x="13" y="24"/>
                        <a:pt x="13" y="23"/>
                        <a:pt x="12" y="22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1" y="24"/>
                        <a:pt x="11" y="23"/>
                        <a:pt x="12" y="22"/>
                      </a:cubicBezTo>
                      <a:cubicBezTo>
                        <a:pt x="12" y="22"/>
                        <a:pt x="12" y="22"/>
                        <a:pt x="11" y="21"/>
                      </a:cubicBezTo>
                      <a:cubicBezTo>
                        <a:pt x="11" y="20"/>
                        <a:pt x="11" y="17"/>
                        <a:pt x="11" y="15"/>
                      </a:cubicBezTo>
                      <a:cubicBezTo>
                        <a:pt x="11" y="15"/>
                        <a:pt x="11" y="16"/>
                        <a:pt x="11" y="17"/>
                      </a:cubicBezTo>
                      <a:cubicBezTo>
                        <a:pt x="16" y="12"/>
                        <a:pt x="9" y="12"/>
                        <a:pt x="11" y="9"/>
                      </a:cubicBezTo>
                      <a:cubicBezTo>
                        <a:pt x="12" y="9"/>
                        <a:pt x="12" y="11"/>
                        <a:pt x="12" y="13"/>
                      </a:cubicBezTo>
                      <a:cubicBezTo>
                        <a:pt x="12" y="11"/>
                        <a:pt x="12" y="9"/>
                        <a:pt x="11" y="9"/>
                      </a:cubicBezTo>
                      <a:cubicBezTo>
                        <a:pt x="11" y="8"/>
                        <a:pt x="10" y="6"/>
                        <a:pt x="9" y="4"/>
                      </a:cubicBezTo>
                      <a:cubicBezTo>
                        <a:pt x="9" y="5"/>
                        <a:pt x="10" y="5"/>
                        <a:pt x="10" y="5"/>
                      </a:cubicBezTo>
                      <a:cubicBezTo>
                        <a:pt x="10" y="5"/>
                        <a:pt x="10" y="4"/>
                        <a:pt x="9" y="4"/>
                      </a:cubicBezTo>
                      <a:cubicBezTo>
                        <a:pt x="9" y="3"/>
                        <a:pt x="10" y="3"/>
                        <a:pt x="10" y="2"/>
                      </a:cubicBezTo>
                      <a:cubicBezTo>
                        <a:pt x="10" y="1"/>
                        <a:pt x="9" y="1"/>
                        <a:pt x="8" y="0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2"/>
                        <a:pt x="7" y="2"/>
                        <a:pt x="7" y="3"/>
                      </a:cubicBezTo>
                      <a:cubicBezTo>
                        <a:pt x="8" y="3"/>
                        <a:pt x="9" y="3"/>
                        <a:pt x="8" y="4"/>
                      </a:cubicBezTo>
                      <a:cubicBezTo>
                        <a:pt x="7" y="5"/>
                        <a:pt x="9" y="5"/>
                        <a:pt x="9" y="5"/>
                      </a:cubicBezTo>
                      <a:cubicBezTo>
                        <a:pt x="8" y="6"/>
                        <a:pt x="7" y="6"/>
                        <a:pt x="7" y="6"/>
                      </a:cubicBezTo>
                      <a:cubicBezTo>
                        <a:pt x="6" y="7"/>
                        <a:pt x="8" y="7"/>
                        <a:pt x="8" y="7"/>
                      </a:cubicBezTo>
                      <a:cubicBezTo>
                        <a:pt x="7" y="8"/>
                        <a:pt x="6" y="9"/>
                        <a:pt x="6" y="9"/>
                      </a:cubicBezTo>
                      <a:cubicBezTo>
                        <a:pt x="4" y="9"/>
                        <a:pt x="6" y="8"/>
                        <a:pt x="5" y="8"/>
                      </a:cubicBezTo>
                      <a:cubicBezTo>
                        <a:pt x="3" y="6"/>
                        <a:pt x="2" y="9"/>
                        <a:pt x="2" y="10"/>
                      </a:cubicBezTo>
                      <a:cubicBezTo>
                        <a:pt x="3" y="11"/>
                        <a:pt x="3" y="13"/>
                        <a:pt x="2" y="15"/>
                      </a:cubicBezTo>
                      <a:cubicBezTo>
                        <a:pt x="1" y="16"/>
                        <a:pt x="1" y="18"/>
                        <a:pt x="0" y="20"/>
                      </a:cubicBezTo>
                      <a:cubicBezTo>
                        <a:pt x="0" y="22"/>
                        <a:pt x="4" y="23"/>
                        <a:pt x="5" y="26"/>
                      </a:cubicBezTo>
                      <a:cubicBezTo>
                        <a:pt x="5" y="28"/>
                        <a:pt x="4" y="29"/>
                        <a:pt x="3" y="31"/>
                      </a:cubicBezTo>
                      <a:cubicBezTo>
                        <a:pt x="3" y="33"/>
                        <a:pt x="4" y="34"/>
                        <a:pt x="3" y="35"/>
                      </a:cubicBezTo>
                      <a:cubicBezTo>
                        <a:pt x="3" y="39"/>
                        <a:pt x="3" y="41"/>
                        <a:pt x="3" y="45"/>
                      </a:cubicBezTo>
                      <a:cubicBezTo>
                        <a:pt x="1" y="48"/>
                        <a:pt x="5" y="49"/>
                        <a:pt x="4" y="53"/>
                      </a:cubicBezTo>
                      <a:cubicBezTo>
                        <a:pt x="4" y="54"/>
                        <a:pt x="3" y="55"/>
                        <a:pt x="3" y="57"/>
                      </a:cubicBezTo>
                      <a:cubicBezTo>
                        <a:pt x="3" y="58"/>
                        <a:pt x="3" y="60"/>
                        <a:pt x="3" y="61"/>
                      </a:cubicBezTo>
                      <a:cubicBezTo>
                        <a:pt x="3" y="62"/>
                        <a:pt x="1" y="64"/>
                        <a:pt x="2" y="66"/>
                      </a:cubicBezTo>
                      <a:cubicBezTo>
                        <a:pt x="2" y="67"/>
                        <a:pt x="2" y="69"/>
                        <a:pt x="3" y="71"/>
                      </a:cubicBezTo>
                      <a:cubicBezTo>
                        <a:pt x="3" y="70"/>
                        <a:pt x="4" y="69"/>
                        <a:pt x="5" y="68"/>
                      </a:cubicBezTo>
                      <a:cubicBezTo>
                        <a:pt x="5" y="67"/>
                        <a:pt x="5" y="67"/>
                        <a:pt x="6" y="66"/>
                      </a:cubicBezTo>
                      <a:cubicBezTo>
                        <a:pt x="6" y="64"/>
                        <a:pt x="8" y="63"/>
                        <a:pt x="9" y="64"/>
                      </a:cubicBezTo>
                      <a:cubicBezTo>
                        <a:pt x="9" y="66"/>
                        <a:pt x="11" y="65"/>
                        <a:pt x="12" y="66"/>
                      </a:cubicBezTo>
                      <a:cubicBezTo>
                        <a:pt x="13" y="66"/>
                        <a:pt x="13" y="67"/>
                        <a:pt x="13" y="69"/>
                      </a:cubicBezTo>
                      <a:cubicBezTo>
                        <a:pt x="14" y="67"/>
                        <a:pt x="14" y="67"/>
                        <a:pt x="14" y="65"/>
                      </a:cubicBezTo>
                      <a:cubicBezTo>
                        <a:pt x="14" y="65"/>
                        <a:pt x="14" y="64"/>
                        <a:pt x="14" y="63"/>
                      </a:cubicBezTo>
                      <a:cubicBezTo>
                        <a:pt x="13" y="62"/>
                        <a:pt x="11" y="63"/>
                        <a:pt x="11" y="63"/>
                      </a:cubicBezTo>
                      <a:cubicBezTo>
                        <a:pt x="11" y="63"/>
                        <a:pt x="11" y="63"/>
                        <a:pt x="12" y="63"/>
                      </a:cubicBezTo>
                      <a:cubicBezTo>
                        <a:pt x="10" y="65"/>
                        <a:pt x="10" y="61"/>
                        <a:pt x="10" y="60"/>
                      </a:cubicBezTo>
                      <a:cubicBezTo>
                        <a:pt x="10" y="58"/>
                        <a:pt x="7" y="57"/>
                        <a:pt x="7" y="55"/>
                      </a:cubicBezTo>
                      <a:cubicBezTo>
                        <a:pt x="6" y="52"/>
                        <a:pt x="9" y="48"/>
                        <a:pt x="9" y="46"/>
                      </a:cubicBezTo>
                      <a:cubicBezTo>
                        <a:pt x="9" y="45"/>
                        <a:pt x="9" y="43"/>
                        <a:pt x="11" y="42"/>
                      </a:cubicBezTo>
                      <a:cubicBezTo>
                        <a:pt x="12" y="42"/>
                        <a:pt x="13" y="42"/>
                        <a:pt x="14" y="42"/>
                      </a:cubicBezTo>
                      <a:cubicBezTo>
                        <a:pt x="14" y="42"/>
                        <a:pt x="12" y="42"/>
                        <a:pt x="11" y="41"/>
                      </a:cubicBezTo>
                      <a:cubicBezTo>
                        <a:pt x="14" y="41"/>
                        <a:pt x="17" y="42"/>
                        <a:pt x="18" y="43"/>
                      </a:cubicBezTo>
                      <a:cubicBezTo>
                        <a:pt x="19" y="44"/>
                        <a:pt x="20" y="45"/>
                        <a:pt x="20" y="46"/>
                      </a:cubicBezTo>
                      <a:cubicBezTo>
                        <a:pt x="21" y="47"/>
                        <a:pt x="21" y="48"/>
                        <a:pt x="22" y="48"/>
                      </a:cubicBezTo>
                      <a:cubicBezTo>
                        <a:pt x="21" y="48"/>
                        <a:pt x="22" y="47"/>
                        <a:pt x="21" y="46"/>
                      </a:cubicBezTo>
                      <a:close/>
                    </a:path>
                  </a:pathLst>
                </a:custGeom>
                <a:grpFill/>
                <a:ln w="63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956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prstClr val="black"/>
                    </a:solidFill>
                    <a:latin typeface="Verdana"/>
                    <a:ea typeface="+mn-ea"/>
                  </a:endParaRPr>
                </a:p>
              </p:txBody>
            </p:sp>
          </p:grpSp>
          <p:grpSp>
            <p:nvGrpSpPr>
              <p:cNvPr id="60" name="Group 23"/>
              <p:cNvGrpSpPr>
                <a:grpSpLocks/>
              </p:cNvGrpSpPr>
              <p:nvPr/>
            </p:nvGrpSpPr>
            <p:grpSpPr bwMode="auto">
              <a:xfrm>
                <a:off x="6116636" y="2770982"/>
                <a:ext cx="388800" cy="176400"/>
                <a:chOff x="3844" y="1747"/>
                <a:chExt cx="260" cy="116"/>
              </a:xfrm>
              <a:grpFill/>
            </p:grpSpPr>
            <p:sp>
              <p:nvSpPr>
                <p:cNvPr id="61" name="Freeform 24"/>
                <p:cNvSpPr>
                  <a:spLocks/>
                </p:cNvSpPr>
                <p:nvPr/>
              </p:nvSpPr>
              <p:spPr bwMode="auto">
                <a:xfrm>
                  <a:off x="3973" y="1762"/>
                  <a:ext cx="8" cy="2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1"/>
                        <a:pt x="3" y="0"/>
                        <a:pt x="4" y="0"/>
                      </a:cubicBezTo>
                      <a:close/>
                    </a:path>
                  </a:pathLst>
                </a:custGeom>
                <a:grpFill/>
                <a:ln w="63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956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000">
                    <a:solidFill>
                      <a:prstClr val="black"/>
                    </a:solidFill>
                    <a:latin typeface="Verdana"/>
                    <a:ea typeface="+mn-ea"/>
                  </a:endParaRPr>
                </a:p>
              </p:txBody>
            </p:sp>
            <p:sp>
              <p:nvSpPr>
                <p:cNvPr id="62" name="Freeform 25"/>
                <p:cNvSpPr>
                  <a:spLocks/>
                </p:cNvSpPr>
                <p:nvPr/>
              </p:nvSpPr>
              <p:spPr bwMode="auto">
                <a:xfrm>
                  <a:off x="3956" y="1766"/>
                  <a:ext cx="4" cy="2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 w="63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956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000">
                    <a:solidFill>
                      <a:prstClr val="black"/>
                    </a:solidFill>
                    <a:latin typeface="Verdana"/>
                    <a:ea typeface="+mn-ea"/>
                  </a:endParaRPr>
                </a:p>
              </p:txBody>
            </p:sp>
            <p:sp>
              <p:nvSpPr>
                <p:cNvPr id="63" name="Freeform 26"/>
                <p:cNvSpPr>
                  <a:spLocks/>
                </p:cNvSpPr>
                <p:nvPr/>
              </p:nvSpPr>
              <p:spPr bwMode="auto">
                <a:xfrm>
                  <a:off x="3859" y="1844"/>
                  <a:ext cx="15" cy="8"/>
                </a:xfrm>
                <a:custGeom>
                  <a:avLst/>
                  <a:gdLst>
                    <a:gd name="T0" fmla="*/ 0 w 7"/>
                    <a:gd name="T1" fmla="*/ 2 h 4"/>
                    <a:gd name="T2" fmla="*/ 5 w 7"/>
                    <a:gd name="T3" fmla="*/ 4 h 4"/>
                    <a:gd name="T4" fmla="*/ 3 w 7"/>
                    <a:gd name="T5" fmla="*/ 1 h 4"/>
                    <a:gd name="T6" fmla="*/ 5 w 7"/>
                    <a:gd name="T7" fmla="*/ 2 h 4"/>
                    <a:gd name="T8" fmla="*/ 0 w 7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4">
                      <a:moveTo>
                        <a:pt x="0" y="2"/>
                      </a:moveTo>
                      <a:cubicBezTo>
                        <a:pt x="2" y="3"/>
                        <a:pt x="4" y="3"/>
                        <a:pt x="5" y="4"/>
                      </a:cubicBezTo>
                      <a:cubicBezTo>
                        <a:pt x="7" y="2"/>
                        <a:pt x="4" y="3"/>
                        <a:pt x="3" y="1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1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 w="63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956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000">
                    <a:solidFill>
                      <a:prstClr val="black"/>
                    </a:solidFill>
                    <a:latin typeface="Verdana"/>
                    <a:ea typeface="+mn-ea"/>
                  </a:endParaRPr>
                </a:p>
              </p:txBody>
            </p:sp>
            <p:sp>
              <p:nvSpPr>
                <p:cNvPr id="64" name="Freeform 27"/>
                <p:cNvSpPr>
                  <a:spLocks/>
                </p:cNvSpPr>
                <p:nvPr/>
              </p:nvSpPr>
              <p:spPr bwMode="auto">
                <a:xfrm>
                  <a:off x="3926" y="1861"/>
                  <a:ext cx="5" cy="2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0 w 2"/>
                    <a:gd name="T5" fmla="*/ 1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2" y="0"/>
                        <a:pt x="2" y="1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 w="63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956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000">
                    <a:solidFill>
                      <a:prstClr val="black"/>
                    </a:solidFill>
                    <a:latin typeface="Verdana"/>
                    <a:ea typeface="+mn-ea"/>
                  </a:endParaRPr>
                </a:p>
              </p:txBody>
            </p:sp>
            <p:sp>
              <p:nvSpPr>
                <p:cNvPr id="65" name="Freeform 28"/>
                <p:cNvSpPr>
                  <a:spLocks/>
                </p:cNvSpPr>
                <p:nvPr/>
              </p:nvSpPr>
              <p:spPr bwMode="auto">
                <a:xfrm>
                  <a:off x="3844" y="1747"/>
                  <a:ext cx="260" cy="116"/>
                </a:xfrm>
                <a:custGeom>
                  <a:avLst/>
                  <a:gdLst>
                    <a:gd name="T0" fmla="*/ 6 w 123"/>
                    <a:gd name="T1" fmla="*/ 46 h 55"/>
                    <a:gd name="T2" fmla="*/ 13 w 123"/>
                    <a:gd name="T3" fmla="*/ 47 h 55"/>
                    <a:gd name="T4" fmla="*/ 15 w 123"/>
                    <a:gd name="T5" fmla="*/ 49 h 55"/>
                    <a:gd name="T6" fmla="*/ 15 w 123"/>
                    <a:gd name="T7" fmla="*/ 50 h 55"/>
                    <a:gd name="T8" fmla="*/ 21 w 123"/>
                    <a:gd name="T9" fmla="*/ 52 h 55"/>
                    <a:gd name="T10" fmla="*/ 28 w 123"/>
                    <a:gd name="T11" fmla="*/ 53 h 55"/>
                    <a:gd name="T12" fmla="*/ 37 w 123"/>
                    <a:gd name="T13" fmla="*/ 54 h 55"/>
                    <a:gd name="T14" fmla="*/ 39 w 123"/>
                    <a:gd name="T15" fmla="*/ 53 h 55"/>
                    <a:gd name="T16" fmla="*/ 42 w 123"/>
                    <a:gd name="T17" fmla="*/ 51 h 55"/>
                    <a:gd name="T18" fmla="*/ 29 w 123"/>
                    <a:gd name="T19" fmla="*/ 43 h 55"/>
                    <a:gd name="T20" fmla="*/ 30 w 123"/>
                    <a:gd name="T21" fmla="*/ 38 h 55"/>
                    <a:gd name="T22" fmla="*/ 30 w 123"/>
                    <a:gd name="T23" fmla="*/ 36 h 55"/>
                    <a:gd name="T24" fmla="*/ 34 w 123"/>
                    <a:gd name="T25" fmla="*/ 35 h 55"/>
                    <a:gd name="T26" fmla="*/ 32 w 123"/>
                    <a:gd name="T27" fmla="*/ 33 h 55"/>
                    <a:gd name="T28" fmla="*/ 38 w 123"/>
                    <a:gd name="T29" fmla="*/ 30 h 55"/>
                    <a:gd name="T30" fmla="*/ 44 w 123"/>
                    <a:gd name="T31" fmla="*/ 29 h 55"/>
                    <a:gd name="T32" fmla="*/ 45 w 123"/>
                    <a:gd name="T33" fmla="*/ 27 h 55"/>
                    <a:gd name="T34" fmla="*/ 48 w 123"/>
                    <a:gd name="T35" fmla="*/ 25 h 55"/>
                    <a:gd name="T36" fmla="*/ 51 w 123"/>
                    <a:gd name="T37" fmla="*/ 23 h 55"/>
                    <a:gd name="T38" fmla="*/ 54 w 123"/>
                    <a:gd name="T39" fmla="*/ 20 h 55"/>
                    <a:gd name="T40" fmla="*/ 58 w 123"/>
                    <a:gd name="T41" fmla="*/ 19 h 55"/>
                    <a:gd name="T42" fmla="*/ 65 w 123"/>
                    <a:gd name="T43" fmla="*/ 18 h 55"/>
                    <a:gd name="T44" fmla="*/ 65 w 123"/>
                    <a:gd name="T45" fmla="*/ 17 h 55"/>
                    <a:gd name="T46" fmla="*/ 79 w 123"/>
                    <a:gd name="T47" fmla="*/ 12 h 55"/>
                    <a:gd name="T48" fmla="*/ 123 w 123"/>
                    <a:gd name="T49" fmla="*/ 4 h 55"/>
                    <a:gd name="T50" fmla="*/ 102 w 123"/>
                    <a:gd name="T51" fmla="*/ 3 h 55"/>
                    <a:gd name="T52" fmla="*/ 96 w 123"/>
                    <a:gd name="T53" fmla="*/ 4 h 55"/>
                    <a:gd name="T54" fmla="*/ 76 w 123"/>
                    <a:gd name="T55" fmla="*/ 6 h 55"/>
                    <a:gd name="T56" fmla="*/ 65 w 123"/>
                    <a:gd name="T57" fmla="*/ 8 h 55"/>
                    <a:gd name="T58" fmla="*/ 63 w 123"/>
                    <a:gd name="T59" fmla="*/ 9 h 55"/>
                    <a:gd name="T60" fmla="*/ 47 w 123"/>
                    <a:gd name="T61" fmla="*/ 12 h 55"/>
                    <a:gd name="T62" fmla="*/ 38 w 123"/>
                    <a:gd name="T63" fmla="*/ 15 h 55"/>
                    <a:gd name="T64" fmla="*/ 34 w 123"/>
                    <a:gd name="T65" fmla="*/ 17 h 55"/>
                    <a:gd name="T66" fmla="*/ 36 w 123"/>
                    <a:gd name="T67" fmla="*/ 19 h 55"/>
                    <a:gd name="T68" fmla="*/ 30 w 123"/>
                    <a:gd name="T69" fmla="*/ 20 h 55"/>
                    <a:gd name="T70" fmla="*/ 31 w 123"/>
                    <a:gd name="T71" fmla="*/ 23 h 55"/>
                    <a:gd name="T72" fmla="*/ 27 w 123"/>
                    <a:gd name="T73" fmla="*/ 23 h 55"/>
                    <a:gd name="T74" fmla="*/ 21 w 123"/>
                    <a:gd name="T75" fmla="*/ 28 h 55"/>
                    <a:gd name="T76" fmla="*/ 21 w 123"/>
                    <a:gd name="T77" fmla="*/ 30 h 55"/>
                    <a:gd name="T78" fmla="*/ 29 w 123"/>
                    <a:gd name="T79" fmla="*/ 30 h 55"/>
                    <a:gd name="T80" fmla="*/ 22 w 123"/>
                    <a:gd name="T81" fmla="*/ 30 h 55"/>
                    <a:gd name="T82" fmla="*/ 8 w 123"/>
                    <a:gd name="T83" fmla="*/ 36 h 55"/>
                    <a:gd name="T84" fmla="*/ 10 w 123"/>
                    <a:gd name="T85" fmla="*/ 37 h 55"/>
                    <a:gd name="T86" fmla="*/ 11 w 123"/>
                    <a:gd name="T87" fmla="*/ 39 h 55"/>
                    <a:gd name="T88" fmla="*/ 2 w 123"/>
                    <a:gd name="T89" fmla="*/ 4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3" h="55">
                      <a:moveTo>
                        <a:pt x="2" y="45"/>
                      </a:moveTo>
                      <a:cubicBezTo>
                        <a:pt x="2" y="46"/>
                        <a:pt x="3" y="46"/>
                        <a:pt x="4" y="46"/>
                      </a:cubicBezTo>
                      <a:cubicBezTo>
                        <a:pt x="5" y="46"/>
                        <a:pt x="8" y="47"/>
                        <a:pt x="6" y="46"/>
                      </a:cubicBezTo>
                      <a:cubicBezTo>
                        <a:pt x="8" y="46"/>
                        <a:pt x="10" y="45"/>
                        <a:pt x="12" y="47"/>
                      </a:cubicBezTo>
                      <a:cubicBezTo>
                        <a:pt x="12" y="47"/>
                        <a:pt x="12" y="46"/>
                        <a:pt x="12" y="46"/>
                      </a:cubicBezTo>
                      <a:cubicBezTo>
                        <a:pt x="12" y="46"/>
                        <a:pt x="12" y="47"/>
                        <a:pt x="13" y="47"/>
                      </a:cubicBezTo>
                      <a:cubicBezTo>
                        <a:pt x="13" y="46"/>
                        <a:pt x="14" y="46"/>
                        <a:pt x="14" y="46"/>
                      </a:cubicBezTo>
                      <a:cubicBezTo>
                        <a:pt x="12" y="49"/>
                        <a:pt x="17" y="47"/>
                        <a:pt x="17" y="47"/>
                      </a:cubicBezTo>
                      <a:cubicBezTo>
                        <a:pt x="17" y="47"/>
                        <a:pt x="16" y="48"/>
                        <a:pt x="15" y="49"/>
                      </a:cubicBezTo>
                      <a:cubicBezTo>
                        <a:pt x="17" y="49"/>
                        <a:pt x="18" y="49"/>
                        <a:pt x="20" y="49"/>
                      </a:cubicBezTo>
                      <a:cubicBezTo>
                        <a:pt x="19" y="49"/>
                        <a:pt x="16" y="49"/>
                        <a:pt x="18" y="49"/>
                      </a:cubicBezTo>
                      <a:cubicBezTo>
                        <a:pt x="17" y="49"/>
                        <a:pt x="17" y="49"/>
                        <a:pt x="15" y="50"/>
                      </a:cubicBezTo>
                      <a:cubicBezTo>
                        <a:pt x="17" y="50"/>
                        <a:pt x="17" y="50"/>
                        <a:pt x="17" y="52"/>
                      </a:cubicBezTo>
                      <a:cubicBezTo>
                        <a:pt x="17" y="52"/>
                        <a:pt x="18" y="52"/>
                        <a:pt x="19" y="52"/>
                      </a:cubicBezTo>
                      <a:cubicBezTo>
                        <a:pt x="20" y="53"/>
                        <a:pt x="20" y="52"/>
                        <a:pt x="21" y="52"/>
                      </a:cubicBezTo>
                      <a:cubicBezTo>
                        <a:pt x="22" y="53"/>
                        <a:pt x="23" y="53"/>
                        <a:pt x="23" y="53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4" y="53"/>
                        <a:pt x="26" y="55"/>
                        <a:pt x="28" y="53"/>
                      </a:cubicBezTo>
                      <a:cubicBezTo>
                        <a:pt x="28" y="52"/>
                        <a:pt x="30" y="53"/>
                        <a:pt x="31" y="53"/>
                      </a:cubicBezTo>
                      <a:cubicBezTo>
                        <a:pt x="31" y="53"/>
                        <a:pt x="34" y="54"/>
                        <a:pt x="32" y="53"/>
                      </a:cubicBezTo>
                      <a:cubicBezTo>
                        <a:pt x="34" y="54"/>
                        <a:pt x="36" y="55"/>
                        <a:pt x="37" y="54"/>
                      </a:cubicBezTo>
                      <a:cubicBezTo>
                        <a:pt x="37" y="53"/>
                        <a:pt x="35" y="54"/>
                        <a:pt x="34" y="53"/>
                      </a:cubicBezTo>
                      <a:cubicBezTo>
                        <a:pt x="37" y="53"/>
                        <a:pt x="40" y="54"/>
                        <a:pt x="42" y="54"/>
                      </a:cubicBezTo>
                      <a:cubicBezTo>
                        <a:pt x="41" y="54"/>
                        <a:pt x="40" y="54"/>
                        <a:pt x="39" y="53"/>
                      </a:cubicBezTo>
                      <a:cubicBezTo>
                        <a:pt x="40" y="53"/>
                        <a:pt x="40" y="54"/>
                        <a:pt x="41" y="54"/>
                      </a:cubicBezTo>
                      <a:cubicBezTo>
                        <a:pt x="42" y="54"/>
                        <a:pt x="45" y="53"/>
                        <a:pt x="42" y="52"/>
                      </a:cubicBezTo>
                      <a:cubicBezTo>
                        <a:pt x="45" y="52"/>
                        <a:pt x="42" y="52"/>
                        <a:pt x="42" y="51"/>
                      </a:cubicBezTo>
                      <a:cubicBezTo>
                        <a:pt x="41" y="51"/>
                        <a:pt x="40" y="51"/>
                        <a:pt x="38" y="50"/>
                      </a:cubicBezTo>
                      <a:cubicBezTo>
                        <a:pt x="37" y="50"/>
                        <a:pt x="34" y="49"/>
                        <a:pt x="33" y="48"/>
                      </a:cubicBezTo>
                      <a:cubicBezTo>
                        <a:pt x="32" y="46"/>
                        <a:pt x="30" y="44"/>
                        <a:pt x="29" y="43"/>
                      </a:cubicBezTo>
                      <a:cubicBezTo>
                        <a:pt x="28" y="42"/>
                        <a:pt x="30" y="40"/>
                        <a:pt x="29" y="40"/>
                      </a:cubicBezTo>
                      <a:cubicBezTo>
                        <a:pt x="28" y="39"/>
                        <a:pt x="29" y="38"/>
                        <a:pt x="28" y="38"/>
                      </a:cubicBezTo>
                      <a:cubicBezTo>
                        <a:pt x="28" y="38"/>
                        <a:pt x="29" y="38"/>
                        <a:pt x="30" y="38"/>
                      </a:cubicBezTo>
                      <a:cubicBezTo>
                        <a:pt x="29" y="37"/>
                        <a:pt x="29" y="37"/>
                        <a:pt x="28" y="37"/>
                      </a:cubicBezTo>
                      <a:cubicBezTo>
                        <a:pt x="29" y="37"/>
                        <a:pt x="29" y="37"/>
                        <a:pt x="30" y="37"/>
                      </a:cubicBezTo>
                      <a:cubicBezTo>
                        <a:pt x="31" y="37"/>
                        <a:pt x="31" y="36"/>
                        <a:pt x="30" y="36"/>
                      </a:cubicBezTo>
                      <a:cubicBezTo>
                        <a:pt x="31" y="36"/>
                        <a:pt x="31" y="36"/>
                        <a:pt x="32" y="36"/>
                      </a:cubicBezTo>
                      <a:cubicBezTo>
                        <a:pt x="31" y="36"/>
                        <a:pt x="31" y="36"/>
                        <a:pt x="30" y="35"/>
                      </a:cubicBezTo>
                      <a:cubicBezTo>
                        <a:pt x="30" y="36"/>
                        <a:pt x="34" y="36"/>
                        <a:pt x="34" y="35"/>
                      </a:cubicBezTo>
                      <a:cubicBezTo>
                        <a:pt x="34" y="34"/>
                        <a:pt x="31" y="34"/>
                        <a:pt x="31" y="34"/>
                      </a:cubicBezTo>
                      <a:cubicBezTo>
                        <a:pt x="32" y="34"/>
                        <a:pt x="34" y="34"/>
                        <a:pt x="35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cubicBezTo>
                        <a:pt x="34" y="33"/>
                        <a:pt x="35" y="33"/>
                        <a:pt x="37" y="32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7" y="31"/>
                        <a:pt x="39" y="31"/>
                        <a:pt x="38" y="30"/>
                      </a:cubicBezTo>
                      <a:cubicBezTo>
                        <a:pt x="39" y="31"/>
                        <a:pt x="41" y="30"/>
                        <a:pt x="42" y="30"/>
                      </a:cubicBezTo>
                      <a:cubicBezTo>
                        <a:pt x="40" y="29"/>
                        <a:pt x="39" y="29"/>
                        <a:pt x="38" y="28"/>
                      </a:cubicBezTo>
                      <a:cubicBezTo>
                        <a:pt x="40" y="29"/>
                        <a:pt x="42" y="30"/>
                        <a:pt x="44" y="29"/>
                      </a:cubicBezTo>
                      <a:cubicBezTo>
                        <a:pt x="45" y="28"/>
                        <a:pt x="38" y="26"/>
                        <a:pt x="37" y="26"/>
                      </a:cubicBezTo>
                      <a:cubicBezTo>
                        <a:pt x="39" y="27"/>
                        <a:pt x="41" y="26"/>
                        <a:pt x="42" y="27"/>
                      </a:cubicBezTo>
                      <a:cubicBezTo>
                        <a:pt x="43" y="27"/>
                        <a:pt x="44" y="28"/>
                        <a:pt x="45" y="27"/>
                      </a:cubicBezTo>
                      <a:cubicBezTo>
                        <a:pt x="48" y="26"/>
                        <a:pt x="43" y="24"/>
                        <a:pt x="42" y="24"/>
                      </a:cubicBezTo>
                      <a:cubicBezTo>
                        <a:pt x="44" y="24"/>
                        <a:pt x="43" y="24"/>
                        <a:pt x="42" y="23"/>
                      </a:cubicBezTo>
                      <a:cubicBezTo>
                        <a:pt x="45" y="23"/>
                        <a:pt x="45" y="26"/>
                        <a:pt x="48" y="25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24"/>
                        <a:pt x="51" y="24"/>
                        <a:pt x="49" y="23"/>
                      </a:cubicBezTo>
                      <a:cubicBezTo>
                        <a:pt x="50" y="23"/>
                        <a:pt x="51" y="23"/>
                        <a:pt x="51" y="23"/>
                      </a:cubicBezTo>
                      <a:cubicBezTo>
                        <a:pt x="51" y="22"/>
                        <a:pt x="49" y="22"/>
                        <a:pt x="48" y="21"/>
                      </a:cubicBezTo>
                      <a:cubicBezTo>
                        <a:pt x="49" y="21"/>
                        <a:pt x="51" y="22"/>
                        <a:pt x="53" y="22"/>
                      </a:cubicBezTo>
                      <a:cubicBezTo>
                        <a:pt x="53" y="21"/>
                        <a:pt x="56" y="20"/>
                        <a:pt x="54" y="20"/>
                      </a:cubicBezTo>
                      <a:cubicBezTo>
                        <a:pt x="56" y="20"/>
                        <a:pt x="56" y="20"/>
                        <a:pt x="55" y="19"/>
                      </a:cubicBezTo>
                      <a:cubicBezTo>
                        <a:pt x="56" y="20"/>
                        <a:pt x="57" y="21"/>
                        <a:pt x="59" y="20"/>
                      </a:cubicBezTo>
                      <a:cubicBezTo>
                        <a:pt x="59" y="20"/>
                        <a:pt x="58" y="19"/>
                        <a:pt x="58" y="19"/>
                      </a:cubicBezTo>
                      <a:cubicBezTo>
                        <a:pt x="59" y="19"/>
                        <a:pt x="59" y="19"/>
                        <a:pt x="61" y="19"/>
                      </a:cubicBezTo>
                      <a:cubicBezTo>
                        <a:pt x="62" y="19"/>
                        <a:pt x="65" y="19"/>
                        <a:pt x="62" y="18"/>
                      </a:cubicBezTo>
                      <a:cubicBezTo>
                        <a:pt x="65" y="18"/>
                        <a:pt x="65" y="18"/>
                        <a:pt x="65" y="18"/>
                      </a:cubicBezTo>
                      <a:cubicBezTo>
                        <a:pt x="65" y="17"/>
                        <a:pt x="61" y="18"/>
                        <a:pt x="61" y="17"/>
                      </a:cubicBezTo>
                      <a:cubicBezTo>
                        <a:pt x="62" y="17"/>
                        <a:pt x="63" y="17"/>
                        <a:pt x="64" y="17"/>
                      </a:cubicBezTo>
                      <a:cubicBezTo>
                        <a:pt x="65" y="17"/>
                        <a:pt x="65" y="17"/>
                        <a:pt x="65" y="17"/>
                      </a:cubicBezTo>
                      <a:cubicBezTo>
                        <a:pt x="66" y="16"/>
                        <a:pt x="69" y="16"/>
                        <a:pt x="70" y="14"/>
                      </a:cubicBezTo>
                      <a:cubicBezTo>
                        <a:pt x="70" y="16"/>
                        <a:pt x="72" y="15"/>
                        <a:pt x="73" y="14"/>
                      </a:cubicBezTo>
                      <a:cubicBezTo>
                        <a:pt x="76" y="13"/>
                        <a:pt x="77" y="13"/>
                        <a:pt x="79" y="12"/>
                      </a:cubicBezTo>
                      <a:cubicBezTo>
                        <a:pt x="80" y="12"/>
                        <a:pt x="84" y="12"/>
                        <a:pt x="85" y="11"/>
                      </a:cubicBezTo>
                      <a:cubicBezTo>
                        <a:pt x="86" y="11"/>
                        <a:pt x="90" y="11"/>
                        <a:pt x="91" y="10"/>
                      </a:cubicBezTo>
                      <a:cubicBezTo>
                        <a:pt x="101" y="9"/>
                        <a:pt x="112" y="9"/>
                        <a:pt x="123" y="4"/>
                      </a:cubicBezTo>
                      <a:cubicBezTo>
                        <a:pt x="123" y="4"/>
                        <a:pt x="123" y="2"/>
                        <a:pt x="123" y="2"/>
                      </a:cubicBezTo>
                      <a:cubicBezTo>
                        <a:pt x="121" y="0"/>
                        <a:pt x="119" y="0"/>
                        <a:pt x="117" y="0"/>
                      </a:cubicBezTo>
                      <a:cubicBezTo>
                        <a:pt x="113" y="0"/>
                        <a:pt x="107" y="0"/>
                        <a:pt x="102" y="3"/>
                      </a:cubicBezTo>
                      <a:cubicBezTo>
                        <a:pt x="102" y="4"/>
                        <a:pt x="103" y="4"/>
                        <a:pt x="104" y="4"/>
                      </a:cubicBezTo>
                      <a:cubicBezTo>
                        <a:pt x="101" y="4"/>
                        <a:pt x="101" y="4"/>
                        <a:pt x="99" y="4"/>
                      </a:cubicBezTo>
                      <a:cubicBezTo>
                        <a:pt x="98" y="4"/>
                        <a:pt x="97" y="4"/>
                        <a:pt x="96" y="4"/>
                      </a:cubicBezTo>
                      <a:cubicBezTo>
                        <a:pt x="95" y="4"/>
                        <a:pt x="93" y="5"/>
                        <a:pt x="92" y="5"/>
                      </a:cubicBezTo>
                      <a:cubicBezTo>
                        <a:pt x="90" y="6"/>
                        <a:pt x="88" y="5"/>
                        <a:pt x="86" y="6"/>
                      </a:cubicBezTo>
                      <a:cubicBezTo>
                        <a:pt x="81" y="6"/>
                        <a:pt x="79" y="7"/>
                        <a:pt x="76" y="6"/>
                      </a:cubicBezTo>
                      <a:cubicBezTo>
                        <a:pt x="73" y="6"/>
                        <a:pt x="72" y="6"/>
                        <a:pt x="70" y="6"/>
                      </a:cubicBezTo>
                      <a:cubicBezTo>
                        <a:pt x="69" y="6"/>
                        <a:pt x="66" y="7"/>
                        <a:pt x="68" y="8"/>
                      </a:cubicBezTo>
                      <a:cubicBezTo>
                        <a:pt x="67" y="8"/>
                        <a:pt x="65" y="9"/>
                        <a:pt x="65" y="8"/>
                      </a:cubicBezTo>
                      <a:cubicBezTo>
                        <a:pt x="65" y="8"/>
                        <a:pt x="65" y="8"/>
                        <a:pt x="66" y="8"/>
                      </a:cubicBezTo>
                      <a:cubicBezTo>
                        <a:pt x="65" y="7"/>
                        <a:pt x="63" y="7"/>
                        <a:pt x="61" y="8"/>
                      </a:cubicBezTo>
                      <a:cubicBezTo>
                        <a:pt x="62" y="8"/>
                        <a:pt x="62" y="8"/>
                        <a:pt x="63" y="9"/>
                      </a:cubicBezTo>
                      <a:cubicBezTo>
                        <a:pt x="61" y="9"/>
                        <a:pt x="59" y="9"/>
                        <a:pt x="56" y="10"/>
                      </a:cubicBezTo>
                      <a:cubicBezTo>
                        <a:pt x="54" y="10"/>
                        <a:pt x="52" y="10"/>
                        <a:pt x="50" y="10"/>
                      </a:cubicBezTo>
                      <a:cubicBezTo>
                        <a:pt x="49" y="11"/>
                        <a:pt x="45" y="11"/>
                        <a:pt x="47" y="12"/>
                      </a:cubicBezTo>
                      <a:cubicBezTo>
                        <a:pt x="46" y="12"/>
                        <a:pt x="45" y="12"/>
                        <a:pt x="43" y="13"/>
                      </a:cubicBezTo>
                      <a:cubicBezTo>
                        <a:pt x="44" y="13"/>
                        <a:pt x="45" y="14"/>
                        <a:pt x="45" y="14"/>
                      </a:cubicBezTo>
                      <a:cubicBezTo>
                        <a:pt x="42" y="15"/>
                        <a:pt x="41" y="13"/>
                        <a:pt x="38" y="15"/>
                      </a:cubicBezTo>
                      <a:cubicBezTo>
                        <a:pt x="38" y="15"/>
                        <a:pt x="38" y="15"/>
                        <a:pt x="39" y="16"/>
                      </a:cubicBezTo>
                      <a:cubicBezTo>
                        <a:pt x="36" y="17"/>
                        <a:pt x="34" y="14"/>
                        <a:pt x="32" y="16"/>
                      </a:cubicBezTo>
                      <a:cubicBezTo>
                        <a:pt x="28" y="18"/>
                        <a:pt x="38" y="17"/>
                        <a:pt x="34" y="17"/>
                      </a:cubicBezTo>
                      <a:cubicBezTo>
                        <a:pt x="35" y="17"/>
                        <a:pt x="36" y="17"/>
                        <a:pt x="37" y="17"/>
                      </a:cubicBezTo>
                      <a:cubicBezTo>
                        <a:pt x="35" y="18"/>
                        <a:pt x="34" y="18"/>
                        <a:pt x="31" y="19"/>
                      </a:cubicBezTo>
                      <a:cubicBezTo>
                        <a:pt x="33" y="19"/>
                        <a:pt x="34" y="18"/>
                        <a:pt x="36" y="19"/>
                      </a:cubicBezTo>
                      <a:cubicBezTo>
                        <a:pt x="37" y="20"/>
                        <a:pt x="37" y="20"/>
                        <a:pt x="39" y="20"/>
                      </a:cubicBezTo>
                      <a:cubicBezTo>
                        <a:pt x="37" y="20"/>
                        <a:pt x="36" y="19"/>
                        <a:pt x="34" y="19"/>
                      </a:cubicBezTo>
                      <a:cubicBezTo>
                        <a:pt x="34" y="20"/>
                        <a:pt x="31" y="19"/>
                        <a:pt x="30" y="20"/>
                      </a:cubicBezTo>
                      <a:cubicBezTo>
                        <a:pt x="28" y="21"/>
                        <a:pt x="34" y="22"/>
                        <a:pt x="34" y="22"/>
                      </a:cubicBezTo>
                      <a:cubicBezTo>
                        <a:pt x="32" y="22"/>
                        <a:pt x="30" y="21"/>
                        <a:pt x="28" y="23"/>
                      </a:cubicBezTo>
                      <a:cubicBezTo>
                        <a:pt x="29" y="23"/>
                        <a:pt x="30" y="23"/>
                        <a:pt x="31" y="23"/>
                      </a:cubicBezTo>
                      <a:cubicBezTo>
                        <a:pt x="30" y="23"/>
                        <a:pt x="28" y="23"/>
                        <a:pt x="26" y="23"/>
                      </a:cubicBezTo>
                      <a:cubicBezTo>
                        <a:pt x="28" y="23"/>
                        <a:pt x="31" y="23"/>
                        <a:pt x="32" y="24"/>
                      </a:cubicBezTo>
                      <a:cubicBezTo>
                        <a:pt x="30" y="24"/>
                        <a:pt x="29" y="24"/>
                        <a:pt x="27" y="23"/>
                      </a:cubicBezTo>
                      <a:cubicBezTo>
                        <a:pt x="26" y="23"/>
                        <a:pt x="22" y="25"/>
                        <a:pt x="24" y="25"/>
                      </a:cubicBezTo>
                      <a:cubicBezTo>
                        <a:pt x="22" y="26"/>
                        <a:pt x="19" y="27"/>
                        <a:pt x="17" y="28"/>
                      </a:cubicBezTo>
                      <a:cubicBezTo>
                        <a:pt x="18" y="28"/>
                        <a:pt x="19" y="30"/>
                        <a:pt x="21" y="28"/>
                      </a:cubicBezTo>
                      <a:cubicBezTo>
                        <a:pt x="23" y="27"/>
                        <a:pt x="26" y="28"/>
                        <a:pt x="28" y="28"/>
                      </a:cubicBezTo>
                      <a:cubicBezTo>
                        <a:pt x="26" y="28"/>
                        <a:pt x="26" y="28"/>
                        <a:pt x="24" y="28"/>
                      </a:cubicBezTo>
                      <a:cubicBezTo>
                        <a:pt x="23" y="29"/>
                        <a:pt x="20" y="29"/>
                        <a:pt x="21" y="30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1" y="31"/>
                        <a:pt x="24" y="30"/>
                        <a:pt x="26" y="30"/>
                      </a:cubicBezTo>
                      <a:cubicBezTo>
                        <a:pt x="27" y="30"/>
                        <a:pt x="28" y="30"/>
                        <a:pt x="29" y="30"/>
                      </a:cubicBezTo>
                      <a:cubicBezTo>
                        <a:pt x="29" y="30"/>
                        <a:pt x="31" y="30"/>
                        <a:pt x="31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28" y="31"/>
                        <a:pt x="26" y="30"/>
                        <a:pt x="22" y="30"/>
                      </a:cubicBezTo>
                      <a:cubicBezTo>
                        <a:pt x="20" y="31"/>
                        <a:pt x="17" y="30"/>
                        <a:pt x="14" y="32"/>
                      </a:cubicBezTo>
                      <a:cubicBezTo>
                        <a:pt x="13" y="32"/>
                        <a:pt x="14" y="35"/>
                        <a:pt x="14" y="35"/>
                      </a:cubicBezTo>
                      <a:cubicBezTo>
                        <a:pt x="12" y="34"/>
                        <a:pt x="10" y="34"/>
                        <a:pt x="8" y="36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11" y="36"/>
                        <a:pt x="12" y="36"/>
                        <a:pt x="13" y="36"/>
                      </a:cubicBezTo>
                      <a:cubicBezTo>
                        <a:pt x="12" y="36"/>
                        <a:pt x="11" y="36"/>
                        <a:pt x="10" y="37"/>
                      </a:cubicBezTo>
                      <a:cubicBezTo>
                        <a:pt x="11" y="37"/>
                        <a:pt x="12" y="37"/>
                        <a:pt x="12" y="37"/>
                      </a:cubicBezTo>
                      <a:cubicBezTo>
                        <a:pt x="12" y="37"/>
                        <a:pt x="11" y="38"/>
                        <a:pt x="9" y="38"/>
                      </a:cubicBezTo>
                      <a:cubicBezTo>
                        <a:pt x="9" y="38"/>
                        <a:pt x="10" y="39"/>
                        <a:pt x="11" y="39"/>
                      </a:cubicBezTo>
                      <a:cubicBezTo>
                        <a:pt x="10" y="39"/>
                        <a:pt x="9" y="39"/>
                        <a:pt x="9" y="40"/>
                      </a:cubicBezTo>
                      <a:cubicBezTo>
                        <a:pt x="8" y="40"/>
                        <a:pt x="8" y="41"/>
                        <a:pt x="7" y="41"/>
                      </a:cubicBezTo>
                      <a:cubicBezTo>
                        <a:pt x="6" y="42"/>
                        <a:pt x="4" y="40"/>
                        <a:pt x="2" y="41"/>
                      </a:cubicBezTo>
                      <a:cubicBezTo>
                        <a:pt x="0" y="43"/>
                        <a:pt x="1" y="44"/>
                        <a:pt x="2" y="45"/>
                      </a:cubicBezTo>
                      <a:close/>
                    </a:path>
                  </a:pathLst>
                </a:custGeom>
                <a:grpFill/>
                <a:ln w="63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956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prstClr val="black"/>
                    </a:solidFill>
                    <a:latin typeface="Verdana"/>
                    <a:ea typeface="+mn-ea"/>
                  </a:endParaRPr>
                </a:p>
              </p:txBody>
            </p:sp>
            <p:sp>
              <p:nvSpPr>
                <p:cNvPr id="66" name="Freeform 29"/>
                <p:cNvSpPr>
                  <a:spLocks/>
                </p:cNvSpPr>
                <p:nvPr/>
              </p:nvSpPr>
              <p:spPr bwMode="auto">
                <a:xfrm>
                  <a:off x="3912" y="1810"/>
                  <a:ext cx="4" cy="2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  <a:gd name="T6" fmla="*/ 1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63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956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000">
                    <a:solidFill>
                      <a:prstClr val="black"/>
                    </a:solidFill>
                    <a:latin typeface="Verdana"/>
                    <a:ea typeface="+mn-ea"/>
                  </a:endParaRPr>
                </a:p>
              </p:txBody>
            </p:sp>
            <p:sp>
              <p:nvSpPr>
                <p:cNvPr id="67" name="Freeform 30"/>
                <p:cNvSpPr>
                  <a:spLocks/>
                </p:cNvSpPr>
                <p:nvPr/>
              </p:nvSpPr>
              <p:spPr bwMode="auto">
                <a:xfrm>
                  <a:off x="3874" y="1855"/>
                  <a:ext cx="6" cy="2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1 h 1"/>
                    <a:gd name="T4" fmla="*/ 0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0"/>
                        <a:pt x="2" y="0"/>
                        <a:pt x="3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 w="63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956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000">
                    <a:solidFill>
                      <a:prstClr val="black"/>
                    </a:solidFill>
                    <a:latin typeface="Verdana"/>
                    <a:ea typeface="+mn-ea"/>
                  </a:endParaRPr>
                </a:p>
              </p:txBody>
            </p:sp>
            <p:sp>
              <p:nvSpPr>
                <p:cNvPr id="68" name="Rectangle 31"/>
                <p:cNvSpPr>
                  <a:spLocks noChangeArrowheads="1"/>
                </p:cNvSpPr>
                <p:nvPr/>
              </p:nvSpPr>
              <p:spPr bwMode="auto">
                <a:xfrm>
                  <a:off x="3880" y="1857"/>
                  <a:ext cx="1" cy="1"/>
                </a:xfrm>
                <a:prstGeom prst="rect">
                  <a:avLst/>
                </a:prstGeom>
                <a:grpFill/>
                <a:ln w="63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956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000">
                    <a:solidFill>
                      <a:prstClr val="black"/>
                    </a:solidFill>
                    <a:latin typeface="Verdana"/>
                    <a:ea typeface="+mn-ea"/>
                  </a:endParaRPr>
                </a:p>
              </p:txBody>
            </p:sp>
          </p:grp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5211372" y="2674212"/>
              <a:ext cx="514800" cy="172800"/>
              <a:chOff x="3203" y="1506"/>
              <a:chExt cx="381" cy="128"/>
            </a:xfrm>
            <a:grpFill/>
          </p:grpSpPr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3203" y="1542"/>
                <a:ext cx="26" cy="14"/>
              </a:xfrm>
              <a:custGeom>
                <a:avLst/>
                <a:gdLst>
                  <a:gd name="T0" fmla="*/ 5 w 11"/>
                  <a:gd name="T1" fmla="*/ 4 h 6"/>
                  <a:gd name="T2" fmla="*/ 11 w 11"/>
                  <a:gd name="T3" fmla="*/ 6 h 6"/>
                  <a:gd name="T4" fmla="*/ 11 w 11"/>
                  <a:gd name="T5" fmla="*/ 5 h 6"/>
                  <a:gd name="T6" fmla="*/ 5 w 11"/>
                  <a:gd name="T7" fmla="*/ 3 h 6"/>
                  <a:gd name="T8" fmla="*/ 0 w 11"/>
                  <a:gd name="T9" fmla="*/ 0 h 6"/>
                  <a:gd name="T10" fmla="*/ 5 w 11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6">
                    <a:moveTo>
                      <a:pt x="5" y="4"/>
                    </a:moveTo>
                    <a:cubicBezTo>
                      <a:pt x="7" y="5"/>
                      <a:pt x="9" y="6"/>
                      <a:pt x="11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8" y="4"/>
                      <a:pt x="6" y="4"/>
                      <a:pt x="5" y="3"/>
                    </a:cubicBezTo>
                    <a:cubicBezTo>
                      <a:pt x="3" y="1"/>
                      <a:pt x="3" y="0"/>
                      <a:pt x="0" y="0"/>
                    </a:cubicBezTo>
                    <a:cubicBezTo>
                      <a:pt x="0" y="2"/>
                      <a:pt x="3" y="4"/>
                      <a:pt x="5" y="4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25" name="Freeform 37"/>
              <p:cNvSpPr>
                <a:spLocks/>
              </p:cNvSpPr>
              <p:nvPr/>
            </p:nvSpPr>
            <p:spPr bwMode="auto">
              <a:xfrm>
                <a:off x="3203" y="152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26" name="Freeform 38"/>
              <p:cNvSpPr>
                <a:spLocks/>
              </p:cNvSpPr>
              <p:nvPr/>
            </p:nvSpPr>
            <p:spPr bwMode="auto">
              <a:xfrm>
                <a:off x="3203" y="1515"/>
                <a:ext cx="182" cy="74"/>
              </a:xfrm>
              <a:custGeom>
                <a:avLst/>
                <a:gdLst>
                  <a:gd name="T0" fmla="*/ 4 w 77"/>
                  <a:gd name="T1" fmla="*/ 6 h 31"/>
                  <a:gd name="T2" fmla="*/ 2 w 77"/>
                  <a:gd name="T3" fmla="*/ 7 h 31"/>
                  <a:gd name="T4" fmla="*/ 8 w 77"/>
                  <a:gd name="T5" fmla="*/ 9 h 31"/>
                  <a:gd name="T6" fmla="*/ 11 w 77"/>
                  <a:gd name="T7" fmla="*/ 9 h 31"/>
                  <a:gd name="T8" fmla="*/ 11 w 77"/>
                  <a:gd name="T9" fmla="*/ 11 h 31"/>
                  <a:gd name="T10" fmla="*/ 9 w 77"/>
                  <a:gd name="T11" fmla="*/ 14 h 31"/>
                  <a:gd name="T12" fmla="*/ 11 w 77"/>
                  <a:gd name="T13" fmla="*/ 15 h 31"/>
                  <a:gd name="T14" fmla="*/ 24 w 77"/>
                  <a:gd name="T15" fmla="*/ 17 h 31"/>
                  <a:gd name="T16" fmla="*/ 26 w 77"/>
                  <a:gd name="T17" fmla="*/ 15 h 31"/>
                  <a:gd name="T18" fmla="*/ 33 w 77"/>
                  <a:gd name="T19" fmla="*/ 12 h 31"/>
                  <a:gd name="T20" fmla="*/ 37 w 77"/>
                  <a:gd name="T21" fmla="*/ 15 h 31"/>
                  <a:gd name="T22" fmla="*/ 43 w 77"/>
                  <a:gd name="T23" fmla="*/ 13 h 31"/>
                  <a:gd name="T24" fmla="*/ 46 w 77"/>
                  <a:gd name="T25" fmla="*/ 16 h 31"/>
                  <a:gd name="T26" fmla="*/ 32 w 77"/>
                  <a:gd name="T27" fmla="*/ 17 h 31"/>
                  <a:gd name="T28" fmla="*/ 25 w 77"/>
                  <a:gd name="T29" fmla="*/ 19 h 31"/>
                  <a:gd name="T30" fmla="*/ 24 w 77"/>
                  <a:gd name="T31" fmla="*/ 21 h 31"/>
                  <a:gd name="T32" fmla="*/ 39 w 77"/>
                  <a:gd name="T33" fmla="*/ 20 h 31"/>
                  <a:gd name="T34" fmla="*/ 44 w 77"/>
                  <a:gd name="T35" fmla="*/ 20 h 31"/>
                  <a:gd name="T36" fmla="*/ 28 w 77"/>
                  <a:gd name="T37" fmla="*/ 22 h 31"/>
                  <a:gd name="T38" fmla="*/ 29 w 77"/>
                  <a:gd name="T39" fmla="*/ 23 h 31"/>
                  <a:gd name="T40" fmla="*/ 25 w 77"/>
                  <a:gd name="T41" fmla="*/ 24 h 31"/>
                  <a:gd name="T42" fmla="*/ 37 w 77"/>
                  <a:gd name="T43" fmla="*/ 26 h 31"/>
                  <a:gd name="T44" fmla="*/ 34 w 77"/>
                  <a:gd name="T45" fmla="*/ 28 h 31"/>
                  <a:gd name="T46" fmla="*/ 44 w 77"/>
                  <a:gd name="T47" fmla="*/ 29 h 31"/>
                  <a:gd name="T48" fmla="*/ 46 w 77"/>
                  <a:gd name="T49" fmla="*/ 27 h 31"/>
                  <a:gd name="T50" fmla="*/ 52 w 77"/>
                  <a:gd name="T51" fmla="*/ 23 h 31"/>
                  <a:gd name="T52" fmla="*/ 59 w 77"/>
                  <a:gd name="T53" fmla="*/ 18 h 31"/>
                  <a:gd name="T54" fmla="*/ 59 w 77"/>
                  <a:gd name="T55" fmla="*/ 15 h 31"/>
                  <a:gd name="T56" fmla="*/ 77 w 77"/>
                  <a:gd name="T57" fmla="*/ 11 h 31"/>
                  <a:gd name="T58" fmla="*/ 61 w 77"/>
                  <a:gd name="T59" fmla="*/ 9 h 31"/>
                  <a:gd name="T60" fmla="*/ 55 w 77"/>
                  <a:gd name="T61" fmla="*/ 5 h 31"/>
                  <a:gd name="T62" fmla="*/ 50 w 77"/>
                  <a:gd name="T63" fmla="*/ 6 h 31"/>
                  <a:gd name="T64" fmla="*/ 47 w 77"/>
                  <a:gd name="T65" fmla="*/ 3 h 31"/>
                  <a:gd name="T66" fmla="*/ 39 w 77"/>
                  <a:gd name="T67" fmla="*/ 4 h 31"/>
                  <a:gd name="T68" fmla="*/ 36 w 77"/>
                  <a:gd name="T69" fmla="*/ 10 h 31"/>
                  <a:gd name="T70" fmla="*/ 28 w 77"/>
                  <a:gd name="T71" fmla="*/ 5 h 31"/>
                  <a:gd name="T72" fmla="*/ 25 w 77"/>
                  <a:gd name="T73" fmla="*/ 8 h 31"/>
                  <a:gd name="T74" fmla="*/ 20 w 77"/>
                  <a:gd name="T75" fmla="*/ 5 h 31"/>
                  <a:gd name="T76" fmla="*/ 19 w 77"/>
                  <a:gd name="T77" fmla="*/ 5 h 31"/>
                  <a:gd name="T78" fmla="*/ 19 w 77"/>
                  <a:gd name="T79" fmla="*/ 4 h 31"/>
                  <a:gd name="T80" fmla="*/ 11 w 77"/>
                  <a:gd name="T81" fmla="*/ 5 h 31"/>
                  <a:gd name="T82" fmla="*/ 6 w 77"/>
                  <a:gd name="T8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7" h="31">
                    <a:moveTo>
                      <a:pt x="6" y="5"/>
                    </a:moveTo>
                    <a:cubicBezTo>
                      <a:pt x="5" y="5"/>
                      <a:pt x="0" y="6"/>
                      <a:pt x="4" y="6"/>
                    </a:cubicBezTo>
                    <a:cubicBezTo>
                      <a:pt x="3" y="6"/>
                      <a:pt x="2" y="6"/>
                      <a:pt x="1" y="6"/>
                    </a:cubicBezTo>
                    <a:cubicBezTo>
                      <a:pt x="3" y="6"/>
                      <a:pt x="3" y="6"/>
                      <a:pt x="2" y="7"/>
                    </a:cubicBezTo>
                    <a:cubicBezTo>
                      <a:pt x="2" y="8"/>
                      <a:pt x="4" y="9"/>
                      <a:pt x="4" y="9"/>
                    </a:cubicBezTo>
                    <a:cubicBezTo>
                      <a:pt x="5" y="11"/>
                      <a:pt x="7" y="10"/>
                      <a:pt x="8" y="9"/>
                    </a:cubicBezTo>
                    <a:cubicBezTo>
                      <a:pt x="8" y="9"/>
                      <a:pt x="8" y="8"/>
                      <a:pt x="7" y="8"/>
                    </a:cubicBezTo>
                    <a:cubicBezTo>
                      <a:pt x="8" y="9"/>
                      <a:pt x="10" y="8"/>
                      <a:pt x="11" y="9"/>
                    </a:cubicBezTo>
                    <a:cubicBezTo>
                      <a:pt x="10" y="9"/>
                      <a:pt x="9" y="10"/>
                      <a:pt x="8" y="10"/>
                    </a:cubicBezTo>
                    <a:cubicBezTo>
                      <a:pt x="9" y="11"/>
                      <a:pt x="10" y="11"/>
                      <a:pt x="11" y="11"/>
                    </a:cubicBezTo>
                    <a:cubicBezTo>
                      <a:pt x="9" y="12"/>
                      <a:pt x="6" y="10"/>
                      <a:pt x="5" y="11"/>
                    </a:cubicBezTo>
                    <a:cubicBezTo>
                      <a:pt x="7" y="11"/>
                      <a:pt x="7" y="13"/>
                      <a:pt x="9" y="14"/>
                    </a:cubicBezTo>
                    <a:cubicBezTo>
                      <a:pt x="11" y="14"/>
                      <a:pt x="14" y="14"/>
                      <a:pt x="16" y="15"/>
                    </a:cubicBezTo>
                    <a:cubicBezTo>
                      <a:pt x="14" y="15"/>
                      <a:pt x="13" y="14"/>
                      <a:pt x="11" y="15"/>
                    </a:cubicBezTo>
                    <a:cubicBezTo>
                      <a:pt x="14" y="16"/>
                      <a:pt x="16" y="18"/>
                      <a:pt x="19" y="17"/>
                    </a:cubicBezTo>
                    <a:cubicBezTo>
                      <a:pt x="20" y="17"/>
                      <a:pt x="22" y="17"/>
                      <a:pt x="24" y="17"/>
                    </a:cubicBezTo>
                    <a:cubicBezTo>
                      <a:pt x="25" y="15"/>
                      <a:pt x="26" y="16"/>
                      <a:pt x="28" y="16"/>
                    </a:cubicBezTo>
                    <a:cubicBezTo>
                      <a:pt x="28" y="15"/>
                      <a:pt x="27" y="15"/>
                      <a:pt x="26" y="15"/>
                    </a:cubicBezTo>
                    <a:cubicBezTo>
                      <a:pt x="27" y="14"/>
                      <a:pt x="27" y="14"/>
                      <a:pt x="27" y="13"/>
                    </a:cubicBezTo>
                    <a:cubicBezTo>
                      <a:pt x="29" y="12"/>
                      <a:pt x="31" y="15"/>
                      <a:pt x="33" y="12"/>
                    </a:cubicBezTo>
                    <a:cubicBezTo>
                      <a:pt x="34" y="12"/>
                      <a:pt x="33" y="14"/>
                      <a:pt x="32" y="14"/>
                    </a:cubicBezTo>
                    <a:cubicBezTo>
                      <a:pt x="33" y="16"/>
                      <a:pt x="35" y="15"/>
                      <a:pt x="37" y="15"/>
                    </a:cubicBezTo>
                    <a:cubicBezTo>
                      <a:pt x="38" y="14"/>
                      <a:pt x="39" y="14"/>
                      <a:pt x="40" y="13"/>
                    </a:cubicBezTo>
                    <a:cubicBezTo>
                      <a:pt x="42" y="12"/>
                      <a:pt x="42" y="13"/>
                      <a:pt x="43" y="13"/>
                    </a:cubicBezTo>
                    <a:cubicBezTo>
                      <a:pt x="42" y="14"/>
                      <a:pt x="41" y="14"/>
                      <a:pt x="40" y="15"/>
                    </a:cubicBezTo>
                    <a:cubicBezTo>
                      <a:pt x="42" y="15"/>
                      <a:pt x="44" y="15"/>
                      <a:pt x="46" y="16"/>
                    </a:cubicBezTo>
                    <a:cubicBezTo>
                      <a:pt x="42" y="17"/>
                      <a:pt x="39" y="15"/>
                      <a:pt x="36" y="16"/>
                    </a:cubicBezTo>
                    <a:cubicBezTo>
                      <a:pt x="34" y="17"/>
                      <a:pt x="33" y="17"/>
                      <a:pt x="32" y="17"/>
                    </a:cubicBezTo>
                    <a:cubicBezTo>
                      <a:pt x="29" y="18"/>
                      <a:pt x="27" y="18"/>
                      <a:pt x="25" y="18"/>
                    </a:cubicBezTo>
                    <a:cubicBezTo>
                      <a:pt x="25" y="18"/>
                      <a:pt x="25" y="18"/>
                      <a:pt x="25" y="19"/>
                    </a:cubicBezTo>
                    <a:cubicBezTo>
                      <a:pt x="24" y="18"/>
                      <a:pt x="22" y="18"/>
                      <a:pt x="20" y="18"/>
                    </a:cubicBezTo>
                    <a:cubicBezTo>
                      <a:pt x="18" y="20"/>
                      <a:pt x="23" y="21"/>
                      <a:pt x="24" y="21"/>
                    </a:cubicBezTo>
                    <a:cubicBezTo>
                      <a:pt x="28" y="21"/>
                      <a:pt x="30" y="20"/>
                      <a:pt x="33" y="20"/>
                    </a:cubicBezTo>
                    <a:cubicBezTo>
                      <a:pt x="36" y="20"/>
                      <a:pt x="37" y="20"/>
                      <a:pt x="39" y="20"/>
                    </a:cubicBezTo>
                    <a:cubicBezTo>
                      <a:pt x="41" y="20"/>
                      <a:pt x="43" y="19"/>
                      <a:pt x="44" y="19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2" y="20"/>
                      <a:pt x="39" y="21"/>
                      <a:pt x="37" y="21"/>
                    </a:cubicBezTo>
                    <a:cubicBezTo>
                      <a:pt x="34" y="21"/>
                      <a:pt x="31" y="21"/>
                      <a:pt x="28" y="22"/>
                    </a:cubicBezTo>
                    <a:cubicBezTo>
                      <a:pt x="32" y="23"/>
                      <a:pt x="36" y="22"/>
                      <a:pt x="39" y="24"/>
                    </a:cubicBezTo>
                    <a:cubicBezTo>
                      <a:pt x="36" y="24"/>
                      <a:pt x="32" y="22"/>
                      <a:pt x="29" y="23"/>
                    </a:cubicBezTo>
                    <a:cubicBezTo>
                      <a:pt x="28" y="23"/>
                      <a:pt x="26" y="22"/>
                      <a:pt x="25" y="22"/>
                    </a:cubicBezTo>
                    <a:cubicBezTo>
                      <a:pt x="22" y="23"/>
                      <a:pt x="23" y="24"/>
                      <a:pt x="25" y="24"/>
                    </a:cubicBezTo>
                    <a:cubicBezTo>
                      <a:pt x="27" y="26"/>
                      <a:pt x="30" y="26"/>
                      <a:pt x="32" y="27"/>
                    </a:cubicBezTo>
                    <a:cubicBezTo>
                      <a:pt x="34" y="27"/>
                      <a:pt x="35" y="26"/>
                      <a:pt x="37" y="26"/>
                    </a:cubicBezTo>
                    <a:cubicBezTo>
                      <a:pt x="39" y="26"/>
                      <a:pt x="39" y="27"/>
                      <a:pt x="41" y="27"/>
                    </a:cubicBezTo>
                    <a:cubicBezTo>
                      <a:pt x="39" y="28"/>
                      <a:pt x="36" y="27"/>
                      <a:pt x="34" y="28"/>
                    </a:cubicBezTo>
                    <a:cubicBezTo>
                      <a:pt x="36" y="29"/>
                      <a:pt x="39" y="30"/>
                      <a:pt x="40" y="31"/>
                    </a:cubicBezTo>
                    <a:cubicBezTo>
                      <a:pt x="42" y="31"/>
                      <a:pt x="47" y="30"/>
                      <a:pt x="44" y="29"/>
                    </a:cubicBezTo>
                    <a:cubicBezTo>
                      <a:pt x="44" y="28"/>
                      <a:pt x="46" y="28"/>
                      <a:pt x="47" y="28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8" y="24"/>
                      <a:pt x="50" y="23"/>
                      <a:pt x="52" y="23"/>
                    </a:cubicBezTo>
                    <a:cubicBezTo>
                      <a:pt x="53" y="23"/>
                      <a:pt x="56" y="21"/>
                      <a:pt x="54" y="20"/>
                    </a:cubicBezTo>
                    <a:cubicBezTo>
                      <a:pt x="53" y="18"/>
                      <a:pt x="59" y="18"/>
                      <a:pt x="59" y="18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18"/>
                      <a:pt x="59" y="16"/>
                      <a:pt x="59" y="15"/>
                    </a:cubicBezTo>
                    <a:cubicBezTo>
                      <a:pt x="62" y="15"/>
                      <a:pt x="66" y="13"/>
                      <a:pt x="70" y="13"/>
                    </a:cubicBezTo>
                    <a:cubicBezTo>
                      <a:pt x="71" y="13"/>
                      <a:pt x="75" y="14"/>
                      <a:pt x="77" y="11"/>
                    </a:cubicBezTo>
                    <a:cubicBezTo>
                      <a:pt x="73" y="11"/>
                      <a:pt x="68" y="11"/>
                      <a:pt x="64" y="10"/>
                    </a:cubicBezTo>
                    <a:cubicBezTo>
                      <a:pt x="64" y="10"/>
                      <a:pt x="62" y="9"/>
                      <a:pt x="61" y="9"/>
                    </a:cubicBezTo>
                    <a:cubicBezTo>
                      <a:pt x="58" y="10"/>
                      <a:pt x="58" y="8"/>
                      <a:pt x="56" y="8"/>
                    </a:cubicBezTo>
                    <a:cubicBezTo>
                      <a:pt x="59" y="8"/>
                      <a:pt x="56" y="6"/>
                      <a:pt x="55" y="5"/>
                    </a:cubicBezTo>
                    <a:cubicBezTo>
                      <a:pt x="53" y="5"/>
                      <a:pt x="52" y="6"/>
                      <a:pt x="51" y="7"/>
                    </a:cubicBezTo>
                    <a:cubicBezTo>
                      <a:pt x="50" y="7"/>
                      <a:pt x="50" y="7"/>
                      <a:pt x="50" y="6"/>
                    </a:cubicBezTo>
                    <a:cubicBezTo>
                      <a:pt x="49" y="5"/>
                      <a:pt x="51" y="5"/>
                      <a:pt x="52" y="5"/>
                    </a:cubicBezTo>
                    <a:cubicBezTo>
                      <a:pt x="50" y="4"/>
                      <a:pt x="49" y="4"/>
                      <a:pt x="47" y="3"/>
                    </a:cubicBezTo>
                    <a:cubicBezTo>
                      <a:pt x="46" y="3"/>
                      <a:pt x="44" y="4"/>
                      <a:pt x="44" y="3"/>
                    </a:cubicBezTo>
                    <a:cubicBezTo>
                      <a:pt x="42" y="3"/>
                      <a:pt x="39" y="0"/>
                      <a:pt x="39" y="4"/>
                    </a:cubicBezTo>
                    <a:cubicBezTo>
                      <a:pt x="34" y="2"/>
                      <a:pt x="42" y="11"/>
                      <a:pt x="42" y="11"/>
                    </a:cubicBezTo>
                    <a:cubicBezTo>
                      <a:pt x="40" y="11"/>
                      <a:pt x="39" y="9"/>
                      <a:pt x="36" y="10"/>
                    </a:cubicBezTo>
                    <a:cubicBezTo>
                      <a:pt x="38" y="8"/>
                      <a:pt x="33" y="5"/>
                      <a:pt x="32" y="5"/>
                    </a:cubicBezTo>
                    <a:cubicBezTo>
                      <a:pt x="30" y="4"/>
                      <a:pt x="29" y="4"/>
                      <a:pt x="28" y="5"/>
                    </a:cubicBezTo>
                    <a:cubicBezTo>
                      <a:pt x="27" y="5"/>
                      <a:pt x="25" y="5"/>
                      <a:pt x="25" y="6"/>
                    </a:cubicBezTo>
                    <a:cubicBezTo>
                      <a:pt x="24" y="6"/>
                      <a:pt x="25" y="8"/>
                      <a:pt x="25" y="8"/>
                    </a:cubicBezTo>
                    <a:cubicBezTo>
                      <a:pt x="23" y="6"/>
                      <a:pt x="21" y="7"/>
                      <a:pt x="19" y="7"/>
                    </a:cubicBezTo>
                    <a:cubicBezTo>
                      <a:pt x="19" y="6"/>
                      <a:pt x="19" y="6"/>
                      <a:pt x="20" y="5"/>
                    </a:cubicBezTo>
                    <a:cubicBezTo>
                      <a:pt x="18" y="5"/>
                      <a:pt x="16" y="6"/>
                      <a:pt x="14" y="5"/>
                    </a:cubicBezTo>
                    <a:cubicBezTo>
                      <a:pt x="16" y="5"/>
                      <a:pt x="17" y="5"/>
                      <a:pt x="19" y="5"/>
                    </a:cubicBezTo>
                    <a:cubicBezTo>
                      <a:pt x="21" y="5"/>
                      <a:pt x="22" y="5"/>
                      <a:pt x="24" y="5"/>
                    </a:cubicBezTo>
                    <a:cubicBezTo>
                      <a:pt x="24" y="3"/>
                      <a:pt x="20" y="4"/>
                      <a:pt x="19" y="4"/>
                    </a:cubicBezTo>
                    <a:cubicBezTo>
                      <a:pt x="17" y="4"/>
                      <a:pt x="17" y="5"/>
                      <a:pt x="15" y="5"/>
                    </a:cubicBezTo>
                    <a:cubicBezTo>
                      <a:pt x="14" y="5"/>
                      <a:pt x="10" y="3"/>
                      <a:pt x="11" y="5"/>
                    </a:cubicBezTo>
                    <a:cubicBezTo>
                      <a:pt x="10" y="5"/>
                      <a:pt x="10" y="4"/>
                      <a:pt x="8" y="4"/>
                    </a:cubicBezTo>
                    <a:cubicBezTo>
                      <a:pt x="8" y="4"/>
                      <a:pt x="3" y="5"/>
                      <a:pt x="6" y="5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27" name="Freeform 39"/>
              <p:cNvSpPr>
                <a:spLocks/>
              </p:cNvSpPr>
              <p:nvPr/>
            </p:nvSpPr>
            <p:spPr bwMode="auto">
              <a:xfrm>
                <a:off x="3322" y="1511"/>
                <a:ext cx="156" cy="28"/>
              </a:xfrm>
              <a:custGeom>
                <a:avLst/>
                <a:gdLst>
                  <a:gd name="T0" fmla="*/ 3 w 66"/>
                  <a:gd name="T1" fmla="*/ 4 h 12"/>
                  <a:gd name="T2" fmla="*/ 8 w 66"/>
                  <a:gd name="T3" fmla="*/ 4 h 12"/>
                  <a:gd name="T4" fmla="*/ 6 w 66"/>
                  <a:gd name="T5" fmla="*/ 5 h 12"/>
                  <a:gd name="T6" fmla="*/ 3 w 66"/>
                  <a:gd name="T7" fmla="*/ 6 h 12"/>
                  <a:gd name="T8" fmla="*/ 17 w 66"/>
                  <a:gd name="T9" fmla="*/ 7 h 12"/>
                  <a:gd name="T10" fmla="*/ 32 w 66"/>
                  <a:gd name="T11" fmla="*/ 7 h 12"/>
                  <a:gd name="T12" fmla="*/ 20 w 66"/>
                  <a:gd name="T13" fmla="*/ 7 h 12"/>
                  <a:gd name="T14" fmla="*/ 23 w 66"/>
                  <a:gd name="T15" fmla="*/ 7 h 12"/>
                  <a:gd name="T16" fmla="*/ 14 w 66"/>
                  <a:gd name="T17" fmla="*/ 7 h 12"/>
                  <a:gd name="T18" fmla="*/ 23 w 66"/>
                  <a:gd name="T19" fmla="*/ 9 h 12"/>
                  <a:gd name="T20" fmla="*/ 36 w 66"/>
                  <a:gd name="T21" fmla="*/ 9 h 12"/>
                  <a:gd name="T22" fmla="*/ 34 w 66"/>
                  <a:gd name="T23" fmla="*/ 10 h 12"/>
                  <a:gd name="T24" fmla="*/ 45 w 66"/>
                  <a:gd name="T25" fmla="*/ 11 h 12"/>
                  <a:gd name="T26" fmla="*/ 52 w 66"/>
                  <a:gd name="T27" fmla="*/ 10 h 12"/>
                  <a:gd name="T28" fmla="*/ 57 w 66"/>
                  <a:gd name="T29" fmla="*/ 8 h 12"/>
                  <a:gd name="T30" fmla="*/ 56 w 66"/>
                  <a:gd name="T31" fmla="*/ 7 h 12"/>
                  <a:gd name="T32" fmla="*/ 66 w 66"/>
                  <a:gd name="T33" fmla="*/ 6 h 12"/>
                  <a:gd name="T34" fmla="*/ 58 w 66"/>
                  <a:gd name="T35" fmla="*/ 3 h 12"/>
                  <a:gd name="T36" fmla="*/ 51 w 66"/>
                  <a:gd name="T37" fmla="*/ 2 h 12"/>
                  <a:gd name="T38" fmla="*/ 48 w 66"/>
                  <a:gd name="T39" fmla="*/ 2 h 12"/>
                  <a:gd name="T40" fmla="*/ 45 w 66"/>
                  <a:gd name="T41" fmla="*/ 1 h 12"/>
                  <a:gd name="T42" fmla="*/ 42 w 66"/>
                  <a:gd name="T43" fmla="*/ 2 h 12"/>
                  <a:gd name="T44" fmla="*/ 37 w 66"/>
                  <a:gd name="T45" fmla="*/ 3 h 12"/>
                  <a:gd name="T46" fmla="*/ 39 w 66"/>
                  <a:gd name="T47" fmla="*/ 0 h 12"/>
                  <a:gd name="T48" fmla="*/ 36 w 66"/>
                  <a:gd name="T49" fmla="*/ 0 h 12"/>
                  <a:gd name="T50" fmla="*/ 34 w 66"/>
                  <a:gd name="T51" fmla="*/ 0 h 12"/>
                  <a:gd name="T52" fmla="*/ 34 w 66"/>
                  <a:gd name="T53" fmla="*/ 2 h 12"/>
                  <a:gd name="T54" fmla="*/ 33 w 66"/>
                  <a:gd name="T55" fmla="*/ 4 h 12"/>
                  <a:gd name="T56" fmla="*/ 27 w 66"/>
                  <a:gd name="T57" fmla="*/ 3 h 12"/>
                  <a:gd name="T58" fmla="*/ 25 w 66"/>
                  <a:gd name="T59" fmla="*/ 2 h 12"/>
                  <a:gd name="T60" fmla="*/ 21 w 66"/>
                  <a:gd name="T61" fmla="*/ 2 h 12"/>
                  <a:gd name="T62" fmla="*/ 13 w 66"/>
                  <a:gd name="T63" fmla="*/ 0 h 12"/>
                  <a:gd name="T64" fmla="*/ 15 w 66"/>
                  <a:gd name="T65" fmla="*/ 1 h 12"/>
                  <a:gd name="T66" fmla="*/ 9 w 66"/>
                  <a:gd name="T67" fmla="*/ 1 h 12"/>
                  <a:gd name="T68" fmla="*/ 12 w 66"/>
                  <a:gd name="T69" fmla="*/ 3 h 12"/>
                  <a:gd name="T70" fmla="*/ 8 w 66"/>
                  <a:gd name="T71" fmla="*/ 3 h 12"/>
                  <a:gd name="T72" fmla="*/ 0 w 66"/>
                  <a:gd name="T73" fmla="*/ 3 h 12"/>
                  <a:gd name="T74" fmla="*/ 3 w 66"/>
                  <a:gd name="T7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" h="12">
                    <a:moveTo>
                      <a:pt x="3" y="4"/>
                    </a:moveTo>
                    <a:cubicBezTo>
                      <a:pt x="4" y="4"/>
                      <a:pt x="6" y="5"/>
                      <a:pt x="8" y="4"/>
                    </a:cubicBezTo>
                    <a:cubicBezTo>
                      <a:pt x="7" y="5"/>
                      <a:pt x="6" y="5"/>
                      <a:pt x="6" y="5"/>
                    </a:cubicBezTo>
                    <a:cubicBezTo>
                      <a:pt x="5" y="5"/>
                      <a:pt x="3" y="5"/>
                      <a:pt x="3" y="6"/>
                    </a:cubicBezTo>
                    <a:cubicBezTo>
                      <a:pt x="7" y="7"/>
                      <a:pt x="11" y="7"/>
                      <a:pt x="17" y="7"/>
                    </a:cubicBezTo>
                    <a:cubicBezTo>
                      <a:pt x="22" y="6"/>
                      <a:pt x="27" y="6"/>
                      <a:pt x="32" y="7"/>
                    </a:cubicBezTo>
                    <a:cubicBezTo>
                      <a:pt x="28" y="7"/>
                      <a:pt x="24" y="7"/>
                      <a:pt x="20" y="7"/>
                    </a:cubicBezTo>
                    <a:cubicBezTo>
                      <a:pt x="20" y="7"/>
                      <a:pt x="22" y="7"/>
                      <a:pt x="23" y="7"/>
                    </a:cubicBezTo>
                    <a:cubicBezTo>
                      <a:pt x="20" y="8"/>
                      <a:pt x="17" y="7"/>
                      <a:pt x="14" y="7"/>
                    </a:cubicBezTo>
                    <a:cubicBezTo>
                      <a:pt x="15" y="9"/>
                      <a:pt x="20" y="9"/>
                      <a:pt x="23" y="9"/>
                    </a:cubicBezTo>
                    <a:cubicBezTo>
                      <a:pt x="27" y="10"/>
                      <a:pt x="31" y="10"/>
                      <a:pt x="36" y="9"/>
                    </a:cubicBezTo>
                    <a:cubicBezTo>
                      <a:pt x="35" y="9"/>
                      <a:pt x="35" y="10"/>
                      <a:pt x="34" y="10"/>
                    </a:cubicBezTo>
                    <a:cubicBezTo>
                      <a:pt x="37" y="12"/>
                      <a:pt x="42" y="12"/>
                      <a:pt x="45" y="11"/>
                    </a:cubicBezTo>
                    <a:cubicBezTo>
                      <a:pt x="48" y="10"/>
                      <a:pt x="49" y="10"/>
                      <a:pt x="52" y="10"/>
                    </a:cubicBezTo>
                    <a:cubicBezTo>
                      <a:pt x="53" y="10"/>
                      <a:pt x="56" y="9"/>
                      <a:pt x="57" y="8"/>
                    </a:cubicBezTo>
                    <a:cubicBezTo>
                      <a:pt x="57" y="8"/>
                      <a:pt x="57" y="8"/>
                      <a:pt x="56" y="7"/>
                    </a:cubicBezTo>
                    <a:cubicBezTo>
                      <a:pt x="60" y="7"/>
                      <a:pt x="63" y="6"/>
                      <a:pt x="66" y="6"/>
                    </a:cubicBezTo>
                    <a:cubicBezTo>
                      <a:pt x="66" y="1"/>
                      <a:pt x="61" y="3"/>
                      <a:pt x="58" y="3"/>
                    </a:cubicBezTo>
                    <a:cubicBezTo>
                      <a:pt x="56" y="3"/>
                      <a:pt x="53" y="2"/>
                      <a:pt x="51" y="2"/>
                    </a:cubicBezTo>
                    <a:cubicBezTo>
                      <a:pt x="50" y="2"/>
                      <a:pt x="48" y="1"/>
                      <a:pt x="48" y="2"/>
                    </a:cubicBezTo>
                    <a:cubicBezTo>
                      <a:pt x="47" y="2"/>
                      <a:pt x="46" y="0"/>
                      <a:pt x="45" y="1"/>
                    </a:cubicBezTo>
                    <a:cubicBezTo>
                      <a:pt x="48" y="1"/>
                      <a:pt x="42" y="2"/>
                      <a:pt x="42" y="2"/>
                    </a:cubicBezTo>
                    <a:cubicBezTo>
                      <a:pt x="40" y="4"/>
                      <a:pt x="39" y="3"/>
                      <a:pt x="37" y="3"/>
                    </a:cubicBezTo>
                    <a:cubicBezTo>
                      <a:pt x="39" y="2"/>
                      <a:pt x="36" y="1"/>
                      <a:pt x="39" y="0"/>
                    </a:cubicBezTo>
                    <a:cubicBezTo>
                      <a:pt x="38" y="0"/>
                      <a:pt x="36" y="0"/>
                      <a:pt x="36" y="0"/>
                    </a:cubicBezTo>
                    <a:cubicBezTo>
                      <a:pt x="36" y="1"/>
                      <a:pt x="34" y="1"/>
                      <a:pt x="34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3" y="3"/>
                      <a:pt x="33" y="4"/>
                      <a:pt x="33" y="4"/>
                    </a:cubicBezTo>
                    <a:cubicBezTo>
                      <a:pt x="31" y="6"/>
                      <a:pt x="29" y="2"/>
                      <a:pt x="27" y="3"/>
                    </a:cubicBezTo>
                    <a:cubicBezTo>
                      <a:pt x="31" y="2"/>
                      <a:pt x="25" y="2"/>
                      <a:pt x="25" y="2"/>
                    </a:cubicBezTo>
                    <a:cubicBezTo>
                      <a:pt x="23" y="2"/>
                      <a:pt x="22" y="3"/>
                      <a:pt x="21" y="2"/>
                    </a:cubicBezTo>
                    <a:cubicBezTo>
                      <a:pt x="19" y="0"/>
                      <a:pt x="15" y="0"/>
                      <a:pt x="13" y="0"/>
                    </a:cubicBezTo>
                    <a:cubicBezTo>
                      <a:pt x="14" y="0"/>
                      <a:pt x="14" y="0"/>
                      <a:pt x="15" y="1"/>
                    </a:cubicBezTo>
                    <a:cubicBezTo>
                      <a:pt x="13" y="3"/>
                      <a:pt x="11" y="1"/>
                      <a:pt x="9" y="1"/>
                    </a:cubicBezTo>
                    <a:cubicBezTo>
                      <a:pt x="10" y="2"/>
                      <a:pt x="11" y="3"/>
                      <a:pt x="12" y="3"/>
                    </a:cubicBezTo>
                    <a:cubicBezTo>
                      <a:pt x="11" y="4"/>
                      <a:pt x="9" y="3"/>
                      <a:pt x="8" y="3"/>
                    </a:cubicBezTo>
                    <a:cubicBezTo>
                      <a:pt x="6" y="2"/>
                      <a:pt x="3" y="3"/>
                      <a:pt x="0" y="3"/>
                    </a:cubicBezTo>
                    <a:cubicBezTo>
                      <a:pt x="1" y="3"/>
                      <a:pt x="6" y="4"/>
                      <a:pt x="3" y="4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28" name="Freeform 40"/>
              <p:cNvSpPr>
                <a:spLocks/>
              </p:cNvSpPr>
              <p:nvPr/>
            </p:nvSpPr>
            <p:spPr bwMode="auto">
              <a:xfrm>
                <a:off x="3329" y="1511"/>
                <a:ext cx="7" cy="4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29" name="Freeform 41"/>
              <p:cNvSpPr>
                <a:spLocks/>
              </p:cNvSpPr>
              <p:nvPr/>
            </p:nvSpPr>
            <p:spPr bwMode="auto">
              <a:xfrm>
                <a:off x="3338" y="1629"/>
                <a:ext cx="10" cy="5"/>
              </a:xfrm>
              <a:custGeom>
                <a:avLst/>
                <a:gdLst>
                  <a:gd name="T0" fmla="*/ 0 w 4"/>
                  <a:gd name="T1" fmla="*/ 1 h 2"/>
                  <a:gd name="T2" fmla="*/ 2 w 4"/>
                  <a:gd name="T3" fmla="*/ 2 h 2"/>
                  <a:gd name="T4" fmla="*/ 4 w 4"/>
                  <a:gd name="T5" fmla="*/ 1 h 2"/>
                  <a:gd name="T6" fmla="*/ 0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30" name="Freeform 42"/>
              <p:cNvSpPr>
                <a:spLocks/>
              </p:cNvSpPr>
              <p:nvPr/>
            </p:nvSpPr>
            <p:spPr bwMode="auto">
              <a:xfrm>
                <a:off x="3355" y="1532"/>
                <a:ext cx="7" cy="2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31" name="Freeform 43"/>
              <p:cNvSpPr>
                <a:spLocks/>
              </p:cNvSpPr>
              <p:nvPr/>
            </p:nvSpPr>
            <p:spPr bwMode="auto">
              <a:xfrm>
                <a:off x="3362" y="1537"/>
                <a:ext cx="12" cy="5"/>
              </a:xfrm>
              <a:custGeom>
                <a:avLst/>
                <a:gdLst>
                  <a:gd name="T0" fmla="*/ 1 w 5"/>
                  <a:gd name="T1" fmla="*/ 2 h 2"/>
                  <a:gd name="T2" fmla="*/ 5 w 5"/>
                  <a:gd name="T3" fmla="*/ 1 h 2"/>
                  <a:gd name="T4" fmla="*/ 0 w 5"/>
                  <a:gd name="T5" fmla="*/ 2 h 2"/>
                  <a:gd name="T6" fmla="*/ 1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1" y="2"/>
                    </a:moveTo>
                    <a:cubicBezTo>
                      <a:pt x="3" y="2"/>
                      <a:pt x="3" y="2"/>
                      <a:pt x="5" y="1"/>
                    </a:cubicBezTo>
                    <a:cubicBezTo>
                      <a:pt x="3" y="1"/>
                      <a:pt x="1" y="0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32" name="Freeform 44"/>
              <p:cNvSpPr>
                <a:spLocks/>
              </p:cNvSpPr>
              <p:nvPr/>
            </p:nvSpPr>
            <p:spPr bwMode="auto">
              <a:xfrm>
                <a:off x="3369" y="1506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33" name="Freeform 45"/>
              <p:cNvSpPr>
                <a:spLocks/>
              </p:cNvSpPr>
              <p:nvPr/>
            </p:nvSpPr>
            <p:spPr bwMode="auto">
              <a:xfrm>
                <a:off x="3362" y="1544"/>
                <a:ext cx="40" cy="14"/>
              </a:xfrm>
              <a:custGeom>
                <a:avLst/>
                <a:gdLst>
                  <a:gd name="T0" fmla="*/ 9 w 17"/>
                  <a:gd name="T1" fmla="*/ 5 h 6"/>
                  <a:gd name="T2" fmla="*/ 14 w 17"/>
                  <a:gd name="T3" fmla="*/ 3 h 6"/>
                  <a:gd name="T4" fmla="*/ 0 w 17"/>
                  <a:gd name="T5" fmla="*/ 3 h 6"/>
                  <a:gd name="T6" fmla="*/ 5 w 17"/>
                  <a:gd name="T7" fmla="*/ 5 h 6"/>
                  <a:gd name="T8" fmla="*/ 9 w 17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9" y="5"/>
                    </a:moveTo>
                    <a:cubicBezTo>
                      <a:pt x="10" y="5"/>
                      <a:pt x="17" y="5"/>
                      <a:pt x="14" y="3"/>
                    </a:cubicBezTo>
                    <a:cubicBezTo>
                      <a:pt x="12" y="0"/>
                      <a:pt x="3" y="2"/>
                      <a:pt x="0" y="3"/>
                    </a:cubicBezTo>
                    <a:cubicBezTo>
                      <a:pt x="2" y="3"/>
                      <a:pt x="3" y="3"/>
                      <a:pt x="5" y="5"/>
                    </a:cubicBezTo>
                    <a:cubicBezTo>
                      <a:pt x="5" y="6"/>
                      <a:pt x="7" y="5"/>
                      <a:pt x="9" y="5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34" name="Freeform 46"/>
              <p:cNvSpPr>
                <a:spLocks/>
              </p:cNvSpPr>
              <p:nvPr/>
            </p:nvSpPr>
            <p:spPr bwMode="auto">
              <a:xfrm>
                <a:off x="3369" y="150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35" name="Freeform 47"/>
              <p:cNvSpPr>
                <a:spLocks/>
              </p:cNvSpPr>
              <p:nvPr/>
            </p:nvSpPr>
            <p:spPr bwMode="auto">
              <a:xfrm>
                <a:off x="3374" y="1556"/>
                <a:ext cx="66" cy="19"/>
              </a:xfrm>
              <a:custGeom>
                <a:avLst/>
                <a:gdLst>
                  <a:gd name="T0" fmla="*/ 22 w 28"/>
                  <a:gd name="T1" fmla="*/ 3 h 8"/>
                  <a:gd name="T2" fmla="*/ 16 w 28"/>
                  <a:gd name="T3" fmla="*/ 1 h 8"/>
                  <a:gd name="T4" fmla="*/ 18 w 28"/>
                  <a:gd name="T5" fmla="*/ 1 h 8"/>
                  <a:gd name="T6" fmla="*/ 10 w 28"/>
                  <a:gd name="T7" fmla="*/ 0 h 8"/>
                  <a:gd name="T8" fmla="*/ 0 w 28"/>
                  <a:gd name="T9" fmla="*/ 1 h 8"/>
                  <a:gd name="T10" fmla="*/ 5 w 28"/>
                  <a:gd name="T11" fmla="*/ 2 h 8"/>
                  <a:gd name="T12" fmla="*/ 3 w 28"/>
                  <a:gd name="T13" fmla="*/ 5 h 8"/>
                  <a:gd name="T14" fmla="*/ 0 w 28"/>
                  <a:gd name="T15" fmla="*/ 6 h 8"/>
                  <a:gd name="T16" fmla="*/ 13 w 28"/>
                  <a:gd name="T17" fmla="*/ 6 h 8"/>
                  <a:gd name="T18" fmla="*/ 11 w 28"/>
                  <a:gd name="T19" fmla="*/ 7 h 8"/>
                  <a:gd name="T20" fmla="*/ 16 w 28"/>
                  <a:gd name="T21" fmla="*/ 7 h 8"/>
                  <a:gd name="T22" fmla="*/ 21 w 28"/>
                  <a:gd name="T23" fmla="*/ 6 h 8"/>
                  <a:gd name="T24" fmla="*/ 28 w 28"/>
                  <a:gd name="T25" fmla="*/ 4 h 8"/>
                  <a:gd name="T26" fmla="*/ 22 w 28"/>
                  <a:gd name="T2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8">
                    <a:moveTo>
                      <a:pt x="22" y="3"/>
                    </a:moveTo>
                    <a:cubicBezTo>
                      <a:pt x="20" y="3"/>
                      <a:pt x="18" y="2"/>
                      <a:pt x="16" y="1"/>
                    </a:cubicBezTo>
                    <a:cubicBezTo>
                      <a:pt x="17" y="1"/>
                      <a:pt x="17" y="1"/>
                      <a:pt x="18" y="1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7" y="0"/>
                      <a:pt x="3" y="0"/>
                      <a:pt x="0" y="1"/>
                    </a:cubicBezTo>
                    <a:cubicBezTo>
                      <a:pt x="1" y="1"/>
                      <a:pt x="3" y="2"/>
                      <a:pt x="5" y="2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2" y="6"/>
                      <a:pt x="0" y="5"/>
                      <a:pt x="0" y="6"/>
                    </a:cubicBezTo>
                    <a:cubicBezTo>
                      <a:pt x="4" y="7"/>
                      <a:pt x="9" y="5"/>
                      <a:pt x="13" y="6"/>
                    </a:cubicBezTo>
                    <a:cubicBezTo>
                      <a:pt x="13" y="6"/>
                      <a:pt x="10" y="7"/>
                      <a:pt x="11" y="7"/>
                    </a:cubicBezTo>
                    <a:cubicBezTo>
                      <a:pt x="12" y="8"/>
                      <a:pt x="14" y="7"/>
                      <a:pt x="16" y="7"/>
                    </a:cubicBezTo>
                    <a:cubicBezTo>
                      <a:pt x="18" y="7"/>
                      <a:pt x="19" y="7"/>
                      <a:pt x="21" y="6"/>
                    </a:cubicBezTo>
                    <a:cubicBezTo>
                      <a:pt x="23" y="5"/>
                      <a:pt x="26" y="4"/>
                      <a:pt x="28" y="4"/>
                    </a:cubicBezTo>
                    <a:cubicBezTo>
                      <a:pt x="26" y="3"/>
                      <a:pt x="24" y="2"/>
                      <a:pt x="22" y="3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36" name="Freeform 48"/>
              <p:cNvSpPr>
                <a:spLocks/>
              </p:cNvSpPr>
              <p:nvPr/>
            </p:nvSpPr>
            <p:spPr bwMode="auto">
              <a:xfrm>
                <a:off x="3468" y="1542"/>
                <a:ext cx="5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37" name="Freeform 49"/>
              <p:cNvSpPr>
                <a:spLocks/>
              </p:cNvSpPr>
              <p:nvPr/>
            </p:nvSpPr>
            <p:spPr bwMode="auto">
              <a:xfrm>
                <a:off x="3487" y="151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2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38" name="Freeform 50"/>
              <p:cNvSpPr>
                <a:spLocks/>
              </p:cNvSpPr>
              <p:nvPr/>
            </p:nvSpPr>
            <p:spPr bwMode="auto">
              <a:xfrm>
                <a:off x="3492" y="1539"/>
                <a:ext cx="26" cy="5"/>
              </a:xfrm>
              <a:custGeom>
                <a:avLst/>
                <a:gdLst>
                  <a:gd name="T0" fmla="*/ 1 w 11"/>
                  <a:gd name="T1" fmla="*/ 2 h 2"/>
                  <a:gd name="T2" fmla="*/ 11 w 11"/>
                  <a:gd name="T3" fmla="*/ 1 h 2"/>
                  <a:gd name="T4" fmla="*/ 0 w 11"/>
                  <a:gd name="T5" fmla="*/ 2 h 2"/>
                  <a:gd name="T6" fmla="*/ 1 w 1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">
                    <a:moveTo>
                      <a:pt x="1" y="2"/>
                    </a:moveTo>
                    <a:cubicBezTo>
                      <a:pt x="4" y="1"/>
                      <a:pt x="8" y="2"/>
                      <a:pt x="11" y="1"/>
                    </a:cubicBezTo>
                    <a:cubicBezTo>
                      <a:pt x="7" y="1"/>
                      <a:pt x="4" y="0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39" name="Freeform 51"/>
              <p:cNvSpPr>
                <a:spLocks/>
              </p:cNvSpPr>
              <p:nvPr/>
            </p:nvSpPr>
            <p:spPr bwMode="auto">
              <a:xfrm>
                <a:off x="3551" y="1513"/>
                <a:ext cx="33" cy="7"/>
              </a:xfrm>
              <a:custGeom>
                <a:avLst/>
                <a:gdLst>
                  <a:gd name="T0" fmla="*/ 0 w 14"/>
                  <a:gd name="T1" fmla="*/ 3 h 3"/>
                  <a:gd name="T2" fmla="*/ 14 w 14"/>
                  <a:gd name="T3" fmla="*/ 1 h 3"/>
                  <a:gd name="T4" fmla="*/ 0 w 1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cubicBezTo>
                      <a:pt x="4" y="2"/>
                      <a:pt x="9" y="2"/>
                      <a:pt x="14" y="1"/>
                    </a:cubicBezTo>
                    <a:cubicBezTo>
                      <a:pt x="10" y="1"/>
                      <a:pt x="4" y="0"/>
                      <a:pt x="0" y="3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40" name="Freeform 52"/>
              <p:cNvSpPr>
                <a:spLocks/>
              </p:cNvSpPr>
              <p:nvPr/>
            </p:nvSpPr>
            <p:spPr bwMode="auto">
              <a:xfrm>
                <a:off x="3203" y="1542"/>
                <a:ext cx="26" cy="14"/>
              </a:xfrm>
              <a:custGeom>
                <a:avLst/>
                <a:gdLst>
                  <a:gd name="T0" fmla="*/ 5 w 11"/>
                  <a:gd name="T1" fmla="*/ 4 h 6"/>
                  <a:gd name="T2" fmla="*/ 11 w 11"/>
                  <a:gd name="T3" fmla="*/ 6 h 6"/>
                  <a:gd name="T4" fmla="*/ 11 w 11"/>
                  <a:gd name="T5" fmla="*/ 5 h 6"/>
                  <a:gd name="T6" fmla="*/ 5 w 11"/>
                  <a:gd name="T7" fmla="*/ 3 h 6"/>
                  <a:gd name="T8" fmla="*/ 0 w 11"/>
                  <a:gd name="T9" fmla="*/ 0 h 6"/>
                  <a:gd name="T10" fmla="*/ 5 w 11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6">
                    <a:moveTo>
                      <a:pt x="5" y="4"/>
                    </a:moveTo>
                    <a:cubicBezTo>
                      <a:pt x="7" y="5"/>
                      <a:pt x="9" y="6"/>
                      <a:pt x="11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8" y="4"/>
                      <a:pt x="6" y="4"/>
                      <a:pt x="5" y="3"/>
                    </a:cubicBezTo>
                    <a:cubicBezTo>
                      <a:pt x="3" y="1"/>
                      <a:pt x="3" y="0"/>
                      <a:pt x="0" y="0"/>
                    </a:cubicBezTo>
                    <a:cubicBezTo>
                      <a:pt x="0" y="2"/>
                      <a:pt x="3" y="4"/>
                      <a:pt x="5" y="4"/>
                    </a:cubicBezTo>
                    <a:close/>
                  </a:path>
                </a:pathLst>
              </a:custGeom>
              <a:grpFill/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41" name="Freeform 53"/>
              <p:cNvSpPr>
                <a:spLocks/>
              </p:cNvSpPr>
              <p:nvPr/>
            </p:nvSpPr>
            <p:spPr bwMode="auto">
              <a:xfrm>
                <a:off x="3203" y="152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42" name="Freeform 54"/>
              <p:cNvSpPr>
                <a:spLocks/>
              </p:cNvSpPr>
              <p:nvPr/>
            </p:nvSpPr>
            <p:spPr bwMode="auto">
              <a:xfrm>
                <a:off x="3203" y="1515"/>
                <a:ext cx="182" cy="74"/>
              </a:xfrm>
              <a:custGeom>
                <a:avLst/>
                <a:gdLst>
                  <a:gd name="T0" fmla="*/ 4 w 77"/>
                  <a:gd name="T1" fmla="*/ 6 h 31"/>
                  <a:gd name="T2" fmla="*/ 2 w 77"/>
                  <a:gd name="T3" fmla="*/ 7 h 31"/>
                  <a:gd name="T4" fmla="*/ 8 w 77"/>
                  <a:gd name="T5" fmla="*/ 9 h 31"/>
                  <a:gd name="T6" fmla="*/ 11 w 77"/>
                  <a:gd name="T7" fmla="*/ 9 h 31"/>
                  <a:gd name="T8" fmla="*/ 11 w 77"/>
                  <a:gd name="T9" fmla="*/ 11 h 31"/>
                  <a:gd name="T10" fmla="*/ 9 w 77"/>
                  <a:gd name="T11" fmla="*/ 14 h 31"/>
                  <a:gd name="T12" fmla="*/ 11 w 77"/>
                  <a:gd name="T13" fmla="*/ 15 h 31"/>
                  <a:gd name="T14" fmla="*/ 24 w 77"/>
                  <a:gd name="T15" fmla="*/ 17 h 31"/>
                  <a:gd name="T16" fmla="*/ 26 w 77"/>
                  <a:gd name="T17" fmla="*/ 15 h 31"/>
                  <a:gd name="T18" fmla="*/ 33 w 77"/>
                  <a:gd name="T19" fmla="*/ 12 h 31"/>
                  <a:gd name="T20" fmla="*/ 37 w 77"/>
                  <a:gd name="T21" fmla="*/ 15 h 31"/>
                  <a:gd name="T22" fmla="*/ 43 w 77"/>
                  <a:gd name="T23" fmla="*/ 13 h 31"/>
                  <a:gd name="T24" fmla="*/ 46 w 77"/>
                  <a:gd name="T25" fmla="*/ 16 h 31"/>
                  <a:gd name="T26" fmla="*/ 32 w 77"/>
                  <a:gd name="T27" fmla="*/ 17 h 31"/>
                  <a:gd name="T28" fmla="*/ 25 w 77"/>
                  <a:gd name="T29" fmla="*/ 19 h 31"/>
                  <a:gd name="T30" fmla="*/ 24 w 77"/>
                  <a:gd name="T31" fmla="*/ 21 h 31"/>
                  <a:gd name="T32" fmla="*/ 39 w 77"/>
                  <a:gd name="T33" fmla="*/ 20 h 31"/>
                  <a:gd name="T34" fmla="*/ 44 w 77"/>
                  <a:gd name="T35" fmla="*/ 20 h 31"/>
                  <a:gd name="T36" fmla="*/ 28 w 77"/>
                  <a:gd name="T37" fmla="*/ 22 h 31"/>
                  <a:gd name="T38" fmla="*/ 29 w 77"/>
                  <a:gd name="T39" fmla="*/ 23 h 31"/>
                  <a:gd name="T40" fmla="*/ 25 w 77"/>
                  <a:gd name="T41" fmla="*/ 24 h 31"/>
                  <a:gd name="T42" fmla="*/ 37 w 77"/>
                  <a:gd name="T43" fmla="*/ 26 h 31"/>
                  <a:gd name="T44" fmla="*/ 34 w 77"/>
                  <a:gd name="T45" fmla="*/ 28 h 31"/>
                  <a:gd name="T46" fmla="*/ 44 w 77"/>
                  <a:gd name="T47" fmla="*/ 29 h 31"/>
                  <a:gd name="T48" fmla="*/ 46 w 77"/>
                  <a:gd name="T49" fmla="*/ 27 h 31"/>
                  <a:gd name="T50" fmla="*/ 52 w 77"/>
                  <a:gd name="T51" fmla="*/ 23 h 31"/>
                  <a:gd name="T52" fmla="*/ 59 w 77"/>
                  <a:gd name="T53" fmla="*/ 18 h 31"/>
                  <a:gd name="T54" fmla="*/ 59 w 77"/>
                  <a:gd name="T55" fmla="*/ 15 h 31"/>
                  <a:gd name="T56" fmla="*/ 77 w 77"/>
                  <a:gd name="T57" fmla="*/ 11 h 31"/>
                  <a:gd name="T58" fmla="*/ 61 w 77"/>
                  <a:gd name="T59" fmla="*/ 9 h 31"/>
                  <a:gd name="T60" fmla="*/ 55 w 77"/>
                  <a:gd name="T61" fmla="*/ 5 h 31"/>
                  <a:gd name="T62" fmla="*/ 50 w 77"/>
                  <a:gd name="T63" fmla="*/ 6 h 31"/>
                  <a:gd name="T64" fmla="*/ 47 w 77"/>
                  <a:gd name="T65" fmla="*/ 3 h 31"/>
                  <a:gd name="T66" fmla="*/ 39 w 77"/>
                  <a:gd name="T67" fmla="*/ 4 h 31"/>
                  <a:gd name="T68" fmla="*/ 36 w 77"/>
                  <a:gd name="T69" fmla="*/ 10 h 31"/>
                  <a:gd name="T70" fmla="*/ 28 w 77"/>
                  <a:gd name="T71" fmla="*/ 5 h 31"/>
                  <a:gd name="T72" fmla="*/ 25 w 77"/>
                  <a:gd name="T73" fmla="*/ 8 h 31"/>
                  <a:gd name="T74" fmla="*/ 20 w 77"/>
                  <a:gd name="T75" fmla="*/ 5 h 31"/>
                  <a:gd name="T76" fmla="*/ 19 w 77"/>
                  <a:gd name="T77" fmla="*/ 5 h 31"/>
                  <a:gd name="T78" fmla="*/ 19 w 77"/>
                  <a:gd name="T79" fmla="*/ 4 h 31"/>
                  <a:gd name="T80" fmla="*/ 11 w 77"/>
                  <a:gd name="T81" fmla="*/ 5 h 31"/>
                  <a:gd name="T82" fmla="*/ 6 w 77"/>
                  <a:gd name="T8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7" h="31">
                    <a:moveTo>
                      <a:pt x="6" y="5"/>
                    </a:moveTo>
                    <a:cubicBezTo>
                      <a:pt x="5" y="5"/>
                      <a:pt x="0" y="6"/>
                      <a:pt x="4" y="6"/>
                    </a:cubicBezTo>
                    <a:cubicBezTo>
                      <a:pt x="3" y="6"/>
                      <a:pt x="2" y="6"/>
                      <a:pt x="1" y="6"/>
                    </a:cubicBezTo>
                    <a:cubicBezTo>
                      <a:pt x="3" y="6"/>
                      <a:pt x="3" y="6"/>
                      <a:pt x="2" y="7"/>
                    </a:cubicBezTo>
                    <a:cubicBezTo>
                      <a:pt x="2" y="8"/>
                      <a:pt x="4" y="9"/>
                      <a:pt x="4" y="9"/>
                    </a:cubicBezTo>
                    <a:cubicBezTo>
                      <a:pt x="5" y="11"/>
                      <a:pt x="7" y="10"/>
                      <a:pt x="8" y="9"/>
                    </a:cubicBezTo>
                    <a:cubicBezTo>
                      <a:pt x="8" y="9"/>
                      <a:pt x="8" y="8"/>
                      <a:pt x="7" y="8"/>
                    </a:cubicBezTo>
                    <a:cubicBezTo>
                      <a:pt x="8" y="9"/>
                      <a:pt x="10" y="8"/>
                      <a:pt x="11" y="9"/>
                    </a:cubicBezTo>
                    <a:cubicBezTo>
                      <a:pt x="10" y="9"/>
                      <a:pt x="9" y="10"/>
                      <a:pt x="8" y="10"/>
                    </a:cubicBezTo>
                    <a:cubicBezTo>
                      <a:pt x="9" y="11"/>
                      <a:pt x="10" y="11"/>
                      <a:pt x="11" y="11"/>
                    </a:cubicBezTo>
                    <a:cubicBezTo>
                      <a:pt x="9" y="12"/>
                      <a:pt x="6" y="10"/>
                      <a:pt x="5" y="11"/>
                    </a:cubicBezTo>
                    <a:cubicBezTo>
                      <a:pt x="7" y="11"/>
                      <a:pt x="7" y="13"/>
                      <a:pt x="9" y="14"/>
                    </a:cubicBezTo>
                    <a:cubicBezTo>
                      <a:pt x="11" y="14"/>
                      <a:pt x="14" y="14"/>
                      <a:pt x="16" y="15"/>
                    </a:cubicBezTo>
                    <a:cubicBezTo>
                      <a:pt x="14" y="15"/>
                      <a:pt x="13" y="14"/>
                      <a:pt x="11" y="15"/>
                    </a:cubicBezTo>
                    <a:cubicBezTo>
                      <a:pt x="14" y="16"/>
                      <a:pt x="16" y="18"/>
                      <a:pt x="19" y="17"/>
                    </a:cubicBezTo>
                    <a:cubicBezTo>
                      <a:pt x="20" y="17"/>
                      <a:pt x="22" y="17"/>
                      <a:pt x="24" y="17"/>
                    </a:cubicBezTo>
                    <a:cubicBezTo>
                      <a:pt x="25" y="15"/>
                      <a:pt x="26" y="16"/>
                      <a:pt x="28" y="16"/>
                    </a:cubicBezTo>
                    <a:cubicBezTo>
                      <a:pt x="28" y="15"/>
                      <a:pt x="27" y="15"/>
                      <a:pt x="26" y="15"/>
                    </a:cubicBezTo>
                    <a:cubicBezTo>
                      <a:pt x="27" y="14"/>
                      <a:pt x="27" y="14"/>
                      <a:pt x="27" y="13"/>
                    </a:cubicBezTo>
                    <a:cubicBezTo>
                      <a:pt x="29" y="12"/>
                      <a:pt x="31" y="15"/>
                      <a:pt x="33" y="12"/>
                    </a:cubicBezTo>
                    <a:cubicBezTo>
                      <a:pt x="34" y="12"/>
                      <a:pt x="33" y="14"/>
                      <a:pt x="32" y="14"/>
                    </a:cubicBezTo>
                    <a:cubicBezTo>
                      <a:pt x="33" y="16"/>
                      <a:pt x="35" y="15"/>
                      <a:pt x="37" y="15"/>
                    </a:cubicBezTo>
                    <a:cubicBezTo>
                      <a:pt x="38" y="14"/>
                      <a:pt x="39" y="14"/>
                      <a:pt x="40" y="13"/>
                    </a:cubicBezTo>
                    <a:cubicBezTo>
                      <a:pt x="42" y="12"/>
                      <a:pt x="42" y="13"/>
                      <a:pt x="43" y="13"/>
                    </a:cubicBezTo>
                    <a:cubicBezTo>
                      <a:pt x="42" y="14"/>
                      <a:pt x="41" y="14"/>
                      <a:pt x="40" y="15"/>
                    </a:cubicBezTo>
                    <a:cubicBezTo>
                      <a:pt x="42" y="15"/>
                      <a:pt x="44" y="15"/>
                      <a:pt x="46" y="16"/>
                    </a:cubicBezTo>
                    <a:cubicBezTo>
                      <a:pt x="42" y="17"/>
                      <a:pt x="39" y="15"/>
                      <a:pt x="36" y="16"/>
                    </a:cubicBezTo>
                    <a:cubicBezTo>
                      <a:pt x="34" y="17"/>
                      <a:pt x="33" y="17"/>
                      <a:pt x="32" y="17"/>
                    </a:cubicBezTo>
                    <a:cubicBezTo>
                      <a:pt x="29" y="18"/>
                      <a:pt x="27" y="18"/>
                      <a:pt x="25" y="18"/>
                    </a:cubicBezTo>
                    <a:cubicBezTo>
                      <a:pt x="25" y="18"/>
                      <a:pt x="25" y="18"/>
                      <a:pt x="25" y="19"/>
                    </a:cubicBezTo>
                    <a:cubicBezTo>
                      <a:pt x="24" y="18"/>
                      <a:pt x="22" y="18"/>
                      <a:pt x="20" y="18"/>
                    </a:cubicBezTo>
                    <a:cubicBezTo>
                      <a:pt x="18" y="20"/>
                      <a:pt x="23" y="21"/>
                      <a:pt x="24" y="21"/>
                    </a:cubicBezTo>
                    <a:cubicBezTo>
                      <a:pt x="28" y="21"/>
                      <a:pt x="30" y="20"/>
                      <a:pt x="33" y="20"/>
                    </a:cubicBezTo>
                    <a:cubicBezTo>
                      <a:pt x="36" y="20"/>
                      <a:pt x="37" y="20"/>
                      <a:pt x="39" y="20"/>
                    </a:cubicBezTo>
                    <a:cubicBezTo>
                      <a:pt x="41" y="20"/>
                      <a:pt x="43" y="19"/>
                      <a:pt x="44" y="19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2" y="20"/>
                      <a:pt x="39" y="21"/>
                      <a:pt x="37" y="21"/>
                    </a:cubicBezTo>
                    <a:cubicBezTo>
                      <a:pt x="34" y="21"/>
                      <a:pt x="31" y="21"/>
                      <a:pt x="28" y="22"/>
                    </a:cubicBezTo>
                    <a:cubicBezTo>
                      <a:pt x="32" y="23"/>
                      <a:pt x="36" y="22"/>
                      <a:pt x="39" y="24"/>
                    </a:cubicBezTo>
                    <a:cubicBezTo>
                      <a:pt x="36" y="24"/>
                      <a:pt x="32" y="22"/>
                      <a:pt x="29" y="23"/>
                    </a:cubicBezTo>
                    <a:cubicBezTo>
                      <a:pt x="28" y="23"/>
                      <a:pt x="26" y="22"/>
                      <a:pt x="25" y="22"/>
                    </a:cubicBezTo>
                    <a:cubicBezTo>
                      <a:pt x="22" y="23"/>
                      <a:pt x="23" y="24"/>
                      <a:pt x="25" y="24"/>
                    </a:cubicBezTo>
                    <a:cubicBezTo>
                      <a:pt x="27" y="26"/>
                      <a:pt x="30" y="26"/>
                      <a:pt x="32" y="27"/>
                    </a:cubicBezTo>
                    <a:cubicBezTo>
                      <a:pt x="34" y="27"/>
                      <a:pt x="35" y="26"/>
                      <a:pt x="37" y="26"/>
                    </a:cubicBezTo>
                    <a:cubicBezTo>
                      <a:pt x="39" y="26"/>
                      <a:pt x="39" y="27"/>
                      <a:pt x="41" y="27"/>
                    </a:cubicBezTo>
                    <a:cubicBezTo>
                      <a:pt x="39" y="28"/>
                      <a:pt x="36" y="27"/>
                      <a:pt x="34" y="28"/>
                    </a:cubicBezTo>
                    <a:cubicBezTo>
                      <a:pt x="36" y="29"/>
                      <a:pt x="39" y="30"/>
                      <a:pt x="40" y="31"/>
                    </a:cubicBezTo>
                    <a:cubicBezTo>
                      <a:pt x="42" y="31"/>
                      <a:pt x="47" y="30"/>
                      <a:pt x="44" y="29"/>
                    </a:cubicBezTo>
                    <a:cubicBezTo>
                      <a:pt x="44" y="28"/>
                      <a:pt x="46" y="28"/>
                      <a:pt x="47" y="28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8" y="24"/>
                      <a:pt x="50" y="23"/>
                      <a:pt x="52" y="23"/>
                    </a:cubicBezTo>
                    <a:cubicBezTo>
                      <a:pt x="53" y="23"/>
                      <a:pt x="56" y="21"/>
                      <a:pt x="54" y="20"/>
                    </a:cubicBezTo>
                    <a:cubicBezTo>
                      <a:pt x="53" y="18"/>
                      <a:pt x="59" y="18"/>
                      <a:pt x="59" y="18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18"/>
                      <a:pt x="59" y="16"/>
                      <a:pt x="59" y="15"/>
                    </a:cubicBezTo>
                    <a:cubicBezTo>
                      <a:pt x="62" y="15"/>
                      <a:pt x="66" y="13"/>
                      <a:pt x="70" y="13"/>
                    </a:cubicBezTo>
                    <a:cubicBezTo>
                      <a:pt x="71" y="13"/>
                      <a:pt x="75" y="14"/>
                      <a:pt x="77" y="11"/>
                    </a:cubicBezTo>
                    <a:cubicBezTo>
                      <a:pt x="73" y="11"/>
                      <a:pt x="68" y="11"/>
                      <a:pt x="64" y="10"/>
                    </a:cubicBezTo>
                    <a:cubicBezTo>
                      <a:pt x="64" y="10"/>
                      <a:pt x="62" y="9"/>
                      <a:pt x="61" y="9"/>
                    </a:cubicBezTo>
                    <a:cubicBezTo>
                      <a:pt x="58" y="10"/>
                      <a:pt x="58" y="8"/>
                      <a:pt x="56" y="8"/>
                    </a:cubicBezTo>
                    <a:cubicBezTo>
                      <a:pt x="59" y="8"/>
                      <a:pt x="56" y="6"/>
                      <a:pt x="55" y="5"/>
                    </a:cubicBezTo>
                    <a:cubicBezTo>
                      <a:pt x="53" y="5"/>
                      <a:pt x="52" y="6"/>
                      <a:pt x="51" y="7"/>
                    </a:cubicBezTo>
                    <a:cubicBezTo>
                      <a:pt x="50" y="7"/>
                      <a:pt x="50" y="7"/>
                      <a:pt x="50" y="6"/>
                    </a:cubicBezTo>
                    <a:cubicBezTo>
                      <a:pt x="49" y="5"/>
                      <a:pt x="51" y="5"/>
                      <a:pt x="52" y="5"/>
                    </a:cubicBezTo>
                    <a:cubicBezTo>
                      <a:pt x="50" y="4"/>
                      <a:pt x="49" y="4"/>
                      <a:pt x="47" y="3"/>
                    </a:cubicBezTo>
                    <a:cubicBezTo>
                      <a:pt x="46" y="3"/>
                      <a:pt x="44" y="4"/>
                      <a:pt x="44" y="3"/>
                    </a:cubicBezTo>
                    <a:cubicBezTo>
                      <a:pt x="42" y="3"/>
                      <a:pt x="39" y="0"/>
                      <a:pt x="39" y="4"/>
                    </a:cubicBezTo>
                    <a:cubicBezTo>
                      <a:pt x="34" y="2"/>
                      <a:pt x="42" y="11"/>
                      <a:pt x="42" y="11"/>
                    </a:cubicBezTo>
                    <a:cubicBezTo>
                      <a:pt x="40" y="11"/>
                      <a:pt x="39" y="9"/>
                      <a:pt x="36" y="10"/>
                    </a:cubicBezTo>
                    <a:cubicBezTo>
                      <a:pt x="38" y="8"/>
                      <a:pt x="33" y="5"/>
                      <a:pt x="32" y="5"/>
                    </a:cubicBezTo>
                    <a:cubicBezTo>
                      <a:pt x="30" y="4"/>
                      <a:pt x="29" y="4"/>
                      <a:pt x="28" y="5"/>
                    </a:cubicBezTo>
                    <a:cubicBezTo>
                      <a:pt x="27" y="5"/>
                      <a:pt x="25" y="5"/>
                      <a:pt x="25" y="6"/>
                    </a:cubicBezTo>
                    <a:cubicBezTo>
                      <a:pt x="24" y="6"/>
                      <a:pt x="25" y="8"/>
                      <a:pt x="25" y="8"/>
                    </a:cubicBezTo>
                    <a:cubicBezTo>
                      <a:pt x="23" y="6"/>
                      <a:pt x="21" y="7"/>
                      <a:pt x="19" y="7"/>
                    </a:cubicBezTo>
                    <a:cubicBezTo>
                      <a:pt x="19" y="6"/>
                      <a:pt x="19" y="6"/>
                      <a:pt x="20" y="5"/>
                    </a:cubicBezTo>
                    <a:cubicBezTo>
                      <a:pt x="18" y="5"/>
                      <a:pt x="16" y="6"/>
                      <a:pt x="14" y="5"/>
                    </a:cubicBezTo>
                    <a:cubicBezTo>
                      <a:pt x="16" y="5"/>
                      <a:pt x="17" y="5"/>
                      <a:pt x="19" y="5"/>
                    </a:cubicBezTo>
                    <a:cubicBezTo>
                      <a:pt x="21" y="5"/>
                      <a:pt x="22" y="5"/>
                      <a:pt x="24" y="5"/>
                    </a:cubicBezTo>
                    <a:cubicBezTo>
                      <a:pt x="24" y="3"/>
                      <a:pt x="20" y="4"/>
                      <a:pt x="19" y="4"/>
                    </a:cubicBezTo>
                    <a:cubicBezTo>
                      <a:pt x="17" y="4"/>
                      <a:pt x="17" y="5"/>
                      <a:pt x="15" y="5"/>
                    </a:cubicBezTo>
                    <a:cubicBezTo>
                      <a:pt x="14" y="5"/>
                      <a:pt x="10" y="3"/>
                      <a:pt x="11" y="5"/>
                    </a:cubicBezTo>
                    <a:cubicBezTo>
                      <a:pt x="10" y="5"/>
                      <a:pt x="10" y="4"/>
                      <a:pt x="8" y="4"/>
                    </a:cubicBezTo>
                    <a:cubicBezTo>
                      <a:pt x="8" y="4"/>
                      <a:pt x="3" y="5"/>
                      <a:pt x="6" y="5"/>
                    </a:cubicBezTo>
                    <a:close/>
                  </a:path>
                </a:pathLst>
              </a:custGeom>
              <a:grpFill/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43" name="Freeform 55"/>
              <p:cNvSpPr>
                <a:spLocks/>
              </p:cNvSpPr>
              <p:nvPr/>
            </p:nvSpPr>
            <p:spPr bwMode="auto">
              <a:xfrm>
                <a:off x="3322" y="1511"/>
                <a:ext cx="156" cy="28"/>
              </a:xfrm>
              <a:custGeom>
                <a:avLst/>
                <a:gdLst>
                  <a:gd name="T0" fmla="*/ 3 w 66"/>
                  <a:gd name="T1" fmla="*/ 4 h 12"/>
                  <a:gd name="T2" fmla="*/ 8 w 66"/>
                  <a:gd name="T3" fmla="*/ 4 h 12"/>
                  <a:gd name="T4" fmla="*/ 6 w 66"/>
                  <a:gd name="T5" fmla="*/ 5 h 12"/>
                  <a:gd name="T6" fmla="*/ 3 w 66"/>
                  <a:gd name="T7" fmla="*/ 6 h 12"/>
                  <a:gd name="T8" fmla="*/ 17 w 66"/>
                  <a:gd name="T9" fmla="*/ 7 h 12"/>
                  <a:gd name="T10" fmla="*/ 32 w 66"/>
                  <a:gd name="T11" fmla="*/ 7 h 12"/>
                  <a:gd name="T12" fmla="*/ 20 w 66"/>
                  <a:gd name="T13" fmla="*/ 7 h 12"/>
                  <a:gd name="T14" fmla="*/ 23 w 66"/>
                  <a:gd name="T15" fmla="*/ 7 h 12"/>
                  <a:gd name="T16" fmla="*/ 14 w 66"/>
                  <a:gd name="T17" fmla="*/ 7 h 12"/>
                  <a:gd name="T18" fmla="*/ 23 w 66"/>
                  <a:gd name="T19" fmla="*/ 9 h 12"/>
                  <a:gd name="T20" fmla="*/ 36 w 66"/>
                  <a:gd name="T21" fmla="*/ 9 h 12"/>
                  <a:gd name="T22" fmla="*/ 34 w 66"/>
                  <a:gd name="T23" fmla="*/ 10 h 12"/>
                  <a:gd name="T24" fmla="*/ 45 w 66"/>
                  <a:gd name="T25" fmla="*/ 11 h 12"/>
                  <a:gd name="T26" fmla="*/ 52 w 66"/>
                  <a:gd name="T27" fmla="*/ 10 h 12"/>
                  <a:gd name="T28" fmla="*/ 57 w 66"/>
                  <a:gd name="T29" fmla="*/ 8 h 12"/>
                  <a:gd name="T30" fmla="*/ 56 w 66"/>
                  <a:gd name="T31" fmla="*/ 7 h 12"/>
                  <a:gd name="T32" fmla="*/ 66 w 66"/>
                  <a:gd name="T33" fmla="*/ 6 h 12"/>
                  <a:gd name="T34" fmla="*/ 58 w 66"/>
                  <a:gd name="T35" fmla="*/ 3 h 12"/>
                  <a:gd name="T36" fmla="*/ 51 w 66"/>
                  <a:gd name="T37" fmla="*/ 2 h 12"/>
                  <a:gd name="T38" fmla="*/ 48 w 66"/>
                  <a:gd name="T39" fmla="*/ 2 h 12"/>
                  <a:gd name="T40" fmla="*/ 45 w 66"/>
                  <a:gd name="T41" fmla="*/ 1 h 12"/>
                  <a:gd name="T42" fmla="*/ 42 w 66"/>
                  <a:gd name="T43" fmla="*/ 2 h 12"/>
                  <a:gd name="T44" fmla="*/ 37 w 66"/>
                  <a:gd name="T45" fmla="*/ 3 h 12"/>
                  <a:gd name="T46" fmla="*/ 39 w 66"/>
                  <a:gd name="T47" fmla="*/ 0 h 12"/>
                  <a:gd name="T48" fmla="*/ 36 w 66"/>
                  <a:gd name="T49" fmla="*/ 0 h 12"/>
                  <a:gd name="T50" fmla="*/ 34 w 66"/>
                  <a:gd name="T51" fmla="*/ 0 h 12"/>
                  <a:gd name="T52" fmla="*/ 34 w 66"/>
                  <a:gd name="T53" fmla="*/ 2 h 12"/>
                  <a:gd name="T54" fmla="*/ 33 w 66"/>
                  <a:gd name="T55" fmla="*/ 4 h 12"/>
                  <a:gd name="T56" fmla="*/ 27 w 66"/>
                  <a:gd name="T57" fmla="*/ 3 h 12"/>
                  <a:gd name="T58" fmla="*/ 25 w 66"/>
                  <a:gd name="T59" fmla="*/ 2 h 12"/>
                  <a:gd name="T60" fmla="*/ 21 w 66"/>
                  <a:gd name="T61" fmla="*/ 2 h 12"/>
                  <a:gd name="T62" fmla="*/ 13 w 66"/>
                  <a:gd name="T63" fmla="*/ 0 h 12"/>
                  <a:gd name="T64" fmla="*/ 15 w 66"/>
                  <a:gd name="T65" fmla="*/ 1 h 12"/>
                  <a:gd name="T66" fmla="*/ 9 w 66"/>
                  <a:gd name="T67" fmla="*/ 1 h 12"/>
                  <a:gd name="T68" fmla="*/ 12 w 66"/>
                  <a:gd name="T69" fmla="*/ 3 h 12"/>
                  <a:gd name="T70" fmla="*/ 8 w 66"/>
                  <a:gd name="T71" fmla="*/ 3 h 12"/>
                  <a:gd name="T72" fmla="*/ 0 w 66"/>
                  <a:gd name="T73" fmla="*/ 3 h 12"/>
                  <a:gd name="T74" fmla="*/ 3 w 66"/>
                  <a:gd name="T7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" h="12">
                    <a:moveTo>
                      <a:pt x="3" y="4"/>
                    </a:moveTo>
                    <a:cubicBezTo>
                      <a:pt x="4" y="4"/>
                      <a:pt x="6" y="5"/>
                      <a:pt x="8" y="4"/>
                    </a:cubicBezTo>
                    <a:cubicBezTo>
                      <a:pt x="7" y="5"/>
                      <a:pt x="6" y="5"/>
                      <a:pt x="6" y="5"/>
                    </a:cubicBezTo>
                    <a:cubicBezTo>
                      <a:pt x="5" y="5"/>
                      <a:pt x="3" y="5"/>
                      <a:pt x="3" y="6"/>
                    </a:cubicBezTo>
                    <a:cubicBezTo>
                      <a:pt x="7" y="7"/>
                      <a:pt x="11" y="7"/>
                      <a:pt x="17" y="7"/>
                    </a:cubicBezTo>
                    <a:cubicBezTo>
                      <a:pt x="22" y="6"/>
                      <a:pt x="27" y="6"/>
                      <a:pt x="32" y="7"/>
                    </a:cubicBezTo>
                    <a:cubicBezTo>
                      <a:pt x="28" y="7"/>
                      <a:pt x="24" y="7"/>
                      <a:pt x="20" y="7"/>
                    </a:cubicBezTo>
                    <a:cubicBezTo>
                      <a:pt x="20" y="7"/>
                      <a:pt x="22" y="7"/>
                      <a:pt x="23" y="7"/>
                    </a:cubicBezTo>
                    <a:cubicBezTo>
                      <a:pt x="20" y="8"/>
                      <a:pt x="17" y="7"/>
                      <a:pt x="14" y="7"/>
                    </a:cubicBezTo>
                    <a:cubicBezTo>
                      <a:pt x="15" y="9"/>
                      <a:pt x="20" y="9"/>
                      <a:pt x="23" y="9"/>
                    </a:cubicBezTo>
                    <a:cubicBezTo>
                      <a:pt x="27" y="10"/>
                      <a:pt x="31" y="10"/>
                      <a:pt x="36" y="9"/>
                    </a:cubicBezTo>
                    <a:cubicBezTo>
                      <a:pt x="35" y="9"/>
                      <a:pt x="35" y="10"/>
                      <a:pt x="34" y="10"/>
                    </a:cubicBezTo>
                    <a:cubicBezTo>
                      <a:pt x="37" y="12"/>
                      <a:pt x="42" y="12"/>
                      <a:pt x="45" y="11"/>
                    </a:cubicBezTo>
                    <a:cubicBezTo>
                      <a:pt x="48" y="10"/>
                      <a:pt x="49" y="10"/>
                      <a:pt x="52" y="10"/>
                    </a:cubicBezTo>
                    <a:cubicBezTo>
                      <a:pt x="53" y="10"/>
                      <a:pt x="56" y="9"/>
                      <a:pt x="57" y="8"/>
                    </a:cubicBezTo>
                    <a:cubicBezTo>
                      <a:pt x="57" y="8"/>
                      <a:pt x="57" y="8"/>
                      <a:pt x="56" y="7"/>
                    </a:cubicBezTo>
                    <a:cubicBezTo>
                      <a:pt x="60" y="7"/>
                      <a:pt x="63" y="6"/>
                      <a:pt x="66" y="6"/>
                    </a:cubicBezTo>
                    <a:cubicBezTo>
                      <a:pt x="66" y="1"/>
                      <a:pt x="61" y="3"/>
                      <a:pt x="58" y="3"/>
                    </a:cubicBezTo>
                    <a:cubicBezTo>
                      <a:pt x="56" y="3"/>
                      <a:pt x="53" y="2"/>
                      <a:pt x="51" y="2"/>
                    </a:cubicBezTo>
                    <a:cubicBezTo>
                      <a:pt x="50" y="2"/>
                      <a:pt x="48" y="1"/>
                      <a:pt x="48" y="2"/>
                    </a:cubicBezTo>
                    <a:cubicBezTo>
                      <a:pt x="47" y="2"/>
                      <a:pt x="46" y="0"/>
                      <a:pt x="45" y="1"/>
                    </a:cubicBezTo>
                    <a:cubicBezTo>
                      <a:pt x="48" y="1"/>
                      <a:pt x="42" y="2"/>
                      <a:pt x="42" y="2"/>
                    </a:cubicBezTo>
                    <a:cubicBezTo>
                      <a:pt x="40" y="4"/>
                      <a:pt x="39" y="3"/>
                      <a:pt x="37" y="3"/>
                    </a:cubicBezTo>
                    <a:cubicBezTo>
                      <a:pt x="39" y="2"/>
                      <a:pt x="36" y="1"/>
                      <a:pt x="39" y="0"/>
                    </a:cubicBezTo>
                    <a:cubicBezTo>
                      <a:pt x="38" y="0"/>
                      <a:pt x="36" y="0"/>
                      <a:pt x="36" y="0"/>
                    </a:cubicBezTo>
                    <a:cubicBezTo>
                      <a:pt x="36" y="1"/>
                      <a:pt x="34" y="1"/>
                      <a:pt x="34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3" y="3"/>
                      <a:pt x="33" y="4"/>
                      <a:pt x="33" y="4"/>
                    </a:cubicBezTo>
                    <a:cubicBezTo>
                      <a:pt x="31" y="6"/>
                      <a:pt x="29" y="2"/>
                      <a:pt x="27" y="3"/>
                    </a:cubicBezTo>
                    <a:cubicBezTo>
                      <a:pt x="31" y="2"/>
                      <a:pt x="25" y="2"/>
                      <a:pt x="25" y="2"/>
                    </a:cubicBezTo>
                    <a:cubicBezTo>
                      <a:pt x="23" y="2"/>
                      <a:pt x="22" y="3"/>
                      <a:pt x="21" y="2"/>
                    </a:cubicBezTo>
                    <a:cubicBezTo>
                      <a:pt x="19" y="0"/>
                      <a:pt x="15" y="0"/>
                      <a:pt x="13" y="0"/>
                    </a:cubicBezTo>
                    <a:cubicBezTo>
                      <a:pt x="14" y="0"/>
                      <a:pt x="14" y="0"/>
                      <a:pt x="15" y="1"/>
                    </a:cubicBezTo>
                    <a:cubicBezTo>
                      <a:pt x="13" y="3"/>
                      <a:pt x="11" y="1"/>
                      <a:pt x="9" y="1"/>
                    </a:cubicBezTo>
                    <a:cubicBezTo>
                      <a:pt x="10" y="2"/>
                      <a:pt x="11" y="3"/>
                      <a:pt x="12" y="3"/>
                    </a:cubicBezTo>
                    <a:cubicBezTo>
                      <a:pt x="11" y="4"/>
                      <a:pt x="9" y="3"/>
                      <a:pt x="8" y="3"/>
                    </a:cubicBezTo>
                    <a:cubicBezTo>
                      <a:pt x="6" y="2"/>
                      <a:pt x="3" y="3"/>
                      <a:pt x="0" y="3"/>
                    </a:cubicBezTo>
                    <a:cubicBezTo>
                      <a:pt x="1" y="3"/>
                      <a:pt x="6" y="4"/>
                      <a:pt x="3" y="4"/>
                    </a:cubicBezTo>
                    <a:close/>
                  </a:path>
                </a:pathLst>
              </a:custGeom>
              <a:grpFill/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44" name="Freeform 56"/>
              <p:cNvSpPr>
                <a:spLocks/>
              </p:cNvSpPr>
              <p:nvPr/>
            </p:nvSpPr>
            <p:spPr bwMode="auto">
              <a:xfrm>
                <a:off x="3329" y="1511"/>
                <a:ext cx="7" cy="4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45" name="Freeform 57"/>
              <p:cNvSpPr>
                <a:spLocks/>
              </p:cNvSpPr>
              <p:nvPr/>
            </p:nvSpPr>
            <p:spPr bwMode="auto">
              <a:xfrm>
                <a:off x="3338" y="1629"/>
                <a:ext cx="10" cy="5"/>
              </a:xfrm>
              <a:custGeom>
                <a:avLst/>
                <a:gdLst>
                  <a:gd name="T0" fmla="*/ 0 w 4"/>
                  <a:gd name="T1" fmla="*/ 1 h 2"/>
                  <a:gd name="T2" fmla="*/ 2 w 4"/>
                  <a:gd name="T3" fmla="*/ 2 h 2"/>
                  <a:gd name="T4" fmla="*/ 4 w 4"/>
                  <a:gd name="T5" fmla="*/ 1 h 2"/>
                  <a:gd name="T6" fmla="*/ 0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46" name="Freeform 58"/>
              <p:cNvSpPr>
                <a:spLocks/>
              </p:cNvSpPr>
              <p:nvPr/>
            </p:nvSpPr>
            <p:spPr bwMode="auto">
              <a:xfrm>
                <a:off x="3355" y="1532"/>
                <a:ext cx="7" cy="2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47" name="Freeform 59"/>
              <p:cNvSpPr>
                <a:spLocks/>
              </p:cNvSpPr>
              <p:nvPr/>
            </p:nvSpPr>
            <p:spPr bwMode="auto">
              <a:xfrm>
                <a:off x="3362" y="1537"/>
                <a:ext cx="12" cy="5"/>
              </a:xfrm>
              <a:custGeom>
                <a:avLst/>
                <a:gdLst>
                  <a:gd name="T0" fmla="*/ 1 w 5"/>
                  <a:gd name="T1" fmla="*/ 2 h 2"/>
                  <a:gd name="T2" fmla="*/ 5 w 5"/>
                  <a:gd name="T3" fmla="*/ 1 h 2"/>
                  <a:gd name="T4" fmla="*/ 0 w 5"/>
                  <a:gd name="T5" fmla="*/ 2 h 2"/>
                  <a:gd name="T6" fmla="*/ 1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1" y="2"/>
                    </a:moveTo>
                    <a:cubicBezTo>
                      <a:pt x="3" y="2"/>
                      <a:pt x="3" y="2"/>
                      <a:pt x="5" y="1"/>
                    </a:cubicBezTo>
                    <a:cubicBezTo>
                      <a:pt x="3" y="1"/>
                      <a:pt x="1" y="0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48" name="Freeform 60"/>
              <p:cNvSpPr>
                <a:spLocks/>
              </p:cNvSpPr>
              <p:nvPr/>
            </p:nvSpPr>
            <p:spPr bwMode="auto">
              <a:xfrm>
                <a:off x="3369" y="1506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49" name="Freeform 61"/>
              <p:cNvSpPr>
                <a:spLocks/>
              </p:cNvSpPr>
              <p:nvPr/>
            </p:nvSpPr>
            <p:spPr bwMode="auto">
              <a:xfrm>
                <a:off x="3362" y="1544"/>
                <a:ext cx="40" cy="14"/>
              </a:xfrm>
              <a:custGeom>
                <a:avLst/>
                <a:gdLst>
                  <a:gd name="T0" fmla="*/ 9 w 17"/>
                  <a:gd name="T1" fmla="*/ 5 h 6"/>
                  <a:gd name="T2" fmla="*/ 14 w 17"/>
                  <a:gd name="T3" fmla="*/ 3 h 6"/>
                  <a:gd name="T4" fmla="*/ 0 w 17"/>
                  <a:gd name="T5" fmla="*/ 3 h 6"/>
                  <a:gd name="T6" fmla="*/ 5 w 17"/>
                  <a:gd name="T7" fmla="*/ 5 h 6"/>
                  <a:gd name="T8" fmla="*/ 9 w 17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9" y="5"/>
                    </a:moveTo>
                    <a:cubicBezTo>
                      <a:pt x="10" y="5"/>
                      <a:pt x="17" y="5"/>
                      <a:pt x="14" y="3"/>
                    </a:cubicBezTo>
                    <a:cubicBezTo>
                      <a:pt x="12" y="0"/>
                      <a:pt x="3" y="2"/>
                      <a:pt x="0" y="3"/>
                    </a:cubicBezTo>
                    <a:cubicBezTo>
                      <a:pt x="2" y="3"/>
                      <a:pt x="3" y="3"/>
                      <a:pt x="5" y="5"/>
                    </a:cubicBezTo>
                    <a:cubicBezTo>
                      <a:pt x="5" y="6"/>
                      <a:pt x="7" y="5"/>
                      <a:pt x="9" y="5"/>
                    </a:cubicBezTo>
                    <a:close/>
                  </a:path>
                </a:pathLst>
              </a:custGeom>
              <a:grpFill/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50" name="Freeform 62"/>
              <p:cNvSpPr>
                <a:spLocks/>
              </p:cNvSpPr>
              <p:nvPr/>
            </p:nvSpPr>
            <p:spPr bwMode="auto">
              <a:xfrm>
                <a:off x="3369" y="150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51" name="Freeform 63"/>
              <p:cNvSpPr>
                <a:spLocks/>
              </p:cNvSpPr>
              <p:nvPr/>
            </p:nvSpPr>
            <p:spPr bwMode="auto">
              <a:xfrm>
                <a:off x="3374" y="1556"/>
                <a:ext cx="66" cy="19"/>
              </a:xfrm>
              <a:custGeom>
                <a:avLst/>
                <a:gdLst>
                  <a:gd name="T0" fmla="*/ 22 w 28"/>
                  <a:gd name="T1" fmla="*/ 3 h 8"/>
                  <a:gd name="T2" fmla="*/ 16 w 28"/>
                  <a:gd name="T3" fmla="*/ 1 h 8"/>
                  <a:gd name="T4" fmla="*/ 18 w 28"/>
                  <a:gd name="T5" fmla="*/ 1 h 8"/>
                  <a:gd name="T6" fmla="*/ 10 w 28"/>
                  <a:gd name="T7" fmla="*/ 0 h 8"/>
                  <a:gd name="T8" fmla="*/ 0 w 28"/>
                  <a:gd name="T9" fmla="*/ 1 h 8"/>
                  <a:gd name="T10" fmla="*/ 5 w 28"/>
                  <a:gd name="T11" fmla="*/ 2 h 8"/>
                  <a:gd name="T12" fmla="*/ 3 w 28"/>
                  <a:gd name="T13" fmla="*/ 5 h 8"/>
                  <a:gd name="T14" fmla="*/ 0 w 28"/>
                  <a:gd name="T15" fmla="*/ 6 h 8"/>
                  <a:gd name="T16" fmla="*/ 13 w 28"/>
                  <a:gd name="T17" fmla="*/ 6 h 8"/>
                  <a:gd name="T18" fmla="*/ 11 w 28"/>
                  <a:gd name="T19" fmla="*/ 7 h 8"/>
                  <a:gd name="T20" fmla="*/ 16 w 28"/>
                  <a:gd name="T21" fmla="*/ 7 h 8"/>
                  <a:gd name="T22" fmla="*/ 21 w 28"/>
                  <a:gd name="T23" fmla="*/ 6 h 8"/>
                  <a:gd name="T24" fmla="*/ 28 w 28"/>
                  <a:gd name="T25" fmla="*/ 4 h 8"/>
                  <a:gd name="T26" fmla="*/ 22 w 28"/>
                  <a:gd name="T2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8">
                    <a:moveTo>
                      <a:pt x="22" y="3"/>
                    </a:moveTo>
                    <a:cubicBezTo>
                      <a:pt x="20" y="3"/>
                      <a:pt x="18" y="2"/>
                      <a:pt x="16" y="1"/>
                    </a:cubicBezTo>
                    <a:cubicBezTo>
                      <a:pt x="17" y="1"/>
                      <a:pt x="17" y="1"/>
                      <a:pt x="18" y="1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7" y="0"/>
                      <a:pt x="3" y="0"/>
                      <a:pt x="0" y="1"/>
                    </a:cubicBezTo>
                    <a:cubicBezTo>
                      <a:pt x="1" y="1"/>
                      <a:pt x="3" y="2"/>
                      <a:pt x="5" y="2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2" y="6"/>
                      <a:pt x="0" y="5"/>
                      <a:pt x="0" y="6"/>
                    </a:cubicBezTo>
                    <a:cubicBezTo>
                      <a:pt x="4" y="7"/>
                      <a:pt x="9" y="5"/>
                      <a:pt x="13" y="6"/>
                    </a:cubicBezTo>
                    <a:cubicBezTo>
                      <a:pt x="13" y="6"/>
                      <a:pt x="10" y="7"/>
                      <a:pt x="11" y="7"/>
                    </a:cubicBezTo>
                    <a:cubicBezTo>
                      <a:pt x="12" y="8"/>
                      <a:pt x="14" y="7"/>
                      <a:pt x="16" y="7"/>
                    </a:cubicBezTo>
                    <a:cubicBezTo>
                      <a:pt x="18" y="7"/>
                      <a:pt x="19" y="7"/>
                      <a:pt x="21" y="6"/>
                    </a:cubicBezTo>
                    <a:cubicBezTo>
                      <a:pt x="23" y="5"/>
                      <a:pt x="26" y="4"/>
                      <a:pt x="28" y="4"/>
                    </a:cubicBezTo>
                    <a:cubicBezTo>
                      <a:pt x="26" y="3"/>
                      <a:pt x="24" y="2"/>
                      <a:pt x="22" y="3"/>
                    </a:cubicBezTo>
                    <a:close/>
                  </a:path>
                </a:pathLst>
              </a:custGeom>
              <a:grpFill/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52" name="Freeform 64"/>
              <p:cNvSpPr>
                <a:spLocks/>
              </p:cNvSpPr>
              <p:nvPr/>
            </p:nvSpPr>
            <p:spPr bwMode="auto">
              <a:xfrm>
                <a:off x="3468" y="1542"/>
                <a:ext cx="5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53" name="Freeform 65"/>
              <p:cNvSpPr>
                <a:spLocks/>
              </p:cNvSpPr>
              <p:nvPr/>
            </p:nvSpPr>
            <p:spPr bwMode="auto">
              <a:xfrm>
                <a:off x="3487" y="151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2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54" name="Freeform 66"/>
              <p:cNvSpPr>
                <a:spLocks/>
              </p:cNvSpPr>
              <p:nvPr/>
            </p:nvSpPr>
            <p:spPr bwMode="auto">
              <a:xfrm>
                <a:off x="3492" y="1539"/>
                <a:ext cx="26" cy="5"/>
              </a:xfrm>
              <a:custGeom>
                <a:avLst/>
                <a:gdLst>
                  <a:gd name="T0" fmla="*/ 1 w 11"/>
                  <a:gd name="T1" fmla="*/ 2 h 2"/>
                  <a:gd name="T2" fmla="*/ 11 w 11"/>
                  <a:gd name="T3" fmla="*/ 1 h 2"/>
                  <a:gd name="T4" fmla="*/ 0 w 11"/>
                  <a:gd name="T5" fmla="*/ 2 h 2"/>
                  <a:gd name="T6" fmla="*/ 1 w 1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">
                    <a:moveTo>
                      <a:pt x="1" y="2"/>
                    </a:moveTo>
                    <a:cubicBezTo>
                      <a:pt x="4" y="1"/>
                      <a:pt x="8" y="2"/>
                      <a:pt x="11" y="1"/>
                    </a:cubicBezTo>
                    <a:cubicBezTo>
                      <a:pt x="7" y="1"/>
                      <a:pt x="4" y="0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55" name="Freeform 67"/>
              <p:cNvSpPr>
                <a:spLocks/>
              </p:cNvSpPr>
              <p:nvPr/>
            </p:nvSpPr>
            <p:spPr bwMode="auto">
              <a:xfrm>
                <a:off x="3551" y="1513"/>
                <a:ext cx="33" cy="7"/>
              </a:xfrm>
              <a:custGeom>
                <a:avLst/>
                <a:gdLst>
                  <a:gd name="T0" fmla="*/ 0 w 14"/>
                  <a:gd name="T1" fmla="*/ 3 h 3"/>
                  <a:gd name="T2" fmla="*/ 14 w 14"/>
                  <a:gd name="T3" fmla="*/ 1 h 3"/>
                  <a:gd name="T4" fmla="*/ 0 w 1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cubicBezTo>
                      <a:pt x="4" y="2"/>
                      <a:pt x="9" y="2"/>
                      <a:pt x="14" y="1"/>
                    </a:cubicBezTo>
                    <a:cubicBezTo>
                      <a:pt x="10" y="1"/>
                      <a:pt x="4" y="0"/>
                      <a:pt x="0" y="3"/>
                    </a:cubicBezTo>
                    <a:close/>
                  </a:path>
                </a:pathLst>
              </a:custGeom>
              <a:grpFill/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</p:grpSp>
        <p:grpSp>
          <p:nvGrpSpPr>
            <p:cNvPr id="21" name="Group 71"/>
            <p:cNvGrpSpPr>
              <a:grpSpLocks/>
            </p:cNvGrpSpPr>
            <p:nvPr/>
          </p:nvGrpSpPr>
          <p:grpSpPr bwMode="auto">
            <a:xfrm>
              <a:off x="5091572" y="2925633"/>
              <a:ext cx="576000" cy="349200"/>
              <a:chOff x="3094" y="1744"/>
              <a:chExt cx="432" cy="260"/>
            </a:xfrm>
            <a:grpFill/>
          </p:grpSpPr>
          <p:sp>
            <p:nvSpPr>
              <p:cNvPr id="22" name="Freeform 72"/>
              <p:cNvSpPr>
                <a:spLocks noEditPoints="1"/>
              </p:cNvSpPr>
              <p:nvPr/>
            </p:nvSpPr>
            <p:spPr bwMode="auto">
              <a:xfrm>
                <a:off x="3094" y="1744"/>
                <a:ext cx="432" cy="260"/>
              </a:xfrm>
              <a:custGeom>
                <a:avLst/>
                <a:gdLst>
                  <a:gd name="T0" fmla="*/ 2 w 183"/>
                  <a:gd name="T1" fmla="*/ 78 h 110"/>
                  <a:gd name="T2" fmla="*/ 3 w 183"/>
                  <a:gd name="T3" fmla="*/ 96 h 110"/>
                  <a:gd name="T4" fmla="*/ 8 w 183"/>
                  <a:gd name="T5" fmla="*/ 73 h 110"/>
                  <a:gd name="T6" fmla="*/ 19 w 183"/>
                  <a:gd name="T7" fmla="*/ 68 h 110"/>
                  <a:gd name="T8" fmla="*/ 25 w 183"/>
                  <a:gd name="T9" fmla="*/ 67 h 110"/>
                  <a:gd name="T10" fmla="*/ 26 w 183"/>
                  <a:gd name="T11" fmla="*/ 66 h 110"/>
                  <a:gd name="T12" fmla="*/ 44 w 183"/>
                  <a:gd name="T13" fmla="*/ 56 h 110"/>
                  <a:gd name="T14" fmla="*/ 49 w 183"/>
                  <a:gd name="T15" fmla="*/ 47 h 110"/>
                  <a:gd name="T16" fmla="*/ 57 w 183"/>
                  <a:gd name="T17" fmla="*/ 42 h 110"/>
                  <a:gd name="T18" fmla="*/ 60 w 183"/>
                  <a:gd name="T19" fmla="*/ 26 h 110"/>
                  <a:gd name="T20" fmla="*/ 65 w 183"/>
                  <a:gd name="T21" fmla="*/ 25 h 110"/>
                  <a:gd name="T22" fmla="*/ 69 w 183"/>
                  <a:gd name="T23" fmla="*/ 23 h 110"/>
                  <a:gd name="T24" fmla="*/ 81 w 183"/>
                  <a:gd name="T25" fmla="*/ 20 h 110"/>
                  <a:gd name="T26" fmla="*/ 75 w 183"/>
                  <a:gd name="T27" fmla="*/ 25 h 110"/>
                  <a:gd name="T28" fmla="*/ 77 w 183"/>
                  <a:gd name="T29" fmla="*/ 27 h 110"/>
                  <a:gd name="T30" fmla="*/ 83 w 183"/>
                  <a:gd name="T31" fmla="*/ 16 h 110"/>
                  <a:gd name="T32" fmla="*/ 83 w 183"/>
                  <a:gd name="T33" fmla="*/ 21 h 110"/>
                  <a:gd name="T34" fmla="*/ 97 w 183"/>
                  <a:gd name="T35" fmla="*/ 11 h 110"/>
                  <a:gd name="T36" fmla="*/ 101 w 183"/>
                  <a:gd name="T37" fmla="*/ 11 h 110"/>
                  <a:gd name="T38" fmla="*/ 105 w 183"/>
                  <a:gd name="T39" fmla="*/ 9 h 110"/>
                  <a:gd name="T40" fmla="*/ 113 w 183"/>
                  <a:gd name="T41" fmla="*/ 11 h 110"/>
                  <a:gd name="T42" fmla="*/ 120 w 183"/>
                  <a:gd name="T43" fmla="*/ 7 h 110"/>
                  <a:gd name="T44" fmla="*/ 133 w 183"/>
                  <a:gd name="T45" fmla="*/ 7 h 110"/>
                  <a:gd name="T46" fmla="*/ 144 w 183"/>
                  <a:gd name="T47" fmla="*/ 2 h 110"/>
                  <a:gd name="T48" fmla="*/ 163 w 183"/>
                  <a:gd name="T49" fmla="*/ 5 h 110"/>
                  <a:gd name="T50" fmla="*/ 152 w 183"/>
                  <a:gd name="T51" fmla="*/ 7 h 110"/>
                  <a:gd name="T52" fmla="*/ 141 w 183"/>
                  <a:gd name="T53" fmla="*/ 2 h 110"/>
                  <a:gd name="T54" fmla="*/ 125 w 183"/>
                  <a:gd name="T55" fmla="*/ 9 h 110"/>
                  <a:gd name="T56" fmla="*/ 120 w 183"/>
                  <a:gd name="T57" fmla="*/ 13 h 110"/>
                  <a:gd name="T58" fmla="*/ 98 w 183"/>
                  <a:gd name="T59" fmla="*/ 14 h 110"/>
                  <a:gd name="T60" fmla="*/ 89 w 183"/>
                  <a:gd name="T61" fmla="*/ 21 h 110"/>
                  <a:gd name="T62" fmla="*/ 79 w 183"/>
                  <a:gd name="T63" fmla="*/ 25 h 110"/>
                  <a:gd name="T64" fmla="*/ 77 w 183"/>
                  <a:gd name="T65" fmla="*/ 27 h 110"/>
                  <a:gd name="T66" fmla="*/ 73 w 183"/>
                  <a:gd name="T67" fmla="*/ 32 h 110"/>
                  <a:gd name="T68" fmla="*/ 67 w 183"/>
                  <a:gd name="T69" fmla="*/ 35 h 110"/>
                  <a:gd name="T70" fmla="*/ 57 w 183"/>
                  <a:gd name="T71" fmla="*/ 41 h 110"/>
                  <a:gd name="T72" fmla="*/ 53 w 183"/>
                  <a:gd name="T73" fmla="*/ 50 h 110"/>
                  <a:gd name="T74" fmla="*/ 47 w 183"/>
                  <a:gd name="T75" fmla="*/ 53 h 110"/>
                  <a:gd name="T76" fmla="*/ 38 w 183"/>
                  <a:gd name="T77" fmla="*/ 59 h 110"/>
                  <a:gd name="T78" fmla="*/ 46 w 183"/>
                  <a:gd name="T79" fmla="*/ 60 h 110"/>
                  <a:gd name="T80" fmla="*/ 30 w 183"/>
                  <a:gd name="T81" fmla="*/ 65 h 110"/>
                  <a:gd name="T82" fmla="*/ 22 w 183"/>
                  <a:gd name="T83" fmla="*/ 68 h 110"/>
                  <a:gd name="T84" fmla="*/ 19 w 183"/>
                  <a:gd name="T85" fmla="*/ 72 h 110"/>
                  <a:gd name="T86" fmla="*/ 10 w 183"/>
                  <a:gd name="T87" fmla="*/ 77 h 110"/>
                  <a:gd name="T88" fmla="*/ 2 w 183"/>
                  <a:gd name="T89" fmla="*/ 78 h 110"/>
                  <a:gd name="T90" fmla="*/ 1 w 183"/>
                  <a:gd name="T91" fmla="*/ 83 h 110"/>
                  <a:gd name="T92" fmla="*/ 7 w 183"/>
                  <a:gd name="T93" fmla="*/ 85 h 110"/>
                  <a:gd name="T94" fmla="*/ 5 w 183"/>
                  <a:gd name="T95" fmla="*/ 88 h 110"/>
                  <a:gd name="T96" fmla="*/ 15 w 183"/>
                  <a:gd name="T97" fmla="*/ 90 h 110"/>
                  <a:gd name="T98" fmla="*/ 4 w 183"/>
                  <a:gd name="T99" fmla="*/ 98 h 110"/>
                  <a:gd name="T100" fmla="*/ 9 w 183"/>
                  <a:gd name="T101" fmla="*/ 99 h 110"/>
                  <a:gd name="T102" fmla="*/ 16 w 183"/>
                  <a:gd name="T103" fmla="*/ 110 h 110"/>
                  <a:gd name="T104" fmla="*/ 38 w 183"/>
                  <a:gd name="T105" fmla="*/ 101 h 110"/>
                  <a:gd name="T106" fmla="*/ 47 w 183"/>
                  <a:gd name="T107" fmla="*/ 98 h 110"/>
                  <a:gd name="T108" fmla="*/ 50 w 183"/>
                  <a:gd name="T109" fmla="*/ 66 h 110"/>
                  <a:gd name="T110" fmla="*/ 78 w 183"/>
                  <a:gd name="T111" fmla="*/ 32 h 110"/>
                  <a:gd name="T112" fmla="*/ 131 w 183"/>
                  <a:gd name="T113" fmla="*/ 21 h 110"/>
                  <a:gd name="T114" fmla="*/ 167 w 183"/>
                  <a:gd name="T115" fmla="*/ 19 h 110"/>
                  <a:gd name="T116" fmla="*/ 169 w 183"/>
                  <a:gd name="T117" fmla="*/ 10 h 110"/>
                  <a:gd name="T118" fmla="*/ 7 w 183"/>
                  <a:gd name="T119" fmla="*/ 78 h 110"/>
                  <a:gd name="T120" fmla="*/ 8 w 183"/>
                  <a:gd name="T121" fmla="*/ 103 h 110"/>
                  <a:gd name="T122" fmla="*/ 60 w 183"/>
                  <a:gd name="T123" fmla="*/ 43 h 110"/>
                  <a:gd name="T124" fmla="*/ 175 w 183"/>
                  <a:gd name="T125" fmla="*/ 1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" h="110">
                    <a:moveTo>
                      <a:pt x="0" y="85"/>
                    </a:moveTo>
                    <a:cubicBezTo>
                      <a:pt x="0" y="85"/>
                      <a:pt x="0" y="84"/>
                      <a:pt x="0" y="84"/>
                    </a:cubicBezTo>
                    <a:cubicBezTo>
                      <a:pt x="0" y="85"/>
                      <a:pt x="0" y="85"/>
                      <a:pt x="0" y="85"/>
                    </a:cubicBezTo>
                    <a:close/>
                    <a:moveTo>
                      <a:pt x="0" y="91"/>
                    </a:moveTo>
                    <a:cubicBezTo>
                      <a:pt x="0" y="91"/>
                      <a:pt x="0" y="91"/>
                      <a:pt x="0" y="92"/>
                    </a:cubicBezTo>
                    <a:cubicBezTo>
                      <a:pt x="1" y="92"/>
                      <a:pt x="2" y="91"/>
                      <a:pt x="1" y="91"/>
                    </a:cubicBezTo>
                    <a:cubicBezTo>
                      <a:pt x="1" y="91"/>
                      <a:pt x="0" y="91"/>
                      <a:pt x="0" y="91"/>
                    </a:cubicBezTo>
                    <a:close/>
                    <a:moveTo>
                      <a:pt x="1" y="90"/>
                    </a:moveTo>
                    <a:cubicBezTo>
                      <a:pt x="1" y="90"/>
                      <a:pt x="1" y="90"/>
                      <a:pt x="0" y="90"/>
                    </a:cubicBezTo>
                    <a:cubicBezTo>
                      <a:pt x="1" y="90"/>
                      <a:pt x="1" y="90"/>
                      <a:pt x="1" y="90"/>
                    </a:cubicBezTo>
                    <a:close/>
                    <a:moveTo>
                      <a:pt x="0" y="77"/>
                    </a:moveTo>
                    <a:cubicBezTo>
                      <a:pt x="1" y="78"/>
                      <a:pt x="1" y="78"/>
                      <a:pt x="2" y="78"/>
                    </a:cubicBezTo>
                    <a:cubicBezTo>
                      <a:pt x="2" y="77"/>
                      <a:pt x="1" y="77"/>
                      <a:pt x="0" y="77"/>
                    </a:cubicBezTo>
                    <a:close/>
                    <a:moveTo>
                      <a:pt x="2" y="99"/>
                    </a:moveTo>
                    <a:cubicBezTo>
                      <a:pt x="2" y="99"/>
                      <a:pt x="2" y="99"/>
                      <a:pt x="2" y="99"/>
                    </a:cubicBezTo>
                    <a:cubicBezTo>
                      <a:pt x="2" y="100"/>
                      <a:pt x="2" y="101"/>
                      <a:pt x="2" y="101"/>
                    </a:cubicBezTo>
                    <a:cubicBezTo>
                      <a:pt x="2" y="100"/>
                      <a:pt x="2" y="99"/>
                      <a:pt x="2" y="99"/>
                    </a:cubicBezTo>
                    <a:close/>
                    <a:moveTo>
                      <a:pt x="3" y="97"/>
                    </a:moveTo>
                    <a:cubicBezTo>
                      <a:pt x="2" y="96"/>
                      <a:pt x="2" y="96"/>
                      <a:pt x="2" y="96"/>
                    </a:cubicBezTo>
                    <a:cubicBezTo>
                      <a:pt x="1" y="96"/>
                      <a:pt x="2" y="97"/>
                      <a:pt x="2" y="98"/>
                    </a:cubicBezTo>
                    <a:cubicBezTo>
                      <a:pt x="2" y="97"/>
                      <a:pt x="2" y="97"/>
                      <a:pt x="3" y="97"/>
                    </a:cubicBezTo>
                    <a:close/>
                    <a:moveTo>
                      <a:pt x="3" y="96"/>
                    </a:moveTo>
                    <a:cubicBezTo>
                      <a:pt x="5" y="96"/>
                      <a:pt x="4" y="94"/>
                      <a:pt x="2" y="94"/>
                    </a:cubicBezTo>
                    <a:cubicBezTo>
                      <a:pt x="2" y="95"/>
                      <a:pt x="2" y="96"/>
                      <a:pt x="3" y="96"/>
                    </a:cubicBezTo>
                    <a:close/>
                    <a:moveTo>
                      <a:pt x="5" y="94"/>
                    </a:moveTo>
                    <a:cubicBezTo>
                      <a:pt x="5" y="93"/>
                      <a:pt x="4" y="93"/>
                      <a:pt x="4" y="94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4" y="94"/>
                      <a:pt x="5" y="95"/>
                      <a:pt x="5" y="94"/>
                    </a:cubicBezTo>
                    <a:close/>
                    <a:moveTo>
                      <a:pt x="6" y="75"/>
                    </a:moveTo>
                    <a:cubicBezTo>
                      <a:pt x="5" y="75"/>
                      <a:pt x="5" y="74"/>
                      <a:pt x="5" y="75"/>
                    </a:cubicBezTo>
                    <a:cubicBezTo>
                      <a:pt x="5" y="76"/>
                      <a:pt x="6" y="76"/>
                      <a:pt x="6" y="75"/>
                    </a:cubicBezTo>
                    <a:close/>
                    <a:moveTo>
                      <a:pt x="8" y="74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7" y="74"/>
                      <a:pt x="7" y="75"/>
                      <a:pt x="7" y="75"/>
                    </a:cubicBezTo>
                    <a:cubicBezTo>
                      <a:pt x="8" y="74"/>
                      <a:pt x="8" y="74"/>
                      <a:pt x="8" y="74"/>
                    </a:cubicBezTo>
                    <a:close/>
                    <a:moveTo>
                      <a:pt x="8" y="73"/>
                    </a:moveTo>
                    <a:cubicBezTo>
                      <a:pt x="9" y="73"/>
                      <a:pt x="9" y="73"/>
                      <a:pt x="10" y="74"/>
                    </a:cubicBezTo>
                    <a:cubicBezTo>
                      <a:pt x="9" y="73"/>
                      <a:pt x="9" y="73"/>
                      <a:pt x="8" y="73"/>
                    </a:cubicBezTo>
                    <a:close/>
                    <a:moveTo>
                      <a:pt x="14" y="71"/>
                    </a:moveTo>
                    <a:cubicBezTo>
                      <a:pt x="12" y="71"/>
                      <a:pt x="12" y="71"/>
                      <a:pt x="12" y="71"/>
                    </a:cubicBezTo>
                    <a:cubicBezTo>
                      <a:pt x="13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1"/>
                    </a:cubicBezTo>
                    <a:close/>
                    <a:moveTo>
                      <a:pt x="14" y="70"/>
                    </a:moveTo>
                    <a:cubicBezTo>
                      <a:pt x="14" y="70"/>
                      <a:pt x="14" y="70"/>
                      <a:pt x="13" y="70"/>
                    </a:cubicBezTo>
                    <a:cubicBezTo>
                      <a:pt x="14" y="71"/>
                      <a:pt x="14" y="70"/>
                      <a:pt x="14" y="70"/>
                    </a:cubicBezTo>
                    <a:close/>
                    <a:moveTo>
                      <a:pt x="19" y="69"/>
                    </a:move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9"/>
                      <a:pt x="19" y="69"/>
                      <a:pt x="18" y="68"/>
                    </a:cubicBezTo>
                    <a:cubicBezTo>
                      <a:pt x="18" y="69"/>
                      <a:pt x="18" y="69"/>
                      <a:pt x="19" y="69"/>
                    </a:cubicBezTo>
                    <a:close/>
                    <a:moveTo>
                      <a:pt x="23" y="65"/>
                    </a:moveTo>
                    <a:cubicBezTo>
                      <a:pt x="22" y="65"/>
                      <a:pt x="21" y="65"/>
                      <a:pt x="20" y="65"/>
                    </a:cubicBezTo>
                    <a:cubicBezTo>
                      <a:pt x="21" y="66"/>
                      <a:pt x="22" y="66"/>
                      <a:pt x="23" y="65"/>
                    </a:cubicBezTo>
                    <a:close/>
                    <a:moveTo>
                      <a:pt x="21" y="67"/>
                    </a:moveTo>
                    <a:cubicBezTo>
                      <a:pt x="22" y="67"/>
                      <a:pt x="22" y="67"/>
                      <a:pt x="22" y="67"/>
                    </a:cubicBezTo>
                    <a:cubicBezTo>
                      <a:pt x="22" y="67"/>
                      <a:pt x="22" y="67"/>
                      <a:pt x="23" y="67"/>
                    </a:cubicBezTo>
                    <a:cubicBezTo>
                      <a:pt x="22" y="67"/>
                      <a:pt x="22" y="67"/>
                      <a:pt x="21" y="67"/>
                    </a:cubicBezTo>
                    <a:close/>
                    <a:moveTo>
                      <a:pt x="25" y="67"/>
                    </a:moveTo>
                    <a:cubicBezTo>
                      <a:pt x="25" y="66"/>
                      <a:pt x="24" y="66"/>
                      <a:pt x="23" y="67"/>
                    </a:cubicBezTo>
                    <a:cubicBezTo>
                      <a:pt x="24" y="67"/>
                      <a:pt x="25" y="67"/>
                      <a:pt x="25" y="67"/>
                    </a:cubicBezTo>
                    <a:close/>
                    <a:moveTo>
                      <a:pt x="29" y="64"/>
                    </a:moveTo>
                    <a:cubicBezTo>
                      <a:pt x="28" y="64"/>
                      <a:pt x="28" y="64"/>
                      <a:pt x="27" y="64"/>
                    </a:cubicBezTo>
                    <a:cubicBezTo>
                      <a:pt x="26" y="64"/>
                      <a:pt x="25" y="64"/>
                      <a:pt x="26" y="65"/>
                    </a:cubicBezTo>
                    <a:cubicBezTo>
                      <a:pt x="25" y="65"/>
                      <a:pt x="25" y="64"/>
                      <a:pt x="24" y="65"/>
                    </a:cubicBezTo>
                    <a:cubicBezTo>
                      <a:pt x="25" y="66"/>
                      <a:pt x="29" y="65"/>
                      <a:pt x="29" y="64"/>
                    </a:cubicBezTo>
                    <a:close/>
                    <a:moveTo>
                      <a:pt x="28" y="63"/>
                    </a:moveTo>
                    <a:cubicBezTo>
                      <a:pt x="27" y="62"/>
                      <a:pt x="25" y="63"/>
                      <a:pt x="24" y="63"/>
                    </a:cubicBezTo>
                    <a:cubicBezTo>
                      <a:pt x="25" y="63"/>
                      <a:pt x="26" y="64"/>
                      <a:pt x="28" y="63"/>
                    </a:cubicBezTo>
                    <a:close/>
                    <a:moveTo>
                      <a:pt x="26" y="66"/>
                    </a:moveTo>
                    <a:cubicBezTo>
                      <a:pt x="26" y="65"/>
                      <a:pt x="26" y="65"/>
                      <a:pt x="26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5"/>
                      <a:pt x="25" y="66"/>
                      <a:pt x="26" y="66"/>
                    </a:cubicBezTo>
                    <a:close/>
                    <a:moveTo>
                      <a:pt x="41" y="53"/>
                    </a:moveTo>
                    <a:cubicBezTo>
                      <a:pt x="42" y="53"/>
                      <a:pt x="42" y="53"/>
                      <a:pt x="43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53"/>
                      <a:pt x="42" y="53"/>
                      <a:pt x="41" y="53"/>
                    </a:cubicBezTo>
                    <a:close/>
                    <a:moveTo>
                      <a:pt x="42" y="53"/>
                    </a:moveTo>
                    <a:cubicBezTo>
                      <a:pt x="43" y="53"/>
                      <a:pt x="44" y="54"/>
                      <a:pt x="44" y="53"/>
                    </a:cubicBezTo>
                    <a:cubicBezTo>
                      <a:pt x="44" y="52"/>
                      <a:pt x="43" y="53"/>
                      <a:pt x="42" y="53"/>
                    </a:cubicBezTo>
                    <a:close/>
                    <a:moveTo>
                      <a:pt x="44" y="57"/>
                    </a:moveTo>
                    <a:cubicBezTo>
                      <a:pt x="45" y="57"/>
                      <a:pt x="45" y="57"/>
                      <a:pt x="45" y="57"/>
                    </a:cubicBezTo>
                    <a:cubicBezTo>
                      <a:pt x="44" y="56"/>
                      <a:pt x="44" y="56"/>
                      <a:pt x="44" y="55"/>
                    </a:cubicBezTo>
                    <a:cubicBezTo>
                      <a:pt x="43" y="56"/>
                      <a:pt x="44" y="57"/>
                      <a:pt x="44" y="57"/>
                    </a:cubicBezTo>
                    <a:close/>
                    <a:moveTo>
                      <a:pt x="44" y="56"/>
                    </a:move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6"/>
                    </a:cubicBezTo>
                    <a:close/>
                    <a:moveTo>
                      <a:pt x="46" y="56"/>
                    </a:move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6"/>
                      <a:pt x="45" y="56"/>
                      <a:pt x="46" y="56"/>
                    </a:cubicBezTo>
                    <a:close/>
                    <a:moveTo>
                      <a:pt x="48" y="52"/>
                    </a:moveTo>
                    <a:cubicBezTo>
                      <a:pt x="47" y="51"/>
                      <a:pt x="47" y="52"/>
                      <a:pt x="46" y="52"/>
                    </a:cubicBezTo>
                    <a:cubicBezTo>
                      <a:pt x="47" y="52"/>
                      <a:pt x="47" y="52"/>
                      <a:pt x="48" y="52"/>
                    </a:cubicBezTo>
                    <a:close/>
                    <a:moveTo>
                      <a:pt x="49" y="47"/>
                    </a:moveTo>
                    <a:cubicBezTo>
                      <a:pt x="49" y="46"/>
                      <a:pt x="48" y="46"/>
                      <a:pt x="48" y="47"/>
                    </a:cubicBezTo>
                    <a:cubicBezTo>
                      <a:pt x="49" y="47"/>
                      <a:pt x="49" y="47"/>
                      <a:pt x="49" y="47"/>
                    </a:cubicBezTo>
                    <a:close/>
                    <a:moveTo>
                      <a:pt x="52" y="45"/>
                    </a:moveTo>
                    <a:cubicBezTo>
                      <a:pt x="53" y="45"/>
                      <a:pt x="53" y="45"/>
                      <a:pt x="53" y="45"/>
                    </a:cubicBezTo>
                    <a:cubicBezTo>
                      <a:pt x="54" y="45"/>
                      <a:pt x="55" y="44"/>
                      <a:pt x="56" y="44"/>
                    </a:cubicBezTo>
                    <a:cubicBezTo>
                      <a:pt x="54" y="44"/>
                      <a:pt x="53" y="44"/>
                      <a:pt x="52" y="45"/>
                    </a:cubicBezTo>
                    <a:close/>
                    <a:moveTo>
                      <a:pt x="54" y="43"/>
                    </a:moveTo>
                    <a:cubicBezTo>
                      <a:pt x="52" y="41"/>
                      <a:pt x="53" y="45"/>
                      <a:pt x="54" y="43"/>
                    </a:cubicBezTo>
                    <a:cubicBezTo>
                      <a:pt x="54" y="43"/>
                      <a:pt x="54" y="43"/>
                      <a:pt x="54" y="43"/>
                    </a:cubicBezTo>
                    <a:close/>
                    <a:moveTo>
                      <a:pt x="58" y="27"/>
                    </a:moveTo>
                    <a:cubicBezTo>
                      <a:pt x="57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8"/>
                    </a:cubicBezTo>
                    <a:cubicBezTo>
                      <a:pt x="57" y="28"/>
                      <a:pt x="58" y="27"/>
                      <a:pt x="58" y="27"/>
                    </a:cubicBezTo>
                    <a:close/>
                    <a:moveTo>
                      <a:pt x="57" y="42"/>
                    </a:moveTo>
                    <a:cubicBezTo>
                      <a:pt x="56" y="41"/>
                      <a:pt x="56" y="42"/>
                      <a:pt x="56" y="42"/>
                    </a:cubicBezTo>
                    <a:cubicBezTo>
                      <a:pt x="57" y="42"/>
                      <a:pt x="57" y="42"/>
                      <a:pt x="57" y="42"/>
                    </a:cubicBezTo>
                    <a:close/>
                    <a:moveTo>
                      <a:pt x="58" y="27"/>
                    </a:moveTo>
                    <a:cubicBezTo>
                      <a:pt x="58" y="27"/>
                      <a:pt x="59" y="27"/>
                      <a:pt x="60" y="26"/>
                    </a:cubicBezTo>
                    <a:cubicBezTo>
                      <a:pt x="59" y="26"/>
                      <a:pt x="58" y="27"/>
                      <a:pt x="58" y="27"/>
                    </a:cubicBezTo>
                    <a:close/>
                    <a:moveTo>
                      <a:pt x="58" y="37"/>
                    </a:moveTo>
                    <a:cubicBezTo>
                      <a:pt x="59" y="37"/>
                      <a:pt x="60" y="37"/>
                      <a:pt x="61" y="37"/>
                    </a:cubicBezTo>
                    <a:cubicBezTo>
                      <a:pt x="60" y="37"/>
                      <a:pt x="59" y="37"/>
                      <a:pt x="58" y="37"/>
                    </a:cubicBezTo>
                    <a:close/>
                    <a:moveTo>
                      <a:pt x="64" y="25"/>
                    </a:moveTo>
                    <a:cubicBezTo>
                      <a:pt x="64" y="25"/>
                      <a:pt x="64" y="25"/>
                      <a:pt x="63" y="25"/>
                    </a:cubicBezTo>
                    <a:cubicBezTo>
                      <a:pt x="62" y="25"/>
                      <a:pt x="61" y="25"/>
                      <a:pt x="61" y="25"/>
                    </a:cubicBezTo>
                    <a:cubicBezTo>
                      <a:pt x="61" y="26"/>
                      <a:pt x="61" y="26"/>
                      <a:pt x="60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1" y="26"/>
                      <a:pt x="64" y="27"/>
                      <a:pt x="64" y="25"/>
                    </a:cubicBezTo>
                    <a:close/>
                    <a:moveTo>
                      <a:pt x="64" y="24"/>
                    </a:moveTo>
                    <a:cubicBezTo>
                      <a:pt x="64" y="25"/>
                      <a:pt x="64" y="25"/>
                      <a:pt x="65" y="25"/>
                    </a:cubicBezTo>
                    <a:cubicBezTo>
                      <a:pt x="64" y="24"/>
                      <a:pt x="64" y="24"/>
                      <a:pt x="64" y="24"/>
                    </a:cubicBezTo>
                    <a:close/>
                    <a:moveTo>
                      <a:pt x="65" y="34"/>
                    </a:move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5"/>
                      <a:pt x="65" y="35"/>
                      <a:pt x="65" y="34"/>
                    </a:cubicBezTo>
                    <a:close/>
                    <a:moveTo>
                      <a:pt x="71" y="23"/>
                    </a:moveTo>
                    <a:cubicBezTo>
                      <a:pt x="70" y="23"/>
                      <a:pt x="69" y="24"/>
                      <a:pt x="69" y="24"/>
                    </a:cubicBezTo>
                    <a:cubicBezTo>
                      <a:pt x="69" y="22"/>
                      <a:pt x="66" y="25"/>
                      <a:pt x="65" y="25"/>
                    </a:cubicBezTo>
                    <a:cubicBezTo>
                      <a:pt x="67" y="27"/>
                      <a:pt x="70" y="25"/>
                      <a:pt x="71" y="23"/>
                    </a:cubicBezTo>
                    <a:close/>
                    <a:moveTo>
                      <a:pt x="71" y="21"/>
                    </a:moveTo>
                    <a:cubicBezTo>
                      <a:pt x="70" y="21"/>
                      <a:pt x="69" y="21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71" y="22"/>
                      <a:pt x="72" y="22"/>
                      <a:pt x="73" y="21"/>
                    </a:cubicBezTo>
                    <a:cubicBezTo>
                      <a:pt x="72" y="21"/>
                      <a:pt x="72" y="21"/>
                      <a:pt x="72" y="20"/>
                    </a:cubicBezTo>
                    <a:cubicBezTo>
                      <a:pt x="73" y="20"/>
                      <a:pt x="71" y="19"/>
                      <a:pt x="71" y="19"/>
                    </a:cubicBezTo>
                    <a:cubicBezTo>
                      <a:pt x="71" y="20"/>
                      <a:pt x="71" y="20"/>
                      <a:pt x="70" y="20"/>
                    </a:cubicBezTo>
                    <a:cubicBezTo>
                      <a:pt x="69" y="20"/>
                      <a:pt x="67" y="21"/>
                      <a:pt x="67" y="21"/>
                    </a:cubicBezTo>
                    <a:cubicBezTo>
                      <a:pt x="67" y="23"/>
                      <a:pt x="69" y="20"/>
                      <a:pt x="71" y="21"/>
                    </a:cubicBezTo>
                    <a:close/>
                    <a:moveTo>
                      <a:pt x="67" y="23"/>
                    </a:moveTo>
                    <a:cubicBezTo>
                      <a:pt x="68" y="23"/>
                      <a:pt x="68" y="23"/>
                      <a:pt x="69" y="23"/>
                    </a:cubicBezTo>
                    <a:cubicBezTo>
                      <a:pt x="69" y="23"/>
                      <a:pt x="69" y="23"/>
                      <a:pt x="70" y="22"/>
                    </a:cubicBezTo>
                    <a:cubicBezTo>
                      <a:pt x="69" y="22"/>
                      <a:pt x="68" y="22"/>
                      <a:pt x="67" y="23"/>
                    </a:cubicBezTo>
                    <a:close/>
                    <a:moveTo>
                      <a:pt x="69" y="20"/>
                    </a:move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69" y="20"/>
                    </a:cubicBezTo>
                    <a:close/>
                    <a:moveTo>
                      <a:pt x="69" y="26"/>
                    </a:moveTo>
                    <a:cubicBezTo>
                      <a:pt x="69" y="25"/>
                      <a:pt x="69" y="25"/>
                      <a:pt x="70" y="25"/>
                    </a:cubicBezTo>
                    <a:cubicBezTo>
                      <a:pt x="69" y="25"/>
                      <a:pt x="69" y="25"/>
                      <a:pt x="69" y="26"/>
                    </a:cubicBezTo>
                    <a:close/>
                    <a:moveTo>
                      <a:pt x="70" y="28"/>
                    </a:moveTo>
                    <a:cubicBezTo>
                      <a:pt x="71" y="28"/>
                      <a:pt x="71" y="27"/>
                      <a:pt x="72" y="27"/>
                    </a:cubicBezTo>
                    <a:cubicBezTo>
                      <a:pt x="72" y="27"/>
                      <a:pt x="70" y="27"/>
                      <a:pt x="70" y="28"/>
                    </a:cubicBezTo>
                    <a:close/>
                    <a:moveTo>
                      <a:pt x="81" y="20"/>
                    </a:moveTo>
                    <a:cubicBezTo>
                      <a:pt x="81" y="20"/>
                      <a:pt x="79" y="20"/>
                      <a:pt x="79" y="20"/>
                    </a:cubicBezTo>
                    <a:cubicBezTo>
                      <a:pt x="78" y="21"/>
                      <a:pt x="77" y="21"/>
                      <a:pt x="75" y="23"/>
                    </a:cubicBezTo>
                    <a:cubicBezTo>
                      <a:pt x="75" y="22"/>
                      <a:pt x="78" y="20"/>
                      <a:pt x="76" y="21"/>
                    </a:cubicBezTo>
                    <a:cubicBezTo>
                      <a:pt x="77" y="20"/>
                      <a:pt x="77" y="19"/>
                      <a:pt x="75" y="20"/>
                    </a:cubicBezTo>
                    <a:cubicBezTo>
                      <a:pt x="75" y="20"/>
                      <a:pt x="74" y="21"/>
                      <a:pt x="75" y="21"/>
                    </a:cubicBezTo>
                    <a:cubicBezTo>
                      <a:pt x="75" y="21"/>
                      <a:pt x="74" y="21"/>
                      <a:pt x="73" y="21"/>
                    </a:cubicBezTo>
                    <a:cubicBezTo>
                      <a:pt x="73" y="21"/>
                      <a:pt x="73" y="22"/>
                      <a:pt x="74" y="22"/>
                    </a:cubicBezTo>
                    <a:cubicBezTo>
                      <a:pt x="73" y="22"/>
                      <a:pt x="72" y="22"/>
                      <a:pt x="72" y="22"/>
                    </a:cubicBezTo>
                    <a:cubicBezTo>
                      <a:pt x="72" y="23"/>
                      <a:pt x="71" y="24"/>
                      <a:pt x="71" y="25"/>
                    </a:cubicBezTo>
                    <a:cubicBezTo>
                      <a:pt x="72" y="24"/>
                      <a:pt x="73" y="24"/>
                      <a:pt x="74" y="23"/>
                    </a:cubicBezTo>
                    <a:cubicBezTo>
                      <a:pt x="74" y="24"/>
                      <a:pt x="73" y="24"/>
                      <a:pt x="73" y="24"/>
                    </a:cubicBezTo>
                    <a:cubicBezTo>
                      <a:pt x="74" y="25"/>
                      <a:pt x="75" y="25"/>
                      <a:pt x="75" y="25"/>
                    </a:cubicBezTo>
                    <a:cubicBezTo>
                      <a:pt x="75" y="25"/>
                      <a:pt x="76" y="24"/>
                      <a:pt x="77" y="23"/>
                    </a:cubicBezTo>
                    <a:cubicBezTo>
                      <a:pt x="76" y="25"/>
                      <a:pt x="78" y="23"/>
                      <a:pt x="78" y="23"/>
                    </a:cubicBezTo>
                    <a:cubicBezTo>
                      <a:pt x="78" y="22"/>
                      <a:pt x="79" y="23"/>
                      <a:pt x="80" y="22"/>
                    </a:cubicBezTo>
                    <a:cubicBezTo>
                      <a:pt x="81" y="22"/>
                      <a:pt x="82" y="21"/>
                      <a:pt x="81" y="20"/>
                    </a:cubicBezTo>
                    <a:close/>
                    <a:moveTo>
                      <a:pt x="75" y="19"/>
                    </a:moveTo>
                    <a:cubicBezTo>
                      <a:pt x="76" y="19"/>
                      <a:pt x="78" y="18"/>
                      <a:pt x="78" y="17"/>
                    </a:cubicBezTo>
                    <a:cubicBezTo>
                      <a:pt x="77" y="16"/>
                      <a:pt x="74" y="18"/>
                      <a:pt x="73" y="20"/>
                    </a:cubicBezTo>
                    <a:cubicBezTo>
                      <a:pt x="74" y="20"/>
                      <a:pt x="75" y="20"/>
                      <a:pt x="75" y="19"/>
                    </a:cubicBezTo>
                    <a:close/>
                    <a:moveTo>
                      <a:pt x="77" y="27"/>
                    </a:moveTo>
                    <a:cubicBezTo>
                      <a:pt x="76" y="27"/>
                      <a:pt x="75" y="27"/>
                      <a:pt x="75" y="27"/>
                    </a:cubicBezTo>
                    <a:cubicBezTo>
                      <a:pt x="75" y="27"/>
                      <a:pt x="74" y="27"/>
                      <a:pt x="74" y="27"/>
                    </a:cubicBezTo>
                    <a:cubicBezTo>
                      <a:pt x="75" y="27"/>
                      <a:pt x="75" y="27"/>
                      <a:pt x="77" y="27"/>
                    </a:cubicBezTo>
                    <a:close/>
                    <a:moveTo>
                      <a:pt x="78" y="23"/>
                    </a:moveTo>
                    <a:cubicBezTo>
                      <a:pt x="81" y="25"/>
                      <a:pt x="81" y="21"/>
                      <a:pt x="78" y="23"/>
                    </a:cubicBezTo>
                    <a:close/>
                    <a:moveTo>
                      <a:pt x="80" y="20"/>
                    </a:move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2" y="20"/>
                    </a:cubicBezTo>
                    <a:cubicBezTo>
                      <a:pt x="81" y="20"/>
                      <a:pt x="81" y="20"/>
                      <a:pt x="80" y="20"/>
                    </a:cubicBezTo>
                    <a:close/>
                    <a:moveTo>
                      <a:pt x="91" y="15"/>
                    </a:moveTo>
                    <a:cubicBezTo>
                      <a:pt x="92" y="15"/>
                      <a:pt x="90" y="14"/>
                      <a:pt x="89" y="14"/>
                    </a:cubicBezTo>
                    <a:cubicBezTo>
                      <a:pt x="88" y="14"/>
                      <a:pt x="89" y="15"/>
                      <a:pt x="89" y="14"/>
                    </a:cubicBezTo>
                    <a:cubicBezTo>
                      <a:pt x="89" y="15"/>
                      <a:pt x="86" y="14"/>
                      <a:pt x="86" y="14"/>
                    </a:cubicBezTo>
                    <a:cubicBezTo>
                      <a:pt x="86" y="15"/>
                      <a:pt x="87" y="15"/>
                      <a:pt x="88" y="15"/>
                    </a:cubicBezTo>
                    <a:cubicBezTo>
                      <a:pt x="86" y="16"/>
                      <a:pt x="85" y="15"/>
                      <a:pt x="83" y="16"/>
                    </a:cubicBezTo>
                    <a:cubicBezTo>
                      <a:pt x="84" y="16"/>
                      <a:pt x="84" y="16"/>
                      <a:pt x="84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4" y="17"/>
                      <a:pt x="84" y="17"/>
                      <a:pt x="85" y="17"/>
                    </a:cubicBezTo>
                    <a:cubicBezTo>
                      <a:pt x="85" y="18"/>
                      <a:pt x="84" y="18"/>
                      <a:pt x="83" y="18"/>
                    </a:cubicBezTo>
                    <a:cubicBezTo>
                      <a:pt x="84" y="19"/>
                      <a:pt x="86" y="18"/>
                      <a:pt x="87" y="18"/>
                    </a:cubicBezTo>
                    <a:cubicBezTo>
                      <a:pt x="88" y="17"/>
                      <a:pt x="90" y="18"/>
                      <a:pt x="91" y="18"/>
                    </a:cubicBezTo>
                    <a:cubicBezTo>
                      <a:pt x="90" y="17"/>
                      <a:pt x="90" y="17"/>
                      <a:pt x="91" y="17"/>
                    </a:cubicBezTo>
                    <a:cubicBezTo>
                      <a:pt x="92" y="16"/>
                      <a:pt x="92" y="15"/>
                      <a:pt x="91" y="15"/>
                    </a:cubicBezTo>
                    <a:close/>
                    <a:moveTo>
                      <a:pt x="89" y="14"/>
                    </a:moveTo>
                    <a:cubicBezTo>
                      <a:pt x="89" y="14"/>
                      <a:pt x="89" y="14"/>
                      <a:pt x="88" y="14"/>
                    </a:cubicBezTo>
                    <a:cubicBezTo>
                      <a:pt x="89" y="14"/>
                      <a:pt x="89" y="14"/>
                      <a:pt x="89" y="14"/>
                    </a:cubicBezTo>
                    <a:close/>
                    <a:moveTo>
                      <a:pt x="83" y="21"/>
                    </a:moveTo>
                    <a:cubicBezTo>
                      <a:pt x="83" y="21"/>
                      <a:pt x="84" y="21"/>
                      <a:pt x="85" y="21"/>
                    </a:cubicBezTo>
                    <a:cubicBezTo>
                      <a:pt x="85" y="20"/>
                      <a:pt x="83" y="20"/>
                      <a:pt x="83" y="21"/>
                    </a:cubicBezTo>
                    <a:close/>
                    <a:moveTo>
                      <a:pt x="85" y="20"/>
                    </a:moveTo>
                    <a:cubicBezTo>
                      <a:pt x="86" y="20"/>
                      <a:pt x="86" y="20"/>
                      <a:pt x="87" y="20"/>
                    </a:cubicBezTo>
                    <a:cubicBezTo>
                      <a:pt x="87" y="20"/>
                      <a:pt x="86" y="19"/>
                      <a:pt x="85" y="20"/>
                    </a:cubicBezTo>
                    <a:close/>
                    <a:moveTo>
                      <a:pt x="96" y="11"/>
                    </a:moveTo>
                    <a:cubicBezTo>
                      <a:pt x="97" y="10"/>
                      <a:pt x="97" y="10"/>
                      <a:pt x="98" y="10"/>
                    </a:cubicBezTo>
                    <a:cubicBezTo>
                      <a:pt x="97" y="10"/>
                      <a:pt x="97" y="10"/>
                      <a:pt x="96" y="10"/>
                    </a:cubicBezTo>
                    <a:cubicBezTo>
                      <a:pt x="96" y="10"/>
                      <a:pt x="96" y="10"/>
                      <a:pt x="96" y="11"/>
                    </a:cubicBezTo>
                    <a:close/>
                    <a:moveTo>
                      <a:pt x="101" y="11"/>
                    </a:moveTo>
                    <a:cubicBezTo>
                      <a:pt x="100" y="11"/>
                      <a:pt x="100" y="10"/>
                      <a:pt x="100" y="10"/>
                    </a:cubicBezTo>
                    <a:cubicBezTo>
                      <a:pt x="99" y="10"/>
                      <a:pt x="98" y="11"/>
                      <a:pt x="97" y="11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7" y="13"/>
                      <a:pt x="97" y="13"/>
                      <a:pt x="96" y="14"/>
                    </a:cubicBezTo>
                    <a:cubicBezTo>
                      <a:pt x="96" y="13"/>
                      <a:pt x="95" y="13"/>
                      <a:pt x="95" y="13"/>
                    </a:cubicBezTo>
                    <a:cubicBezTo>
                      <a:pt x="95" y="13"/>
                      <a:pt x="94" y="14"/>
                      <a:pt x="95" y="14"/>
                    </a:cubicBezTo>
                    <a:cubicBezTo>
                      <a:pt x="94" y="14"/>
                      <a:pt x="92" y="14"/>
                      <a:pt x="94" y="14"/>
                    </a:cubicBezTo>
                    <a:cubicBezTo>
                      <a:pt x="93" y="14"/>
                      <a:pt x="93" y="14"/>
                      <a:pt x="92" y="14"/>
                    </a:cubicBezTo>
                    <a:cubicBezTo>
                      <a:pt x="93" y="14"/>
                      <a:pt x="97" y="15"/>
                      <a:pt x="97" y="14"/>
                    </a:cubicBezTo>
                    <a:cubicBezTo>
                      <a:pt x="97" y="14"/>
                      <a:pt x="98" y="13"/>
                      <a:pt x="98" y="13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100" y="13"/>
                      <a:pt x="103" y="11"/>
                      <a:pt x="103" y="11"/>
                    </a:cubicBezTo>
                    <a:cubicBezTo>
                      <a:pt x="102" y="11"/>
                      <a:pt x="101" y="11"/>
                      <a:pt x="101" y="11"/>
                    </a:cubicBezTo>
                    <a:close/>
                    <a:moveTo>
                      <a:pt x="99" y="9"/>
                    </a:moveTo>
                    <a:cubicBezTo>
                      <a:pt x="99" y="9"/>
                      <a:pt x="99" y="9"/>
                      <a:pt x="100" y="9"/>
                    </a:cubicBezTo>
                    <a:cubicBezTo>
                      <a:pt x="100" y="9"/>
                      <a:pt x="99" y="8"/>
                      <a:pt x="99" y="9"/>
                    </a:cubicBezTo>
                    <a:close/>
                    <a:moveTo>
                      <a:pt x="102" y="9"/>
                    </a:moveTo>
                    <a:cubicBezTo>
                      <a:pt x="101" y="9"/>
                      <a:pt x="101" y="9"/>
                      <a:pt x="100" y="9"/>
                    </a:cubicBezTo>
                    <a:cubicBezTo>
                      <a:pt x="101" y="10"/>
                      <a:pt x="101" y="10"/>
                      <a:pt x="102" y="9"/>
                    </a:cubicBezTo>
                    <a:close/>
                    <a:moveTo>
                      <a:pt x="104" y="11"/>
                    </a:moveTo>
                    <a:cubicBezTo>
                      <a:pt x="103" y="11"/>
                      <a:pt x="103" y="11"/>
                      <a:pt x="103" y="11"/>
                    </a:cubicBezTo>
                    <a:cubicBezTo>
                      <a:pt x="103" y="11"/>
                      <a:pt x="102" y="12"/>
                      <a:pt x="102" y="12"/>
                    </a:cubicBezTo>
                    <a:cubicBezTo>
                      <a:pt x="103" y="12"/>
                      <a:pt x="104" y="12"/>
                      <a:pt x="104" y="11"/>
                    </a:cubicBezTo>
                    <a:close/>
                    <a:moveTo>
                      <a:pt x="106" y="10"/>
                    </a:moveTo>
                    <a:cubicBezTo>
                      <a:pt x="105" y="9"/>
                      <a:pt x="105" y="9"/>
                      <a:pt x="105" y="9"/>
                    </a:cubicBezTo>
                    <a:cubicBezTo>
                      <a:pt x="104" y="9"/>
                      <a:pt x="103" y="8"/>
                      <a:pt x="102" y="8"/>
                    </a:cubicBezTo>
                    <a:cubicBezTo>
                      <a:pt x="103" y="9"/>
                      <a:pt x="103" y="11"/>
                      <a:pt x="106" y="10"/>
                    </a:cubicBezTo>
                    <a:close/>
                    <a:moveTo>
                      <a:pt x="108" y="9"/>
                    </a:moveTo>
                    <a:cubicBezTo>
                      <a:pt x="109" y="11"/>
                      <a:pt x="111" y="10"/>
                      <a:pt x="111" y="9"/>
                    </a:cubicBezTo>
                    <a:cubicBezTo>
                      <a:pt x="110" y="8"/>
                      <a:pt x="109" y="9"/>
                      <a:pt x="108" y="9"/>
                    </a:cubicBezTo>
                    <a:close/>
                    <a:moveTo>
                      <a:pt x="109" y="12"/>
                    </a:moveTo>
                    <a:cubicBezTo>
                      <a:pt x="109" y="13"/>
                      <a:pt x="109" y="13"/>
                      <a:pt x="110" y="13"/>
                    </a:cubicBezTo>
                    <a:cubicBezTo>
                      <a:pt x="110" y="12"/>
                      <a:pt x="110" y="12"/>
                      <a:pt x="111" y="12"/>
                    </a:cubicBezTo>
                    <a:cubicBezTo>
                      <a:pt x="110" y="11"/>
                      <a:pt x="109" y="12"/>
                      <a:pt x="109" y="12"/>
                    </a:cubicBezTo>
                    <a:close/>
                    <a:moveTo>
                      <a:pt x="113" y="11"/>
                    </a:moveTo>
                    <a:cubicBezTo>
                      <a:pt x="112" y="11"/>
                      <a:pt x="111" y="10"/>
                      <a:pt x="111" y="11"/>
                    </a:cubicBezTo>
                    <a:cubicBezTo>
                      <a:pt x="111" y="11"/>
                      <a:pt x="112" y="11"/>
                      <a:pt x="113" y="11"/>
                    </a:cubicBezTo>
                    <a:close/>
                    <a:moveTo>
                      <a:pt x="116" y="10"/>
                    </a:moveTo>
                    <a:cubicBezTo>
                      <a:pt x="117" y="11"/>
                      <a:pt x="117" y="11"/>
                      <a:pt x="117" y="11"/>
                    </a:cubicBezTo>
                    <a:cubicBezTo>
                      <a:pt x="117" y="11"/>
                      <a:pt x="117" y="11"/>
                      <a:pt x="116" y="10"/>
                    </a:cubicBezTo>
                    <a:close/>
                    <a:moveTo>
                      <a:pt x="125" y="7"/>
                    </a:moveTo>
                    <a:cubicBezTo>
                      <a:pt x="126" y="7"/>
                      <a:pt x="128" y="5"/>
                      <a:pt x="129" y="4"/>
                    </a:cubicBezTo>
                    <a:cubicBezTo>
                      <a:pt x="129" y="4"/>
                      <a:pt x="129" y="4"/>
                      <a:pt x="130" y="4"/>
                    </a:cubicBezTo>
                    <a:cubicBezTo>
                      <a:pt x="128" y="4"/>
                      <a:pt x="128" y="4"/>
                      <a:pt x="127" y="4"/>
                    </a:cubicBezTo>
                    <a:cubicBezTo>
                      <a:pt x="128" y="6"/>
                      <a:pt x="122" y="4"/>
                      <a:pt x="125" y="5"/>
                    </a:cubicBezTo>
                    <a:cubicBezTo>
                      <a:pt x="124" y="5"/>
                      <a:pt x="123" y="4"/>
                      <a:pt x="123" y="5"/>
                    </a:cubicBezTo>
                    <a:cubicBezTo>
                      <a:pt x="122" y="6"/>
                      <a:pt x="120" y="5"/>
                      <a:pt x="119" y="6"/>
                    </a:cubicBezTo>
                    <a:cubicBezTo>
                      <a:pt x="120" y="6"/>
                      <a:pt x="120" y="6"/>
                      <a:pt x="121" y="6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21" y="6"/>
                      <a:pt x="123" y="7"/>
                      <a:pt x="125" y="7"/>
                    </a:cubicBezTo>
                    <a:close/>
                    <a:moveTo>
                      <a:pt x="125" y="8"/>
                    </a:moveTo>
                    <a:cubicBezTo>
                      <a:pt x="125" y="7"/>
                      <a:pt x="123" y="7"/>
                      <a:pt x="123" y="7"/>
                    </a:cubicBezTo>
                    <a:cubicBezTo>
                      <a:pt x="123" y="8"/>
                      <a:pt x="124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lose/>
                    <a:moveTo>
                      <a:pt x="131" y="6"/>
                    </a:moveTo>
                    <a:cubicBezTo>
                      <a:pt x="130" y="6"/>
                      <a:pt x="130" y="6"/>
                      <a:pt x="130" y="6"/>
                    </a:cubicBezTo>
                    <a:cubicBezTo>
                      <a:pt x="128" y="7"/>
                      <a:pt x="127" y="6"/>
                      <a:pt x="125" y="7"/>
                    </a:cubicBezTo>
                    <a:cubicBezTo>
                      <a:pt x="126" y="8"/>
                      <a:pt x="128" y="7"/>
                      <a:pt x="127" y="8"/>
                    </a:cubicBezTo>
                    <a:cubicBezTo>
                      <a:pt x="128" y="7"/>
                      <a:pt x="131" y="7"/>
                      <a:pt x="131" y="6"/>
                    </a:cubicBezTo>
                    <a:close/>
                    <a:moveTo>
                      <a:pt x="133" y="7"/>
                    </a:moveTo>
                    <a:cubicBezTo>
                      <a:pt x="134" y="5"/>
                      <a:pt x="133" y="5"/>
                      <a:pt x="131" y="5"/>
                    </a:cubicBezTo>
                    <a:cubicBezTo>
                      <a:pt x="129" y="5"/>
                      <a:pt x="131" y="7"/>
                      <a:pt x="133" y="7"/>
                    </a:cubicBezTo>
                    <a:close/>
                    <a:moveTo>
                      <a:pt x="133" y="2"/>
                    </a:moveTo>
                    <a:cubicBezTo>
                      <a:pt x="133" y="3"/>
                      <a:pt x="134" y="3"/>
                      <a:pt x="134" y="3"/>
                    </a:cubicBezTo>
                    <a:cubicBezTo>
                      <a:pt x="134" y="2"/>
                      <a:pt x="134" y="1"/>
                      <a:pt x="133" y="2"/>
                    </a:cubicBezTo>
                    <a:close/>
                    <a:moveTo>
                      <a:pt x="134" y="1"/>
                    </a:moveTo>
                    <a:cubicBezTo>
                      <a:pt x="134" y="2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lose/>
                    <a:moveTo>
                      <a:pt x="148" y="1"/>
                    </a:moveTo>
                    <a:cubicBezTo>
                      <a:pt x="147" y="1"/>
                      <a:pt x="146" y="1"/>
                      <a:pt x="145" y="1"/>
                    </a:cubicBezTo>
                    <a:cubicBezTo>
                      <a:pt x="145" y="1"/>
                      <a:pt x="144" y="1"/>
                      <a:pt x="142" y="1"/>
                    </a:cubicBezTo>
                    <a:cubicBezTo>
                      <a:pt x="143" y="1"/>
                      <a:pt x="144" y="2"/>
                      <a:pt x="144" y="2"/>
                    </a:cubicBezTo>
                    <a:cubicBezTo>
                      <a:pt x="145" y="3"/>
                      <a:pt x="146" y="2"/>
                      <a:pt x="147" y="2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7" y="2"/>
                      <a:pt x="147" y="2"/>
                      <a:pt x="148" y="1"/>
                    </a:cubicBezTo>
                    <a:close/>
                    <a:moveTo>
                      <a:pt x="176" y="7"/>
                    </a:moveTo>
                    <a:cubicBezTo>
                      <a:pt x="178" y="6"/>
                      <a:pt x="176" y="4"/>
                      <a:pt x="173" y="6"/>
                    </a:cubicBezTo>
                    <a:cubicBezTo>
                      <a:pt x="173" y="4"/>
                      <a:pt x="171" y="5"/>
                      <a:pt x="170" y="5"/>
                    </a:cubicBezTo>
                    <a:cubicBezTo>
                      <a:pt x="172" y="3"/>
                      <a:pt x="168" y="3"/>
                      <a:pt x="167" y="3"/>
                    </a:cubicBezTo>
                    <a:cubicBezTo>
                      <a:pt x="166" y="4"/>
                      <a:pt x="163" y="7"/>
                      <a:pt x="165" y="7"/>
                    </a:cubicBezTo>
                    <a:cubicBezTo>
                      <a:pt x="164" y="7"/>
                      <a:pt x="162" y="7"/>
                      <a:pt x="162" y="8"/>
                    </a:cubicBezTo>
                    <a:cubicBezTo>
                      <a:pt x="162" y="7"/>
                      <a:pt x="163" y="7"/>
                      <a:pt x="164" y="7"/>
                    </a:cubicBezTo>
                    <a:cubicBezTo>
                      <a:pt x="162" y="7"/>
                      <a:pt x="161" y="7"/>
                      <a:pt x="160" y="7"/>
                    </a:cubicBezTo>
                    <a:cubicBezTo>
                      <a:pt x="161" y="7"/>
                      <a:pt x="162" y="6"/>
                      <a:pt x="163" y="5"/>
                    </a:cubicBezTo>
                    <a:cubicBezTo>
                      <a:pt x="162" y="4"/>
                      <a:pt x="160" y="6"/>
                      <a:pt x="159" y="6"/>
                    </a:cubicBezTo>
                    <a:cubicBezTo>
                      <a:pt x="160" y="5"/>
                      <a:pt x="161" y="5"/>
                      <a:pt x="162" y="5"/>
                    </a:cubicBezTo>
                    <a:cubicBezTo>
                      <a:pt x="162" y="4"/>
                      <a:pt x="161" y="4"/>
                      <a:pt x="160" y="4"/>
                    </a:cubicBezTo>
                    <a:cubicBezTo>
                      <a:pt x="161" y="4"/>
                      <a:pt x="165" y="3"/>
                      <a:pt x="165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0"/>
                      <a:pt x="156" y="3"/>
                      <a:pt x="156" y="3"/>
                    </a:cubicBezTo>
                    <a:cubicBezTo>
                      <a:pt x="156" y="3"/>
                      <a:pt x="158" y="3"/>
                      <a:pt x="158" y="4"/>
                    </a:cubicBezTo>
                    <a:cubicBezTo>
                      <a:pt x="157" y="3"/>
                      <a:pt x="156" y="5"/>
                      <a:pt x="155" y="4"/>
                    </a:cubicBezTo>
                    <a:cubicBezTo>
                      <a:pt x="155" y="5"/>
                      <a:pt x="155" y="6"/>
                      <a:pt x="156" y="6"/>
                    </a:cubicBezTo>
                    <a:cubicBezTo>
                      <a:pt x="156" y="6"/>
                      <a:pt x="155" y="6"/>
                      <a:pt x="154" y="6"/>
                    </a:cubicBezTo>
                    <a:cubicBezTo>
                      <a:pt x="154" y="6"/>
                      <a:pt x="154" y="7"/>
                      <a:pt x="155" y="7"/>
                    </a:cubicBezTo>
                    <a:cubicBezTo>
                      <a:pt x="153" y="7"/>
                      <a:pt x="153" y="7"/>
                      <a:pt x="152" y="7"/>
                    </a:cubicBezTo>
                    <a:cubicBezTo>
                      <a:pt x="151" y="7"/>
                      <a:pt x="151" y="7"/>
                      <a:pt x="151" y="7"/>
                    </a:cubicBezTo>
                    <a:cubicBezTo>
                      <a:pt x="151" y="7"/>
                      <a:pt x="152" y="5"/>
                      <a:pt x="150" y="5"/>
                    </a:cubicBezTo>
                    <a:cubicBezTo>
                      <a:pt x="152" y="5"/>
                      <a:pt x="152" y="4"/>
                      <a:pt x="152" y="2"/>
                    </a:cubicBezTo>
                    <a:cubicBezTo>
                      <a:pt x="149" y="3"/>
                      <a:pt x="145" y="6"/>
                      <a:pt x="143" y="7"/>
                    </a:cubicBezTo>
                    <a:cubicBezTo>
                      <a:pt x="143" y="8"/>
                      <a:pt x="144" y="8"/>
                      <a:pt x="143" y="8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2" y="10"/>
                      <a:pt x="140" y="9"/>
                      <a:pt x="139" y="10"/>
                    </a:cubicBezTo>
                    <a:cubicBezTo>
                      <a:pt x="139" y="8"/>
                      <a:pt x="142" y="7"/>
                      <a:pt x="142" y="7"/>
                    </a:cubicBezTo>
                    <a:cubicBezTo>
                      <a:pt x="142" y="7"/>
                      <a:pt x="142" y="7"/>
                      <a:pt x="141" y="7"/>
                    </a:cubicBezTo>
                    <a:cubicBezTo>
                      <a:pt x="142" y="5"/>
                      <a:pt x="145" y="5"/>
                      <a:pt x="146" y="3"/>
                    </a:cubicBezTo>
                    <a:cubicBezTo>
                      <a:pt x="145" y="4"/>
                      <a:pt x="144" y="2"/>
                      <a:pt x="142" y="3"/>
                    </a:cubicBezTo>
                    <a:cubicBezTo>
                      <a:pt x="144" y="5"/>
                      <a:pt x="141" y="2"/>
                      <a:pt x="141" y="2"/>
                    </a:cubicBezTo>
                    <a:cubicBezTo>
                      <a:pt x="139" y="2"/>
                      <a:pt x="136" y="3"/>
                      <a:pt x="138" y="3"/>
                    </a:cubicBezTo>
                    <a:cubicBezTo>
                      <a:pt x="137" y="4"/>
                      <a:pt x="137" y="3"/>
                      <a:pt x="135" y="4"/>
                    </a:cubicBezTo>
                    <a:cubicBezTo>
                      <a:pt x="136" y="4"/>
                      <a:pt x="137" y="4"/>
                      <a:pt x="138" y="5"/>
                    </a:cubicBezTo>
                    <a:cubicBezTo>
                      <a:pt x="137" y="5"/>
                      <a:pt x="134" y="5"/>
                      <a:pt x="135" y="7"/>
                    </a:cubicBezTo>
                    <a:cubicBezTo>
                      <a:pt x="134" y="7"/>
                      <a:pt x="133" y="7"/>
                      <a:pt x="131" y="7"/>
                    </a:cubicBezTo>
                    <a:cubicBezTo>
                      <a:pt x="131" y="7"/>
                      <a:pt x="130" y="8"/>
                      <a:pt x="128" y="8"/>
                    </a:cubicBezTo>
                    <a:cubicBezTo>
                      <a:pt x="131" y="8"/>
                      <a:pt x="128" y="9"/>
                      <a:pt x="128" y="9"/>
                    </a:cubicBezTo>
                    <a:cubicBezTo>
                      <a:pt x="129" y="9"/>
                      <a:pt x="128" y="9"/>
                      <a:pt x="128" y="10"/>
                    </a:cubicBezTo>
                    <a:cubicBezTo>
                      <a:pt x="128" y="10"/>
                      <a:pt x="130" y="10"/>
                      <a:pt x="130" y="11"/>
                    </a:cubicBezTo>
                    <a:cubicBezTo>
                      <a:pt x="128" y="11"/>
                      <a:pt x="125" y="12"/>
                      <a:pt x="126" y="9"/>
                    </a:cubicBezTo>
                    <a:cubicBezTo>
                      <a:pt x="125" y="10"/>
                      <a:pt x="123" y="10"/>
                      <a:pt x="122" y="10"/>
                    </a:cubicBezTo>
                    <a:cubicBezTo>
                      <a:pt x="123" y="10"/>
                      <a:pt x="125" y="10"/>
                      <a:pt x="125" y="9"/>
                    </a:cubicBezTo>
                    <a:cubicBezTo>
                      <a:pt x="124" y="9"/>
                      <a:pt x="123" y="8"/>
                      <a:pt x="122" y="8"/>
                    </a:cubicBezTo>
                    <a:cubicBezTo>
                      <a:pt x="122" y="9"/>
                      <a:pt x="122" y="9"/>
                      <a:pt x="123" y="10"/>
                    </a:cubicBezTo>
                    <a:cubicBezTo>
                      <a:pt x="122" y="9"/>
                      <a:pt x="120" y="9"/>
                      <a:pt x="121" y="8"/>
                    </a:cubicBezTo>
                    <a:cubicBezTo>
                      <a:pt x="120" y="9"/>
                      <a:pt x="118" y="7"/>
                      <a:pt x="117" y="9"/>
                    </a:cubicBezTo>
                    <a:cubicBezTo>
                      <a:pt x="117" y="8"/>
                      <a:pt x="117" y="8"/>
                      <a:pt x="116" y="8"/>
                    </a:cubicBezTo>
                    <a:cubicBezTo>
                      <a:pt x="116" y="8"/>
                      <a:pt x="116" y="8"/>
                      <a:pt x="115" y="9"/>
                    </a:cubicBezTo>
                    <a:cubicBezTo>
                      <a:pt x="115" y="8"/>
                      <a:pt x="114" y="8"/>
                      <a:pt x="114" y="9"/>
                    </a:cubicBezTo>
                    <a:cubicBezTo>
                      <a:pt x="114" y="10"/>
                      <a:pt x="117" y="10"/>
                      <a:pt x="119" y="10"/>
                    </a:cubicBezTo>
                    <a:cubicBezTo>
                      <a:pt x="117" y="10"/>
                      <a:pt x="120" y="10"/>
                      <a:pt x="120" y="11"/>
                    </a:cubicBezTo>
                    <a:cubicBezTo>
                      <a:pt x="118" y="10"/>
                      <a:pt x="118" y="12"/>
                      <a:pt x="119" y="12"/>
                    </a:cubicBezTo>
                    <a:cubicBezTo>
                      <a:pt x="120" y="12"/>
                      <a:pt x="120" y="12"/>
                      <a:pt x="118" y="12"/>
                    </a:cubicBezTo>
                    <a:cubicBezTo>
                      <a:pt x="119" y="12"/>
                      <a:pt x="120" y="13"/>
                      <a:pt x="120" y="13"/>
                    </a:cubicBezTo>
                    <a:cubicBezTo>
                      <a:pt x="120" y="13"/>
                      <a:pt x="112" y="9"/>
                      <a:pt x="114" y="12"/>
                    </a:cubicBezTo>
                    <a:cubicBezTo>
                      <a:pt x="113" y="11"/>
                      <a:pt x="112" y="14"/>
                      <a:pt x="111" y="12"/>
                    </a:cubicBezTo>
                    <a:cubicBezTo>
                      <a:pt x="111" y="12"/>
                      <a:pt x="112" y="12"/>
                      <a:pt x="112" y="11"/>
                    </a:cubicBezTo>
                    <a:cubicBezTo>
                      <a:pt x="110" y="12"/>
                      <a:pt x="108" y="14"/>
                      <a:pt x="111" y="15"/>
                    </a:cubicBezTo>
                    <a:cubicBezTo>
                      <a:pt x="110" y="15"/>
                      <a:pt x="109" y="14"/>
                      <a:pt x="108" y="14"/>
                    </a:cubicBezTo>
                    <a:cubicBezTo>
                      <a:pt x="107" y="16"/>
                      <a:pt x="106" y="16"/>
                      <a:pt x="105" y="17"/>
                    </a:cubicBezTo>
                    <a:cubicBezTo>
                      <a:pt x="106" y="16"/>
                      <a:pt x="109" y="12"/>
                      <a:pt x="107" y="11"/>
                    </a:cubicBezTo>
                    <a:cubicBezTo>
                      <a:pt x="107" y="12"/>
                      <a:pt x="106" y="12"/>
                      <a:pt x="105" y="13"/>
                    </a:cubicBezTo>
                    <a:cubicBezTo>
                      <a:pt x="105" y="12"/>
                      <a:pt x="103" y="14"/>
                      <a:pt x="105" y="14"/>
                    </a:cubicBezTo>
                    <a:cubicBezTo>
                      <a:pt x="104" y="14"/>
                      <a:pt x="103" y="15"/>
                      <a:pt x="103" y="15"/>
                    </a:cubicBezTo>
                    <a:cubicBezTo>
                      <a:pt x="103" y="14"/>
                      <a:pt x="103" y="14"/>
                      <a:pt x="103" y="13"/>
                    </a:cubicBezTo>
                    <a:cubicBezTo>
                      <a:pt x="101" y="13"/>
                      <a:pt x="98" y="13"/>
                      <a:pt x="98" y="14"/>
                    </a:cubicBezTo>
                    <a:cubicBezTo>
                      <a:pt x="99" y="14"/>
                      <a:pt x="100" y="14"/>
                      <a:pt x="100" y="14"/>
                    </a:cubicBezTo>
                    <a:cubicBezTo>
                      <a:pt x="99" y="14"/>
                      <a:pt x="99" y="14"/>
                      <a:pt x="98" y="15"/>
                    </a:cubicBezTo>
                    <a:cubicBezTo>
                      <a:pt x="98" y="15"/>
                      <a:pt x="99" y="15"/>
                      <a:pt x="99" y="16"/>
                    </a:cubicBezTo>
                    <a:cubicBezTo>
                      <a:pt x="98" y="15"/>
                      <a:pt x="98" y="15"/>
                      <a:pt x="97" y="15"/>
                    </a:cubicBezTo>
                    <a:cubicBezTo>
                      <a:pt x="97" y="14"/>
                      <a:pt x="96" y="14"/>
                      <a:pt x="95" y="14"/>
                    </a:cubicBezTo>
                    <a:cubicBezTo>
                      <a:pt x="95" y="16"/>
                      <a:pt x="97" y="16"/>
                      <a:pt x="98" y="16"/>
                    </a:cubicBezTo>
                    <a:cubicBezTo>
                      <a:pt x="97" y="16"/>
                      <a:pt x="95" y="15"/>
                      <a:pt x="95" y="17"/>
                    </a:cubicBezTo>
                    <a:cubicBezTo>
                      <a:pt x="95" y="14"/>
                      <a:pt x="89" y="16"/>
                      <a:pt x="92" y="18"/>
                    </a:cubicBezTo>
                    <a:cubicBezTo>
                      <a:pt x="89" y="18"/>
                      <a:pt x="86" y="20"/>
                      <a:pt x="89" y="20"/>
                    </a:cubicBezTo>
                    <a:cubicBezTo>
                      <a:pt x="89" y="20"/>
                      <a:pt x="88" y="20"/>
                      <a:pt x="89" y="20"/>
                    </a:cubicBezTo>
                    <a:cubicBezTo>
                      <a:pt x="88" y="20"/>
                      <a:pt x="87" y="20"/>
                      <a:pt x="86" y="20"/>
                    </a:cubicBezTo>
                    <a:cubicBezTo>
                      <a:pt x="87" y="21"/>
                      <a:pt x="88" y="21"/>
                      <a:pt x="89" y="21"/>
                    </a:cubicBezTo>
                    <a:cubicBezTo>
                      <a:pt x="86" y="21"/>
                      <a:pt x="85" y="21"/>
                      <a:pt x="83" y="21"/>
                    </a:cubicBezTo>
                    <a:cubicBezTo>
                      <a:pt x="81" y="21"/>
                      <a:pt x="82" y="23"/>
                      <a:pt x="81" y="23"/>
                    </a:cubicBezTo>
                    <a:cubicBezTo>
                      <a:pt x="82" y="24"/>
                      <a:pt x="83" y="24"/>
                      <a:pt x="85" y="24"/>
                    </a:cubicBezTo>
                    <a:cubicBezTo>
                      <a:pt x="87" y="23"/>
                      <a:pt x="89" y="23"/>
                      <a:pt x="90" y="24"/>
                    </a:cubicBezTo>
                    <a:cubicBezTo>
                      <a:pt x="89" y="24"/>
                      <a:pt x="86" y="24"/>
                      <a:pt x="88" y="24"/>
                    </a:cubicBezTo>
                    <a:cubicBezTo>
                      <a:pt x="87" y="24"/>
                      <a:pt x="86" y="24"/>
                      <a:pt x="86" y="24"/>
                    </a:cubicBezTo>
                    <a:cubicBezTo>
                      <a:pt x="86" y="25"/>
                      <a:pt x="86" y="25"/>
                      <a:pt x="87" y="25"/>
                    </a:cubicBezTo>
                    <a:cubicBezTo>
                      <a:pt x="86" y="25"/>
                      <a:pt x="86" y="25"/>
                      <a:pt x="86" y="24"/>
                    </a:cubicBezTo>
                    <a:cubicBezTo>
                      <a:pt x="85" y="24"/>
                      <a:pt x="84" y="24"/>
                      <a:pt x="83" y="24"/>
                    </a:cubicBezTo>
                    <a:cubicBezTo>
                      <a:pt x="83" y="24"/>
                      <a:pt x="81" y="24"/>
                      <a:pt x="80" y="24"/>
                    </a:cubicBezTo>
                    <a:cubicBezTo>
                      <a:pt x="81" y="25"/>
                      <a:pt x="81" y="26"/>
                      <a:pt x="83" y="26"/>
                    </a:cubicBezTo>
                    <a:cubicBezTo>
                      <a:pt x="81" y="26"/>
                      <a:pt x="80" y="25"/>
                      <a:pt x="79" y="25"/>
                    </a:cubicBezTo>
                    <a:cubicBezTo>
                      <a:pt x="80" y="25"/>
                      <a:pt x="80" y="25"/>
                      <a:pt x="79" y="26"/>
                    </a:cubicBezTo>
                    <a:cubicBezTo>
                      <a:pt x="79" y="26"/>
                      <a:pt x="80" y="26"/>
                      <a:pt x="81" y="26"/>
                    </a:cubicBezTo>
                    <a:cubicBezTo>
                      <a:pt x="81" y="26"/>
                      <a:pt x="80" y="26"/>
                      <a:pt x="79" y="26"/>
                    </a:cubicBezTo>
                    <a:cubicBezTo>
                      <a:pt x="81" y="27"/>
                      <a:pt x="81" y="27"/>
                      <a:pt x="82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7"/>
                      <a:pt x="81" y="27"/>
                      <a:pt x="80" y="27"/>
                    </a:cubicBezTo>
                    <a:cubicBezTo>
                      <a:pt x="82" y="28"/>
                      <a:pt x="79" y="27"/>
                      <a:pt x="78" y="27"/>
                    </a:cubicBezTo>
                    <a:cubicBezTo>
                      <a:pt x="79" y="27"/>
                      <a:pt x="79" y="28"/>
                      <a:pt x="80" y="28"/>
                    </a:cubicBezTo>
                    <a:cubicBezTo>
                      <a:pt x="78" y="28"/>
                      <a:pt x="79" y="27"/>
                      <a:pt x="78" y="26"/>
                    </a:cubicBezTo>
                    <a:cubicBezTo>
                      <a:pt x="77" y="25"/>
                      <a:pt x="73" y="27"/>
                      <a:pt x="75" y="26"/>
                    </a:cubicBezTo>
                    <a:cubicBezTo>
                      <a:pt x="74" y="27"/>
                      <a:pt x="73" y="26"/>
                      <a:pt x="72" y="27"/>
                    </a:cubicBezTo>
                    <a:cubicBezTo>
                      <a:pt x="74" y="27"/>
                      <a:pt x="75" y="27"/>
                      <a:pt x="77" y="27"/>
                    </a:cubicBezTo>
                    <a:cubicBezTo>
                      <a:pt x="77" y="28"/>
                      <a:pt x="75" y="27"/>
                      <a:pt x="74" y="27"/>
                    </a:cubicBezTo>
                    <a:cubicBezTo>
                      <a:pt x="73" y="27"/>
                      <a:pt x="68" y="28"/>
                      <a:pt x="71" y="28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9"/>
                      <a:pt x="70" y="29"/>
                      <a:pt x="71" y="29"/>
                    </a:cubicBezTo>
                    <a:cubicBezTo>
                      <a:pt x="70" y="29"/>
                      <a:pt x="69" y="29"/>
                      <a:pt x="69" y="30"/>
                    </a:cubicBezTo>
                    <a:cubicBezTo>
                      <a:pt x="72" y="30"/>
                      <a:pt x="74" y="27"/>
                      <a:pt x="76" y="30"/>
                    </a:cubicBezTo>
                    <a:cubicBezTo>
                      <a:pt x="75" y="29"/>
                      <a:pt x="72" y="29"/>
                      <a:pt x="75" y="30"/>
                    </a:cubicBezTo>
                    <a:cubicBezTo>
                      <a:pt x="74" y="30"/>
                      <a:pt x="73" y="29"/>
                      <a:pt x="72" y="30"/>
                    </a:cubicBezTo>
                    <a:cubicBezTo>
                      <a:pt x="70" y="31"/>
                      <a:pt x="75" y="30"/>
                      <a:pt x="72" y="31"/>
                    </a:cubicBezTo>
                    <a:cubicBezTo>
                      <a:pt x="73" y="32"/>
                      <a:pt x="75" y="31"/>
                      <a:pt x="77" y="31"/>
                    </a:cubicBezTo>
                    <a:cubicBezTo>
                      <a:pt x="75" y="31"/>
                      <a:pt x="73" y="33"/>
                      <a:pt x="75" y="33"/>
                    </a:cubicBezTo>
                    <a:cubicBezTo>
                      <a:pt x="75" y="33"/>
                      <a:pt x="74" y="32"/>
                      <a:pt x="73" y="32"/>
                    </a:cubicBezTo>
                    <a:cubicBezTo>
                      <a:pt x="72" y="31"/>
                      <a:pt x="71" y="31"/>
                      <a:pt x="70" y="32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0" y="30"/>
                      <a:pt x="69" y="31"/>
                      <a:pt x="68" y="32"/>
                    </a:cubicBezTo>
                    <a:cubicBezTo>
                      <a:pt x="69" y="32"/>
                      <a:pt x="69" y="32"/>
                      <a:pt x="70" y="32"/>
                    </a:cubicBezTo>
                    <a:cubicBezTo>
                      <a:pt x="69" y="33"/>
                      <a:pt x="69" y="32"/>
                      <a:pt x="68" y="32"/>
                    </a:cubicBezTo>
                    <a:cubicBezTo>
                      <a:pt x="67" y="32"/>
                      <a:pt x="67" y="33"/>
                      <a:pt x="67" y="33"/>
                    </a:cubicBezTo>
                    <a:cubicBezTo>
                      <a:pt x="68" y="33"/>
                      <a:pt x="69" y="33"/>
                      <a:pt x="71" y="33"/>
                    </a:cubicBezTo>
                    <a:cubicBezTo>
                      <a:pt x="72" y="33"/>
                      <a:pt x="73" y="33"/>
                      <a:pt x="74" y="33"/>
                    </a:cubicBezTo>
                    <a:cubicBezTo>
                      <a:pt x="74" y="33"/>
                      <a:pt x="74" y="33"/>
                      <a:pt x="74" y="34"/>
                    </a:cubicBezTo>
                    <a:cubicBezTo>
                      <a:pt x="72" y="33"/>
                      <a:pt x="71" y="33"/>
                      <a:pt x="70" y="34"/>
                    </a:cubicBezTo>
                    <a:cubicBezTo>
                      <a:pt x="70" y="33"/>
                      <a:pt x="66" y="33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4"/>
                      <a:pt x="65" y="36"/>
                      <a:pt x="64" y="35"/>
                    </a:cubicBezTo>
                    <a:cubicBezTo>
                      <a:pt x="63" y="35"/>
                      <a:pt x="61" y="36"/>
                      <a:pt x="60" y="36"/>
                    </a:cubicBezTo>
                    <a:cubicBezTo>
                      <a:pt x="61" y="36"/>
                      <a:pt x="62" y="37"/>
                      <a:pt x="63" y="37"/>
                    </a:cubicBezTo>
                    <a:cubicBezTo>
                      <a:pt x="63" y="37"/>
                      <a:pt x="58" y="37"/>
                      <a:pt x="61" y="38"/>
                    </a:cubicBezTo>
                    <a:cubicBezTo>
                      <a:pt x="59" y="38"/>
                      <a:pt x="61" y="38"/>
                      <a:pt x="62" y="38"/>
                    </a:cubicBezTo>
                    <a:cubicBezTo>
                      <a:pt x="61" y="39"/>
                      <a:pt x="59" y="38"/>
                      <a:pt x="58" y="38"/>
                    </a:cubicBezTo>
                    <a:cubicBezTo>
                      <a:pt x="58" y="38"/>
                      <a:pt x="59" y="38"/>
                      <a:pt x="60" y="39"/>
                    </a:cubicBezTo>
                    <a:cubicBezTo>
                      <a:pt x="59" y="38"/>
                      <a:pt x="58" y="39"/>
                      <a:pt x="58" y="39"/>
                    </a:cubicBezTo>
                    <a:cubicBezTo>
                      <a:pt x="58" y="40"/>
                      <a:pt x="60" y="39"/>
                      <a:pt x="61" y="39"/>
                    </a:cubicBezTo>
                    <a:cubicBezTo>
                      <a:pt x="61" y="39"/>
                      <a:pt x="59" y="40"/>
                      <a:pt x="58" y="40"/>
                    </a:cubicBezTo>
                    <a:cubicBezTo>
                      <a:pt x="58" y="40"/>
                      <a:pt x="58" y="39"/>
                      <a:pt x="56" y="39"/>
                    </a:cubicBezTo>
                    <a:cubicBezTo>
                      <a:pt x="58" y="40"/>
                      <a:pt x="58" y="40"/>
                      <a:pt x="57" y="41"/>
                    </a:cubicBezTo>
                    <a:cubicBezTo>
                      <a:pt x="58" y="41"/>
                      <a:pt x="58" y="41"/>
                      <a:pt x="60" y="41"/>
                    </a:cubicBezTo>
                    <a:cubicBezTo>
                      <a:pt x="58" y="41"/>
                      <a:pt x="58" y="41"/>
                      <a:pt x="57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6" y="44"/>
                      <a:pt x="54" y="44"/>
                    </a:cubicBezTo>
                    <a:cubicBezTo>
                      <a:pt x="56" y="44"/>
                      <a:pt x="58" y="44"/>
                      <a:pt x="58" y="46"/>
                    </a:cubicBezTo>
                    <a:cubicBezTo>
                      <a:pt x="56" y="43"/>
                      <a:pt x="53" y="46"/>
                      <a:pt x="55" y="47"/>
                    </a:cubicBezTo>
                    <a:cubicBezTo>
                      <a:pt x="53" y="46"/>
                      <a:pt x="51" y="46"/>
                      <a:pt x="53" y="47"/>
                    </a:cubicBezTo>
                    <a:cubicBezTo>
                      <a:pt x="53" y="48"/>
                      <a:pt x="55" y="48"/>
                      <a:pt x="55" y="48"/>
                    </a:cubicBezTo>
                    <a:cubicBezTo>
                      <a:pt x="54" y="49"/>
                      <a:pt x="53" y="49"/>
                      <a:pt x="53" y="49"/>
                    </a:cubicBezTo>
                    <a:cubicBezTo>
                      <a:pt x="53" y="48"/>
                      <a:pt x="53" y="48"/>
                      <a:pt x="52" y="48"/>
                    </a:cubicBezTo>
                    <a:cubicBezTo>
                      <a:pt x="51" y="48"/>
                      <a:pt x="50" y="50"/>
                      <a:pt x="50" y="51"/>
                    </a:cubicBezTo>
                    <a:cubicBezTo>
                      <a:pt x="51" y="50"/>
                      <a:pt x="52" y="50"/>
                      <a:pt x="53" y="50"/>
                    </a:cubicBezTo>
                    <a:cubicBezTo>
                      <a:pt x="52" y="50"/>
                      <a:pt x="52" y="51"/>
                      <a:pt x="53" y="51"/>
                    </a:cubicBezTo>
                    <a:cubicBezTo>
                      <a:pt x="50" y="51"/>
                      <a:pt x="53" y="51"/>
                      <a:pt x="54" y="51"/>
                    </a:cubicBezTo>
                    <a:cubicBezTo>
                      <a:pt x="55" y="51"/>
                      <a:pt x="55" y="50"/>
                      <a:pt x="56" y="50"/>
                    </a:cubicBezTo>
                    <a:cubicBezTo>
                      <a:pt x="54" y="52"/>
                      <a:pt x="51" y="52"/>
                      <a:pt x="50" y="52"/>
                    </a:cubicBezTo>
                    <a:cubicBezTo>
                      <a:pt x="50" y="52"/>
                      <a:pt x="51" y="52"/>
                      <a:pt x="52" y="52"/>
                    </a:cubicBezTo>
                    <a:cubicBezTo>
                      <a:pt x="51" y="51"/>
                      <a:pt x="50" y="51"/>
                      <a:pt x="50" y="52"/>
                    </a:cubicBezTo>
                    <a:cubicBezTo>
                      <a:pt x="49" y="51"/>
                      <a:pt x="47" y="52"/>
                      <a:pt x="49" y="52"/>
                    </a:cubicBezTo>
                    <a:cubicBezTo>
                      <a:pt x="48" y="52"/>
                      <a:pt x="47" y="52"/>
                      <a:pt x="47" y="52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7" y="52"/>
                      <a:pt x="45" y="52"/>
                      <a:pt x="47" y="53"/>
                    </a:cubicBezTo>
                    <a:cubicBezTo>
                      <a:pt x="46" y="53"/>
                      <a:pt x="45" y="53"/>
                      <a:pt x="45" y="53"/>
                    </a:cubicBezTo>
                    <a:cubicBezTo>
                      <a:pt x="46" y="53"/>
                      <a:pt x="46" y="53"/>
                      <a:pt x="47" y="53"/>
                    </a:cubicBezTo>
                    <a:cubicBezTo>
                      <a:pt x="46" y="53"/>
                      <a:pt x="45" y="53"/>
                      <a:pt x="44" y="53"/>
                    </a:cubicBezTo>
                    <a:cubicBezTo>
                      <a:pt x="45" y="54"/>
                      <a:pt x="45" y="54"/>
                      <a:pt x="44" y="54"/>
                    </a:cubicBezTo>
                    <a:cubicBezTo>
                      <a:pt x="45" y="54"/>
                      <a:pt x="46" y="54"/>
                      <a:pt x="47" y="54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7" y="54"/>
                      <a:pt x="47" y="54"/>
                      <a:pt x="48" y="54"/>
                    </a:cubicBezTo>
                    <a:cubicBezTo>
                      <a:pt x="47" y="54"/>
                      <a:pt x="45" y="54"/>
                      <a:pt x="45" y="55"/>
                    </a:cubicBezTo>
                    <a:cubicBezTo>
                      <a:pt x="46" y="55"/>
                      <a:pt x="47" y="56"/>
                      <a:pt x="47" y="56"/>
                    </a:cubicBezTo>
                    <a:cubicBezTo>
                      <a:pt x="47" y="56"/>
                      <a:pt x="45" y="57"/>
                      <a:pt x="47" y="57"/>
                    </a:cubicBezTo>
                    <a:cubicBezTo>
                      <a:pt x="46" y="57"/>
                      <a:pt x="45" y="58"/>
                      <a:pt x="44" y="58"/>
                    </a:cubicBezTo>
                    <a:cubicBezTo>
                      <a:pt x="44" y="58"/>
                      <a:pt x="44" y="57"/>
                      <a:pt x="44" y="57"/>
                    </a:cubicBezTo>
                    <a:cubicBezTo>
                      <a:pt x="44" y="57"/>
                      <a:pt x="43" y="56"/>
                      <a:pt x="42" y="56"/>
                    </a:cubicBezTo>
                    <a:cubicBezTo>
                      <a:pt x="42" y="58"/>
                      <a:pt x="37" y="57"/>
                      <a:pt x="38" y="59"/>
                    </a:cubicBezTo>
                    <a:cubicBezTo>
                      <a:pt x="37" y="59"/>
                      <a:pt x="37" y="59"/>
                      <a:pt x="36" y="59"/>
                    </a:cubicBezTo>
                    <a:cubicBezTo>
                      <a:pt x="36" y="60"/>
                      <a:pt x="34" y="61"/>
                      <a:pt x="36" y="61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4" y="62"/>
                      <a:pt x="33" y="62"/>
                      <a:pt x="33" y="63"/>
                    </a:cubicBezTo>
                    <a:cubicBezTo>
                      <a:pt x="34" y="63"/>
                      <a:pt x="33" y="63"/>
                      <a:pt x="33" y="64"/>
                    </a:cubicBezTo>
                    <a:cubicBezTo>
                      <a:pt x="33" y="63"/>
                      <a:pt x="35" y="63"/>
                      <a:pt x="36" y="62"/>
                    </a:cubicBezTo>
                    <a:cubicBezTo>
                      <a:pt x="36" y="63"/>
                      <a:pt x="35" y="63"/>
                      <a:pt x="34" y="63"/>
                    </a:cubicBezTo>
                    <a:cubicBezTo>
                      <a:pt x="36" y="65"/>
                      <a:pt x="36" y="65"/>
                      <a:pt x="39" y="64"/>
                    </a:cubicBezTo>
                    <a:cubicBezTo>
                      <a:pt x="40" y="64"/>
                      <a:pt x="43" y="63"/>
                      <a:pt x="42" y="61"/>
                    </a:cubicBezTo>
                    <a:cubicBezTo>
                      <a:pt x="42" y="62"/>
                      <a:pt x="41" y="62"/>
                      <a:pt x="40" y="62"/>
                    </a:cubicBezTo>
                    <a:cubicBezTo>
                      <a:pt x="42" y="62"/>
                      <a:pt x="43" y="59"/>
                      <a:pt x="45" y="59"/>
                    </a:cubicBezTo>
                    <a:cubicBezTo>
                      <a:pt x="43" y="61"/>
                      <a:pt x="45" y="60"/>
                      <a:pt x="46" y="60"/>
                    </a:cubicBezTo>
                    <a:cubicBezTo>
                      <a:pt x="45" y="61"/>
                      <a:pt x="44" y="61"/>
                      <a:pt x="44" y="62"/>
                    </a:cubicBezTo>
                    <a:cubicBezTo>
                      <a:pt x="44" y="61"/>
                      <a:pt x="44" y="62"/>
                      <a:pt x="44" y="63"/>
                    </a:cubicBezTo>
                    <a:cubicBezTo>
                      <a:pt x="43" y="63"/>
                      <a:pt x="42" y="64"/>
                      <a:pt x="40" y="65"/>
                    </a:cubicBezTo>
                    <a:cubicBezTo>
                      <a:pt x="41" y="64"/>
                      <a:pt x="41" y="64"/>
                      <a:pt x="42" y="65"/>
                    </a:cubicBezTo>
                    <a:cubicBezTo>
                      <a:pt x="41" y="64"/>
                      <a:pt x="41" y="65"/>
                      <a:pt x="42" y="65"/>
                    </a:cubicBezTo>
                    <a:cubicBezTo>
                      <a:pt x="40" y="65"/>
                      <a:pt x="39" y="65"/>
                      <a:pt x="38" y="65"/>
                    </a:cubicBezTo>
                    <a:cubicBezTo>
                      <a:pt x="37" y="65"/>
                      <a:pt x="35" y="65"/>
                      <a:pt x="37" y="66"/>
                    </a:cubicBezTo>
                    <a:cubicBezTo>
                      <a:pt x="36" y="66"/>
                      <a:pt x="35" y="66"/>
                      <a:pt x="34" y="66"/>
                    </a:cubicBezTo>
                    <a:cubicBezTo>
                      <a:pt x="36" y="65"/>
                      <a:pt x="34" y="64"/>
                      <a:pt x="33" y="64"/>
                    </a:cubicBezTo>
                    <a:cubicBezTo>
                      <a:pt x="32" y="65"/>
                      <a:pt x="30" y="65"/>
                      <a:pt x="30" y="65"/>
                    </a:cubicBezTo>
                    <a:cubicBezTo>
                      <a:pt x="30" y="65"/>
                      <a:pt x="31" y="65"/>
                      <a:pt x="31" y="65"/>
                    </a:cubicBezTo>
                    <a:cubicBezTo>
                      <a:pt x="31" y="65"/>
                      <a:pt x="30" y="65"/>
                      <a:pt x="30" y="65"/>
                    </a:cubicBezTo>
                    <a:cubicBezTo>
                      <a:pt x="30" y="65"/>
                      <a:pt x="31" y="65"/>
                      <a:pt x="32" y="65"/>
                    </a:cubicBezTo>
                    <a:cubicBezTo>
                      <a:pt x="30" y="65"/>
                      <a:pt x="30" y="66"/>
                      <a:pt x="29" y="66"/>
                    </a:cubicBezTo>
                    <a:cubicBezTo>
                      <a:pt x="30" y="65"/>
                      <a:pt x="29" y="65"/>
                      <a:pt x="28" y="65"/>
                    </a:cubicBezTo>
                    <a:cubicBezTo>
                      <a:pt x="28" y="65"/>
                      <a:pt x="27" y="65"/>
                      <a:pt x="26" y="65"/>
                    </a:cubicBezTo>
                    <a:cubicBezTo>
                      <a:pt x="26" y="66"/>
                      <a:pt x="26" y="66"/>
                      <a:pt x="25" y="67"/>
                    </a:cubicBezTo>
                    <a:cubicBezTo>
                      <a:pt x="26" y="67"/>
                      <a:pt x="28" y="67"/>
                      <a:pt x="28" y="67"/>
                    </a:cubicBezTo>
                    <a:cubicBezTo>
                      <a:pt x="27" y="67"/>
                      <a:pt x="25" y="67"/>
                      <a:pt x="24" y="68"/>
                    </a:cubicBezTo>
                    <a:cubicBezTo>
                      <a:pt x="22" y="68"/>
                      <a:pt x="25" y="69"/>
                      <a:pt x="25" y="69"/>
                    </a:cubicBezTo>
                    <a:cubicBezTo>
                      <a:pt x="22" y="69"/>
                      <a:pt x="25" y="69"/>
                      <a:pt x="26" y="69"/>
                    </a:cubicBezTo>
                    <a:cubicBezTo>
                      <a:pt x="25" y="69"/>
                      <a:pt x="24" y="70"/>
                      <a:pt x="26" y="70"/>
                    </a:cubicBezTo>
                    <a:cubicBezTo>
                      <a:pt x="24" y="70"/>
                      <a:pt x="25" y="70"/>
                      <a:pt x="24" y="69"/>
                    </a:cubicBezTo>
                    <a:cubicBezTo>
                      <a:pt x="23" y="69"/>
                      <a:pt x="22" y="68"/>
                      <a:pt x="22" y="68"/>
                    </a:cubicBezTo>
                    <a:cubicBezTo>
                      <a:pt x="22" y="70"/>
                      <a:pt x="25" y="70"/>
                      <a:pt x="25" y="72"/>
                    </a:cubicBezTo>
                    <a:cubicBezTo>
                      <a:pt x="25" y="71"/>
                      <a:pt x="22" y="71"/>
                      <a:pt x="22" y="70"/>
                    </a:cubicBezTo>
                    <a:cubicBezTo>
                      <a:pt x="22" y="69"/>
                      <a:pt x="21" y="69"/>
                      <a:pt x="20" y="69"/>
                    </a:cubicBezTo>
                    <a:cubicBezTo>
                      <a:pt x="19" y="69"/>
                      <a:pt x="18" y="70"/>
                      <a:pt x="17" y="69"/>
                    </a:cubicBezTo>
                    <a:cubicBezTo>
                      <a:pt x="16" y="69"/>
                      <a:pt x="15" y="69"/>
                      <a:pt x="14" y="70"/>
                    </a:cubicBezTo>
                    <a:cubicBezTo>
                      <a:pt x="15" y="70"/>
                      <a:pt x="15" y="70"/>
                      <a:pt x="16" y="71"/>
                    </a:cubicBezTo>
                    <a:cubicBezTo>
                      <a:pt x="16" y="71"/>
                      <a:pt x="15" y="71"/>
                      <a:pt x="14" y="71"/>
                    </a:cubicBezTo>
                    <a:cubicBezTo>
                      <a:pt x="16" y="72"/>
                      <a:pt x="17" y="71"/>
                      <a:pt x="19" y="71"/>
                    </a:cubicBezTo>
                    <a:cubicBezTo>
                      <a:pt x="18" y="71"/>
                      <a:pt x="18" y="71"/>
                      <a:pt x="17" y="71"/>
                    </a:cubicBezTo>
                    <a:cubicBezTo>
                      <a:pt x="18" y="72"/>
                      <a:pt x="18" y="72"/>
                      <a:pt x="19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3"/>
                      <a:pt x="16" y="72"/>
                      <a:pt x="15" y="72"/>
                    </a:cubicBezTo>
                    <a:cubicBezTo>
                      <a:pt x="13" y="72"/>
                      <a:pt x="11" y="72"/>
                      <a:pt x="10" y="72"/>
                    </a:cubicBezTo>
                    <a:cubicBezTo>
                      <a:pt x="11" y="73"/>
                      <a:pt x="11" y="72"/>
                      <a:pt x="12" y="73"/>
                    </a:cubicBezTo>
                    <a:cubicBezTo>
                      <a:pt x="11" y="73"/>
                      <a:pt x="11" y="73"/>
                      <a:pt x="9" y="73"/>
                    </a:cubicBezTo>
                    <a:cubicBezTo>
                      <a:pt x="11" y="73"/>
                      <a:pt x="12" y="73"/>
                      <a:pt x="14" y="73"/>
                    </a:cubicBezTo>
                    <a:cubicBezTo>
                      <a:pt x="15" y="74"/>
                      <a:pt x="15" y="75"/>
                      <a:pt x="17" y="75"/>
                    </a:cubicBezTo>
                    <a:cubicBezTo>
                      <a:pt x="16" y="75"/>
                      <a:pt x="16" y="74"/>
                      <a:pt x="15" y="75"/>
                    </a:cubicBezTo>
                    <a:cubicBezTo>
                      <a:pt x="14" y="75"/>
                      <a:pt x="15" y="76"/>
                      <a:pt x="16" y="76"/>
                    </a:cubicBezTo>
                    <a:cubicBezTo>
                      <a:pt x="15" y="77"/>
                      <a:pt x="14" y="77"/>
                      <a:pt x="14" y="77"/>
                    </a:cubicBezTo>
                    <a:cubicBezTo>
                      <a:pt x="17" y="74"/>
                      <a:pt x="9" y="72"/>
                      <a:pt x="11" y="76"/>
                    </a:cubicBezTo>
                    <a:cubicBezTo>
                      <a:pt x="10" y="75"/>
                      <a:pt x="10" y="74"/>
                      <a:pt x="8" y="75"/>
                    </a:cubicBezTo>
                    <a:cubicBezTo>
                      <a:pt x="7" y="76"/>
                      <a:pt x="9" y="77"/>
                      <a:pt x="10" y="77"/>
                    </a:cubicBezTo>
                    <a:cubicBezTo>
                      <a:pt x="9" y="77"/>
                      <a:pt x="7" y="77"/>
                      <a:pt x="7" y="76"/>
                    </a:cubicBezTo>
                    <a:cubicBezTo>
                      <a:pt x="7" y="75"/>
                      <a:pt x="5" y="76"/>
                      <a:pt x="5" y="77"/>
                    </a:cubicBezTo>
                    <a:cubicBezTo>
                      <a:pt x="4" y="75"/>
                      <a:pt x="3" y="77"/>
                      <a:pt x="5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1" y="75"/>
                      <a:pt x="1" y="76"/>
                    </a:cubicBezTo>
                    <a:cubicBezTo>
                      <a:pt x="1" y="77"/>
                      <a:pt x="3" y="77"/>
                      <a:pt x="3" y="77"/>
                    </a:cubicBezTo>
                    <a:cubicBezTo>
                      <a:pt x="3" y="78"/>
                      <a:pt x="2" y="78"/>
                      <a:pt x="2" y="78"/>
                    </a:cubicBezTo>
                    <a:cubicBezTo>
                      <a:pt x="2" y="78"/>
                      <a:pt x="2" y="78"/>
                      <a:pt x="3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2" y="78"/>
                      <a:pt x="2" y="78"/>
                      <a:pt x="1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1" y="78"/>
                      <a:pt x="2" y="78"/>
                    </a:cubicBezTo>
                    <a:cubicBezTo>
                      <a:pt x="1" y="78"/>
                      <a:pt x="1" y="79"/>
                      <a:pt x="2" y="79"/>
                    </a:cubicBezTo>
                    <a:cubicBezTo>
                      <a:pt x="2" y="79"/>
                      <a:pt x="1" y="79"/>
                      <a:pt x="0" y="79"/>
                    </a:cubicBezTo>
                    <a:cubicBezTo>
                      <a:pt x="0" y="80"/>
                      <a:pt x="2" y="80"/>
                      <a:pt x="2" y="80"/>
                    </a:cubicBezTo>
                    <a:cubicBezTo>
                      <a:pt x="2" y="80"/>
                      <a:pt x="1" y="80"/>
                      <a:pt x="0" y="80"/>
                    </a:cubicBezTo>
                    <a:cubicBezTo>
                      <a:pt x="1" y="80"/>
                      <a:pt x="2" y="80"/>
                      <a:pt x="3" y="80"/>
                    </a:cubicBezTo>
                    <a:cubicBezTo>
                      <a:pt x="0" y="81"/>
                      <a:pt x="5" y="80"/>
                      <a:pt x="2" y="81"/>
                    </a:cubicBezTo>
                    <a:cubicBezTo>
                      <a:pt x="3" y="81"/>
                      <a:pt x="4" y="82"/>
                      <a:pt x="5" y="82"/>
                    </a:cubicBezTo>
                    <a:cubicBezTo>
                      <a:pt x="5" y="82"/>
                      <a:pt x="5" y="81"/>
                      <a:pt x="6" y="82"/>
                    </a:cubicBezTo>
                    <a:cubicBezTo>
                      <a:pt x="5" y="82"/>
                      <a:pt x="2" y="82"/>
                      <a:pt x="1" y="82"/>
                    </a:cubicBezTo>
                    <a:cubicBezTo>
                      <a:pt x="2" y="82"/>
                      <a:pt x="2" y="82"/>
                      <a:pt x="1" y="83"/>
                    </a:cubicBezTo>
                    <a:cubicBezTo>
                      <a:pt x="2" y="83"/>
                      <a:pt x="3" y="82"/>
                      <a:pt x="5" y="83"/>
                    </a:cubicBezTo>
                    <a:cubicBezTo>
                      <a:pt x="3" y="83"/>
                      <a:pt x="2" y="83"/>
                      <a:pt x="1" y="83"/>
                    </a:cubicBezTo>
                    <a:cubicBezTo>
                      <a:pt x="2" y="84"/>
                      <a:pt x="2" y="84"/>
                      <a:pt x="1" y="84"/>
                    </a:cubicBezTo>
                    <a:cubicBezTo>
                      <a:pt x="2" y="85"/>
                      <a:pt x="3" y="85"/>
                      <a:pt x="4" y="85"/>
                    </a:cubicBezTo>
                    <a:cubicBezTo>
                      <a:pt x="5" y="85"/>
                      <a:pt x="7" y="84"/>
                      <a:pt x="8" y="84"/>
                    </a:cubicBezTo>
                    <a:cubicBezTo>
                      <a:pt x="9" y="85"/>
                      <a:pt x="10" y="85"/>
                      <a:pt x="11" y="85"/>
                    </a:cubicBezTo>
                    <a:cubicBezTo>
                      <a:pt x="11" y="84"/>
                      <a:pt x="11" y="83"/>
                      <a:pt x="12" y="83"/>
                    </a:cubicBezTo>
                    <a:cubicBezTo>
                      <a:pt x="11" y="85"/>
                      <a:pt x="14" y="84"/>
                      <a:pt x="15" y="84"/>
                    </a:cubicBezTo>
                    <a:cubicBezTo>
                      <a:pt x="15" y="84"/>
                      <a:pt x="15" y="84"/>
                      <a:pt x="14" y="85"/>
                    </a:cubicBezTo>
                    <a:cubicBezTo>
                      <a:pt x="15" y="85"/>
                      <a:pt x="16" y="85"/>
                      <a:pt x="17" y="85"/>
                    </a:cubicBezTo>
                    <a:cubicBezTo>
                      <a:pt x="16" y="85"/>
                      <a:pt x="14" y="85"/>
                      <a:pt x="16" y="86"/>
                    </a:cubicBezTo>
                    <a:cubicBezTo>
                      <a:pt x="15" y="85"/>
                      <a:pt x="14" y="86"/>
                      <a:pt x="14" y="86"/>
                    </a:cubicBezTo>
                    <a:cubicBezTo>
                      <a:pt x="16" y="85"/>
                      <a:pt x="13" y="84"/>
                      <a:pt x="11" y="85"/>
                    </a:cubicBezTo>
                    <a:cubicBezTo>
                      <a:pt x="10" y="85"/>
                      <a:pt x="8" y="85"/>
                      <a:pt x="7" y="85"/>
                    </a:cubicBezTo>
                    <a:cubicBezTo>
                      <a:pt x="5" y="85"/>
                      <a:pt x="4" y="85"/>
                      <a:pt x="2" y="85"/>
                    </a:cubicBezTo>
                    <a:cubicBezTo>
                      <a:pt x="0" y="85"/>
                      <a:pt x="1" y="86"/>
                      <a:pt x="2" y="85"/>
                    </a:cubicBezTo>
                    <a:cubicBezTo>
                      <a:pt x="2" y="86"/>
                      <a:pt x="1" y="86"/>
                      <a:pt x="0" y="86"/>
                    </a:cubicBezTo>
                    <a:cubicBezTo>
                      <a:pt x="1" y="88"/>
                      <a:pt x="2" y="86"/>
                      <a:pt x="4" y="86"/>
                    </a:cubicBezTo>
                    <a:cubicBezTo>
                      <a:pt x="2" y="86"/>
                      <a:pt x="3" y="88"/>
                      <a:pt x="3" y="88"/>
                    </a:cubicBezTo>
                    <a:cubicBezTo>
                      <a:pt x="2" y="88"/>
                      <a:pt x="1" y="87"/>
                      <a:pt x="0" y="87"/>
                    </a:cubicBezTo>
                    <a:cubicBezTo>
                      <a:pt x="1" y="87"/>
                      <a:pt x="1" y="88"/>
                      <a:pt x="1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9"/>
                      <a:pt x="1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9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5" y="89"/>
                      <a:pt x="4" y="89"/>
                      <a:pt x="2" y="90"/>
                    </a:cubicBezTo>
                    <a:cubicBezTo>
                      <a:pt x="3" y="90"/>
                      <a:pt x="4" y="90"/>
                      <a:pt x="5" y="91"/>
                    </a:cubicBezTo>
                    <a:cubicBezTo>
                      <a:pt x="4" y="91"/>
                      <a:pt x="3" y="91"/>
                      <a:pt x="3" y="90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1"/>
                      <a:pt x="2" y="92"/>
                      <a:pt x="3" y="92"/>
                    </a:cubicBezTo>
                    <a:cubicBezTo>
                      <a:pt x="4" y="93"/>
                      <a:pt x="5" y="91"/>
                      <a:pt x="5" y="91"/>
                    </a:cubicBezTo>
                    <a:cubicBezTo>
                      <a:pt x="5" y="91"/>
                      <a:pt x="5" y="91"/>
                      <a:pt x="5" y="92"/>
                    </a:cubicBezTo>
                    <a:cubicBezTo>
                      <a:pt x="6" y="92"/>
                      <a:pt x="5" y="96"/>
                      <a:pt x="8" y="92"/>
                    </a:cubicBezTo>
                    <a:cubicBezTo>
                      <a:pt x="8" y="91"/>
                      <a:pt x="9" y="91"/>
                      <a:pt x="10" y="91"/>
                    </a:cubicBezTo>
                    <a:cubicBezTo>
                      <a:pt x="11" y="90"/>
                      <a:pt x="14" y="90"/>
                      <a:pt x="15" y="90"/>
                    </a:cubicBezTo>
                    <a:cubicBezTo>
                      <a:pt x="13" y="90"/>
                      <a:pt x="13" y="91"/>
                      <a:pt x="11" y="93"/>
                    </a:cubicBezTo>
                    <a:cubicBezTo>
                      <a:pt x="11" y="92"/>
                      <a:pt x="12" y="91"/>
                      <a:pt x="11" y="91"/>
                    </a:cubicBezTo>
                    <a:cubicBezTo>
                      <a:pt x="11" y="91"/>
                      <a:pt x="7" y="92"/>
                      <a:pt x="9" y="93"/>
                    </a:cubicBezTo>
                    <a:cubicBezTo>
                      <a:pt x="8" y="93"/>
                      <a:pt x="6" y="95"/>
                      <a:pt x="5" y="96"/>
                    </a:cubicBezTo>
                    <a:cubicBezTo>
                      <a:pt x="6" y="96"/>
                      <a:pt x="8" y="97"/>
                      <a:pt x="8" y="96"/>
                    </a:cubicBezTo>
                    <a:cubicBezTo>
                      <a:pt x="8" y="96"/>
                      <a:pt x="5" y="97"/>
                      <a:pt x="7" y="97"/>
                    </a:cubicBezTo>
                    <a:cubicBezTo>
                      <a:pt x="6" y="98"/>
                      <a:pt x="5" y="97"/>
                      <a:pt x="4" y="98"/>
                    </a:cubicBezTo>
                    <a:cubicBezTo>
                      <a:pt x="4" y="98"/>
                      <a:pt x="4" y="98"/>
                      <a:pt x="3" y="98"/>
                    </a:cubicBezTo>
                    <a:cubicBezTo>
                      <a:pt x="4" y="98"/>
                      <a:pt x="4" y="98"/>
                      <a:pt x="4" y="97"/>
                    </a:cubicBezTo>
                    <a:cubicBezTo>
                      <a:pt x="3" y="97"/>
                      <a:pt x="2" y="98"/>
                      <a:pt x="2" y="98"/>
                    </a:cubicBezTo>
                    <a:cubicBezTo>
                      <a:pt x="2" y="99"/>
                      <a:pt x="3" y="101"/>
                      <a:pt x="4" y="99"/>
                    </a:cubicBezTo>
                    <a:cubicBezTo>
                      <a:pt x="3" y="101"/>
                      <a:pt x="6" y="98"/>
                      <a:pt x="4" y="98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5" y="98"/>
                      <a:pt x="5" y="99"/>
                      <a:pt x="5" y="100"/>
                    </a:cubicBezTo>
                    <a:cubicBezTo>
                      <a:pt x="5" y="99"/>
                      <a:pt x="6" y="99"/>
                      <a:pt x="7" y="99"/>
                    </a:cubicBezTo>
                    <a:cubicBezTo>
                      <a:pt x="6" y="99"/>
                      <a:pt x="6" y="98"/>
                      <a:pt x="5" y="99"/>
                    </a:cubicBezTo>
                    <a:cubicBezTo>
                      <a:pt x="6" y="98"/>
                      <a:pt x="7" y="98"/>
                      <a:pt x="8" y="98"/>
                    </a:cubicBezTo>
                    <a:cubicBezTo>
                      <a:pt x="8" y="98"/>
                      <a:pt x="7" y="98"/>
                      <a:pt x="7" y="99"/>
                    </a:cubicBezTo>
                    <a:cubicBezTo>
                      <a:pt x="8" y="99"/>
                      <a:pt x="8" y="98"/>
                      <a:pt x="9" y="98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9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0" y="98"/>
                      <a:pt x="8" y="98"/>
                      <a:pt x="8" y="99"/>
                    </a:cubicBezTo>
                    <a:cubicBezTo>
                      <a:pt x="8" y="99"/>
                      <a:pt x="8" y="99"/>
                      <a:pt x="9" y="99"/>
                    </a:cubicBezTo>
                    <a:cubicBezTo>
                      <a:pt x="8" y="100"/>
                      <a:pt x="8" y="100"/>
                      <a:pt x="9" y="100"/>
                    </a:cubicBezTo>
                    <a:cubicBezTo>
                      <a:pt x="10" y="99"/>
                      <a:pt x="11" y="99"/>
                      <a:pt x="11" y="99"/>
                    </a:cubicBezTo>
                    <a:cubicBezTo>
                      <a:pt x="11" y="100"/>
                      <a:pt x="6" y="101"/>
                      <a:pt x="8" y="101"/>
                    </a:cubicBezTo>
                    <a:cubicBezTo>
                      <a:pt x="8" y="101"/>
                      <a:pt x="8" y="101"/>
                      <a:pt x="7" y="102"/>
                    </a:cubicBezTo>
                    <a:cubicBezTo>
                      <a:pt x="8" y="102"/>
                      <a:pt x="8" y="103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8" y="103"/>
                      <a:pt x="8" y="104"/>
                      <a:pt x="9" y="104"/>
                    </a:cubicBezTo>
                    <a:cubicBezTo>
                      <a:pt x="8" y="104"/>
                      <a:pt x="6" y="102"/>
                      <a:pt x="5" y="102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1" y="104"/>
                      <a:pt x="11" y="110"/>
                      <a:pt x="14" y="108"/>
                    </a:cubicBezTo>
                    <a:cubicBezTo>
                      <a:pt x="13" y="109"/>
                      <a:pt x="12" y="109"/>
                      <a:pt x="11" y="110"/>
                    </a:cubicBezTo>
                    <a:cubicBezTo>
                      <a:pt x="13" y="110"/>
                      <a:pt x="15" y="110"/>
                      <a:pt x="16" y="110"/>
                    </a:cubicBezTo>
                    <a:cubicBezTo>
                      <a:pt x="17" y="110"/>
                      <a:pt x="18" y="110"/>
                      <a:pt x="19" y="110"/>
                    </a:cubicBezTo>
                    <a:cubicBezTo>
                      <a:pt x="19" y="110"/>
                      <a:pt x="20" y="110"/>
                      <a:pt x="21" y="110"/>
                    </a:cubicBezTo>
                    <a:cubicBezTo>
                      <a:pt x="22" y="109"/>
                      <a:pt x="25" y="109"/>
                      <a:pt x="26" y="108"/>
                    </a:cubicBezTo>
                    <a:cubicBezTo>
                      <a:pt x="27" y="107"/>
                      <a:pt x="28" y="105"/>
                      <a:pt x="29" y="105"/>
                    </a:cubicBezTo>
                    <a:cubicBezTo>
                      <a:pt x="29" y="104"/>
                      <a:pt x="29" y="104"/>
                      <a:pt x="29" y="104"/>
                    </a:cubicBezTo>
                    <a:cubicBezTo>
                      <a:pt x="30" y="104"/>
                      <a:pt x="30" y="104"/>
                      <a:pt x="31" y="104"/>
                    </a:cubicBezTo>
                    <a:cubicBezTo>
                      <a:pt x="31" y="104"/>
                      <a:pt x="30" y="104"/>
                      <a:pt x="30" y="104"/>
                    </a:cubicBezTo>
                    <a:cubicBezTo>
                      <a:pt x="32" y="104"/>
                      <a:pt x="34" y="102"/>
                      <a:pt x="32" y="101"/>
                    </a:cubicBezTo>
                    <a:cubicBezTo>
                      <a:pt x="33" y="102"/>
                      <a:pt x="33" y="102"/>
                      <a:pt x="34" y="102"/>
                    </a:cubicBezTo>
                    <a:cubicBezTo>
                      <a:pt x="36" y="103"/>
                      <a:pt x="35" y="103"/>
                      <a:pt x="36" y="102"/>
                    </a:cubicBezTo>
                    <a:cubicBezTo>
                      <a:pt x="36" y="102"/>
                      <a:pt x="37" y="101"/>
                      <a:pt x="37" y="101"/>
                    </a:cubicBezTo>
                    <a:cubicBezTo>
                      <a:pt x="38" y="101"/>
                      <a:pt x="38" y="99"/>
                      <a:pt x="38" y="101"/>
                    </a:cubicBezTo>
                    <a:cubicBezTo>
                      <a:pt x="39" y="99"/>
                      <a:pt x="39" y="98"/>
                      <a:pt x="37" y="98"/>
                    </a:cubicBezTo>
                    <a:cubicBezTo>
                      <a:pt x="38" y="98"/>
                      <a:pt x="38" y="98"/>
                      <a:pt x="39" y="98"/>
                    </a:cubicBezTo>
                    <a:cubicBezTo>
                      <a:pt x="39" y="98"/>
                      <a:pt x="39" y="98"/>
                      <a:pt x="39" y="98"/>
                    </a:cubicBezTo>
                    <a:cubicBezTo>
                      <a:pt x="40" y="98"/>
                      <a:pt x="39" y="97"/>
                      <a:pt x="39" y="96"/>
                    </a:cubicBezTo>
                    <a:cubicBezTo>
                      <a:pt x="39" y="94"/>
                      <a:pt x="42" y="95"/>
                      <a:pt x="41" y="96"/>
                    </a:cubicBezTo>
                    <a:cubicBezTo>
                      <a:pt x="40" y="94"/>
                      <a:pt x="40" y="97"/>
                      <a:pt x="40" y="97"/>
                    </a:cubicBezTo>
                    <a:cubicBezTo>
                      <a:pt x="40" y="98"/>
                      <a:pt x="40" y="98"/>
                      <a:pt x="40" y="99"/>
                    </a:cubicBezTo>
                    <a:cubicBezTo>
                      <a:pt x="41" y="100"/>
                      <a:pt x="42" y="100"/>
                      <a:pt x="43" y="101"/>
                    </a:cubicBezTo>
                    <a:cubicBezTo>
                      <a:pt x="44" y="101"/>
                      <a:pt x="44" y="101"/>
                      <a:pt x="45" y="102"/>
                    </a:cubicBezTo>
                    <a:cubicBezTo>
                      <a:pt x="45" y="102"/>
                      <a:pt x="45" y="103"/>
                      <a:pt x="46" y="104"/>
                    </a:cubicBezTo>
                    <a:cubicBezTo>
                      <a:pt x="47" y="104"/>
                      <a:pt x="48" y="101"/>
                      <a:pt x="48" y="100"/>
                    </a:cubicBezTo>
                    <a:cubicBezTo>
                      <a:pt x="48" y="99"/>
                      <a:pt x="47" y="98"/>
                      <a:pt x="47" y="98"/>
                    </a:cubicBezTo>
                    <a:cubicBezTo>
                      <a:pt x="47" y="97"/>
                      <a:pt x="49" y="97"/>
                      <a:pt x="48" y="96"/>
                    </a:cubicBezTo>
                    <a:cubicBezTo>
                      <a:pt x="48" y="94"/>
                      <a:pt x="50" y="95"/>
                      <a:pt x="51" y="94"/>
                    </a:cubicBezTo>
                    <a:cubicBezTo>
                      <a:pt x="52" y="94"/>
                      <a:pt x="53" y="93"/>
                      <a:pt x="53" y="92"/>
                    </a:cubicBezTo>
                    <a:cubicBezTo>
                      <a:pt x="53" y="91"/>
                      <a:pt x="54" y="91"/>
                      <a:pt x="53" y="90"/>
                    </a:cubicBezTo>
                    <a:cubicBezTo>
                      <a:pt x="53" y="89"/>
                      <a:pt x="52" y="88"/>
                      <a:pt x="52" y="87"/>
                    </a:cubicBezTo>
                    <a:cubicBezTo>
                      <a:pt x="51" y="85"/>
                      <a:pt x="53" y="85"/>
                      <a:pt x="54" y="85"/>
                    </a:cubicBezTo>
                    <a:cubicBezTo>
                      <a:pt x="55" y="85"/>
                      <a:pt x="56" y="83"/>
                      <a:pt x="56" y="82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3" y="81"/>
                      <a:pt x="51" y="80"/>
                      <a:pt x="50" y="79"/>
                    </a:cubicBezTo>
                    <a:cubicBezTo>
                      <a:pt x="50" y="77"/>
                      <a:pt x="52" y="75"/>
                      <a:pt x="50" y="73"/>
                    </a:cubicBezTo>
                    <a:cubicBezTo>
                      <a:pt x="50" y="72"/>
                      <a:pt x="50" y="70"/>
                      <a:pt x="50" y="69"/>
                    </a:cubicBezTo>
                    <a:cubicBezTo>
                      <a:pt x="51" y="69"/>
                      <a:pt x="50" y="67"/>
                      <a:pt x="50" y="66"/>
                    </a:cubicBezTo>
                    <a:cubicBezTo>
                      <a:pt x="50" y="65"/>
                      <a:pt x="50" y="65"/>
                      <a:pt x="50" y="64"/>
                    </a:cubicBezTo>
                    <a:cubicBezTo>
                      <a:pt x="50" y="62"/>
                      <a:pt x="56" y="60"/>
                      <a:pt x="57" y="60"/>
                    </a:cubicBezTo>
                    <a:cubicBezTo>
                      <a:pt x="58" y="59"/>
                      <a:pt x="63" y="61"/>
                      <a:pt x="64" y="59"/>
                    </a:cubicBezTo>
                    <a:cubicBezTo>
                      <a:pt x="65" y="57"/>
                      <a:pt x="62" y="56"/>
                      <a:pt x="61" y="56"/>
                    </a:cubicBezTo>
                    <a:cubicBezTo>
                      <a:pt x="61" y="54"/>
                      <a:pt x="63" y="53"/>
                      <a:pt x="64" y="52"/>
                    </a:cubicBezTo>
                    <a:cubicBezTo>
                      <a:pt x="65" y="52"/>
                      <a:pt x="66" y="51"/>
                      <a:pt x="67" y="50"/>
                    </a:cubicBezTo>
                    <a:cubicBezTo>
                      <a:pt x="68" y="49"/>
                      <a:pt x="67" y="44"/>
                      <a:pt x="67" y="43"/>
                    </a:cubicBezTo>
                    <a:cubicBezTo>
                      <a:pt x="69" y="43"/>
                      <a:pt x="72" y="43"/>
                      <a:pt x="73" y="41"/>
                    </a:cubicBezTo>
                    <a:cubicBezTo>
                      <a:pt x="74" y="41"/>
                      <a:pt x="72" y="40"/>
                      <a:pt x="74" y="39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6" y="38"/>
                      <a:pt x="80" y="35"/>
                      <a:pt x="81" y="34"/>
                    </a:cubicBezTo>
                    <a:cubicBezTo>
                      <a:pt x="81" y="33"/>
                      <a:pt x="79" y="33"/>
                      <a:pt x="78" y="32"/>
                    </a:cubicBezTo>
                    <a:cubicBezTo>
                      <a:pt x="81" y="31"/>
                      <a:pt x="83" y="27"/>
                      <a:pt x="86" y="27"/>
                    </a:cubicBezTo>
                    <a:cubicBezTo>
                      <a:pt x="88" y="27"/>
                      <a:pt x="92" y="28"/>
                      <a:pt x="92" y="26"/>
                    </a:cubicBezTo>
                    <a:cubicBezTo>
                      <a:pt x="93" y="25"/>
                      <a:pt x="92" y="23"/>
                      <a:pt x="92" y="23"/>
                    </a:cubicBezTo>
                    <a:cubicBezTo>
                      <a:pt x="95" y="22"/>
                      <a:pt x="95" y="23"/>
                      <a:pt x="97" y="23"/>
                    </a:cubicBezTo>
                    <a:cubicBezTo>
                      <a:pt x="100" y="23"/>
                      <a:pt x="103" y="26"/>
                      <a:pt x="107" y="23"/>
                    </a:cubicBezTo>
                    <a:cubicBezTo>
                      <a:pt x="106" y="23"/>
                      <a:pt x="106" y="23"/>
                      <a:pt x="105" y="23"/>
                    </a:cubicBezTo>
                    <a:cubicBezTo>
                      <a:pt x="106" y="22"/>
                      <a:pt x="109" y="20"/>
                      <a:pt x="106" y="19"/>
                    </a:cubicBezTo>
                    <a:cubicBezTo>
                      <a:pt x="109" y="18"/>
                      <a:pt x="111" y="19"/>
                      <a:pt x="113" y="18"/>
                    </a:cubicBezTo>
                    <a:cubicBezTo>
                      <a:pt x="113" y="18"/>
                      <a:pt x="113" y="18"/>
                      <a:pt x="112" y="17"/>
                    </a:cubicBezTo>
                    <a:cubicBezTo>
                      <a:pt x="115" y="16"/>
                      <a:pt x="117" y="16"/>
                      <a:pt x="118" y="18"/>
                    </a:cubicBezTo>
                    <a:cubicBezTo>
                      <a:pt x="120" y="19"/>
                      <a:pt x="121" y="21"/>
                      <a:pt x="123" y="21"/>
                    </a:cubicBezTo>
                    <a:cubicBezTo>
                      <a:pt x="125" y="22"/>
                      <a:pt x="128" y="22"/>
                      <a:pt x="131" y="21"/>
                    </a:cubicBezTo>
                    <a:cubicBezTo>
                      <a:pt x="132" y="21"/>
                      <a:pt x="132" y="20"/>
                      <a:pt x="133" y="20"/>
                    </a:cubicBezTo>
                    <a:cubicBezTo>
                      <a:pt x="134" y="20"/>
                      <a:pt x="135" y="20"/>
                      <a:pt x="136" y="21"/>
                    </a:cubicBezTo>
                    <a:cubicBezTo>
                      <a:pt x="137" y="21"/>
                      <a:pt x="139" y="23"/>
                      <a:pt x="141" y="21"/>
                    </a:cubicBezTo>
                    <a:cubicBezTo>
                      <a:pt x="141" y="21"/>
                      <a:pt x="142" y="20"/>
                      <a:pt x="142" y="20"/>
                    </a:cubicBezTo>
                    <a:cubicBezTo>
                      <a:pt x="143" y="20"/>
                      <a:pt x="144" y="20"/>
                      <a:pt x="145" y="20"/>
                    </a:cubicBezTo>
                    <a:cubicBezTo>
                      <a:pt x="145" y="19"/>
                      <a:pt x="145" y="18"/>
                      <a:pt x="145" y="17"/>
                    </a:cubicBezTo>
                    <a:cubicBezTo>
                      <a:pt x="145" y="16"/>
                      <a:pt x="146" y="15"/>
                      <a:pt x="146" y="14"/>
                    </a:cubicBezTo>
                    <a:cubicBezTo>
                      <a:pt x="148" y="10"/>
                      <a:pt x="154" y="12"/>
                      <a:pt x="157" y="11"/>
                    </a:cubicBezTo>
                    <a:cubicBezTo>
                      <a:pt x="160" y="9"/>
                      <a:pt x="161" y="11"/>
                      <a:pt x="163" y="12"/>
                    </a:cubicBezTo>
                    <a:cubicBezTo>
                      <a:pt x="165" y="13"/>
                      <a:pt x="167" y="13"/>
                      <a:pt x="168" y="14"/>
                    </a:cubicBezTo>
                    <a:cubicBezTo>
                      <a:pt x="170" y="14"/>
                      <a:pt x="170" y="15"/>
                      <a:pt x="168" y="16"/>
                    </a:cubicBezTo>
                    <a:cubicBezTo>
                      <a:pt x="167" y="17"/>
                      <a:pt x="166" y="18"/>
                      <a:pt x="167" y="19"/>
                    </a:cubicBezTo>
                    <a:cubicBezTo>
                      <a:pt x="167" y="19"/>
                      <a:pt x="168" y="19"/>
                      <a:pt x="169" y="19"/>
                    </a:cubicBezTo>
                    <a:cubicBezTo>
                      <a:pt x="170" y="18"/>
                      <a:pt x="170" y="18"/>
                      <a:pt x="170" y="17"/>
                    </a:cubicBezTo>
                    <a:cubicBezTo>
                      <a:pt x="171" y="16"/>
                      <a:pt x="173" y="16"/>
                      <a:pt x="173" y="16"/>
                    </a:cubicBezTo>
                    <a:cubicBezTo>
                      <a:pt x="175" y="15"/>
                      <a:pt x="177" y="15"/>
                      <a:pt x="176" y="14"/>
                    </a:cubicBezTo>
                    <a:cubicBezTo>
                      <a:pt x="177" y="14"/>
                      <a:pt x="182" y="16"/>
                      <a:pt x="181" y="14"/>
                    </a:cubicBezTo>
                    <a:cubicBezTo>
                      <a:pt x="181" y="13"/>
                      <a:pt x="179" y="12"/>
                      <a:pt x="179" y="14"/>
                    </a:cubicBezTo>
                    <a:cubicBezTo>
                      <a:pt x="178" y="12"/>
                      <a:pt x="177" y="12"/>
                      <a:pt x="176" y="12"/>
                    </a:cubicBezTo>
                    <a:cubicBezTo>
                      <a:pt x="176" y="13"/>
                      <a:pt x="176" y="13"/>
                      <a:pt x="176" y="14"/>
                    </a:cubicBezTo>
                    <a:cubicBezTo>
                      <a:pt x="176" y="14"/>
                      <a:pt x="175" y="14"/>
                      <a:pt x="175" y="13"/>
                    </a:cubicBezTo>
                    <a:cubicBezTo>
                      <a:pt x="174" y="13"/>
                      <a:pt x="173" y="13"/>
                      <a:pt x="172" y="13"/>
                    </a:cubicBezTo>
                    <a:cubicBezTo>
                      <a:pt x="175" y="12"/>
                      <a:pt x="173" y="12"/>
                      <a:pt x="171" y="12"/>
                    </a:cubicBezTo>
                    <a:cubicBezTo>
                      <a:pt x="174" y="11"/>
                      <a:pt x="170" y="10"/>
                      <a:pt x="169" y="10"/>
                    </a:cubicBezTo>
                    <a:cubicBezTo>
                      <a:pt x="168" y="10"/>
                      <a:pt x="167" y="10"/>
                      <a:pt x="166" y="10"/>
                    </a:cubicBezTo>
                    <a:cubicBezTo>
                      <a:pt x="167" y="8"/>
                      <a:pt x="171" y="10"/>
                      <a:pt x="173" y="10"/>
                    </a:cubicBezTo>
                    <a:cubicBezTo>
                      <a:pt x="176" y="10"/>
                      <a:pt x="177" y="9"/>
                      <a:pt x="179" y="9"/>
                    </a:cubicBezTo>
                    <a:cubicBezTo>
                      <a:pt x="179" y="8"/>
                      <a:pt x="183" y="8"/>
                      <a:pt x="182" y="7"/>
                    </a:cubicBezTo>
                    <a:cubicBezTo>
                      <a:pt x="181" y="6"/>
                      <a:pt x="178" y="7"/>
                      <a:pt x="176" y="7"/>
                    </a:cubicBezTo>
                    <a:close/>
                    <a:moveTo>
                      <a:pt x="36" y="61"/>
                    </a:moveTo>
                    <a:cubicBezTo>
                      <a:pt x="36" y="61"/>
                      <a:pt x="36" y="61"/>
                      <a:pt x="37" y="61"/>
                    </a:cubicBezTo>
                    <a:cubicBezTo>
                      <a:pt x="36" y="61"/>
                      <a:pt x="36" y="61"/>
                      <a:pt x="36" y="61"/>
                    </a:cubicBezTo>
                    <a:close/>
                    <a:moveTo>
                      <a:pt x="7" y="79"/>
                    </a:moveTo>
                    <a:cubicBezTo>
                      <a:pt x="8" y="78"/>
                      <a:pt x="6" y="78"/>
                      <a:pt x="5" y="78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5" y="78"/>
                      <a:pt x="6" y="78"/>
                      <a:pt x="7" y="78"/>
                    </a:cubicBezTo>
                    <a:cubicBezTo>
                      <a:pt x="4" y="78"/>
                      <a:pt x="9" y="78"/>
                      <a:pt x="10" y="78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8" y="78"/>
                      <a:pt x="7" y="78"/>
                      <a:pt x="7" y="79"/>
                    </a:cubicBezTo>
                    <a:close/>
                    <a:moveTo>
                      <a:pt x="11" y="78"/>
                    </a:moveTo>
                    <a:cubicBezTo>
                      <a:pt x="11" y="78"/>
                      <a:pt x="12" y="78"/>
                      <a:pt x="12" y="78"/>
                    </a:cubicBezTo>
                    <a:cubicBezTo>
                      <a:pt x="12" y="78"/>
                      <a:pt x="11" y="78"/>
                      <a:pt x="11" y="78"/>
                    </a:cubicBezTo>
                    <a:close/>
                    <a:moveTo>
                      <a:pt x="11" y="98"/>
                    </a:moveTo>
                    <a:cubicBezTo>
                      <a:pt x="10" y="98"/>
                      <a:pt x="10" y="98"/>
                      <a:pt x="9" y="98"/>
                    </a:cubicBezTo>
                    <a:cubicBezTo>
                      <a:pt x="10" y="98"/>
                      <a:pt x="10" y="98"/>
                      <a:pt x="11" y="98"/>
                    </a:cubicBezTo>
                    <a:close/>
                    <a:moveTo>
                      <a:pt x="8" y="103"/>
                    </a:moveTo>
                    <a:cubicBezTo>
                      <a:pt x="9" y="102"/>
                      <a:pt x="11" y="102"/>
                      <a:pt x="11" y="102"/>
                    </a:cubicBezTo>
                    <a:cubicBezTo>
                      <a:pt x="11" y="102"/>
                      <a:pt x="9" y="102"/>
                      <a:pt x="8" y="103"/>
                    </a:cubicBezTo>
                    <a:close/>
                    <a:moveTo>
                      <a:pt x="17" y="85"/>
                    </a:moveTo>
                    <a:cubicBezTo>
                      <a:pt x="16" y="83"/>
                      <a:pt x="17" y="82"/>
                      <a:pt x="19" y="81"/>
                    </a:cubicBezTo>
                    <a:cubicBezTo>
                      <a:pt x="17" y="83"/>
                      <a:pt x="16" y="84"/>
                      <a:pt x="19" y="84"/>
                    </a:cubicBezTo>
                    <a:cubicBezTo>
                      <a:pt x="19" y="84"/>
                      <a:pt x="18" y="84"/>
                      <a:pt x="17" y="85"/>
                    </a:cubicBezTo>
                    <a:close/>
                    <a:moveTo>
                      <a:pt x="19" y="71"/>
                    </a:moveTo>
                    <a:cubicBezTo>
                      <a:pt x="21" y="71"/>
                      <a:pt x="22" y="71"/>
                      <a:pt x="22" y="72"/>
                    </a:cubicBezTo>
                    <a:cubicBezTo>
                      <a:pt x="22" y="71"/>
                      <a:pt x="21" y="71"/>
                      <a:pt x="19" y="71"/>
                    </a:cubicBezTo>
                    <a:close/>
                    <a:moveTo>
                      <a:pt x="50" y="52"/>
                    </a:moveTo>
                    <a:cubicBezTo>
                      <a:pt x="51" y="52"/>
                      <a:pt x="52" y="52"/>
                      <a:pt x="53" y="53"/>
                    </a:cubicBezTo>
                    <a:cubicBezTo>
                      <a:pt x="52" y="52"/>
                      <a:pt x="51" y="52"/>
                      <a:pt x="50" y="52"/>
                    </a:cubicBezTo>
                    <a:close/>
                    <a:moveTo>
                      <a:pt x="62" y="43"/>
                    </a:moveTo>
                    <a:cubicBezTo>
                      <a:pt x="61" y="42"/>
                      <a:pt x="61" y="43"/>
                      <a:pt x="60" y="43"/>
                    </a:cubicBezTo>
                    <a:cubicBezTo>
                      <a:pt x="60" y="42"/>
                      <a:pt x="60" y="42"/>
                      <a:pt x="59" y="42"/>
                    </a:cubicBezTo>
                    <a:cubicBezTo>
                      <a:pt x="61" y="41"/>
                      <a:pt x="63" y="41"/>
                      <a:pt x="64" y="41"/>
                    </a:cubicBezTo>
                    <a:cubicBezTo>
                      <a:pt x="64" y="42"/>
                      <a:pt x="61" y="42"/>
                      <a:pt x="62" y="43"/>
                    </a:cubicBezTo>
                    <a:close/>
                    <a:moveTo>
                      <a:pt x="100" y="17"/>
                    </a:moveTo>
                    <a:cubicBezTo>
                      <a:pt x="101" y="16"/>
                      <a:pt x="100" y="16"/>
                      <a:pt x="99" y="16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2" y="16"/>
                      <a:pt x="101" y="17"/>
                      <a:pt x="100" y="17"/>
                    </a:cubicBezTo>
                    <a:close/>
                    <a:moveTo>
                      <a:pt x="20" y="68"/>
                    </a:moveTo>
                    <a:cubicBezTo>
                      <a:pt x="20" y="68"/>
                      <a:pt x="20" y="68"/>
                      <a:pt x="20" y="69"/>
                    </a:cubicBezTo>
                    <a:cubicBezTo>
                      <a:pt x="20" y="68"/>
                      <a:pt x="21" y="69"/>
                      <a:pt x="20" y="68"/>
                    </a:cubicBezTo>
                    <a:close/>
                    <a:moveTo>
                      <a:pt x="176" y="12"/>
                    </a:moveTo>
                    <a:cubicBezTo>
                      <a:pt x="175" y="13"/>
                      <a:pt x="175" y="13"/>
                      <a:pt x="175" y="12"/>
                    </a:cubicBezTo>
                    <a:cubicBezTo>
                      <a:pt x="173" y="11"/>
                      <a:pt x="173" y="14"/>
                      <a:pt x="176" y="12"/>
                    </a:cubicBezTo>
                    <a:close/>
                  </a:path>
                </a:pathLst>
              </a:cu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  <p:sp>
            <p:nvSpPr>
              <p:cNvPr id="23" name="Freeform 73"/>
              <p:cNvSpPr>
                <a:spLocks noEditPoints="1"/>
              </p:cNvSpPr>
              <p:nvPr/>
            </p:nvSpPr>
            <p:spPr bwMode="auto">
              <a:xfrm>
                <a:off x="3094" y="1744"/>
                <a:ext cx="432" cy="260"/>
              </a:xfrm>
              <a:custGeom>
                <a:avLst/>
                <a:gdLst>
                  <a:gd name="T0" fmla="*/ 2 w 183"/>
                  <a:gd name="T1" fmla="*/ 78 h 110"/>
                  <a:gd name="T2" fmla="*/ 3 w 183"/>
                  <a:gd name="T3" fmla="*/ 96 h 110"/>
                  <a:gd name="T4" fmla="*/ 8 w 183"/>
                  <a:gd name="T5" fmla="*/ 73 h 110"/>
                  <a:gd name="T6" fmla="*/ 19 w 183"/>
                  <a:gd name="T7" fmla="*/ 68 h 110"/>
                  <a:gd name="T8" fmla="*/ 25 w 183"/>
                  <a:gd name="T9" fmla="*/ 67 h 110"/>
                  <a:gd name="T10" fmla="*/ 26 w 183"/>
                  <a:gd name="T11" fmla="*/ 66 h 110"/>
                  <a:gd name="T12" fmla="*/ 44 w 183"/>
                  <a:gd name="T13" fmla="*/ 56 h 110"/>
                  <a:gd name="T14" fmla="*/ 49 w 183"/>
                  <a:gd name="T15" fmla="*/ 47 h 110"/>
                  <a:gd name="T16" fmla="*/ 57 w 183"/>
                  <a:gd name="T17" fmla="*/ 42 h 110"/>
                  <a:gd name="T18" fmla="*/ 60 w 183"/>
                  <a:gd name="T19" fmla="*/ 26 h 110"/>
                  <a:gd name="T20" fmla="*/ 65 w 183"/>
                  <a:gd name="T21" fmla="*/ 25 h 110"/>
                  <a:gd name="T22" fmla="*/ 69 w 183"/>
                  <a:gd name="T23" fmla="*/ 23 h 110"/>
                  <a:gd name="T24" fmla="*/ 81 w 183"/>
                  <a:gd name="T25" fmla="*/ 20 h 110"/>
                  <a:gd name="T26" fmla="*/ 75 w 183"/>
                  <a:gd name="T27" fmla="*/ 25 h 110"/>
                  <a:gd name="T28" fmla="*/ 77 w 183"/>
                  <a:gd name="T29" fmla="*/ 27 h 110"/>
                  <a:gd name="T30" fmla="*/ 83 w 183"/>
                  <a:gd name="T31" fmla="*/ 16 h 110"/>
                  <a:gd name="T32" fmla="*/ 83 w 183"/>
                  <a:gd name="T33" fmla="*/ 21 h 110"/>
                  <a:gd name="T34" fmla="*/ 97 w 183"/>
                  <a:gd name="T35" fmla="*/ 11 h 110"/>
                  <a:gd name="T36" fmla="*/ 101 w 183"/>
                  <a:gd name="T37" fmla="*/ 11 h 110"/>
                  <a:gd name="T38" fmla="*/ 105 w 183"/>
                  <a:gd name="T39" fmla="*/ 9 h 110"/>
                  <a:gd name="T40" fmla="*/ 113 w 183"/>
                  <a:gd name="T41" fmla="*/ 11 h 110"/>
                  <a:gd name="T42" fmla="*/ 120 w 183"/>
                  <a:gd name="T43" fmla="*/ 7 h 110"/>
                  <a:gd name="T44" fmla="*/ 133 w 183"/>
                  <a:gd name="T45" fmla="*/ 7 h 110"/>
                  <a:gd name="T46" fmla="*/ 144 w 183"/>
                  <a:gd name="T47" fmla="*/ 2 h 110"/>
                  <a:gd name="T48" fmla="*/ 163 w 183"/>
                  <a:gd name="T49" fmla="*/ 5 h 110"/>
                  <a:gd name="T50" fmla="*/ 152 w 183"/>
                  <a:gd name="T51" fmla="*/ 7 h 110"/>
                  <a:gd name="T52" fmla="*/ 141 w 183"/>
                  <a:gd name="T53" fmla="*/ 2 h 110"/>
                  <a:gd name="T54" fmla="*/ 125 w 183"/>
                  <a:gd name="T55" fmla="*/ 9 h 110"/>
                  <a:gd name="T56" fmla="*/ 120 w 183"/>
                  <a:gd name="T57" fmla="*/ 13 h 110"/>
                  <a:gd name="T58" fmla="*/ 98 w 183"/>
                  <a:gd name="T59" fmla="*/ 14 h 110"/>
                  <a:gd name="T60" fmla="*/ 89 w 183"/>
                  <a:gd name="T61" fmla="*/ 21 h 110"/>
                  <a:gd name="T62" fmla="*/ 79 w 183"/>
                  <a:gd name="T63" fmla="*/ 25 h 110"/>
                  <a:gd name="T64" fmla="*/ 77 w 183"/>
                  <a:gd name="T65" fmla="*/ 27 h 110"/>
                  <a:gd name="T66" fmla="*/ 73 w 183"/>
                  <a:gd name="T67" fmla="*/ 32 h 110"/>
                  <a:gd name="T68" fmla="*/ 67 w 183"/>
                  <a:gd name="T69" fmla="*/ 35 h 110"/>
                  <a:gd name="T70" fmla="*/ 57 w 183"/>
                  <a:gd name="T71" fmla="*/ 41 h 110"/>
                  <a:gd name="T72" fmla="*/ 53 w 183"/>
                  <a:gd name="T73" fmla="*/ 50 h 110"/>
                  <a:gd name="T74" fmla="*/ 47 w 183"/>
                  <a:gd name="T75" fmla="*/ 53 h 110"/>
                  <a:gd name="T76" fmla="*/ 38 w 183"/>
                  <a:gd name="T77" fmla="*/ 59 h 110"/>
                  <a:gd name="T78" fmla="*/ 46 w 183"/>
                  <a:gd name="T79" fmla="*/ 60 h 110"/>
                  <a:gd name="T80" fmla="*/ 30 w 183"/>
                  <a:gd name="T81" fmla="*/ 65 h 110"/>
                  <a:gd name="T82" fmla="*/ 22 w 183"/>
                  <a:gd name="T83" fmla="*/ 68 h 110"/>
                  <a:gd name="T84" fmla="*/ 19 w 183"/>
                  <a:gd name="T85" fmla="*/ 72 h 110"/>
                  <a:gd name="T86" fmla="*/ 10 w 183"/>
                  <a:gd name="T87" fmla="*/ 77 h 110"/>
                  <a:gd name="T88" fmla="*/ 2 w 183"/>
                  <a:gd name="T89" fmla="*/ 78 h 110"/>
                  <a:gd name="T90" fmla="*/ 1 w 183"/>
                  <a:gd name="T91" fmla="*/ 83 h 110"/>
                  <a:gd name="T92" fmla="*/ 7 w 183"/>
                  <a:gd name="T93" fmla="*/ 85 h 110"/>
                  <a:gd name="T94" fmla="*/ 5 w 183"/>
                  <a:gd name="T95" fmla="*/ 88 h 110"/>
                  <a:gd name="T96" fmla="*/ 15 w 183"/>
                  <a:gd name="T97" fmla="*/ 90 h 110"/>
                  <a:gd name="T98" fmla="*/ 4 w 183"/>
                  <a:gd name="T99" fmla="*/ 98 h 110"/>
                  <a:gd name="T100" fmla="*/ 9 w 183"/>
                  <a:gd name="T101" fmla="*/ 99 h 110"/>
                  <a:gd name="T102" fmla="*/ 16 w 183"/>
                  <a:gd name="T103" fmla="*/ 110 h 110"/>
                  <a:gd name="T104" fmla="*/ 38 w 183"/>
                  <a:gd name="T105" fmla="*/ 101 h 110"/>
                  <a:gd name="T106" fmla="*/ 47 w 183"/>
                  <a:gd name="T107" fmla="*/ 98 h 110"/>
                  <a:gd name="T108" fmla="*/ 50 w 183"/>
                  <a:gd name="T109" fmla="*/ 66 h 110"/>
                  <a:gd name="T110" fmla="*/ 78 w 183"/>
                  <a:gd name="T111" fmla="*/ 32 h 110"/>
                  <a:gd name="T112" fmla="*/ 131 w 183"/>
                  <a:gd name="T113" fmla="*/ 21 h 110"/>
                  <a:gd name="T114" fmla="*/ 167 w 183"/>
                  <a:gd name="T115" fmla="*/ 19 h 110"/>
                  <a:gd name="T116" fmla="*/ 169 w 183"/>
                  <a:gd name="T117" fmla="*/ 10 h 110"/>
                  <a:gd name="T118" fmla="*/ 7 w 183"/>
                  <a:gd name="T119" fmla="*/ 78 h 110"/>
                  <a:gd name="T120" fmla="*/ 8 w 183"/>
                  <a:gd name="T121" fmla="*/ 103 h 110"/>
                  <a:gd name="T122" fmla="*/ 60 w 183"/>
                  <a:gd name="T123" fmla="*/ 43 h 110"/>
                  <a:gd name="T124" fmla="*/ 175 w 183"/>
                  <a:gd name="T125" fmla="*/ 1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" h="110">
                    <a:moveTo>
                      <a:pt x="0" y="85"/>
                    </a:moveTo>
                    <a:cubicBezTo>
                      <a:pt x="0" y="85"/>
                      <a:pt x="0" y="84"/>
                      <a:pt x="0" y="84"/>
                    </a:cubicBezTo>
                    <a:cubicBezTo>
                      <a:pt x="0" y="85"/>
                      <a:pt x="0" y="85"/>
                      <a:pt x="0" y="85"/>
                    </a:cubicBezTo>
                    <a:close/>
                    <a:moveTo>
                      <a:pt x="0" y="91"/>
                    </a:moveTo>
                    <a:cubicBezTo>
                      <a:pt x="0" y="91"/>
                      <a:pt x="0" y="91"/>
                      <a:pt x="0" y="92"/>
                    </a:cubicBezTo>
                    <a:cubicBezTo>
                      <a:pt x="1" y="92"/>
                      <a:pt x="2" y="91"/>
                      <a:pt x="1" y="91"/>
                    </a:cubicBezTo>
                    <a:cubicBezTo>
                      <a:pt x="1" y="91"/>
                      <a:pt x="0" y="91"/>
                      <a:pt x="0" y="91"/>
                    </a:cubicBezTo>
                    <a:close/>
                    <a:moveTo>
                      <a:pt x="1" y="90"/>
                    </a:moveTo>
                    <a:cubicBezTo>
                      <a:pt x="1" y="90"/>
                      <a:pt x="1" y="90"/>
                      <a:pt x="0" y="90"/>
                    </a:cubicBezTo>
                    <a:cubicBezTo>
                      <a:pt x="1" y="90"/>
                      <a:pt x="1" y="90"/>
                      <a:pt x="1" y="90"/>
                    </a:cubicBezTo>
                    <a:close/>
                    <a:moveTo>
                      <a:pt x="0" y="77"/>
                    </a:moveTo>
                    <a:cubicBezTo>
                      <a:pt x="1" y="78"/>
                      <a:pt x="1" y="78"/>
                      <a:pt x="2" y="78"/>
                    </a:cubicBezTo>
                    <a:cubicBezTo>
                      <a:pt x="2" y="77"/>
                      <a:pt x="1" y="77"/>
                      <a:pt x="0" y="77"/>
                    </a:cubicBezTo>
                    <a:close/>
                    <a:moveTo>
                      <a:pt x="2" y="99"/>
                    </a:moveTo>
                    <a:cubicBezTo>
                      <a:pt x="2" y="99"/>
                      <a:pt x="2" y="99"/>
                      <a:pt x="2" y="99"/>
                    </a:cubicBezTo>
                    <a:cubicBezTo>
                      <a:pt x="2" y="100"/>
                      <a:pt x="2" y="101"/>
                      <a:pt x="2" y="101"/>
                    </a:cubicBezTo>
                    <a:cubicBezTo>
                      <a:pt x="2" y="100"/>
                      <a:pt x="2" y="99"/>
                      <a:pt x="2" y="99"/>
                    </a:cubicBezTo>
                    <a:close/>
                    <a:moveTo>
                      <a:pt x="3" y="97"/>
                    </a:moveTo>
                    <a:cubicBezTo>
                      <a:pt x="2" y="96"/>
                      <a:pt x="2" y="96"/>
                      <a:pt x="2" y="96"/>
                    </a:cubicBezTo>
                    <a:cubicBezTo>
                      <a:pt x="1" y="96"/>
                      <a:pt x="2" y="97"/>
                      <a:pt x="2" y="98"/>
                    </a:cubicBezTo>
                    <a:cubicBezTo>
                      <a:pt x="2" y="97"/>
                      <a:pt x="2" y="97"/>
                      <a:pt x="3" y="97"/>
                    </a:cubicBezTo>
                    <a:close/>
                    <a:moveTo>
                      <a:pt x="3" y="96"/>
                    </a:moveTo>
                    <a:cubicBezTo>
                      <a:pt x="5" y="96"/>
                      <a:pt x="4" y="94"/>
                      <a:pt x="2" y="94"/>
                    </a:cubicBezTo>
                    <a:cubicBezTo>
                      <a:pt x="2" y="95"/>
                      <a:pt x="2" y="96"/>
                      <a:pt x="3" y="96"/>
                    </a:cubicBezTo>
                    <a:close/>
                    <a:moveTo>
                      <a:pt x="5" y="94"/>
                    </a:moveTo>
                    <a:cubicBezTo>
                      <a:pt x="5" y="93"/>
                      <a:pt x="4" y="93"/>
                      <a:pt x="4" y="94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4" y="94"/>
                      <a:pt x="5" y="95"/>
                      <a:pt x="5" y="94"/>
                    </a:cubicBezTo>
                    <a:close/>
                    <a:moveTo>
                      <a:pt x="6" y="75"/>
                    </a:moveTo>
                    <a:cubicBezTo>
                      <a:pt x="5" y="75"/>
                      <a:pt x="5" y="74"/>
                      <a:pt x="5" y="75"/>
                    </a:cubicBezTo>
                    <a:cubicBezTo>
                      <a:pt x="5" y="76"/>
                      <a:pt x="6" y="76"/>
                      <a:pt x="6" y="75"/>
                    </a:cubicBezTo>
                    <a:close/>
                    <a:moveTo>
                      <a:pt x="8" y="74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7" y="74"/>
                      <a:pt x="7" y="75"/>
                      <a:pt x="7" y="75"/>
                    </a:cubicBezTo>
                    <a:cubicBezTo>
                      <a:pt x="8" y="74"/>
                      <a:pt x="8" y="74"/>
                      <a:pt x="8" y="74"/>
                    </a:cubicBezTo>
                    <a:close/>
                    <a:moveTo>
                      <a:pt x="8" y="73"/>
                    </a:moveTo>
                    <a:cubicBezTo>
                      <a:pt x="9" y="73"/>
                      <a:pt x="9" y="73"/>
                      <a:pt x="10" y="74"/>
                    </a:cubicBezTo>
                    <a:cubicBezTo>
                      <a:pt x="9" y="73"/>
                      <a:pt x="9" y="73"/>
                      <a:pt x="8" y="73"/>
                    </a:cubicBezTo>
                    <a:close/>
                    <a:moveTo>
                      <a:pt x="14" y="71"/>
                    </a:moveTo>
                    <a:cubicBezTo>
                      <a:pt x="12" y="71"/>
                      <a:pt x="12" y="71"/>
                      <a:pt x="12" y="71"/>
                    </a:cubicBezTo>
                    <a:cubicBezTo>
                      <a:pt x="13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1"/>
                    </a:cubicBezTo>
                    <a:close/>
                    <a:moveTo>
                      <a:pt x="14" y="70"/>
                    </a:moveTo>
                    <a:cubicBezTo>
                      <a:pt x="14" y="70"/>
                      <a:pt x="14" y="70"/>
                      <a:pt x="13" y="70"/>
                    </a:cubicBezTo>
                    <a:cubicBezTo>
                      <a:pt x="14" y="71"/>
                      <a:pt x="14" y="70"/>
                      <a:pt x="14" y="70"/>
                    </a:cubicBezTo>
                    <a:close/>
                    <a:moveTo>
                      <a:pt x="19" y="69"/>
                    </a:move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9"/>
                      <a:pt x="19" y="69"/>
                      <a:pt x="18" y="68"/>
                    </a:cubicBezTo>
                    <a:cubicBezTo>
                      <a:pt x="18" y="69"/>
                      <a:pt x="18" y="69"/>
                      <a:pt x="19" y="69"/>
                    </a:cubicBezTo>
                    <a:close/>
                    <a:moveTo>
                      <a:pt x="23" y="65"/>
                    </a:moveTo>
                    <a:cubicBezTo>
                      <a:pt x="22" y="65"/>
                      <a:pt x="21" y="65"/>
                      <a:pt x="20" y="65"/>
                    </a:cubicBezTo>
                    <a:cubicBezTo>
                      <a:pt x="21" y="66"/>
                      <a:pt x="22" y="66"/>
                      <a:pt x="23" y="65"/>
                    </a:cubicBezTo>
                    <a:close/>
                    <a:moveTo>
                      <a:pt x="21" y="67"/>
                    </a:moveTo>
                    <a:cubicBezTo>
                      <a:pt x="22" y="67"/>
                      <a:pt x="22" y="67"/>
                      <a:pt x="22" y="67"/>
                    </a:cubicBezTo>
                    <a:cubicBezTo>
                      <a:pt x="22" y="67"/>
                      <a:pt x="22" y="67"/>
                      <a:pt x="23" y="67"/>
                    </a:cubicBezTo>
                    <a:cubicBezTo>
                      <a:pt x="22" y="67"/>
                      <a:pt x="22" y="67"/>
                      <a:pt x="21" y="67"/>
                    </a:cubicBezTo>
                    <a:close/>
                    <a:moveTo>
                      <a:pt x="25" y="67"/>
                    </a:moveTo>
                    <a:cubicBezTo>
                      <a:pt x="25" y="66"/>
                      <a:pt x="24" y="66"/>
                      <a:pt x="23" y="67"/>
                    </a:cubicBezTo>
                    <a:cubicBezTo>
                      <a:pt x="24" y="67"/>
                      <a:pt x="25" y="67"/>
                      <a:pt x="25" y="67"/>
                    </a:cubicBezTo>
                    <a:close/>
                    <a:moveTo>
                      <a:pt x="29" y="64"/>
                    </a:moveTo>
                    <a:cubicBezTo>
                      <a:pt x="28" y="64"/>
                      <a:pt x="28" y="64"/>
                      <a:pt x="27" y="64"/>
                    </a:cubicBezTo>
                    <a:cubicBezTo>
                      <a:pt x="26" y="64"/>
                      <a:pt x="25" y="64"/>
                      <a:pt x="26" y="65"/>
                    </a:cubicBezTo>
                    <a:cubicBezTo>
                      <a:pt x="25" y="65"/>
                      <a:pt x="25" y="64"/>
                      <a:pt x="24" y="65"/>
                    </a:cubicBezTo>
                    <a:cubicBezTo>
                      <a:pt x="25" y="66"/>
                      <a:pt x="29" y="65"/>
                      <a:pt x="29" y="64"/>
                    </a:cubicBezTo>
                    <a:close/>
                    <a:moveTo>
                      <a:pt x="28" y="63"/>
                    </a:moveTo>
                    <a:cubicBezTo>
                      <a:pt x="27" y="62"/>
                      <a:pt x="25" y="63"/>
                      <a:pt x="24" y="63"/>
                    </a:cubicBezTo>
                    <a:cubicBezTo>
                      <a:pt x="25" y="63"/>
                      <a:pt x="26" y="64"/>
                      <a:pt x="28" y="63"/>
                    </a:cubicBezTo>
                    <a:close/>
                    <a:moveTo>
                      <a:pt x="26" y="66"/>
                    </a:moveTo>
                    <a:cubicBezTo>
                      <a:pt x="26" y="65"/>
                      <a:pt x="26" y="65"/>
                      <a:pt x="26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5"/>
                      <a:pt x="25" y="66"/>
                      <a:pt x="26" y="66"/>
                    </a:cubicBezTo>
                    <a:close/>
                    <a:moveTo>
                      <a:pt x="41" y="53"/>
                    </a:moveTo>
                    <a:cubicBezTo>
                      <a:pt x="42" y="53"/>
                      <a:pt x="42" y="53"/>
                      <a:pt x="43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53"/>
                      <a:pt x="42" y="53"/>
                      <a:pt x="41" y="53"/>
                    </a:cubicBezTo>
                    <a:close/>
                    <a:moveTo>
                      <a:pt x="42" y="53"/>
                    </a:moveTo>
                    <a:cubicBezTo>
                      <a:pt x="43" y="53"/>
                      <a:pt x="44" y="54"/>
                      <a:pt x="44" y="53"/>
                    </a:cubicBezTo>
                    <a:cubicBezTo>
                      <a:pt x="44" y="52"/>
                      <a:pt x="43" y="53"/>
                      <a:pt x="42" y="53"/>
                    </a:cubicBezTo>
                    <a:close/>
                    <a:moveTo>
                      <a:pt x="44" y="57"/>
                    </a:moveTo>
                    <a:cubicBezTo>
                      <a:pt x="45" y="57"/>
                      <a:pt x="45" y="57"/>
                      <a:pt x="45" y="57"/>
                    </a:cubicBezTo>
                    <a:cubicBezTo>
                      <a:pt x="44" y="56"/>
                      <a:pt x="44" y="56"/>
                      <a:pt x="44" y="55"/>
                    </a:cubicBezTo>
                    <a:cubicBezTo>
                      <a:pt x="43" y="56"/>
                      <a:pt x="44" y="57"/>
                      <a:pt x="44" y="57"/>
                    </a:cubicBezTo>
                    <a:close/>
                    <a:moveTo>
                      <a:pt x="44" y="56"/>
                    </a:move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6"/>
                    </a:cubicBezTo>
                    <a:close/>
                    <a:moveTo>
                      <a:pt x="46" y="56"/>
                    </a:move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6"/>
                      <a:pt x="45" y="56"/>
                      <a:pt x="46" y="56"/>
                    </a:cubicBezTo>
                    <a:close/>
                    <a:moveTo>
                      <a:pt x="48" y="52"/>
                    </a:moveTo>
                    <a:cubicBezTo>
                      <a:pt x="47" y="51"/>
                      <a:pt x="47" y="52"/>
                      <a:pt x="46" y="52"/>
                    </a:cubicBezTo>
                    <a:cubicBezTo>
                      <a:pt x="47" y="52"/>
                      <a:pt x="47" y="52"/>
                      <a:pt x="48" y="52"/>
                    </a:cubicBezTo>
                    <a:close/>
                    <a:moveTo>
                      <a:pt x="49" y="47"/>
                    </a:moveTo>
                    <a:cubicBezTo>
                      <a:pt x="49" y="46"/>
                      <a:pt x="48" y="46"/>
                      <a:pt x="48" y="47"/>
                    </a:cubicBezTo>
                    <a:cubicBezTo>
                      <a:pt x="49" y="47"/>
                      <a:pt x="49" y="47"/>
                      <a:pt x="49" y="47"/>
                    </a:cubicBezTo>
                    <a:close/>
                    <a:moveTo>
                      <a:pt x="52" y="45"/>
                    </a:moveTo>
                    <a:cubicBezTo>
                      <a:pt x="53" y="45"/>
                      <a:pt x="53" y="45"/>
                      <a:pt x="53" y="45"/>
                    </a:cubicBezTo>
                    <a:cubicBezTo>
                      <a:pt x="54" y="45"/>
                      <a:pt x="55" y="44"/>
                      <a:pt x="56" y="44"/>
                    </a:cubicBezTo>
                    <a:cubicBezTo>
                      <a:pt x="54" y="44"/>
                      <a:pt x="53" y="44"/>
                      <a:pt x="52" y="45"/>
                    </a:cubicBezTo>
                    <a:close/>
                    <a:moveTo>
                      <a:pt x="54" y="43"/>
                    </a:moveTo>
                    <a:cubicBezTo>
                      <a:pt x="52" y="41"/>
                      <a:pt x="53" y="45"/>
                      <a:pt x="54" y="43"/>
                    </a:cubicBezTo>
                    <a:cubicBezTo>
                      <a:pt x="54" y="43"/>
                      <a:pt x="54" y="43"/>
                      <a:pt x="54" y="43"/>
                    </a:cubicBezTo>
                    <a:close/>
                    <a:moveTo>
                      <a:pt x="58" y="27"/>
                    </a:moveTo>
                    <a:cubicBezTo>
                      <a:pt x="57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8"/>
                    </a:cubicBezTo>
                    <a:cubicBezTo>
                      <a:pt x="57" y="28"/>
                      <a:pt x="58" y="27"/>
                      <a:pt x="58" y="27"/>
                    </a:cubicBezTo>
                    <a:close/>
                    <a:moveTo>
                      <a:pt x="57" y="42"/>
                    </a:moveTo>
                    <a:cubicBezTo>
                      <a:pt x="56" y="41"/>
                      <a:pt x="56" y="42"/>
                      <a:pt x="56" y="42"/>
                    </a:cubicBezTo>
                    <a:cubicBezTo>
                      <a:pt x="57" y="42"/>
                      <a:pt x="57" y="42"/>
                      <a:pt x="57" y="42"/>
                    </a:cubicBezTo>
                    <a:close/>
                    <a:moveTo>
                      <a:pt x="58" y="27"/>
                    </a:moveTo>
                    <a:cubicBezTo>
                      <a:pt x="58" y="27"/>
                      <a:pt x="59" y="27"/>
                      <a:pt x="60" y="26"/>
                    </a:cubicBezTo>
                    <a:cubicBezTo>
                      <a:pt x="59" y="26"/>
                      <a:pt x="58" y="27"/>
                      <a:pt x="58" y="27"/>
                    </a:cubicBezTo>
                    <a:close/>
                    <a:moveTo>
                      <a:pt x="58" y="37"/>
                    </a:moveTo>
                    <a:cubicBezTo>
                      <a:pt x="59" y="37"/>
                      <a:pt x="60" y="37"/>
                      <a:pt x="61" y="37"/>
                    </a:cubicBezTo>
                    <a:cubicBezTo>
                      <a:pt x="60" y="37"/>
                      <a:pt x="59" y="37"/>
                      <a:pt x="58" y="37"/>
                    </a:cubicBezTo>
                    <a:close/>
                    <a:moveTo>
                      <a:pt x="64" y="25"/>
                    </a:moveTo>
                    <a:cubicBezTo>
                      <a:pt x="64" y="25"/>
                      <a:pt x="64" y="25"/>
                      <a:pt x="63" y="25"/>
                    </a:cubicBezTo>
                    <a:cubicBezTo>
                      <a:pt x="62" y="25"/>
                      <a:pt x="61" y="25"/>
                      <a:pt x="61" y="25"/>
                    </a:cubicBezTo>
                    <a:cubicBezTo>
                      <a:pt x="61" y="26"/>
                      <a:pt x="61" y="26"/>
                      <a:pt x="60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1" y="26"/>
                      <a:pt x="64" y="27"/>
                      <a:pt x="64" y="25"/>
                    </a:cubicBezTo>
                    <a:close/>
                    <a:moveTo>
                      <a:pt x="64" y="24"/>
                    </a:moveTo>
                    <a:cubicBezTo>
                      <a:pt x="64" y="25"/>
                      <a:pt x="64" y="25"/>
                      <a:pt x="65" y="25"/>
                    </a:cubicBezTo>
                    <a:cubicBezTo>
                      <a:pt x="64" y="24"/>
                      <a:pt x="64" y="24"/>
                      <a:pt x="64" y="24"/>
                    </a:cubicBezTo>
                    <a:close/>
                    <a:moveTo>
                      <a:pt x="65" y="34"/>
                    </a:move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5"/>
                      <a:pt x="65" y="35"/>
                      <a:pt x="65" y="34"/>
                    </a:cubicBezTo>
                    <a:close/>
                    <a:moveTo>
                      <a:pt x="71" y="23"/>
                    </a:moveTo>
                    <a:cubicBezTo>
                      <a:pt x="70" y="23"/>
                      <a:pt x="69" y="24"/>
                      <a:pt x="69" y="24"/>
                    </a:cubicBezTo>
                    <a:cubicBezTo>
                      <a:pt x="69" y="22"/>
                      <a:pt x="66" y="25"/>
                      <a:pt x="65" y="25"/>
                    </a:cubicBezTo>
                    <a:cubicBezTo>
                      <a:pt x="67" y="27"/>
                      <a:pt x="70" y="25"/>
                      <a:pt x="71" y="23"/>
                    </a:cubicBezTo>
                    <a:close/>
                    <a:moveTo>
                      <a:pt x="71" y="21"/>
                    </a:moveTo>
                    <a:cubicBezTo>
                      <a:pt x="70" y="21"/>
                      <a:pt x="69" y="21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71" y="22"/>
                      <a:pt x="72" y="22"/>
                      <a:pt x="73" y="21"/>
                    </a:cubicBezTo>
                    <a:cubicBezTo>
                      <a:pt x="72" y="21"/>
                      <a:pt x="72" y="21"/>
                      <a:pt x="72" y="20"/>
                    </a:cubicBezTo>
                    <a:cubicBezTo>
                      <a:pt x="73" y="20"/>
                      <a:pt x="71" y="19"/>
                      <a:pt x="71" y="19"/>
                    </a:cubicBezTo>
                    <a:cubicBezTo>
                      <a:pt x="71" y="20"/>
                      <a:pt x="71" y="20"/>
                      <a:pt x="70" y="20"/>
                    </a:cubicBezTo>
                    <a:cubicBezTo>
                      <a:pt x="69" y="20"/>
                      <a:pt x="67" y="21"/>
                      <a:pt x="67" y="21"/>
                    </a:cubicBezTo>
                    <a:cubicBezTo>
                      <a:pt x="67" y="23"/>
                      <a:pt x="69" y="20"/>
                      <a:pt x="71" y="21"/>
                    </a:cubicBezTo>
                    <a:close/>
                    <a:moveTo>
                      <a:pt x="67" y="23"/>
                    </a:moveTo>
                    <a:cubicBezTo>
                      <a:pt x="68" y="23"/>
                      <a:pt x="68" y="23"/>
                      <a:pt x="69" y="23"/>
                    </a:cubicBezTo>
                    <a:cubicBezTo>
                      <a:pt x="69" y="23"/>
                      <a:pt x="69" y="23"/>
                      <a:pt x="70" y="22"/>
                    </a:cubicBezTo>
                    <a:cubicBezTo>
                      <a:pt x="69" y="22"/>
                      <a:pt x="68" y="22"/>
                      <a:pt x="67" y="23"/>
                    </a:cubicBezTo>
                    <a:close/>
                    <a:moveTo>
                      <a:pt x="69" y="20"/>
                    </a:move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69" y="20"/>
                    </a:cubicBezTo>
                    <a:close/>
                    <a:moveTo>
                      <a:pt x="69" y="26"/>
                    </a:moveTo>
                    <a:cubicBezTo>
                      <a:pt x="69" y="25"/>
                      <a:pt x="69" y="25"/>
                      <a:pt x="70" y="25"/>
                    </a:cubicBezTo>
                    <a:cubicBezTo>
                      <a:pt x="69" y="25"/>
                      <a:pt x="69" y="25"/>
                      <a:pt x="69" y="26"/>
                    </a:cubicBezTo>
                    <a:close/>
                    <a:moveTo>
                      <a:pt x="70" y="28"/>
                    </a:moveTo>
                    <a:cubicBezTo>
                      <a:pt x="71" y="28"/>
                      <a:pt x="71" y="27"/>
                      <a:pt x="72" y="27"/>
                    </a:cubicBezTo>
                    <a:cubicBezTo>
                      <a:pt x="72" y="27"/>
                      <a:pt x="70" y="27"/>
                      <a:pt x="70" y="28"/>
                    </a:cubicBezTo>
                    <a:close/>
                    <a:moveTo>
                      <a:pt x="81" y="20"/>
                    </a:moveTo>
                    <a:cubicBezTo>
                      <a:pt x="81" y="20"/>
                      <a:pt x="79" y="20"/>
                      <a:pt x="79" y="20"/>
                    </a:cubicBezTo>
                    <a:cubicBezTo>
                      <a:pt x="78" y="21"/>
                      <a:pt x="77" y="21"/>
                      <a:pt x="75" y="23"/>
                    </a:cubicBezTo>
                    <a:cubicBezTo>
                      <a:pt x="75" y="22"/>
                      <a:pt x="78" y="20"/>
                      <a:pt x="76" y="21"/>
                    </a:cubicBezTo>
                    <a:cubicBezTo>
                      <a:pt x="77" y="20"/>
                      <a:pt x="77" y="19"/>
                      <a:pt x="75" y="20"/>
                    </a:cubicBezTo>
                    <a:cubicBezTo>
                      <a:pt x="75" y="20"/>
                      <a:pt x="74" y="21"/>
                      <a:pt x="75" y="21"/>
                    </a:cubicBezTo>
                    <a:cubicBezTo>
                      <a:pt x="75" y="21"/>
                      <a:pt x="74" y="21"/>
                      <a:pt x="73" y="21"/>
                    </a:cubicBezTo>
                    <a:cubicBezTo>
                      <a:pt x="73" y="21"/>
                      <a:pt x="73" y="22"/>
                      <a:pt x="74" y="22"/>
                    </a:cubicBezTo>
                    <a:cubicBezTo>
                      <a:pt x="73" y="22"/>
                      <a:pt x="72" y="22"/>
                      <a:pt x="72" y="22"/>
                    </a:cubicBezTo>
                    <a:cubicBezTo>
                      <a:pt x="72" y="23"/>
                      <a:pt x="71" y="24"/>
                      <a:pt x="71" y="25"/>
                    </a:cubicBezTo>
                    <a:cubicBezTo>
                      <a:pt x="72" y="24"/>
                      <a:pt x="73" y="24"/>
                      <a:pt x="74" y="23"/>
                    </a:cubicBezTo>
                    <a:cubicBezTo>
                      <a:pt x="74" y="24"/>
                      <a:pt x="73" y="24"/>
                      <a:pt x="73" y="24"/>
                    </a:cubicBezTo>
                    <a:cubicBezTo>
                      <a:pt x="74" y="25"/>
                      <a:pt x="75" y="25"/>
                      <a:pt x="75" y="25"/>
                    </a:cubicBezTo>
                    <a:cubicBezTo>
                      <a:pt x="75" y="25"/>
                      <a:pt x="76" y="24"/>
                      <a:pt x="77" y="23"/>
                    </a:cubicBezTo>
                    <a:cubicBezTo>
                      <a:pt x="76" y="25"/>
                      <a:pt x="78" y="23"/>
                      <a:pt x="78" y="23"/>
                    </a:cubicBezTo>
                    <a:cubicBezTo>
                      <a:pt x="78" y="22"/>
                      <a:pt x="79" y="23"/>
                      <a:pt x="80" y="22"/>
                    </a:cubicBezTo>
                    <a:cubicBezTo>
                      <a:pt x="81" y="22"/>
                      <a:pt x="82" y="21"/>
                      <a:pt x="81" y="20"/>
                    </a:cubicBezTo>
                    <a:close/>
                    <a:moveTo>
                      <a:pt x="75" y="19"/>
                    </a:moveTo>
                    <a:cubicBezTo>
                      <a:pt x="76" y="19"/>
                      <a:pt x="78" y="18"/>
                      <a:pt x="78" y="17"/>
                    </a:cubicBezTo>
                    <a:cubicBezTo>
                      <a:pt x="77" y="16"/>
                      <a:pt x="74" y="18"/>
                      <a:pt x="73" y="20"/>
                    </a:cubicBezTo>
                    <a:cubicBezTo>
                      <a:pt x="74" y="20"/>
                      <a:pt x="75" y="20"/>
                      <a:pt x="75" y="19"/>
                    </a:cubicBezTo>
                    <a:close/>
                    <a:moveTo>
                      <a:pt x="77" y="27"/>
                    </a:moveTo>
                    <a:cubicBezTo>
                      <a:pt x="76" y="27"/>
                      <a:pt x="75" y="27"/>
                      <a:pt x="75" y="27"/>
                    </a:cubicBezTo>
                    <a:cubicBezTo>
                      <a:pt x="75" y="27"/>
                      <a:pt x="74" y="27"/>
                      <a:pt x="74" y="27"/>
                    </a:cubicBezTo>
                    <a:cubicBezTo>
                      <a:pt x="75" y="27"/>
                      <a:pt x="75" y="27"/>
                      <a:pt x="77" y="27"/>
                    </a:cubicBezTo>
                    <a:close/>
                    <a:moveTo>
                      <a:pt x="78" y="23"/>
                    </a:moveTo>
                    <a:cubicBezTo>
                      <a:pt x="81" y="25"/>
                      <a:pt x="81" y="21"/>
                      <a:pt x="78" y="23"/>
                    </a:cubicBezTo>
                    <a:close/>
                    <a:moveTo>
                      <a:pt x="80" y="20"/>
                    </a:move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2" y="20"/>
                    </a:cubicBezTo>
                    <a:cubicBezTo>
                      <a:pt x="81" y="20"/>
                      <a:pt x="81" y="20"/>
                      <a:pt x="80" y="20"/>
                    </a:cubicBezTo>
                    <a:close/>
                    <a:moveTo>
                      <a:pt x="91" y="15"/>
                    </a:moveTo>
                    <a:cubicBezTo>
                      <a:pt x="92" y="15"/>
                      <a:pt x="90" y="14"/>
                      <a:pt x="89" y="14"/>
                    </a:cubicBezTo>
                    <a:cubicBezTo>
                      <a:pt x="88" y="14"/>
                      <a:pt x="89" y="15"/>
                      <a:pt x="89" y="14"/>
                    </a:cubicBezTo>
                    <a:cubicBezTo>
                      <a:pt x="89" y="15"/>
                      <a:pt x="86" y="14"/>
                      <a:pt x="86" y="14"/>
                    </a:cubicBezTo>
                    <a:cubicBezTo>
                      <a:pt x="86" y="15"/>
                      <a:pt x="87" y="15"/>
                      <a:pt x="88" y="15"/>
                    </a:cubicBezTo>
                    <a:cubicBezTo>
                      <a:pt x="86" y="16"/>
                      <a:pt x="85" y="15"/>
                      <a:pt x="83" y="16"/>
                    </a:cubicBezTo>
                    <a:cubicBezTo>
                      <a:pt x="84" y="16"/>
                      <a:pt x="84" y="16"/>
                      <a:pt x="84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4" y="17"/>
                      <a:pt x="84" y="17"/>
                      <a:pt x="85" y="17"/>
                    </a:cubicBezTo>
                    <a:cubicBezTo>
                      <a:pt x="85" y="18"/>
                      <a:pt x="84" y="18"/>
                      <a:pt x="83" y="18"/>
                    </a:cubicBezTo>
                    <a:cubicBezTo>
                      <a:pt x="84" y="19"/>
                      <a:pt x="86" y="18"/>
                      <a:pt x="87" y="18"/>
                    </a:cubicBezTo>
                    <a:cubicBezTo>
                      <a:pt x="88" y="17"/>
                      <a:pt x="90" y="18"/>
                      <a:pt x="91" y="18"/>
                    </a:cubicBezTo>
                    <a:cubicBezTo>
                      <a:pt x="90" y="17"/>
                      <a:pt x="90" y="17"/>
                      <a:pt x="91" y="17"/>
                    </a:cubicBezTo>
                    <a:cubicBezTo>
                      <a:pt x="92" y="16"/>
                      <a:pt x="92" y="15"/>
                      <a:pt x="91" y="15"/>
                    </a:cubicBezTo>
                    <a:close/>
                    <a:moveTo>
                      <a:pt x="89" y="14"/>
                    </a:moveTo>
                    <a:cubicBezTo>
                      <a:pt x="89" y="14"/>
                      <a:pt x="89" y="14"/>
                      <a:pt x="88" y="14"/>
                    </a:cubicBezTo>
                    <a:cubicBezTo>
                      <a:pt x="89" y="14"/>
                      <a:pt x="89" y="14"/>
                      <a:pt x="89" y="14"/>
                    </a:cubicBezTo>
                    <a:close/>
                    <a:moveTo>
                      <a:pt x="83" y="21"/>
                    </a:moveTo>
                    <a:cubicBezTo>
                      <a:pt x="83" y="21"/>
                      <a:pt x="84" y="21"/>
                      <a:pt x="85" y="21"/>
                    </a:cubicBezTo>
                    <a:cubicBezTo>
                      <a:pt x="85" y="20"/>
                      <a:pt x="83" y="20"/>
                      <a:pt x="83" y="21"/>
                    </a:cubicBezTo>
                    <a:close/>
                    <a:moveTo>
                      <a:pt x="85" y="20"/>
                    </a:moveTo>
                    <a:cubicBezTo>
                      <a:pt x="86" y="20"/>
                      <a:pt x="86" y="20"/>
                      <a:pt x="87" y="20"/>
                    </a:cubicBezTo>
                    <a:cubicBezTo>
                      <a:pt x="87" y="20"/>
                      <a:pt x="86" y="19"/>
                      <a:pt x="85" y="20"/>
                    </a:cubicBezTo>
                    <a:close/>
                    <a:moveTo>
                      <a:pt x="96" y="11"/>
                    </a:moveTo>
                    <a:cubicBezTo>
                      <a:pt x="97" y="10"/>
                      <a:pt x="97" y="10"/>
                      <a:pt x="98" y="10"/>
                    </a:cubicBezTo>
                    <a:cubicBezTo>
                      <a:pt x="97" y="10"/>
                      <a:pt x="97" y="10"/>
                      <a:pt x="96" y="10"/>
                    </a:cubicBezTo>
                    <a:cubicBezTo>
                      <a:pt x="96" y="10"/>
                      <a:pt x="96" y="10"/>
                      <a:pt x="96" y="11"/>
                    </a:cubicBezTo>
                    <a:close/>
                    <a:moveTo>
                      <a:pt x="101" y="11"/>
                    </a:moveTo>
                    <a:cubicBezTo>
                      <a:pt x="100" y="11"/>
                      <a:pt x="100" y="10"/>
                      <a:pt x="100" y="10"/>
                    </a:cubicBezTo>
                    <a:cubicBezTo>
                      <a:pt x="99" y="10"/>
                      <a:pt x="98" y="11"/>
                      <a:pt x="97" y="11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7" y="13"/>
                      <a:pt x="97" y="13"/>
                      <a:pt x="96" y="14"/>
                    </a:cubicBezTo>
                    <a:cubicBezTo>
                      <a:pt x="96" y="13"/>
                      <a:pt x="95" y="13"/>
                      <a:pt x="95" y="13"/>
                    </a:cubicBezTo>
                    <a:cubicBezTo>
                      <a:pt x="95" y="13"/>
                      <a:pt x="94" y="14"/>
                      <a:pt x="95" y="14"/>
                    </a:cubicBezTo>
                    <a:cubicBezTo>
                      <a:pt x="94" y="14"/>
                      <a:pt x="92" y="14"/>
                      <a:pt x="94" y="14"/>
                    </a:cubicBezTo>
                    <a:cubicBezTo>
                      <a:pt x="93" y="14"/>
                      <a:pt x="93" y="14"/>
                      <a:pt x="92" y="14"/>
                    </a:cubicBezTo>
                    <a:cubicBezTo>
                      <a:pt x="93" y="14"/>
                      <a:pt x="97" y="15"/>
                      <a:pt x="97" y="14"/>
                    </a:cubicBezTo>
                    <a:cubicBezTo>
                      <a:pt x="97" y="14"/>
                      <a:pt x="98" y="13"/>
                      <a:pt x="98" y="13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100" y="13"/>
                      <a:pt x="103" y="11"/>
                      <a:pt x="103" y="11"/>
                    </a:cubicBezTo>
                    <a:cubicBezTo>
                      <a:pt x="102" y="11"/>
                      <a:pt x="101" y="11"/>
                      <a:pt x="101" y="11"/>
                    </a:cubicBezTo>
                    <a:close/>
                    <a:moveTo>
                      <a:pt x="99" y="9"/>
                    </a:moveTo>
                    <a:cubicBezTo>
                      <a:pt x="99" y="9"/>
                      <a:pt x="99" y="9"/>
                      <a:pt x="100" y="9"/>
                    </a:cubicBezTo>
                    <a:cubicBezTo>
                      <a:pt x="100" y="9"/>
                      <a:pt x="99" y="8"/>
                      <a:pt x="99" y="9"/>
                    </a:cubicBezTo>
                    <a:close/>
                    <a:moveTo>
                      <a:pt x="102" y="9"/>
                    </a:moveTo>
                    <a:cubicBezTo>
                      <a:pt x="101" y="9"/>
                      <a:pt x="101" y="9"/>
                      <a:pt x="100" y="9"/>
                    </a:cubicBezTo>
                    <a:cubicBezTo>
                      <a:pt x="101" y="10"/>
                      <a:pt x="101" y="10"/>
                      <a:pt x="102" y="9"/>
                    </a:cubicBezTo>
                    <a:close/>
                    <a:moveTo>
                      <a:pt x="104" y="11"/>
                    </a:moveTo>
                    <a:cubicBezTo>
                      <a:pt x="103" y="11"/>
                      <a:pt x="103" y="11"/>
                      <a:pt x="103" y="11"/>
                    </a:cubicBezTo>
                    <a:cubicBezTo>
                      <a:pt x="103" y="11"/>
                      <a:pt x="102" y="12"/>
                      <a:pt x="102" y="12"/>
                    </a:cubicBezTo>
                    <a:cubicBezTo>
                      <a:pt x="103" y="12"/>
                      <a:pt x="104" y="12"/>
                      <a:pt x="104" y="11"/>
                    </a:cubicBezTo>
                    <a:close/>
                    <a:moveTo>
                      <a:pt x="106" y="10"/>
                    </a:moveTo>
                    <a:cubicBezTo>
                      <a:pt x="105" y="9"/>
                      <a:pt x="105" y="9"/>
                      <a:pt x="105" y="9"/>
                    </a:cubicBezTo>
                    <a:cubicBezTo>
                      <a:pt x="104" y="9"/>
                      <a:pt x="103" y="8"/>
                      <a:pt x="102" y="8"/>
                    </a:cubicBezTo>
                    <a:cubicBezTo>
                      <a:pt x="103" y="9"/>
                      <a:pt x="103" y="11"/>
                      <a:pt x="106" y="10"/>
                    </a:cubicBezTo>
                    <a:close/>
                    <a:moveTo>
                      <a:pt x="108" y="9"/>
                    </a:moveTo>
                    <a:cubicBezTo>
                      <a:pt x="109" y="11"/>
                      <a:pt x="111" y="10"/>
                      <a:pt x="111" y="9"/>
                    </a:cubicBezTo>
                    <a:cubicBezTo>
                      <a:pt x="110" y="8"/>
                      <a:pt x="109" y="9"/>
                      <a:pt x="108" y="9"/>
                    </a:cubicBezTo>
                    <a:close/>
                    <a:moveTo>
                      <a:pt x="109" y="12"/>
                    </a:moveTo>
                    <a:cubicBezTo>
                      <a:pt x="109" y="13"/>
                      <a:pt x="109" y="13"/>
                      <a:pt x="110" y="13"/>
                    </a:cubicBezTo>
                    <a:cubicBezTo>
                      <a:pt x="110" y="12"/>
                      <a:pt x="110" y="12"/>
                      <a:pt x="111" y="12"/>
                    </a:cubicBezTo>
                    <a:cubicBezTo>
                      <a:pt x="110" y="11"/>
                      <a:pt x="109" y="12"/>
                      <a:pt x="109" y="12"/>
                    </a:cubicBezTo>
                    <a:close/>
                    <a:moveTo>
                      <a:pt x="113" y="11"/>
                    </a:moveTo>
                    <a:cubicBezTo>
                      <a:pt x="112" y="11"/>
                      <a:pt x="111" y="10"/>
                      <a:pt x="111" y="11"/>
                    </a:cubicBezTo>
                    <a:cubicBezTo>
                      <a:pt x="111" y="11"/>
                      <a:pt x="112" y="11"/>
                      <a:pt x="113" y="11"/>
                    </a:cubicBezTo>
                    <a:close/>
                    <a:moveTo>
                      <a:pt x="116" y="10"/>
                    </a:moveTo>
                    <a:cubicBezTo>
                      <a:pt x="117" y="11"/>
                      <a:pt x="117" y="11"/>
                      <a:pt x="117" y="11"/>
                    </a:cubicBezTo>
                    <a:cubicBezTo>
                      <a:pt x="117" y="11"/>
                      <a:pt x="117" y="11"/>
                      <a:pt x="116" y="10"/>
                    </a:cubicBezTo>
                    <a:close/>
                    <a:moveTo>
                      <a:pt x="125" y="7"/>
                    </a:moveTo>
                    <a:cubicBezTo>
                      <a:pt x="126" y="7"/>
                      <a:pt x="128" y="5"/>
                      <a:pt x="129" y="4"/>
                    </a:cubicBezTo>
                    <a:cubicBezTo>
                      <a:pt x="129" y="4"/>
                      <a:pt x="129" y="4"/>
                      <a:pt x="130" y="4"/>
                    </a:cubicBezTo>
                    <a:cubicBezTo>
                      <a:pt x="128" y="4"/>
                      <a:pt x="128" y="4"/>
                      <a:pt x="127" y="4"/>
                    </a:cubicBezTo>
                    <a:cubicBezTo>
                      <a:pt x="128" y="6"/>
                      <a:pt x="122" y="4"/>
                      <a:pt x="125" y="5"/>
                    </a:cubicBezTo>
                    <a:cubicBezTo>
                      <a:pt x="124" y="5"/>
                      <a:pt x="123" y="4"/>
                      <a:pt x="123" y="5"/>
                    </a:cubicBezTo>
                    <a:cubicBezTo>
                      <a:pt x="122" y="6"/>
                      <a:pt x="120" y="5"/>
                      <a:pt x="119" y="6"/>
                    </a:cubicBezTo>
                    <a:cubicBezTo>
                      <a:pt x="120" y="6"/>
                      <a:pt x="120" y="6"/>
                      <a:pt x="121" y="6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21" y="6"/>
                      <a:pt x="123" y="7"/>
                      <a:pt x="125" y="7"/>
                    </a:cubicBezTo>
                    <a:close/>
                    <a:moveTo>
                      <a:pt x="125" y="8"/>
                    </a:moveTo>
                    <a:cubicBezTo>
                      <a:pt x="125" y="7"/>
                      <a:pt x="123" y="7"/>
                      <a:pt x="123" y="7"/>
                    </a:cubicBezTo>
                    <a:cubicBezTo>
                      <a:pt x="123" y="8"/>
                      <a:pt x="124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lose/>
                    <a:moveTo>
                      <a:pt x="131" y="6"/>
                    </a:moveTo>
                    <a:cubicBezTo>
                      <a:pt x="130" y="6"/>
                      <a:pt x="130" y="6"/>
                      <a:pt x="130" y="6"/>
                    </a:cubicBezTo>
                    <a:cubicBezTo>
                      <a:pt x="128" y="7"/>
                      <a:pt x="127" y="6"/>
                      <a:pt x="125" y="7"/>
                    </a:cubicBezTo>
                    <a:cubicBezTo>
                      <a:pt x="126" y="8"/>
                      <a:pt x="128" y="7"/>
                      <a:pt x="127" y="8"/>
                    </a:cubicBezTo>
                    <a:cubicBezTo>
                      <a:pt x="128" y="7"/>
                      <a:pt x="131" y="7"/>
                      <a:pt x="131" y="6"/>
                    </a:cubicBezTo>
                    <a:close/>
                    <a:moveTo>
                      <a:pt x="133" y="7"/>
                    </a:moveTo>
                    <a:cubicBezTo>
                      <a:pt x="134" y="5"/>
                      <a:pt x="133" y="5"/>
                      <a:pt x="131" y="5"/>
                    </a:cubicBezTo>
                    <a:cubicBezTo>
                      <a:pt x="129" y="5"/>
                      <a:pt x="131" y="7"/>
                      <a:pt x="133" y="7"/>
                    </a:cubicBezTo>
                    <a:close/>
                    <a:moveTo>
                      <a:pt x="133" y="2"/>
                    </a:moveTo>
                    <a:cubicBezTo>
                      <a:pt x="133" y="3"/>
                      <a:pt x="134" y="3"/>
                      <a:pt x="134" y="3"/>
                    </a:cubicBezTo>
                    <a:cubicBezTo>
                      <a:pt x="134" y="2"/>
                      <a:pt x="134" y="1"/>
                      <a:pt x="133" y="2"/>
                    </a:cubicBezTo>
                    <a:close/>
                    <a:moveTo>
                      <a:pt x="134" y="1"/>
                    </a:moveTo>
                    <a:cubicBezTo>
                      <a:pt x="134" y="2"/>
                      <a:pt x="134" y="1"/>
                      <a:pt x="134" y="1"/>
                    </a:cubicBezTo>
                    <a:cubicBezTo>
                      <a:pt x="134" y="1"/>
                      <a:pt x="134" y="1"/>
                      <a:pt x="134" y="1"/>
                    </a:cubicBezTo>
                    <a:close/>
                    <a:moveTo>
                      <a:pt x="148" y="1"/>
                    </a:moveTo>
                    <a:cubicBezTo>
                      <a:pt x="147" y="1"/>
                      <a:pt x="146" y="1"/>
                      <a:pt x="145" y="1"/>
                    </a:cubicBezTo>
                    <a:cubicBezTo>
                      <a:pt x="145" y="1"/>
                      <a:pt x="144" y="1"/>
                      <a:pt x="142" y="1"/>
                    </a:cubicBezTo>
                    <a:cubicBezTo>
                      <a:pt x="143" y="1"/>
                      <a:pt x="144" y="2"/>
                      <a:pt x="144" y="2"/>
                    </a:cubicBezTo>
                    <a:cubicBezTo>
                      <a:pt x="145" y="3"/>
                      <a:pt x="146" y="2"/>
                      <a:pt x="147" y="2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7" y="2"/>
                      <a:pt x="147" y="2"/>
                      <a:pt x="148" y="1"/>
                    </a:cubicBezTo>
                    <a:close/>
                    <a:moveTo>
                      <a:pt x="176" y="7"/>
                    </a:moveTo>
                    <a:cubicBezTo>
                      <a:pt x="178" y="6"/>
                      <a:pt x="176" y="4"/>
                      <a:pt x="173" y="6"/>
                    </a:cubicBezTo>
                    <a:cubicBezTo>
                      <a:pt x="173" y="4"/>
                      <a:pt x="171" y="5"/>
                      <a:pt x="170" y="5"/>
                    </a:cubicBezTo>
                    <a:cubicBezTo>
                      <a:pt x="172" y="3"/>
                      <a:pt x="168" y="3"/>
                      <a:pt x="167" y="3"/>
                    </a:cubicBezTo>
                    <a:cubicBezTo>
                      <a:pt x="166" y="4"/>
                      <a:pt x="163" y="7"/>
                      <a:pt x="165" y="7"/>
                    </a:cubicBezTo>
                    <a:cubicBezTo>
                      <a:pt x="164" y="7"/>
                      <a:pt x="162" y="7"/>
                      <a:pt x="162" y="8"/>
                    </a:cubicBezTo>
                    <a:cubicBezTo>
                      <a:pt x="162" y="7"/>
                      <a:pt x="163" y="7"/>
                      <a:pt x="164" y="7"/>
                    </a:cubicBezTo>
                    <a:cubicBezTo>
                      <a:pt x="162" y="7"/>
                      <a:pt x="161" y="7"/>
                      <a:pt x="160" y="7"/>
                    </a:cubicBezTo>
                    <a:cubicBezTo>
                      <a:pt x="161" y="7"/>
                      <a:pt x="162" y="6"/>
                      <a:pt x="163" y="5"/>
                    </a:cubicBezTo>
                    <a:cubicBezTo>
                      <a:pt x="162" y="4"/>
                      <a:pt x="160" y="6"/>
                      <a:pt x="159" y="6"/>
                    </a:cubicBezTo>
                    <a:cubicBezTo>
                      <a:pt x="160" y="5"/>
                      <a:pt x="161" y="5"/>
                      <a:pt x="162" y="5"/>
                    </a:cubicBezTo>
                    <a:cubicBezTo>
                      <a:pt x="162" y="4"/>
                      <a:pt x="161" y="4"/>
                      <a:pt x="160" y="4"/>
                    </a:cubicBezTo>
                    <a:cubicBezTo>
                      <a:pt x="161" y="4"/>
                      <a:pt x="165" y="3"/>
                      <a:pt x="165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0"/>
                      <a:pt x="156" y="3"/>
                      <a:pt x="156" y="3"/>
                    </a:cubicBezTo>
                    <a:cubicBezTo>
                      <a:pt x="156" y="3"/>
                      <a:pt x="158" y="3"/>
                      <a:pt x="158" y="4"/>
                    </a:cubicBezTo>
                    <a:cubicBezTo>
                      <a:pt x="157" y="3"/>
                      <a:pt x="156" y="5"/>
                      <a:pt x="155" y="4"/>
                    </a:cubicBezTo>
                    <a:cubicBezTo>
                      <a:pt x="155" y="5"/>
                      <a:pt x="155" y="6"/>
                      <a:pt x="156" y="6"/>
                    </a:cubicBezTo>
                    <a:cubicBezTo>
                      <a:pt x="156" y="6"/>
                      <a:pt x="155" y="6"/>
                      <a:pt x="154" y="6"/>
                    </a:cubicBezTo>
                    <a:cubicBezTo>
                      <a:pt x="154" y="6"/>
                      <a:pt x="154" y="7"/>
                      <a:pt x="155" y="7"/>
                    </a:cubicBezTo>
                    <a:cubicBezTo>
                      <a:pt x="153" y="7"/>
                      <a:pt x="153" y="7"/>
                      <a:pt x="152" y="7"/>
                    </a:cubicBezTo>
                    <a:cubicBezTo>
                      <a:pt x="151" y="7"/>
                      <a:pt x="151" y="7"/>
                      <a:pt x="151" y="7"/>
                    </a:cubicBezTo>
                    <a:cubicBezTo>
                      <a:pt x="151" y="7"/>
                      <a:pt x="152" y="5"/>
                      <a:pt x="150" y="5"/>
                    </a:cubicBezTo>
                    <a:cubicBezTo>
                      <a:pt x="152" y="5"/>
                      <a:pt x="152" y="4"/>
                      <a:pt x="152" y="2"/>
                    </a:cubicBezTo>
                    <a:cubicBezTo>
                      <a:pt x="149" y="3"/>
                      <a:pt x="145" y="6"/>
                      <a:pt x="143" y="7"/>
                    </a:cubicBezTo>
                    <a:cubicBezTo>
                      <a:pt x="143" y="8"/>
                      <a:pt x="144" y="8"/>
                      <a:pt x="143" y="8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2" y="10"/>
                      <a:pt x="140" y="9"/>
                      <a:pt x="139" y="10"/>
                    </a:cubicBezTo>
                    <a:cubicBezTo>
                      <a:pt x="139" y="8"/>
                      <a:pt x="142" y="7"/>
                      <a:pt x="142" y="7"/>
                    </a:cubicBezTo>
                    <a:cubicBezTo>
                      <a:pt x="142" y="7"/>
                      <a:pt x="142" y="7"/>
                      <a:pt x="141" y="7"/>
                    </a:cubicBezTo>
                    <a:cubicBezTo>
                      <a:pt x="142" y="5"/>
                      <a:pt x="145" y="5"/>
                      <a:pt x="146" y="3"/>
                    </a:cubicBezTo>
                    <a:cubicBezTo>
                      <a:pt x="145" y="4"/>
                      <a:pt x="144" y="2"/>
                      <a:pt x="142" y="3"/>
                    </a:cubicBezTo>
                    <a:cubicBezTo>
                      <a:pt x="144" y="5"/>
                      <a:pt x="141" y="2"/>
                      <a:pt x="141" y="2"/>
                    </a:cubicBezTo>
                    <a:cubicBezTo>
                      <a:pt x="139" y="2"/>
                      <a:pt x="136" y="3"/>
                      <a:pt x="138" y="3"/>
                    </a:cubicBezTo>
                    <a:cubicBezTo>
                      <a:pt x="137" y="4"/>
                      <a:pt x="137" y="3"/>
                      <a:pt x="135" y="4"/>
                    </a:cubicBezTo>
                    <a:cubicBezTo>
                      <a:pt x="136" y="4"/>
                      <a:pt x="137" y="4"/>
                      <a:pt x="138" y="5"/>
                    </a:cubicBezTo>
                    <a:cubicBezTo>
                      <a:pt x="137" y="5"/>
                      <a:pt x="134" y="5"/>
                      <a:pt x="135" y="7"/>
                    </a:cubicBezTo>
                    <a:cubicBezTo>
                      <a:pt x="134" y="7"/>
                      <a:pt x="133" y="7"/>
                      <a:pt x="131" y="7"/>
                    </a:cubicBezTo>
                    <a:cubicBezTo>
                      <a:pt x="131" y="7"/>
                      <a:pt x="130" y="8"/>
                      <a:pt x="128" y="8"/>
                    </a:cubicBezTo>
                    <a:cubicBezTo>
                      <a:pt x="131" y="8"/>
                      <a:pt x="128" y="9"/>
                      <a:pt x="128" y="9"/>
                    </a:cubicBezTo>
                    <a:cubicBezTo>
                      <a:pt x="129" y="9"/>
                      <a:pt x="128" y="9"/>
                      <a:pt x="128" y="10"/>
                    </a:cubicBezTo>
                    <a:cubicBezTo>
                      <a:pt x="128" y="10"/>
                      <a:pt x="130" y="10"/>
                      <a:pt x="130" y="11"/>
                    </a:cubicBezTo>
                    <a:cubicBezTo>
                      <a:pt x="128" y="11"/>
                      <a:pt x="125" y="12"/>
                      <a:pt x="126" y="9"/>
                    </a:cubicBezTo>
                    <a:cubicBezTo>
                      <a:pt x="125" y="10"/>
                      <a:pt x="123" y="10"/>
                      <a:pt x="122" y="10"/>
                    </a:cubicBezTo>
                    <a:cubicBezTo>
                      <a:pt x="123" y="10"/>
                      <a:pt x="125" y="10"/>
                      <a:pt x="125" y="9"/>
                    </a:cubicBezTo>
                    <a:cubicBezTo>
                      <a:pt x="124" y="9"/>
                      <a:pt x="123" y="8"/>
                      <a:pt x="122" y="8"/>
                    </a:cubicBezTo>
                    <a:cubicBezTo>
                      <a:pt x="122" y="9"/>
                      <a:pt x="122" y="9"/>
                      <a:pt x="123" y="10"/>
                    </a:cubicBezTo>
                    <a:cubicBezTo>
                      <a:pt x="122" y="9"/>
                      <a:pt x="120" y="9"/>
                      <a:pt x="121" y="8"/>
                    </a:cubicBezTo>
                    <a:cubicBezTo>
                      <a:pt x="120" y="9"/>
                      <a:pt x="118" y="7"/>
                      <a:pt x="117" y="9"/>
                    </a:cubicBezTo>
                    <a:cubicBezTo>
                      <a:pt x="117" y="8"/>
                      <a:pt x="117" y="8"/>
                      <a:pt x="116" y="8"/>
                    </a:cubicBezTo>
                    <a:cubicBezTo>
                      <a:pt x="116" y="8"/>
                      <a:pt x="116" y="8"/>
                      <a:pt x="115" y="9"/>
                    </a:cubicBezTo>
                    <a:cubicBezTo>
                      <a:pt x="115" y="8"/>
                      <a:pt x="114" y="8"/>
                      <a:pt x="114" y="9"/>
                    </a:cubicBezTo>
                    <a:cubicBezTo>
                      <a:pt x="114" y="10"/>
                      <a:pt x="117" y="10"/>
                      <a:pt x="119" y="10"/>
                    </a:cubicBezTo>
                    <a:cubicBezTo>
                      <a:pt x="117" y="10"/>
                      <a:pt x="120" y="10"/>
                      <a:pt x="120" y="11"/>
                    </a:cubicBezTo>
                    <a:cubicBezTo>
                      <a:pt x="118" y="10"/>
                      <a:pt x="118" y="12"/>
                      <a:pt x="119" y="12"/>
                    </a:cubicBezTo>
                    <a:cubicBezTo>
                      <a:pt x="120" y="12"/>
                      <a:pt x="120" y="12"/>
                      <a:pt x="118" y="12"/>
                    </a:cubicBezTo>
                    <a:cubicBezTo>
                      <a:pt x="119" y="12"/>
                      <a:pt x="120" y="13"/>
                      <a:pt x="120" y="13"/>
                    </a:cubicBezTo>
                    <a:cubicBezTo>
                      <a:pt x="120" y="13"/>
                      <a:pt x="112" y="9"/>
                      <a:pt x="114" y="12"/>
                    </a:cubicBezTo>
                    <a:cubicBezTo>
                      <a:pt x="113" y="11"/>
                      <a:pt x="112" y="14"/>
                      <a:pt x="111" y="12"/>
                    </a:cubicBezTo>
                    <a:cubicBezTo>
                      <a:pt x="111" y="12"/>
                      <a:pt x="112" y="12"/>
                      <a:pt x="112" y="11"/>
                    </a:cubicBezTo>
                    <a:cubicBezTo>
                      <a:pt x="110" y="12"/>
                      <a:pt x="108" y="14"/>
                      <a:pt x="111" y="15"/>
                    </a:cubicBezTo>
                    <a:cubicBezTo>
                      <a:pt x="110" y="15"/>
                      <a:pt x="109" y="14"/>
                      <a:pt x="108" y="14"/>
                    </a:cubicBezTo>
                    <a:cubicBezTo>
                      <a:pt x="107" y="16"/>
                      <a:pt x="106" y="16"/>
                      <a:pt x="105" y="17"/>
                    </a:cubicBezTo>
                    <a:cubicBezTo>
                      <a:pt x="106" y="16"/>
                      <a:pt x="109" y="12"/>
                      <a:pt x="107" y="11"/>
                    </a:cubicBezTo>
                    <a:cubicBezTo>
                      <a:pt x="107" y="12"/>
                      <a:pt x="106" y="12"/>
                      <a:pt x="105" y="13"/>
                    </a:cubicBezTo>
                    <a:cubicBezTo>
                      <a:pt x="105" y="12"/>
                      <a:pt x="103" y="14"/>
                      <a:pt x="105" y="14"/>
                    </a:cubicBezTo>
                    <a:cubicBezTo>
                      <a:pt x="104" y="14"/>
                      <a:pt x="103" y="15"/>
                      <a:pt x="103" y="15"/>
                    </a:cubicBezTo>
                    <a:cubicBezTo>
                      <a:pt x="103" y="14"/>
                      <a:pt x="103" y="14"/>
                      <a:pt x="103" y="13"/>
                    </a:cubicBezTo>
                    <a:cubicBezTo>
                      <a:pt x="101" y="13"/>
                      <a:pt x="98" y="13"/>
                      <a:pt x="98" y="14"/>
                    </a:cubicBezTo>
                    <a:cubicBezTo>
                      <a:pt x="99" y="14"/>
                      <a:pt x="100" y="14"/>
                      <a:pt x="100" y="14"/>
                    </a:cubicBezTo>
                    <a:cubicBezTo>
                      <a:pt x="99" y="14"/>
                      <a:pt x="99" y="14"/>
                      <a:pt x="98" y="15"/>
                    </a:cubicBezTo>
                    <a:cubicBezTo>
                      <a:pt x="98" y="15"/>
                      <a:pt x="99" y="15"/>
                      <a:pt x="99" y="16"/>
                    </a:cubicBezTo>
                    <a:cubicBezTo>
                      <a:pt x="98" y="15"/>
                      <a:pt x="98" y="15"/>
                      <a:pt x="97" y="15"/>
                    </a:cubicBezTo>
                    <a:cubicBezTo>
                      <a:pt x="97" y="14"/>
                      <a:pt x="96" y="14"/>
                      <a:pt x="95" y="14"/>
                    </a:cubicBezTo>
                    <a:cubicBezTo>
                      <a:pt x="95" y="16"/>
                      <a:pt x="97" y="16"/>
                      <a:pt x="98" y="16"/>
                    </a:cubicBezTo>
                    <a:cubicBezTo>
                      <a:pt x="97" y="16"/>
                      <a:pt x="95" y="15"/>
                      <a:pt x="95" y="17"/>
                    </a:cubicBezTo>
                    <a:cubicBezTo>
                      <a:pt x="95" y="14"/>
                      <a:pt x="89" y="16"/>
                      <a:pt x="92" y="18"/>
                    </a:cubicBezTo>
                    <a:cubicBezTo>
                      <a:pt x="89" y="18"/>
                      <a:pt x="86" y="20"/>
                      <a:pt x="89" y="20"/>
                    </a:cubicBezTo>
                    <a:cubicBezTo>
                      <a:pt x="89" y="20"/>
                      <a:pt x="88" y="20"/>
                      <a:pt x="89" y="20"/>
                    </a:cubicBezTo>
                    <a:cubicBezTo>
                      <a:pt x="88" y="20"/>
                      <a:pt x="87" y="20"/>
                      <a:pt x="86" y="20"/>
                    </a:cubicBezTo>
                    <a:cubicBezTo>
                      <a:pt x="87" y="21"/>
                      <a:pt x="88" y="21"/>
                      <a:pt x="89" y="21"/>
                    </a:cubicBezTo>
                    <a:cubicBezTo>
                      <a:pt x="86" y="21"/>
                      <a:pt x="85" y="21"/>
                      <a:pt x="83" y="21"/>
                    </a:cubicBezTo>
                    <a:cubicBezTo>
                      <a:pt x="81" y="21"/>
                      <a:pt x="82" y="23"/>
                      <a:pt x="81" y="23"/>
                    </a:cubicBezTo>
                    <a:cubicBezTo>
                      <a:pt x="82" y="24"/>
                      <a:pt x="83" y="24"/>
                      <a:pt x="85" y="24"/>
                    </a:cubicBezTo>
                    <a:cubicBezTo>
                      <a:pt x="87" y="23"/>
                      <a:pt x="89" y="23"/>
                      <a:pt x="90" y="24"/>
                    </a:cubicBezTo>
                    <a:cubicBezTo>
                      <a:pt x="89" y="24"/>
                      <a:pt x="86" y="24"/>
                      <a:pt x="88" y="24"/>
                    </a:cubicBezTo>
                    <a:cubicBezTo>
                      <a:pt x="87" y="24"/>
                      <a:pt x="86" y="24"/>
                      <a:pt x="86" y="24"/>
                    </a:cubicBezTo>
                    <a:cubicBezTo>
                      <a:pt x="86" y="25"/>
                      <a:pt x="86" y="25"/>
                      <a:pt x="87" y="25"/>
                    </a:cubicBezTo>
                    <a:cubicBezTo>
                      <a:pt x="86" y="25"/>
                      <a:pt x="86" y="25"/>
                      <a:pt x="86" y="24"/>
                    </a:cubicBezTo>
                    <a:cubicBezTo>
                      <a:pt x="85" y="24"/>
                      <a:pt x="84" y="24"/>
                      <a:pt x="83" y="24"/>
                    </a:cubicBezTo>
                    <a:cubicBezTo>
                      <a:pt x="83" y="24"/>
                      <a:pt x="81" y="24"/>
                      <a:pt x="80" y="24"/>
                    </a:cubicBezTo>
                    <a:cubicBezTo>
                      <a:pt x="81" y="25"/>
                      <a:pt x="81" y="26"/>
                      <a:pt x="83" y="26"/>
                    </a:cubicBezTo>
                    <a:cubicBezTo>
                      <a:pt x="81" y="26"/>
                      <a:pt x="80" y="25"/>
                      <a:pt x="79" y="25"/>
                    </a:cubicBezTo>
                    <a:cubicBezTo>
                      <a:pt x="80" y="25"/>
                      <a:pt x="80" y="25"/>
                      <a:pt x="79" y="26"/>
                    </a:cubicBezTo>
                    <a:cubicBezTo>
                      <a:pt x="79" y="26"/>
                      <a:pt x="80" y="26"/>
                      <a:pt x="81" y="26"/>
                    </a:cubicBezTo>
                    <a:cubicBezTo>
                      <a:pt x="81" y="26"/>
                      <a:pt x="80" y="26"/>
                      <a:pt x="79" y="26"/>
                    </a:cubicBezTo>
                    <a:cubicBezTo>
                      <a:pt x="81" y="27"/>
                      <a:pt x="81" y="27"/>
                      <a:pt x="82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7"/>
                      <a:pt x="81" y="27"/>
                      <a:pt x="80" y="27"/>
                    </a:cubicBezTo>
                    <a:cubicBezTo>
                      <a:pt x="82" y="28"/>
                      <a:pt x="79" y="27"/>
                      <a:pt x="78" y="27"/>
                    </a:cubicBezTo>
                    <a:cubicBezTo>
                      <a:pt x="79" y="27"/>
                      <a:pt x="79" y="28"/>
                      <a:pt x="80" y="28"/>
                    </a:cubicBezTo>
                    <a:cubicBezTo>
                      <a:pt x="78" y="28"/>
                      <a:pt x="79" y="27"/>
                      <a:pt x="78" y="26"/>
                    </a:cubicBezTo>
                    <a:cubicBezTo>
                      <a:pt x="77" y="25"/>
                      <a:pt x="73" y="27"/>
                      <a:pt x="75" y="26"/>
                    </a:cubicBezTo>
                    <a:cubicBezTo>
                      <a:pt x="74" y="27"/>
                      <a:pt x="73" y="26"/>
                      <a:pt x="72" y="27"/>
                    </a:cubicBezTo>
                    <a:cubicBezTo>
                      <a:pt x="74" y="27"/>
                      <a:pt x="75" y="27"/>
                      <a:pt x="77" y="27"/>
                    </a:cubicBezTo>
                    <a:cubicBezTo>
                      <a:pt x="77" y="28"/>
                      <a:pt x="75" y="27"/>
                      <a:pt x="74" y="27"/>
                    </a:cubicBezTo>
                    <a:cubicBezTo>
                      <a:pt x="73" y="27"/>
                      <a:pt x="68" y="28"/>
                      <a:pt x="71" y="28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9"/>
                      <a:pt x="70" y="29"/>
                      <a:pt x="71" y="29"/>
                    </a:cubicBezTo>
                    <a:cubicBezTo>
                      <a:pt x="70" y="29"/>
                      <a:pt x="69" y="29"/>
                      <a:pt x="69" y="30"/>
                    </a:cubicBezTo>
                    <a:cubicBezTo>
                      <a:pt x="72" y="30"/>
                      <a:pt x="74" y="27"/>
                      <a:pt x="76" y="30"/>
                    </a:cubicBezTo>
                    <a:cubicBezTo>
                      <a:pt x="75" y="29"/>
                      <a:pt x="72" y="29"/>
                      <a:pt x="75" y="30"/>
                    </a:cubicBezTo>
                    <a:cubicBezTo>
                      <a:pt x="74" y="30"/>
                      <a:pt x="73" y="29"/>
                      <a:pt x="72" y="30"/>
                    </a:cubicBezTo>
                    <a:cubicBezTo>
                      <a:pt x="70" y="31"/>
                      <a:pt x="75" y="30"/>
                      <a:pt x="72" y="31"/>
                    </a:cubicBezTo>
                    <a:cubicBezTo>
                      <a:pt x="73" y="32"/>
                      <a:pt x="75" y="31"/>
                      <a:pt x="77" y="31"/>
                    </a:cubicBezTo>
                    <a:cubicBezTo>
                      <a:pt x="75" y="31"/>
                      <a:pt x="73" y="33"/>
                      <a:pt x="75" y="33"/>
                    </a:cubicBezTo>
                    <a:cubicBezTo>
                      <a:pt x="75" y="33"/>
                      <a:pt x="74" y="32"/>
                      <a:pt x="73" y="32"/>
                    </a:cubicBezTo>
                    <a:cubicBezTo>
                      <a:pt x="72" y="31"/>
                      <a:pt x="71" y="31"/>
                      <a:pt x="70" y="32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0" y="30"/>
                      <a:pt x="69" y="31"/>
                      <a:pt x="68" y="32"/>
                    </a:cubicBezTo>
                    <a:cubicBezTo>
                      <a:pt x="69" y="32"/>
                      <a:pt x="69" y="32"/>
                      <a:pt x="70" y="32"/>
                    </a:cubicBezTo>
                    <a:cubicBezTo>
                      <a:pt x="69" y="33"/>
                      <a:pt x="69" y="32"/>
                      <a:pt x="68" y="32"/>
                    </a:cubicBezTo>
                    <a:cubicBezTo>
                      <a:pt x="67" y="32"/>
                      <a:pt x="67" y="33"/>
                      <a:pt x="67" y="33"/>
                    </a:cubicBezTo>
                    <a:cubicBezTo>
                      <a:pt x="68" y="33"/>
                      <a:pt x="69" y="33"/>
                      <a:pt x="71" y="33"/>
                    </a:cubicBezTo>
                    <a:cubicBezTo>
                      <a:pt x="72" y="33"/>
                      <a:pt x="73" y="33"/>
                      <a:pt x="74" y="33"/>
                    </a:cubicBezTo>
                    <a:cubicBezTo>
                      <a:pt x="74" y="33"/>
                      <a:pt x="74" y="33"/>
                      <a:pt x="74" y="34"/>
                    </a:cubicBezTo>
                    <a:cubicBezTo>
                      <a:pt x="72" y="33"/>
                      <a:pt x="71" y="33"/>
                      <a:pt x="70" y="34"/>
                    </a:cubicBezTo>
                    <a:cubicBezTo>
                      <a:pt x="70" y="33"/>
                      <a:pt x="66" y="33"/>
                      <a:pt x="66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4"/>
                      <a:pt x="65" y="36"/>
                      <a:pt x="64" y="35"/>
                    </a:cubicBezTo>
                    <a:cubicBezTo>
                      <a:pt x="63" y="35"/>
                      <a:pt x="61" y="36"/>
                      <a:pt x="60" y="36"/>
                    </a:cubicBezTo>
                    <a:cubicBezTo>
                      <a:pt x="61" y="36"/>
                      <a:pt x="62" y="37"/>
                      <a:pt x="63" y="37"/>
                    </a:cubicBezTo>
                    <a:cubicBezTo>
                      <a:pt x="63" y="37"/>
                      <a:pt x="58" y="37"/>
                      <a:pt x="61" y="38"/>
                    </a:cubicBezTo>
                    <a:cubicBezTo>
                      <a:pt x="59" y="38"/>
                      <a:pt x="61" y="38"/>
                      <a:pt x="62" y="38"/>
                    </a:cubicBezTo>
                    <a:cubicBezTo>
                      <a:pt x="61" y="39"/>
                      <a:pt x="59" y="38"/>
                      <a:pt x="58" y="38"/>
                    </a:cubicBezTo>
                    <a:cubicBezTo>
                      <a:pt x="58" y="38"/>
                      <a:pt x="59" y="38"/>
                      <a:pt x="60" y="39"/>
                    </a:cubicBezTo>
                    <a:cubicBezTo>
                      <a:pt x="59" y="38"/>
                      <a:pt x="58" y="39"/>
                      <a:pt x="58" y="39"/>
                    </a:cubicBezTo>
                    <a:cubicBezTo>
                      <a:pt x="58" y="40"/>
                      <a:pt x="60" y="39"/>
                      <a:pt x="61" y="39"/>
                    </a:cubicBezTo>
                    <a:cubicBezTo>
                      <a:pt x="61" y="39"/>
                      <a:pt x="59" y="40"/>
                      <a:pt x="58" y="40"/>
                    </a:cubicBezTo>
                    <a:cubicBezTo>
                      <a:pt x="58" y="40"/>
                      <a:pt x="58" y="39"/>
                      <a:pt x="56" y="39"/>
                    </a:cubicBezTo>
                    <a:cubicBezTo>
                      <a:pt x="58" y="40"/>
                      <a:pt x="58" y="40"/>
                      <a:pt x="57" y="41"/>
                    </a:cubicBezTo>
                    <a:cubicBezTo>
                      <a:pt x="58" y="41"/>
                      <a:pt x="58" y="41"/>
                      <a:pt x="60" y="41"/>
                    </a:cubicBezTo>
                    <a:cubicBezTo>
                      <a:pt x="58" y="41"/>
                      <a:pt x="58" y="41"/>
                      <a:pt x="57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6" y="44"/>
                      <a:pt x="54" y="44"/>
                    </a:cubicBezTo>
                    <a:cubicBezTo>
                      <a:pt x="56" y="44"/>
                      <a:pt x="58" y="44"/>
                      <a:pt x="58" y="46"/>
                    </a:cubicBezTo>
                    <a:cubicBezTo>
                      <a:pt x="56" y="43"/>
                      <a:pt x="53" y="46"/>
                      <a:pt x="55" y="47"/>
                    </a:cubicBezTo>
                    <a:cubicBezTo>
                      <a:pt x="53" y="46"/>
                      <a:pt x="51" y="46"/>
                      <a:pt x="53" y="47"/>
                    </a:cubicBezTo>
                    <a:cubicBezTo>
                      <a:pt x="53" y="48"/>
                      <a:pt x="55" y="48"/>
                      <a:pt x="55" y="48"/>
                    </a:cubicBezTo>
                    <a:cubicBezTo>
                      <a:pt x="54" y="49"/>
                      <a:pt x="53" y="49"/>
                      <a:pt x="53" y="49"/>
                    </a:cubicBezTo>
                    <a:cubicBezTo>
                      <a:pt x="53" y="48"/>
                      <a:pt x="53" y="48"/>
                      <a:pt x="52" y="48"/>
                    </a:cubicBezTo>
                    <a:cubicBezTo>
                      <a:pt x="51" y="48"/>
                      <a:pt x="50" y="50"/>
                      <a:pt x="50" y="51"/>
                    </a:cubicBezTo>
                    <a:cubicBezTo>
                      <a:pt x="51" y="50"/>
                      <a:pt x="52" y="50"/>
                      <a:pt x="53" y="50"/>
                    </a:cubicBezTo>
                    <a:cubicBezTo>
                      <a:pt x="52" y="50"/>
                      <a:pt x="52" y="51"/>
                      <a:pt x="53" y="51"/>
                    </a:cubicBezTo>
                    <a:cubicBezTo>
                      <a:pt x="50" y="51"/>
                      <a:pt x="53" y="51"/>
                      <a:pt x="54" y="51"/>
                    </a:cubicBezTo>
                    <a:cubicBezTo>
                      <a:pt x="55" y="51"/>
                      <a:pt x="55" y="50"/>
                      <a:pt x="56" y="50"/>
                    </a:cubicBezTo>
                    <a:cubicBezTo>
                      <a:pt x="54" y="52"/>
                      <a:pt x="51" y="52"/>
                      <a:pt x="50" y="52"/>
                    </a:cubicBezTo>
                    <a:cubicBezTo>
                      <a:pt x="50" y="52"/>
                      <a:pt x="51" y="52"/>
                      <a:pt x="52" y="52"/>
                    </a:cubicBezTo>
                    <a:cubicBezTo>
                      <a:pt x="51" y="51"/>
                      <a:pt x="50" y="51"/>
                      <a:pt x="50" y="52"/>
                    </a:cubicBezTo>
                    <a:cubicBezTo>
                      <a:pt x="49" y="51"/>
                      <a:pt x="47" y="52"/>
                      <a:pt x="49" y="52"/>
                    </a:cubicBezTo>
                    <a:cubicBezTo>
                      <a:pt x="48" y="52"/>
                      <a:pt x="47" y="52"/>
                      <a:pt x="47" y="52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7" y="52"/>
                      <a:pt x="45" y="52"/>
                      <a:pt x="47" y="53"/>
                    </a:cubicBezTo>
                    <a:cubicBezTo>
                      <a:pt x="46" y="53"/>
                      <a:pt x="45" y="53"/>
                      <a:pt x="45" y="53"/>
                    </a:cubicBezTo>
                    <a:cubicBezTo>
                      <a:pt x="46" y="53"/>
                      <a:pt x="46" y="53"/>
                      <a:pt x="47" y="53"/>
                    </a:cubicBezTo>
                    <a:cubicBezTo>
                      <a:pt x="46" y="53"/>
                      <a:pt x="45" y="53"/>
                      <a:pt x="44" y="53"/>
                    </a:cubicBezTo>
                    <a:cubicBezTo>
                      <a:pt x="45" y="54"/>
                      <a:pt x="45" y="54"/>
                      <a:pt x="44" y="54"/>
                    </a:cubicBezTo>
                    <a:cubicBezTo>
                      <a:pt x="45" y="54"/>
                      <a:pt x="46" y="54"/>
                      <a:pt x="47" y="54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7" y="54"/>
                      <a:pt x="47" y="54"/>
                      <a:pt x="48" y="54"/>
                    </a:cubicBezTo>
                    <a:cubicBezTo>
                      <a:pt x="47" y="54"/>
                      <a:pt x="45" y="54"/>
                      <a:pt x="45" y="55"/>
                    </a:cubicBezTo>
                    <a:cubicBezTo>
                      <a:pt x="46" y="55"/>
                      <a:pt x="47" y="56"/>
                      <a:pt x="47" y="56"/>
                    </a:cubicBezTo>
                    <a:cubicBezTo>
                      <a:pt x="47" y="56"/>
                      <a:pt x="45" y="57"/>
                      <a:pt x="47" y="57"/>
                    </a:cubicBezTo>
                    <a:cubicBezTo>
                      <a:pt x="46" y="57"/>
                      <a:pt x="45" y="58"/>
                      <a:pt x="44" y="58"/>
                    </a:cubicBezTo>
                    <a:cubicBezTo>
                      <a:pt x="44" y="58"/>
                      <a:pt x="44" y="57"/>
                      <a:pt x="44" y="57"/>
                    </a:cubicBezTo>
                    <a:cubicBezTo>
                      <a:pt x="44" y="57"/>
                      <a:pt x="43" y="56"/>
                      <a:pt x="42" y="56"/>
                    </a:cubicBezTo>
                    <a:cubicBezTo>
                      <a:pt x="42" y="58"/>
                      <a:pt x="37" y="57"/>
                      <a:pt x="38" y="59"/>
                    </a:cubicBezTo>
                    <a:cubicBezTo>
                      <a:pt x="37" y="59"/>
                      <a:pt x="37" y="59"/>
                      <a:pt x="36" y="59"/>
                    </a:cubicBezTo>
                    <a:cubicBezTo>
                      <a:pt x="36" y="60"/>
                      <a:pt x="34" y="61"/>
                      <a:pt x="36" y="61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4" y="62"/>
                      <a:pt x="33" y="62"/>
                      <a:pt x="33" y="63"/>
                    </a:cubicBezTo>
                    <a:cubicBezTo>
                      <a:pt x="34" y="63"/>
                      <a:pt x="33" y="63"/>
                      <a:pt x="33" y="64"/>
                    </a:cubicBezTo>
                    <a:cubicBezTo>
                      <a:pt x="33" y="63"/>
                      <a:pt x="35" y="63"/>
                      <a:pt x="36" y="62"/>
                    </a:cubicBezTo>
                    <a:cubicBezTo>
                      <a:pt x="36" y="63"/>
                      <a:pt x="35" y="63"/>
                      <a:pt x="34" y="63"/>
                    </a:cubicBezTo>
                    <a:cubicBezTo>
                      <a:pt x="36" y="65"/>
                      <a:pt x="36" y="65"/>
                      <a:pt x="39" y="64"/>
                    </a:cubicBezTo>
                    <a:cubicBezTo>
                      <a:pt x="40" y="64"/>
                      <a:pt x="43" y="63"/>
                      <a:pt x="42" y="61"/>
                    </a:cubicBezTo>
                    <a:cubicBezTo>
                      <a:pt x="42" y="62"/>
                      <a:pt x="41" y="62"/>
                      <a:pt x="40" y="62"/>
                    </a:cubicBezTo>
                    <a:cubicBezTo>
                      <a:pt x="42" y="62"/>
                      <a:pt x="43" y="59"/>
                      <a:pt x="45" y="59"/>
                    </a:cubicBezTo>
                    <a:cubicBezTo>
                      <a:pt x="43" y="61"/>
                      <a:pt x="45" y="60"/>
                      <a:pt x="46" y="60"/>
                    </a:cubicBezTo>
                    <a:cubicBezTo>
                      <a:pt x="45" y="61"/>
                      <a:pt x="44" y="61"/>
                      <a:pt x="44" y="62"/>
                    </a:cubicBezTo>
                    <a:cubicBezTo>
                      <a:pt x="44" y="61"/>
                      <a:pt x="44" y="62"/>
                      <a:pt x="44" y="63"/>
                    </a:cubicBezTo>
                    <a:cubicBezTo>
                      <a:pt x="43" y="63"/>
                      <a:pt x="42" y="64"/>
                      <a:pt x="40" y="65"/>
                    </a:cubicBezTo>
                    <a:cubicBezTo>
                      <a:pt x="41" y="64"/>
                      <a:pt x="41" y="64"/>
                      <a:pt x="42" y="65"/>
                    </a:cubicBezTo>
                    <a:cubicBezTo>
                      <a:pt x="41" y="64"/>
                      <a:pt x="41" y="65"/>
                      <a:pt x="42" y="65"/>
                    </a:cubicBezTo>
                    <a:cubicBezTo>
                      <a:pt x="40" y="65"/>
                      <a:pt x="39" y="65"/>
                      <a:pt x="38" y="65"/>
                    </a:cubicBezTo>
                    <a:cubicBezTo>
                      <a:pt x="37" y="65"/>
                      <a:pt x="35" y="65"/>
                      <a:pt x="37" y="66"/>
                    </a:cubicBezTo>
                    <a:cubicBezTo>
                      <a:pt x="36" y="66"/>
                      <a:pt x="35" y="66"/>
                      <a:pt x="34" y="66"/>
                    </a:cubicBezTo>
                    <a:cubicBezTo>
                      <a:pt x="36" y="65"/>
                      <a:pt x="34" y="64"/>
                      <a:pt x="33" y="64"/>
                    </a:cubicBezTo>
                    <a:cubicBezTo>
                      <a:pt x="32" y="65"/>
                      <a:pt x="30" y="65"/>
                      <a:pt x="30" y="65"/>
                    </a:cubicBezTo>
                    <a:cubicBezTo>
                      <a:pt x="30" y="65"/>
                      <a:pt x="31" y="65"/>
                      <a:pt x="31" y="65"/>
                    </a:cubicBezTo>
                    <a:cubicBezTo>
                      <a:pt x="31" y="65"/>
                      <a:pt x="30" y="65"/>
                      <a:pt x="30" y="65"/>
                    </a:cubicBezTo>
                    <a:cubicBezTo>
                      <a:pt x="30" y="65"/>
                      <a:pt x="31" y="65"/>
                      <a:pt x="32" y="65"/>
                    </a:cubicBezTo>
                    <a:cubicBezTo>
                      <a:pt x="30" y="65"/>
                      <a:pt x="30" y="66"/>
                      <a:pt x="29" y="66"/>
                    </a:cubicBezTo>
                    <a:cubicBezTo>
                      <a:pt x="30" y="65"/>
                      <a:pt x="29" y="65"/>
                      <a:pt x="28" y="65"/>
                    </a:cubicBezTo>
                    <a:cubicBezTo>
                      <a:pt x="28" y="65"/>
                      <a:pt x="27" y="65"/>
                      <a:pt x="26" y="65"/>
                    </a:cubicBezTo>
                    <a:cubicBezTo>
                      <a:pt x="26" y="66"/>
                      <a:pt x="26" y="66"/>
                      <a:pt x="25" y="67"/>
                    </a:cubicBezTo>
                    <a:cubicBezTo>
                      <a:pt x="26" y="67"/>
                      <a:pt x="28" y="67"/>
                      <a:pt x="28" y="67"/>
                    </a:cubicBezTo>
                    <a:cubicBezTo>
                      <a:pt x="27" y="67"/>
                      <a:pt x="25" y="67"/>
                      <a:pt x="24" y="68"/>
                    </a:cubicBezTo>
                    <a:cubicBezTo>
                      <a:pt x="22" y="68"/>
                      <a:pt x="25" y="69"/>
                      <a:pt x="25" y="69"/>
                    </a:cubicBezTo>
                    <a:cubicBezTo>
                      <a:pt x="22" y="69"/>
                      <a:pt x="25" y="69"/>
                      <a:pt x="26" y="69"/>
                    </a:cubicBezTo>
                    <a:cubicBezTo>
                      <a:pt x="25" y="69"/>
                      <a:pt x="24" y="70"/>
                      <a:pt x="26" y="70"/>
                    </a:cubicBezTo>
                    <a:cubicBezTo>
                      <a:pt x="24" y="70"/>
                      <a:pt x="25" y="70"/>
                      <a:pt x="24" y="69"/>
                    </a:cubicBezTo>
                    <a:cubicBezTo>
                      <a:pt x="23" y="69"/>
                      <a:pt x="22" y="68"/>
                      <a:pt x="22" y="68"/>
                    </a:cubicBezTo>
                    <a:cubicBezTo>
                      <a:pt x="22" y="70"/>
                      <a:pt x="25" y="70"/>
                      <a:pt x="25" y="72"/>
                    </a:cubicBezTo>
                    <a:cubicBezTo>
                      <a:pt x="25" y="71"/>
                      <a:pt x="22" y="71"/>
                      <a:pt x="22" y="70"/>
                    </a:cubicBezTo>
                    <a:cubicBezTo>
                      <a:pt x="22" y="69"/>
                      <a:pt x="21" y="69"/>
                      <a:pt x="20" y="69"/>
                    </a:cubicBezTo>
                    <a:cubicBezTo>
                      <a:pt x="19" y="69"/>
                      <a:pt x="18" y="70"/>
                      <a:pt x="17" y="69"/>
                    </a:cubicBezTo>
                    <a:cubicBezTo>
                      <a:pt x="16" y="69"/>
                      <a:pt x="15" y="69"/>
                      <a:pt x="14" y="70"/>
                    </a:cubicBezTo>
                    <a:cubicBezTo>
                      <a:pt x="15" y="70"/>
                      <a:pt x="15" y="70"/>
                      <a:pt x="16" y="71"/>
                    </a:cubicBezTo>
                    <a:cubicBezTo>
                      <a:pt x="16" y="71"/>
                      <a:pt x="15" y="71"/>
                      <a:pt x="14" y="71"/>
                    </a:cubicBezTo>
                    <a:cubicBezTo>
                      <a:pt x="16" y="72"/>
                      <a:pt x="17" y="71"/>
                      <a:pt x="19" y="71"/>
                    </a:cubicBezTo>
                    <a:cubicBezTo>
                      <a:pt x="18" y="71"/>
                      <a:pt x="18" y="71"/>
                      <a:pt x="17" y="71"/>
                    </a:cubicBezTo>
                    <a:cubicBezTo>
                      <a:pt x="18" y="72"/>
                      <a:pt x="18" y="72"/>
                      <a:pt x="19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3"/>
                      <a:pt x="16" y="72"/>
                      <a:pt x="15" y="72"/>
                    </a:cubicBezTo>
                    <a:cubicBezTo>
                      <a:pt x="13" y="72"/>
                      <a:pt x="11" y="72"/>
                      <a:pt x="10" y="72"/>
                    </a:cubicBezTo>
                    <a:cubicBezTo>
                      <a:pt x="11" y="73"/>
                      <a:pt x="11" y="72"/>
                      <a:pt x="12" y="73"/>
                    </a:cubicBezTo>
                    <a:cubicBezTo>
                      <a:pt x="11" y="73"/>
                      <a:pt x="11" y="73"/>
                      <a:pt x="9" y="73"/>
                    </a:cubicBezTo>
                    <a:cubicBezTo>
                      <a:pt x="11" y="73"/>
                      <a:pt x="12" y="73"/>
                      <a:pt x="14" y="73"/>
                    </a:cubicBezTo>
                    <a:cubicBezTo>
                      <a:pt x="15" y="74"/>
                      <a:pt x="15" y="75"/>
                      <a:pt x="17" y="75"/>
                    </a:cubicBezTo>
                    <a:cubicBezTo>
                      <a:pt x="16" y="75"/>
                      <a:pt x="16" y="74"/>
                      <a:pt x="15" y="75"/>
                    </a:cubicBezTo>
                    <a:cubicBezTo>
                      <a:pt x="14" y="75"/>
                      <a:pt x="15" y="76"/>
                      <a:pt x="16" y="76"/>
                    </a:cubicBezTo>
                    <a:cubicBezTo>
                      <a:pt x="15" y="77"/>
                      <a:pt x="14" y="77"/>
                      <a:pt x="14" y="77"/>
                    </a:cubicBezTo>
                    <a:cubicBezTo>
                      <a:pt x="17" y="74"/>
                      <a:pt x="9" y="72"/>
                      <a:pt x="11" y="76"/>
                    </a:cubicBezTo>
                    <a:cubicBezTo>
                      <a:pt x="10" y="75"/>
                      <a:pt x="10" y="74"/>
                      <a:pt x="8" y="75"/>
                    </a:cubicBezTo>
                    <a:cubicBezTo>
                      <a:pt x="7" y="76"/>
                      <a:pt x="9" y="77"/>
                      <a:pt x="10" y="77"/>
                    </a:cubicBezTo>
                    <a:cubicBezTo>
                      <a:pt x="9" y="77"/>
                      <a:pt x="7" y="77"/>
                      <a:pt x="7" y="76"/>
                    </a:cubicBezTo>
                    <a:cubicBezTo>
                      <a:pt x="7" y="75"/>
                      <a:pt x="5" y="76"/>
                      <a:pt x="5" y="77"/>
                    </a:cubicBezTo>
                    <a:cubicBezTo>
                      <a:pt x="4" y="75"/>
                      <a:pt x="3" y="77"/>
                      <a:pt x="5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1" y="75"/>
                      <a:pt x="1" y="76"/>
                    </a:cubicBezTo>
                    <a:cubicBezTo>
                      <a:pt x="1" y="77"/>
                      <a:pt x="3" y="77"/>
                      <a:pt x="3" y="77"/>
                    </a:cubicBezTo>
                    <a:cubicBezTo>
                      <a:pt x="3" y="78"/>
                      <a:pt x="2" y="78"/>
                      <a:pt x="2" y="78"/>
                    </a:cubicBezTo>
                    <a:cubicBezTo>
                      <a:pt x="2" y="78"/>
                      <a:pt x="2" y="78"/>
                      <a:pt x="3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2" y="78"/>
                      <a:pt x="2" y="78"/>
                      <a:pt x="1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1" y="78"/>
                      <a:pt x="2" y="78"/>
                    </a:cubicBezTo>
                    <a:cubicBezTo>
                      <a:pt x="1" y="78"/>
                      <a:pt x="1" y="79"/>
                      <a:pt x="2" y="79"/>
                    </a:cubicBezTo>
                    <a:cubicBezTo>
                      <a:pt x="2" y="79"/>
                      <a:pt x="1" y="79"/>
                      <a:pt x="0" y="79"/>
                    </a:cubicBezTo>
                    <a:cubicBezTo>
                      <a:pt x="0" y="80"/>
                      <a:pt x="2" y="80"/>
                      <a:pt x="2" y="80"/>
                    </a:cubicBezTo>
                    <a:cubicBezTo>
                      <a:pt x="2" y="80"/>
                      <a:pt x="1" y="80"/>
                      <a:pt x="0" y="80"/>
                    </a:cubicBezTo>
                    <a:cubicBezTo>
                      <a:pt x="1" y="80"/>
                      <a:pt x="2" y="80"/>
                      <a:pt x="3" y="80"/>
                    </a:cubicBezTo>
                    <a:cubicBezTo>
                      <a:pt x="0" y="81"/>
                      <a:pt x="5" y="80"/>
                      <a:pt x="2" y="81"/>
                    </a:cubicBezTo>
                    <a:cubicBezTo>
                      <a:pt x="3" y="81"/>
                      <a:pt x="4" y="82"/>
                      <a:pt x="5" y="82"/>
                    </a:cubicBezTo>
                    <a:cubicBezTo>
                      <a:pt x="5" y="82"/>
                      <a:pt x="5" y="81"/>
                      <a:pt x="6" y="82"/>
                    </a:cubicBezTo>
                    <a:cubicBezTo>
                      <a:pt x="5" y="82"/>
                      <a:pt x="2" y="82"/>
                      <a:pt x="1" y="82"/>
                    </a:cubicBezTo>
                    <a:cubicBezTo>
                      <a:pt x="2" y="82"/>
                      <a:pt x="2" y="82"/>
                      <a:pt x="1" y="83"/>
                    </a:cubicBezTo>
                    <a:cubicBezTo>
                      <a:pt x="2" y="83"/>
                      <a:pt x="3" y="82"/>
                      <a:pt x="5" y="83"/>
                    </a:cubicBezTo>
                    <a:cubicBezTo>
                      <a:pt x="3" y="83"/>
                      <a:pt x="2" y="83"/>
                      <a:pt x="1" y="83"/>
                    </a:cubicBezTo>
                    <a:cubicBezTo>
                      <a:pt x="2" y="84"/>
                      <a:pt x="2" y="84"/>
                      <a:pt x="1" y="84"/>
                    </a:cubicBezTo>
                    <a:cubicBezTo>
                      <a:pt x="2" y="85"/>
                      <a:pt x="3" y="85"/>
                      <a:pt x="4" y="85"/>
                    </a:cubicBezTo>
                    <a:cubicBezTo>
                      <a:pt x="5" y="85"/>
                      <a:pt x="7" y="84"/>
                      <a:pt x="8" y="84"/>
                    </a:cubicBezTo>
                    <a:cubicBezTo>
                      <a:pt x="9" y="85"/>
                      <a:pt x="10" y="85"/>
                      <a:pt x="11" y="85"/>
                    </a:cubicBezTo>
                    <a:cubicBezTo>
                      <a:pt x="11" y="84"/>
                      <a:pt x="11" y="83"/>
                      <a:pt x="12" y="83"/>
                    </a:cubicBezTo>
                    <a:cubicBezTo>
                      <a:pt x="11" y="85"/>
                      <a:pt x="14" y="84"/>
                      <a:pt x="15" y="84"/>
                    </a:cubicBezTo>
                    <a:cubicBezTo>
                      <a:pt x="15" y="84"/>
                      <a:pt x="15" y="84"/>
                      <a:pt x="14" y="85"/>
                    </a:cubicBezTo>
                    <a:cubicBezTo>
                      <a:pt x="15" y="85"/>
                      <a:pt x="16" y="85"/>
                      <a:pt x="17" y="85"/>
                    </a:cubicBezTo>
                    <a:cubicBezTo>
                      <a:pt x="16" y="85"/>
                      <a:pt x="14" y="85"/>
                      <a:pt x="16" y="86"/>
                    </a:cubicBezTo>
                    <a:cubicBezTo>
                      <a:pt x="15" y="85"/>
                      <a:pt x="14" y="86"/>
                      <a:pt x="14" y="86"/>
                    </a:cubicBezTo>
                    <a:cubicBezTo>
                      <a:pt x="16" y="85"/>
                      <a:pt x="13" y="84"/>
                      <a:pt x="11" y="85"/>
                    </a:cubicBezTo>
                    <a:cubicBezTo>
                      <a:pt x="10" y="85"/>
                      <a:pt x="8" y="85"/>
                      <a:pt x="7" y="85"/>
                    </a:cubicBezTo>
                    <a:cubicBezTo>
                      <a:pt x="5" y="85"/>
                      <a:pt x="4" y="85"/>
                      <a:pt x="2" y="85"/>
                    </a:cubicBezTo>
                    <a:cubicBezTo>
                      <a:pt x="0" y="85"/>
                      <a:pt x="1" y="86"/>
                      <a:pt x="2" y="85"/>
                    </a:cubicBezTo>
                    <a:cubicBezTo>
                      <a:pt x="2" y="86"/>
                      <a:pt x="1" y="86"/>
                      <a:pt x="0" y="86"/>
                    </a:cubicBezTo>
                    <a:cubicBezTo>
                      <a:pt x="1" y="88"/>
                      <a:pt x="2" y="86"/>
                      <a:pt x="4" y="86"/>
                    </a:cubicBezTo>
                    <a:cubicBezTo>
                      <a:pt x="2" y="86"/>
                      <a:pt x="3" y="88"/>
                      <a:pt x="3" y="88"/>
                    </a:cubicBezTo>
                    <a:cubicBezTo>
                      <a:pt x="2" y="88"/>
                      <a:pt x="1" y="87"/>
                      <a:pt x="0" y="87"/>
                    </a:cubicBezTo>
                    <a:cubicBezTo>
                      <a:pt x="1" y="87"/>
                      <a:pt x="1" y="88"/>
                      <a:pt x="1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9"/>
                      <a:pt x="1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9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5" y="89"/>
                      <a:pt x="4" y="89"/>
                      <a:pt x="2" y="90"/>
                    </a:cubicBezTo>
                    <a:cubicBezTo>
                      <a:pt x="3" y="90"/>
                      <a:pt x="4" y="90"/>
                      <a:pt x="5" y="91"/>
                    </a:cubicBezTo>
                    <a:cubicBezTo>
                      <a:pt x="4" y="91"/>
                      <a:pt x="3" y="91"/>
                      <a:pt x="3" y="90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1"/>
                      <a:pt x="2" y="92"/>
                      <a:pt x="3" y="92"/>
                    </a:cubicBezTo>
                    <a:cubicBezTo>
                      <a:pt x="4" y="93"/>
                      <a:pt x="5" y="91"/>
                      <a:pt x="5" y="91"/>
                    </a:cubicBezTo>
                    <a:cubicBezTo>
                      <a:pt x="5" y="91"/>
                      <a:pt x="5" y="91"/>
                      <a:pt x="5" y="92"/>
                    </a:cubicBezTo>
                    <a:cubicBezTo>
                      <a:pt x="6" y="92"/>
                      <a:pt x="5" y="96"/>
                      <a:pt x="8" y="92"/>
                    </a:cubicBezTo>
                    <a:cubicBezTo>
                      <a:pt x="8" y="91"/>
                      <a:pt x="9" y="91"/>
                      <a:pt x="10" y="91"/>
                    </a:cubicBezTo>
                    <a:cubicBezTo>
                      <a:pt x="11" y="90"/>
                      <a:pt x="14" y="90"/>
                      <a:pt x="15" y="90"/>
                    </a:cubicBezTo>
                    <a:cubicBezTo>
                      <a:pt x="13" y="90"/>
                      <a:pt x="13" y="91"/>
                      <a:pt x="11" y="93"/>
                    </a:cubicBezTo>
                    <a:cubicBezTo>
                      <a:pt x="11" y="92"/>
                      <a:pt x="12" y="91"/>
                      <a:pt x="11" y="91"/>
                    </a:cubicBezTo>
                    <a:cubicBezTo>
                      <a:pt x="11" y="91"/>
                      <a:pt x="7" y="92"/>
                      <a:pt x="9" y="93"/>
                    </a:cubicBezTo>
                    <a:cubicBezTo>
                      <a:pt x="8" y="93"/>
                      <a:pt x="6" y="95"/>
                      <a:pt x="5" y="96"/>
                    </a:cubicBezTo>
                    <a:cubicBezTo>
                      <a:pt x="6" y="96"/>
                      <a:pt x="8" y="97"/>
                      <a:pt x="8" y="96"/>
                    </a:cubicBezTo>
                    <a:cubicBezTo>
                      <a:pt x="8" y="96"/>
                      <a:pt x="5" y="97"/>
                      <a:pt x="7" y="97"/>
                    </a:cubicBezTo>
                    <a:cubicBezTo>
                      <a:pt x="6" y="98"/>
                      <a:pt x="5" y="97"/>
                      <a:pt x="4" y="98"/>
                    </a:cubicBezTo>
                    <a:cubicBezTo>
                      <a:pt x="4" y="98"/>
                      <a:pt x="4" y="98"/>
                      <a:pt x="3" y="98"/>
                    </a:cubicBezTo>
                    <a:cubicBezTo>
                      <a:pt x="4" y="98"/>
                      <a:pt x="4" y="98"/>
                      <a:pt x="4" y="97"/>
                    </a:cubicBezTo>
                    <a:cubicBezTo>
                      <a:pt x="3" y="97"/>
                      <a:pt x="2" y="98"/>
                      <a:pt x="2" y="98"/>
                    </a:cubicBezTo>
                    <a:cubicBezTo>
                      <a:pt x="2" y="99"/>
                      <a:pt x="3" y="101"/>
                      <a:pt x="4" y="99"/>
                    </a:cubicBezTo>
                    <a:cubicBezTo>
                      <a:pt x="3" y="101"/>
                      <a:pt x="6" y="98"/>
                      <a:pt x="4" y="98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5" y="98"/>
                      <a:pt x="5" y="99"/>
                      <a:pt x="5" y="100"/>
                    </a:cubicBezTo>
                    <a:cubicBezTo>
                      <a:pt x="5" y="99"/>
                      <a:pt x="6" y="99"/>
                      <a:pt x="7" y="99"/>
                    </a:cubicBezTo>
                    <a:cubicBezTo>
                      <a:pt x="6" y="99"/>
                      <a:pt x="6" y="98"/>
                      <a:pt x="5" y="99"/>
                    </a:cubicBezTo>
                    <a:cubicBezTo>
                      <a:pt x="6" y="98"/>
                      <a:pt x="7" y="98"/>
                      <a:pt x="8" y="98"/>
                    </a:cubicBezTo>
                    <a:cubicBezTo>
                      <a:pt x="8" y="98"/>
                      <a:pt x="7" y="98"/>
                      <a:pt x="7" y="99"/>
                    </a:cubicBezTo>
                    <a:cubicBezTo>
                      <a:pt x="8" y="99"/>
                      <a:pt x="8" y="98"/>
                      <a:pt x="9" y="98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9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0" y="98"/>
                      <a:pt x="8" y="98"/>
                      <a:pt x="8" y="99"/>
                    </a:cubicBezTo>
                    <a:cubicBezTo>
                      <a:pt x="8" y="99"/>
                      <a:pt x="8" y="99"/>
                      <a:pt x="9" y="99"/>
                    </a:cubicBezTo>
                    <a:cubicBezTo>
                      <a:pt x="8" y="100"/>
                      <a:pt x="8" y="100"/>
                      <a:pt x="9" y="100"/>
                    </a:cubicBezTo>
                    <a:cubicBezTo>
                      <a:pt x="10" y="99"/>
                      <a:pt x="11" y="99"/>
                      <a:pt x="11" y="99"/>
                    </a:cubicBezTo>
                    <a:cubicBezTo>
                      <a:pt x="11" y="100"/>
                      <a:pt x="6" y="101"/>
                      <a:pt x="8" y="101"/>
                    </a:cubicBezTo>
                    <a:cubicBezTo>
                      <a:pt x="8" y="101"/>
                      <a:pt x="8" y="101"/>
                      <a:pt x="7" y="102"/>
                    </a:cubicBezTo>
                    <a:cubicBezTo>
                      <a:pt x="8" y="102"/>
                      <a:pt x="8" y="103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8" y="103"/>
                      <a:pt x="8" y="104"/>
                      <a:pt x="9" y="104"/>
                    </a:cubicBezTo>
                    <a:cubicBezTo>
                      <a:pt x="8" y="104"/>
                      <a:pt x="6" y="102"/>
                      <a:pt x="5" y="102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1" y="104"/>
                      <a:pt x="11" y="110"/>
                      <a:pt x="14" y="108"/>
                    </a:cubicBezTo>
                    <a:cubicBezTo>
                      <a:pt x="13" y="109"/>
                      <a:pt x="12" y="109"/>
                      <a:pt x="11" y="110"/>
                    </a:cubicBezTo>
                    <a:cubicBezTo>
                      <a:pt x="13" y="110"/>
                      <a:pt x="15" y="110"/>
                      <a:pt x="16" y="110"/>
                    </a:cubicBezTo>
                    <a:cubicBezTo>
                      <a:pt x="17" y="110"/>
                      <a:pt x="18" y="110"/>
                      <a:pt x="19" y="110"/>
                    </a:cubicBezTo>
                    <a:cubicBezTo>
                      <a:pt x="19" y="110"/>
                      <a:pt x="20" y="110"/>
                      <a:pt x="21" y="110"/>
                    </a:cubicBezTo>
                    <a:cubicBezTo>
                      <a:pt x="22" y="109"/>
                      <a:pt x="25" y="109"/>
                      <a:pt x="26" y="108"/>
                    </a:cubicBezTo>
                    <a:cubicBezTo>
                      <a:pt x="27" y="107"/>
                      <a:pt x="28" y="105"/>
                      <a:pt x="29" y="105"/>
                    </a:cubicBezTo>
                    <a:cubicBezTo>
                      <a:pt x="29" y="104"/>
                      <a:pt x="29" y="104"/>
                      <a:pt x="29" y="104"/>
                    </a:cubicBezTo>
                    <a:cubicBezTo>
                      <a:pt x="30" y="104"/>
                      <a:pt x="30" y="104"/>
                      <a:pt x="31" y="104"/>
                    </a:cubicBezTo>
                    <a:cubicBezTo>
                      <a:pt x="31" y="104"/>
                      <a:pt x="30" y="104"/>
                      <a:pt x="30" y="104"/>
                    </a:cubicBezTo>
                    <a:cubicBezTo>
                      <a:pt x="32" y="104"/>
                      <a:pt x="34" y="102"/>
                      <a:pt x="32" y="101"/>
                    </a:cubicBezTo>
                    <a:cubicBezTo>
                      <a:pt x="33" y="102"/>
                      <a:pt x="33" y="102"/>
                      <a:pt x="34" y="102"/>
                    </a:cubicBezTo>
                    <a:cubicBezTo>
                      <a:pt x="36" y="103"/>
                      <a:pt x="35" y="103"/>
                      <a:pt x="36" y="102"/>
                    </a:cubicBezTo>
                    <a:cubicBezTo>
                      <a:pt x="36" y="102"/>
                      <a:pt x="37" y="101"/>
                      <a:pt x="37" y="101"/>
                    </a:cubicBezTo>
                    <a:cubicBezTo>
                      <a:pt x="38" y="101"/>
                      <a:pt x="38" y="99"/>
                      <a:pt x="38" y="101"/>
                    </a:cubicBezTo>
                    <a:cubicBezTo>
                      <a:pt x="39" y="99"/>
                      <a:pt x="39" y="98"/>
                      <a:pt x="37" y="98"/>
                    </a:cubicBezTo>
                    <a:cubicBezTo>
                      <a:pt x="38" y="98"/>
                      <a:pt x="38" y="98"/>
                      <a:pt x="39" y="98"/>
                    </a:cubicBezTo>
                    <a:cubicBezTo>
                      <a:pt x="39" y="98"/>
                      <a:pt x="39" y="98"/>
                      <a:pt x="39" y="98"/>
                    </a:cubicBezTo>
                    <a:cubicBezTo>
                      <a:pt x="40" y="98"/>
                      <a:pt x="39" y="97"/>
                      <a:pt x="39" y="96"/>
                    </a:cubicBezTo>
                    <a:cubicBezTo>
                      <a:pt x="39" y="94"/>
                      <a:pt x="42" y="95"/>
                      <a:pt x="41" y="96"/>
                    </a:cubicBezTo>
                    <a:cubicBezTo>
                      <a:pt x="40" y="94"/>
                      <a:pt x="40" y="97"/>
                      <a:pt x="40" y="97"/>
                    </a:cubicBezTo>
                    <a:cubicBezTo>
                      <a:pt x="40" y="98"/>
                      <a:pt x="40" y="98"/>
                      <a:pt x="40" y="99"/>
                    </a:cubicBezTo>
                    <a:cubicBezTo>
                      <a:pt x="41" y="100"/>
                      <a:pt x="42" y="100"/>
                      <a:pt x="43" y="101"/>
                    </a:cubicBezTo>
                    <a:cubicBezTo>
                      <a:pt x="44" y="101"/>
                      <a:pt x="44" y="101"/>
                      <a:pt x="45" y="102"/>
                    </a:cubicBezTo>
                    <a:cubicBezTo>
                      <a:pt x="45" y="102"/>
                      <a:pt x="45" y="103"/>
                      <a:pt x="46" y="104"/>
                    </a:cubicBezTo>
                    <a:cubicBezTo>
                      <a:pt x="47" y="104"/>
                      <a:pt x="48" y="101"/>
                      <a:pt x="48" y="100"/>
                    </a:cubicBezTo>
                    <a:cubicBezTo>
                      <a:pt x="48" y="99"/>
                      <a:pt x="47" y="98"/>
                      <a:pt x="47" y="98"/>
                    </a:cubicBezTo>
                    <a:cubicBezTo>
                      <a:pt x="47" y="97"/>
                      <a:pt x="49" y="97"/>
                      <a:pt x="48" y="96"/>
                    </a:cubicBezTo>
                    <a:cubicBezTo>
                      <a:pt x="48" y="94"/>
                      <a:pt x="50" y="95"/>
                      <a:pt x="51" y="94"/>
                    </a:cubicBezTo>
                    <a:cubicBezTo>
                      <a:pt x="52" y="94"/>
                      <a:pt x="53" y="93"/>
                      <a:pt x="53" y="92"/>
                    </a:cubicBezTo>
                    <a:cubicBezTo>
                      <a:pt x="53" y="91"/>
                      <a:pt x="54" y="91"/>
                      <a:pt x="53" y="90"/>
                    </a:cubicBezTo>
                    <a:cubicBezTo>
                      <a:pt x="53" y="89"/>
                      <a:pt x="52" y="88"/>
                      <a:pt x="52" y="87"/>
                    </a:cubicBezTo>
                    <a:cubicBezTo>
                      <a:pt x="51" y="85"/>
                      <a:pt x="53" y="85"/>
                      <a:pt x="54" y="85"/>
                    </a:cubicBezTo>
                    <a:cubicBezTo>
                      <a:pt x="55" y="85"/>
                      <a:pt x="56" y="83"/>
                      <a:pt x="56" y="82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3" y="81"/>
                      <a:pt x="51" y="80"/>
                      <a:pt x="50" y="79"/>
                    </a:cubicBezTo>
                    <a:cubicBezTo>
                      <a:pt x="50" y="77"/>
                      <a:pt x="52" y="75"/>
                      <a:pt x="50" y="73"/>
                    </a:cubicBezTo>
                    <a:cubicBezTo>
                      <a:pt x="50" y="72"/>
                      <a:pt x="50" y="70"/>
                      <a:pt x="50" y="69"/>
                    </a:cubicBezTo>
                    <a:cubicBezTo>
                      <a:pt x="51" y="69"/>
                      <a:pt x="50" y="67"/>
                      <a:pt x="50" y="66"/>
                    </a:cubicBezTo>
                    <a:cubicBezTo>
                      <a:pt x="50" y="65"/>
                      <a:pt x="50" y="65"/>
                      <a:pt x="50" y="64"/>
                    </a:cubicBezTo>
                    <a:cubicBezTo>
                      <a:pt x="50" y="62"/>
                      <a:pt x="56" y="60"/>
                      <a:pt x="57" y="60"/>
                    </a:cubicBezTo>
                    <a:cubicBezTo>
                      <a:pt x="58" y="59"/>
                      <a:pt x="63" y="61"/>
                      <a:pt x="64" y="59"/>
                    </a:cubicBezTo>
                    <a:cubicBezTo>
                      <a:pt x="65" y="57"/>
                      <a:pt x="62" y="56"/>
                      <a:pt x="61" y="56"/>
                    </a:cubicBezTo>
                    <a:cubicBezTo>
                      <a:pt x="61" y="54"/>
                      <a:pt x="63" y="53"/>
                      <a:pt x="64" y="52"/>
                    </a:cubicBezTo>
                    <a:cubicBezTo>
                      <a:pt x="65" y="52"/>
                      <a:pt x="66" y="51"/>
                      <a:pt x="67" y="50"/>
                    </a:cubicBezTo>
                    <a:cubicBezTo>
                      <a:pt x="68" y="49"/>
                      <a:pt x="67" y="44"/>
                      <a:pt x="67" y="43"/>
                    </a:cubicBezTo>
                    <a:cubicBezTo>
                      <a:pt x="69" y="43"/>
                      <a:pt x="72" y="43"/>
                      <a:pt x="73" y="41"/>
                    </a:cubicBezTo>
                    <a:cubicBezTo>
                      <a:pt x="74" y="41"/>
                      <a:pt x="72" y="40"/>
                      <a:pt x="74" y="39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6" y="38"/>
                      <a:pt x="80" y="35"/>
                      <a:pt x="81" y="34"/>
                    </a:cubicBezTo>
                    <a:cubicBezTo>
                      <a:pt x="81" y="33"/>
                      <a:pt x="79" y="33"/>
                      <a:pt x="78" y="32"/>
                    </a:cubicBezTo>
                    <a:cubicBezTo>
                      <a:pt x="81" y="31"/>
                      <a:pt x="83" y="27"/>
                      <a:pt x="86" y="27"/>
                    </a:cubicBezTo>
                    <a:cubicBezTo>
                      <a:pt x="88" y="27"/>
                      <a:pt x="92" y="28"/>
                      <a:pt x="92" y="26"/>
                    </a:cubicBezTo>
                    <a:cubicBezTo>
                      <a:pt x="93" y="25"/>
                      <a:pt x="92" y="23"/>
                      <a:pt x="92" y="23"/>
                    </a:cubicBezTo>
                    <a:cubicBezTo>
                      <a:pt x="95" y="22"/>
                      <a:pt x="95" y="23"/>
                      <a:pt x="97" y="23"/>
                    </a:cubicBezTo>
                    <a:cubicBezTo>
                      <a:pt x="100" y="23"/>
                      <a:pt x="103" y="26"/>
                      <a:pt x="107" y="23"/>
                    </a:cubicBezTo>
                    <a:cubicBezTo>
                      <a:pt x="106" y="23"/>
                      <a:pt x="106" y="23"/>
                      <a:pt x="105" y="23"/>
                    </a:cubicBezTo>
                    <a:cubicBezTo>
                      <a:pt x="106" y="22"/>
                      <a:pt x="109" y="20"/>
                      <a:pt x="106" y="19"/>
                    </a:cubicBezTo>
                    <a:cubicBezTo>
                      <a:pt x="109" y="18"/>
                      <a:pt x="111" y="19"/>
                      <a:pt x="113" y="18"/>
                    </a:cubicBezTo>
                    <a:cubicBezTo>
                      <a:pt x="113" y="18"/>
                      <a:pt x="113" y="18"/>
                      <a:pt x="112" y="17"/>
                    </a:cubicBezTo>
                    <a:cubicBezTo>
                      <a:pt x="115" y="16"/>
                      <a:pt x="117" y="16"/>
                      <a:pt x="118" y="18"/>
                    </a:cubicBezTo>
                    <a:cubicBezTo>
                      <a:pt x="120" y="19"/>
                      <a:pt x="121" y="21"/>
                      <a:pt x="123" y="21"/>
                    </a:cubicBezTo>
                    <a:cubicBezTo>
                      <a:pt x="125" y="22"/>
                      <a:pt x="128" y="22"/>
                      <a:pt x="131" y="21"/>
                    </a:cubicBezTo>
                    <a:cubicBezTo>
                      <a:pt x="132" y="21"/>
                      <a:pt x="132" y="20"/>
                      <a:pt x="133" y="20"/>
                    </a:cubicBezTo>
                    <a:cubicBezTo>
                      <a:pt x="134" y="20"/>
                      <a:pt x="135" y="20"/>
                      <a:pt x="136" y="21"/>
                    </a:cubicBezTo>
                    <a:cubicBezTo>
                      <a:pt x="137" y="21"/>
                      <a:pt x="139" y="23"/>
                      <a:pt x="141" y="21"/>
                    </a:cubicBezTo>
                    <a:cubicBezTo>
                      <a:pt x="141" y="21"/>
                      <a:pt x="142" y="20"/>
                      <a:pt x="142" y="20"/>
                    </a:cubicBezTo>
                    <a:cubicBezTo>
                      <a:pt x="143" y="20"/>
                      <a:pt x="144" y="20"/>
                      <a:pt x="145" y="20"/>
                    </a:cubicBezTo>
                    <a:cubicBezTo>
                      <a:pt x="145" y="19"/>
                      <a:pt x="145" y="18"/>
                      <a:pt x="145" y="17"/>
                    </a:cubicBezTo>
                    <a:cubicBezTo>
                      <a:pt x="145" y="16"/>
                      <a:pt x="146" y="15"/>
                      <a:pt x="146" y="14"/>
                    </a:cubicBezTo>
                    <a:cubicBezTo>
                      <a:pt x="148" y="10"/>
                      <a:pt x="154" y="12"/>
                      <a:pt x="157" y="11"/>
                    </a:cubicBezTo>
                    <a:cubicBezTo>
                      <a:pt x="160" y="9"/>
                      <a:pt x="161" y="11"/>
                      <a:pt x="163" y="12"/>
                    </a:cubicBezTo>
                    <a:cubicBezTo>
                      <a:pt x="165" y="13"/>
                      <a:pt x="167" y="13"/>
                      <a:pt x="168" y="14"/>
                    </a:cubicBezTo>
                    <a:cubicBezTo>
                      <a:pt x="170" y="14"/>
                      <a:pt x="170" y="15"/>
                      <a:pt x="168" y="16"/>
                    </a:cubicBezTo>
                    <a:cubicBezTo>
                      <a:pt x="167" y="17"/>
                      <a:pt x="166" y="18"/>
                      <a:pt x="167" y="19"/>
                    </a:cubicBezTo>
                    <a:cubicBezTo>
                      <a:pt x="167" y="19"/>
                      <a:pt x="168" y="19"/>
                      <a:pt x="169" y="19"/>
                    </a:cubicBezTo>
                    <a:cubicBezTo>
                      <a:pt x="170" y="18"/>
                      <a:pt x="170" y="18"/>
                      <a:pt x="170" y="17"/>
                    </a:cubicBezTo>
                    <a:cubicBezTo>
                      <a:pt x="171" y="16"/>
                      <a:pt x="173" y="16"/>
                      <a:pt x="173" y="16"/>
                    </a:cubicBezTo>
                    <a:cubicBezTo>
                      <a:pt x="175" y="15"/>
                      <a:pt x="177" y="15"/>
                      <a:pt x="176" y="14"/>
                    </a:cubicBezTo>
                    <a:cubicBezTo>
                      <a:pt x="177" y="14"/>
                      <a:pt x="182" y="16"/>
                      <a:pt x="181" y="14"/>
                    </a:cubicBezTo>
                    <a:cubicBezTo>
                      <a:pt x="181" y="13"/>
                      <a:pt x="179" y="12"/>
                      <a:pt x="179" y="14"/>
                    </a:cubicBezTo>
                    <a:cubicBezTo>
                      <a:pt x="178" y="12"/>
                      <a:pt x="177" y="12"/>
                      <a:pt x="176" y="12"/>
                    </a:cubicBezTo>
                    <a:cubicBezTo>
                      <a:pt x="176" y="13"/>
                      <a:pt x="176" y="13"/>
                      <a:pt x="176" y="14"/>
                    </a:cubicBezTo>
                    <a:cubicBezTo>
                      <a:pt x="176" y="14"/>
                      <a:pt x="175" y="14"/>
                      <a:pt x="175" y="13"/>
                    </a:cubicBezTo>
                    <a:cubicBezTo>
                      <a:pt x="174" y="13"/>
                      <a:pt x="173" y="13"/>
                      <a:pt x="172" y="13"/>
                    </a:cubicBezTo>
                    <a:cubicBezTo>
                      <a:pt x="175" y="12"/>
                      <a:pt x="173" y="12"/>
                      <a:pt x="171" y="12"/>
                    </a:cubicBezTo>
                    <a:cubicBezTo>
                      <a:pt x="174" y="11"/>
                      <a:pt x="170" y="10"/>
                      <a:pt x="169" y="10"/>
                    </a:cubicBezTo>
                    <a:cubicBezTo>
                      <a:pt x="168" y="10"/>
                      <a:pt x="167" y="10"/>
                      <a:pt x="166" y="10"/>
                    </a:cubicBezTo>
                    <a:cubicBezTo>
                      <a:pt x="167" y="8"/>
                      <a:pt x="171" y="10"/>
                      <a:pt x="173" y="10"/>
                    </a:cubicBezTo>
                    <a:cubicBezTo>
                      <a:pt x="176" y="10"/>
                      <a:pt x="177" y="9"/>
                      <a:pt x="179" y="9"/>
                    </a:cubicBezTo>
                    <a:cubicBezTo>
                      <a:pt x="179" y="8"/>
                      <a:pt x="183" y="8"/>
                      <a:pt x="182" y="7"/>
                    </a:cubicBezTo>
                    <a:cubicBezTo>
                      <a:pt x="181" y="6"/>
                      <a:pt x="178" y="7"/>
                      <a:pt x="176" y="7"/>
                    </a:cubicBezTo>
                    <a:close/>
                    <a:moveTo>
                      <a:pt x="36" y="61"/>
                    </a:moveTo>
                    <a:cubicBezTo>
                      <a:pt x="36" y="61"/>
                      <a:pt x="36" y="61"/>
                      <a:pt x="37" y="61"/>
                    </a:cubicBezTo>
                    <a:cubicBezTo>
                      <a:pt x="36" y="61"/>
                      <a:pt x="36" y="61"/>
                      <a:pt x="36" y="61"/>
                    </a:cubicBezTo>
                    <a:close/>
                    <a:moveTo>
                      <a:pt x="7" y="79"/>
                    </a:moveTo>
                    <a:cubicBezTo>
                      <a:pt x="8" y="78"/>
                      <a:pt x="6" y="78"/>
                      <a:pt x="5" y="78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5" y="78"/>
                      <a:pt x="6" y="78"/>
                      <a:pt x="7" y="78"/>
                    </a:cubicBezTo>
                    <a:cubicBezTo>
                      <a:pt x="4" y="78"/>
                      <a:pt x="9" y="78"/>
                      <a:pt x="10" y="78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8" y="78"/>
                      <a:pt x="7" y="78"/>
                      <a:pt x="7" y="79"/>
                    </a:cubicBezTo>
                    <a:close/>
                    <a:moveTo>
                      <a:pt x="11" y="78"/>
                    </a:moveTo>
                    <a:cubicBezTo>
                      <a:pt x="11" y="78"/>
                      <a:pt x="12" y="78"/>
                      <a:pt x="12" y="78"/>
                    </a:cubicBezTo>
                    <a:cubicBezTo>
                      <a:pt x="12" y="78"/>
                      <a:pt x="11" y="78"/>
                      <a:pt x="11" y="78"/>
                    </a:cubicBezTo>
                    <a:close/>
                    <a:moveTo>
                      <a:pt x="11" y="98"/>
                    </a:moveTo>
                    <a:cubicBezTo>
                      <a:pt x="10" y="98"/>
                      <a:pt x="10" y="98"/>
                      <a:pt x="9" y="98"/>
                    </a:cubicBezTo>
                    <a:cubicBezTo>
                      <a:pt x="10" y="98"/>
                      <a:pt x="10" y="98"/>
                      <a:pt x="11" y="98"/>
                    </a:cubicBezTo>
                    <a:close/>
                    <a:moveTo>
                      <a:pt x="8" y="103"/>
                    </a:moveTo>
                    <a:cubicBezTo>
                      <a:pt x="9" y="102"/>
                      <a:pt x="11" y="102"/>
                      <a:pt x="11" y="102"/>
                    </a:cubicBezTo>
                    <a:cubicBezTo>
                      <a:pt x="11" y="102"/>
                      <a:pt x="9" y="102"/>
                      <a:pt x="8" y="103"/>
                    </a:cubicBezTo>
                    <a:close/>
                    <a:moveTo>
                      <a:pt x="17" y="85"/>
                    </a:moveTo>
                    <a:cubicBezTo>
                      <a:pt x="16" y="83"/>
                      <a:pt x="17" y="82"/>
                      <a:pt x="19" y="81"/>
                    </a:cubicBezTo>
                    <a:cubicBezTo>
                      <a:pt x="17" y="83"/>
                      <a:pt x="16" y="84"/>
                      <a:pt x="19" y="84"/>
                    </a:cubicBezTo>
                    <a:cubicBezTo>
                      <a:pt x="19" y="84"/>
                      <a:pt x="18" y="84"/>
                      <a:pt x="17" y="85"/>
                    </a:cubicBezTo>
                    <a:close/>
                    <a:moveTo>
                      <a:pt x="19" y="71"/>
                    </a:moveTo>
                    <a:cubicBezTo>
                      <a:pt x="21" y="71"/>
                      <a:pt x="22" y="71"/>
                      <a:pt x="22" y="72"/>
                    </a:cubicBezTo>
                    <a:cubicBezTo>
                      <a:pt x="22" y="71"/>
                      <a:pt x="21" y="71"/>
                      <a:pt x="19" y="71"/>
                    </a:cubicBezTo>
                    <a:close/>
                    <a:moveTo>
                      <a:pt x="50" y="52"/>
                    </a:moveTo>
                    <a:cubicBezTo>
                      <a:pt x="51" y="52"/>
                      <a:pt x="52" y="52"/>
                      <a:pt x="53" y="53"/>
                    </a:cubicBezTo>
                    <a:cubicBezTo>
                      <a:pt x="52" y="52"/>
                      <a:pt x="51" y="52"/>
                      <a:pt x="50" y="52"/>
                    </a:cubicBezTo>
                    <a:close/>
                    <a:moveTo>
                      <a:pt x="62" y="43"/>
                    </a:moveTo>
                    <a:cubicBezTo>
                      <a:pt x="61" y="42"/>
                      <a:pt x="61" y="43"/>
                      <a:pt x="60" y="43"/>
                    </a:cubicBezTo>
                    <a:cubicBezTo>
                      <a:pt x="60" y="42"/>
                      <a:pt x="60" y="42"/>
                      <a:pt x="59" y="42"/>
                    </a:cubicBezTo>
                    <a:cubicBezTo>
                      <a:pt x="61" y="41"/>
                      <a:pt x="63" y="41"/>
                      <a:pt x="64" y="41"/>
                    </a:cubicBezTo>
                    <a:cubicBezTo>
                      <a:pt x="64" y="42"/>
                      <a:pt x="61" y="42"/>
                      <a:pt x="62" y="43"/>
                    </a:cubicBezTo>
                    <a:close/>
                    <a:moveTo>
                      <a:pt x="100" y="17"/>
                    </a:moveTo>
                    <a:cubicBezTo>
                      <a:pt x="101" y="16"/>
                      <a:pt x="100" y="16"/>
                      <a:pt x="99" y="16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2" y="16"/>
                      <a:pt x="101" y="17"/>
                      <a:pt x="100" y="17"/>
                    </a:cubicBezTo>
                    <a:close/>
                    <a:moveTo>
                      <a:pt x="20" y="68"/>
                    </a:moveTo>
                    <a:cubicBezTo>
                      <a:pt x="20" y="68"/>
                      <a:pt x="20" y="68"/>
                      <a:pt x="20" y="69"/>
                    </a:cubicBezTo>
                    <a:cubicBezTo>
                      <a:pt x="20" y="68"/>
                      <a:pt x="21" y="69"/>
                      <a:pt x="20" y="68"/>
                    </a:cubicBezTo>
                    <a:close/>
                    <a:moveTo>
                      <a:pt x="176" y="12"/>
                    </a:moveTo>
                    <a:cubicBezTo>
                      <a:pt x="175" y="13"/>
                      <a:pt x="175" y="13"/>
                      <a:pt x="175" y="12"/>
                    </a:cubicBezTo>
                    <a:cubicBezTo>
                      <a:pt x="173" y="11"/>
                      <a:pt x="173" y="14"/>
                      <a:pt x="176" y="12"/>
                    </a:cubicBezTo>
                    <a:close/>
                  </a:path>
                </a:pathLst>
              </a:custGeom>
              <a:solidFill>
                <a:srgbClr val="00B0F0"/>
              </a:solidFill>
              <a:ln w="63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9956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prstClr val="black"/>
                  </a:solidFill>
                  <a:latin typeface="Verdana"/>
                  <a:ea typeface="+mn-ea"/>
                </a:endParaRP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4407110" y="1630346"/>
            <a:ext cx="45720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 indent="-180975" defTabSz="914400">
              <a:lnSpc>
                <a:spcPct val="80000"/>
              </a:lnSpc>
              <a:buClr>
                <a:srgbClr val="00AAC3"/>
              </a:buClr>
              <a:buFont typeface="Wingdings" panose="05000000000000000000" pitchFamily="2" charset="2"/>
              <a:buChar char=""/>
              <a:defRPr/>
            </a:pPr>
            <a:r>
              <a:rPr lang="fr-FR" sz="1700" dirty="0" smtClean="0"/>
              <a:t> Des </a:t>
            </a:r>
            <a:r>
              <a:rPr lang="fr-FR" sz="1700" dirty="0"/>
              <a:t>positions de premier plan dans de nombreux pays :</a:t>
            </a:r>
          </a:p>
          <a:p>
            <a:pPr marL="250825" lvl="1" indent="0" defTabSz="914400">
              <a:lnSpc>
                <a:spcPct val="80000"/>
              </a:lnSpc>
              <a:buFontTx/>
              <a:buNone/>
              <a:defRPr/>
            </a:pPr>
            <a:endParaRPr lang="fr-FR" sz="1400" dirty="0"/>
          </a:p>
          <a:p>
            <a:pPr marL="719138" lvl="2" indent="-165100" defTabSz="914400">
              <a:lnSpc>
                <a:spcPct val="80000"/>
              </a:lnSpc>
              <a:buClr>
                <a:srgbClr val="00A4A1"/>
              </a:buClr>
              <a:defRPr/>
            </a:pPr>
            <a:r>
              <a:rPr lang="fr-FR" sz="1200" b="1" dirty="0"/>
              <a:t>Royaume-Uni </a:t>
            </a:r>
            <a:r>
              <a:rPr lang="fr-FR" sz="1200" dirty="0"/>
              <a:t>: 30 % des voyages en train sont réalisés par Keolis en partenariat avec Go-</a:t>
            </a:r>
            <a:r>
              <a:rPr lang="fr-FR" sz="1200" dirty="0" err="1"/>
              <a:t>Ahead</a:t>
            </a:r>
            <a:r>
              <a:rPr lang="fr-FR" sz="1200" dirty="0"/>
              <a:t> ou </a:t>
            </a:r>
            <a:r>
              <a:rPr lang="fr-FR" sz="1200" dirty="0" err="1"/>
              <a:t>FirstGroup</a:t>
            </a:r>
            <a:r>
              <a:rPr lang="fr-FR" sz="1200" dirty="0"/>
              <a:t>. Keolis opère également le tramway de Nottingham</a:t>
            </a:r>
          </a:p>
          <a:p>
            <a:pPr marL="719138" lvl="2" indent="-165100" defTabSz="914400">
              <a:lnSpc>
                <a:spcPct val="80000"/>
              </a:lnSpc>
              <a:buClr>
                <a:srgbClr val="00A4A1"/>
              </a:buClr>
              <a:defRPr/>
            </a:pPr>
            <a:endParaRPr lang="fr-FR" sz="1200" dirty="0"/>
          </a:p>
          <a:p>
            <a:pPr marL="719138" lvl="2" indent="-165100" defTabSz="914400">
              <a:lnSpc>
                <a:spcPct val="80000"/>
              </a:lnSpc>
              <a:buClr>
                <a:srgbClr val="00A4A1"/>
              </a:buClr>
              <a:defRPr/>
            </a:pPr>
            <a:r>
              <a:rPr lang="fr-FR" sz="1200" b="1" dirty="0"/>
              <a:t>Suède </a:t>
            </a:r>
            <a:r>
              <a:rPr lang="fr-FR" sz="1200" dirty="0"/>
              <a:t>: 2e opérateur de bus et leader à Stockholm</a:t>
            </a:r>
          </a:p>
          <a:p>
            <a:pPr marL="719138" lvl="2" indent="-165100" defTabSz="914400">
              <a:lnSpc>
                <a:spcPct val="80000"/>
              </a:lnSpc>
              <a:buClr>
                <a:srgbClr val="00A4A1"/>
              </a:buClr>
              <a:defRPr/>
            </a:pPr>
            <a:endParaRPr lang="fr-FR" sz="1200" dirty="0"/>
          </a:p>
          <a:p>
            <a:pPr marL="719138" lvl="2" indent="-165100" defTabSz="914400">
              <a:lnSpc>
                <a:spcPct val="80000"/>
              </a:lnSpc>
              <a:buClr>
                <a:srgbClr val="00A4A1"/>
              </a:buClr>
              <a:defRPr/>
            </a:pPr>
            <a:r>
              <a:rPr lang="fr-FR" sz="1200" b="1" dirty="0"/>
              <a:t>Allemagne </a:t>
            </a:r>
            <a:r>
              <a:rPr lang="fr-FR" sz="1200" dirty="0"/>
              <a:t>: opérateur ferroviaire de référence</a:t>
            </a:r>
          </a:p>
          <a:p>
            <a:pPr marL="719138" lvl="2" indent="-165100" defTabSz="914400">
              <a:lnSpc>
                <a:spcPct val="80000"/>
              </a:lnSpc>
              <a:buClr>
                <a:srgbClr val="00A4A1"/>
              </a:buClr>
              <a:defRPr/>
            </a:pPr>
            <a:endParaRPr lang="fr-FR" sz="1200" dirty="0"/>
          </a:p>
          <a:p>
            <a:pPr marL="719138" lvl="2" indent="-165100" defTabSz="914400">
              <a:lnSpc>
                <a:spcPct val="80000"/>
              </a:lnSpc>
              <a:buClr>
                <a:srgbClr val="00A4A1"/>
              </a:buClr>
              <a:defRPr/>
            </a:pPr>
            <a:r>
              <a:rPr lang="fr-FR" sz="1200" b="1" dirty="0"/>
              <a:t>Canada </a:t>
            </a:r>
            <a:r>
              <a:rPr lang="fr-FR" sz="1200" dirty="0"/>
              <a:t>: 1e opérateur de cars dans l’est du pays</a:t>
            </a:r>
          </a:p>
          <a:p>
            <a:pPr marL="719138" lvl="2" indent="-165100" defTabSz="914400">
              <a:lnSpc>
                <a:spcPct val="80000"/>
              </a:lnSpc>
              <a:buClr>
                <a:srgbClr val="00A4A1"/>
              </a:buClr>
              <a:defRPr/>
            </a:pPr>
            <a:endParaRPr lang="fr-FR" sz="1200" dirty="0"/>
          </a:p>
          <a:p>
            <a:pPr marL="719138" lvl="2" indent="-165100" defTabSz="914400">
              <a:lnSpc>
                <a:spcPct val="80000"/>
              </a:lnSpc>
              <a:buClr>
                <a:srgbClr val="00A4A1"/>
              </a:buClr>
              <a:defRPr/>
            </a:pPr>
            <a:r>
              <a:rPr lang="fr-FR" sz="1200" b="1" dirty="0"/>
              <a:t>USA </a:t>
            </a:r>
            <a:r>
              <a:rPr lang="fr-FR" sz="1200" dirty="0"/>
              <a:t>: opérateur de VRE à Washington (trains de banlieue). Opérateur de bus urbains, interurbains, transports de personnes à mobilité réduite et services de navettes en Californie et en Floride. Opérateur des trains de banlieue de Boston</a:t>
            </a:r>
          </a:p>
          <a:p>
            <a:pPr marL="719138" lvl="2" indent="-165100" defTabSz="914400">
              <a:lnSpc>
                <a:spcPct val="80000"/>
              </a:lnSpc>
              <a:buClr>
                <a:srgbClr val="00A4A1"/>
              </a:buClr>
              <a:defRPr/>
            </a:pPr>
            <a:endParaRPr lang="fr-FR" sz="1200" dirty="0"/>
          </a:p>
          <a:p>
            <a:pPr marL="719138" lvl="2" indent="-165100" defTabSz="914400">
              <a:lnSpc>
                <a:spcPct val="80000"/>
              </a:lnSpc>
              <a:buClr>
                <a:srgbClr val="00A4A1"/>
              </a:buClr>
              <a:defRPr/>
            </a:pPr>
            <a:r>
              <a:rPr lang="fr-FR" sz="1200" b="1" dirty="0"/>
              <a:t>Australie </a:t>
            </a:r>
            <a:r>
              <a:rPr lang="fr-FR" sz="1200" dirty="0"/>
              <a:t>: exploitant de Yarra Trams à Melbourne, le plus grand réseau de tramway au monde. Exploitation et maintenance du tramway de Gold </a:t>
            </a:r>
            <a:r>
              <a:rPr lang="fr-FR" sz="1200" dirty="0" err="1"/>
              <a:t>Coast</a:t>
            </a:r>
            <a:r>
              <a:rPr lang="fr-FR" sz="1200" dirty="0"/>
              <a:t> depuis juillet 2014</a:t>
            </a:r>
          </a:p>
          <a:p>
            <a:pPr marL="719138" lvl="2" indent="-165100" defTabSz="914400">
              <a:lnSpc>
                <a:spcPct val="80000"/>
              </a:lnSpc>
              <a:buClr>
                <a:srgbClr val="00A4A1"/>
              </a:buClr>
              <a:defRPr/>
            </a:pPr>
            <a:endParaRPr lang="fr-FR" sz="1200" dirty="0"/>
          </a:p>
          <a:p>
            <a:pPr marL="719138" lvl="2" indent="-165100" defTabSz="914400">
              <a:lnSpc>
                <a:spcPct val="80000"/>
              </a:lnSpc>
              <a:buClr>
                <a:srgbClr val="00A4A1"/>
              </a:buClr>
              <a:defRPr/>
            </a:pPr>
            <a:r>
              <a:rPr lang="fr-FR" sz="1200" b="1" dirty="0"/>
              <a:t>Inde</a:t>
            </a:r>
            <a:r>
              <a:rPr lang="fr-FR" sz="1200" dirty="0"/>
              <a:t> : futur exploitant du métro automatique d’Hyderabad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0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8" name="Groupe 10487"/>
          <p:cNvGrpSpPr/>
          <p:nvPr/>
        </p:nvGrpSpPr>
        <p:grpSpPr>
          <a:xfrm>
            <a:off x="6737500" y="2894460"/>
            <a:ext cx="2406500" cy="2149965"/>
            <a:chOff x="5292080" y="2349399"/>
            <a:chExt cx="2406500" cy="2149965"/>
          </a:xfrm>
        </p:grpSpPr>
        <p:grpSp>
          <p:nvGrpSpPr>
            <p:cNvPr id="361" name="Groupe 360"/>
            <p:cNvGrpSpPr/>
            <p:nvPr/>
          </p:nvGrpSpPr>
          <p:grpSpPr>
            <a:xfrm>
              <a:off x="5299224" y="2484336"/>
              <a:ext cx="112713" cy="115888"/>
              <a:chOff x="3451712" y="2200174"/>
              <a:chExt cx="112713" cy="115888"/>
            </a:xfrm>
          </p:grpSpPr>
          <p:sp>
            <p:nvSpPr>
              <p:cNvPr id="362" name="Oval 6"/>
              <p:cNvSpPr>
                <a:spLocks noChangeArrowheads="1"/>
              </p:cNvSpPr>
              <p:nvPr/>
            </p:nvSpPr>
            <p:spPr bwMode="auto">
              <a:xfrm>
                <a:off x="3451712" y="2200174"/>
                <a:ext cx="112713" cy="115888"/>
              </a:xfrm>
              <a:prstGeom prst="ellipse">
                <a:avLst/>
              </a:prstGeom>
              <a:solidFill>
                <a:srgbClr val="E600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3" name="Freeform 7"/>
              <p:cNvSpPr>
                <a:spLocks noEditPoints="1"/>
              </p:cNvSpPr>
              <p:nvPr/>
            </p:nvSpPr>
            <p:spPr bwMode="auto">
              <a:xfrm>
                <a:off x="3478700" y="2285899"/>
                <a:ext cx="60325" cy="22225"/>
              </a:xfrm>
              <a:custGeom>
                <a:avLst/>
                <a:gdLst>
                  <a:gd name="T0" fmla="*/ 12 w 38"/>
                  <a:gd name="T1" fmla="*/ 0 h 14"/>
                  <a:gd name="T2" fmla="*/ 0 w 38"/>
                  <a:gd name="T3" fmla="*/ 14 h 14"/>
                  <a:gd name="T4" fmla="*/ 26 w 38"/>
                  <a:gd name="T5" fmla="*/ 0 h 14"/>
                  <a:gd name="T6" fmla="*/ 38 w 3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4">
                    <a:moveTo>
                      <a:pt x="12" y="0"/>
                    </a:moveTo>
                    <a:lnTo>
                      <a:pt x="0" y="14"/>
                    </a:lnTo>
                    <a:moveTo>
                      <a:pt x="26" y="0"/>
                    </a:moveTo>
                    <a:lnTo>
                      <a:pt x="38" y="14"/>
                    </a:ln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4" name="Freeform 8"/>
              <p:cNvSpPr>
                <a:spLocks noEditPoints="1"/>
              </p:cNvSpPr>
              <p:nvPr/>
            </p:nvSpPr>
            <p:spPr bwMode="auto">
              <a:xfrm>
                <a:off x="3486637" y="2233512"/>
                <a:ext cx="44450" cy="52388"/>
              </a:xfrm>
              <a:custGeom>
                <a:avLst/>
                <a:gdLst>
                  <a:gd name="T0" fmla="*/ 8 w 12"/>
                  <a:gd name="T1" fmla="*/ 12 h 14"/>
                  <a:gd name="T2" fmla="*/ 9 w 12"/>
                  <a:gd name="T3" fmla="*/ 11 h 14"/>
                  <a:gd name="T4" fmla="*/ 11 w 12"/>
                  <a:gd name="T5" fmla="*/ 12 h 14"/>
                  <a:gd name="T6" fmla="*/ 9 w 12"/>
                  <a:gd name="T7" fmla="*/ 13 h 14"/>
                  <a:gd name="T8" fmla="*/ 8 w 12"/>
                  <a:gd name="T9" fmla="*/ 12 h 14"/>
                  <a:gd name="T10" fmla="*/ 6 w 12"/>
                  <a:gd name="T11" fmla="*/ 7 h 14"/>
                  <a:gd name="T12" fmla="*/ 6 w 12"/>
                  <a:gd name="T13" fmla="*/ 7 h 14"/>
                  <a:gd name="T14" fmla="*/ 3 w 12"/>
                  <a:gd name="T15" fmla="*/ 7 h 14"/>
                  <a:gd name="T16" fmla="*/ 2 w 12"/>
                  <a:gd name="T17" fmla="*/ 5 h 14"/>
                  <a:gd name="T18" fmla="*/ 2 w 12"/>
                  <a:gd name="T19" fmla="*/ 4 h 14"/>
                  <a:gd name="T20" fmla="*/ 3 w 12"/>
                  <a:gd name="T21" fmla="*/ 2 h 14"/>
                  <a:gd name="T22" fmla="*/ 6 w 12"/>
                  <a:gd name="T23" fmla="*/ 2 h 14"/>
                  <a:gd name="T24" fmla="*/ 6 w 12"/>
                  <a:gd name="T25" fmla="*/ 2 h 14"/>
                  <a:gd name="T26" fmla="*/ 9 w 12"/>
                  <a:gd name="T27" fmla="*/ 2 h 14"/>
                  <a:gd name="T28" fmla="*/ 11 w 12"/>
                  <a:gd name="T29" fmla="*/ 4 h 14"/>
                  <a:gd name="T30" fmla="*/ 11 w 12"/>
                  <a:gd name="T31" fmla="*/ 5 h 14"/>
                  <a:gd name="T32" fmla="*/ 9 w 12"/>
                  <a:gd name="T33" fmla="*/ 7 h 14"/>
                  <a:gd name="T34" fmla="*/ 6 w 12"/>
                  <a:gd name="T35" fmla="*/ 7 h 14"/>
                  <a:gd name="T36" fmla="*/ 3 w 12"/>
                  <a:gd name="T37" fmla="*/ 13 h 14"/>
                  <a:gd name="T38" fmla="*/ 2 w 12"/>
                  <a:gd name="T39" fmla="*/ 12 h 14"/>
                  <a:gd name="T40" fmla="*/ 3 w 12"/>
                  <a:gd name="T41" fmla="*/ 11 h 14"/>
                  <a:gd name="T42" fmla="*/ 4 w 12"/>
                  <a:gd name="T43" fmla="*/ 12 h 14"/>
                  <a:gd name="T44" fmla="*/ 3 w 12"/>
                  <a:gd name="T45" fmla="*/ 13 h 14"/>
                  <a:gd name="T46" fmla="*/ 4 w 12"/>
                  <a:gd name="T47" fmla="*/ 1 h 14"/>
                  <a:gd name="T48" fmla="*/ 5 w 12"/>
                  <a:gd name="T49" fmla="*/ 0 h 14"/>
                  <a:gd name="T50" fmla="*/ 6 w 12"/>
                  <a:gd name="T51" fmla="*/ 0 h 14"/>
                  <a:gd name="T52" fmla="*/ 6 w 12"/>
                  <a:gd name="T53" fmla="*/ 0 h 14"/>
                  <a:gd name="T54" fmla="*/ 7 w 12"/>
                  <a:gd name="T55" fmla="*/ 0 h 14"/>
                  <a:gd name="T56" fmla="*/ 8 w 12"/>
                  <a:gd name="T57" fmla="*/ 1 h 14"/>
                  <a:gd name="T58" fmla="*/ 8 w 12"/>
                  <a:gd name="T59" fmla="*/ 2 h 14"/>
                  <a:gd name="T60" fmla="*/ 7 w 12"/>
                  <a:gd name="T61" fmla="*/ 2 h 14"/>
                  <a:gd name="T62" fmla="*/ 6 w 12"/>
                  <a:gd name="T63" fmla="*/ 2 h 14"/>
                  <a:gd name="T64" fmla="*/ 6 w 12"/>
                  <a:gd name="T65" fmla="*/ 2 h 14"/>
                  <a:gd name="T66" fmla="*/ 5 w 12"/>
                  <a:gd name="T67" fmla="*/ 2 h 14"/>
                  <a:gd name="T68" fmla="*/ 4 w 12"/>
                  <a:gd name="T69" fmla="*/ 2 h 14"/>
                  <a:gd name="T70" fmla="*/ 4 w 12"/>
                  <a:gd name="T71" fmla="*/ 1 h 14"/>
                  <a:gd name="T72" fmla="*/ 10 w 12"/>
                  <a:gd name="T73" fmla="*/ 14 h 14"/>
                  <a:gd name="T74" fmla="*/ 12 w 12"/>
                  <a:gd name="T75" fmla="*/ 12 h 14"/>
                  <a:gd name="T76" fmla="*/ 12 w 12"/>
                  <a:gd name="T77" fmla="*/ 2 h 14"/>
                  <a:gd name="T78" fmla="*/ 9 w 12"/>
                  <a:gd name="T79" fmla="*/ 0 h 14"/>
                  <a:gd name="T80" fmla="*/ 6 w 12"/>
                  <a:gd name="T81" fmla="*/ 0 h 14"/>
                  <a:gd name="T82" fmla="*/ 3 w 12"/>
                  <a:gd name="T83" fmla="*/ 0 h 14"/>
                  <a:gd name="T84" fmla="*/ 0 w 12"/>
                  <a:gd name="T85" fmla="*/ 2 h 14"/>
                  <a:gd name="T86" fmla="*/ 0 w 12"/>
                  <a:gd name="T87" fmla="*/ 12 h 14"/>
                  <a:gd name="T88" fmla="*/ 2 w 12"/>
                  <a:gd name="T8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" h="14">
                    <a:moveTo>
                      <a:pt x="8" y="12"/>
                    </a:moveTo>
                    <a:cubicBezTo>
                      <a:pt x="8" y="11"/>
                      <a:pt x="9" y="11"/>
                      <a:pt x="9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0" y="13"/>
                      <a:pt x="9" y="13"/>
                    </a:cubicBezTo>
                    <a:cubicBezTo>
                      <a:pt x="9" y="13"/>
                      <a:pt x="8" y="12"/>
                      <a:pt x="8" y="12"/>
                    </a:cubicBezTo>
                    <a:moveTo>
                      <a:pt x="6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1" y="3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0" y="7"/>
                      <a:pt x="9" y="7"/>
                    </a:cubicBezTo>
                    <a:cubicBezTo>
                      <a:pt x="6" y="7"/>
                      <a:pt x="6" y="7"/>
                      <a:pt x="6" y="7"/>
                    </a:cubicBezTo>
                    <a:close/>
                    <a:moveTo>
                      <a:pt x="3" y="13"/>
                    </a:moveTo>
                    <a:cubicBezTo>
                      <a:pt x="2" y="13"/>
                      <a:pt x="2" y="12"/>
                      <a:pt x="2" y="12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4" y="11"/>
                      <a:pt x="4" y="12"/>
                    </a:cubicBezTo>
                    <a:cubicBezTo>
                      <a:pt x="4" y="12"/>
                      <a:pt x="3" y="13"/>
                      <a:pt x="3" y="13"/>
                    </a:cubicBezTo>
                    <a:moveTo>
                      <a:pt x="4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4" y="1"/>
                    </a:lnTo>
                    <a:close/>
                    <a:moveTo>
                      <a:pt x="10" y="14"/>
                    </a:moveTo>
                    <a:cubicBezTo>
                      <a:pt x="11" y="14"/>
                      <a:pt x="12" y="13"/>
                      <a:pt x="12" y="1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5" name="Freeform 9"/>
              <p:cNvSpPr>
                <a:spLocks/>
              </p:cNvSpPr>
              <p:nvPr/>
            </p:nvSpPr>
            <p:spPr bwMode="auto">
              <a:xfrm>
                <a:off x="3462825" y="2211287"/>
                <a:ext cx="93663" cy="90488"/>
              </a:xfrm>
              <a:custGeom>
                <a:avLst/>
                <a:gdLst>
                  <a:gd name="T0" fmla="*/ 6 w 25"/>
                  <a:gd name="T1" fmla="*/ 23 h 24"/>
                  <a:gd name="T2" fmla="*/ 0 w 25"/>
                  <a:gd name="T3" fmla="*/ 12 h 24"/>
                  <a:gd name="T4" fmla="*/ 12 w 25"/>
                  <a:gd name="T5" fmla="*/ 0 h 24"/>
                  <a:gd name="T6" fmla="*/ 25 w 25"/>
                  <a:gd name="T7" fmla="*/ 12 h 24"/>
                  <a:gd name="T8" fmla="*/ 17 w 25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6" y="23"/>
                    </a:moveTo>
                    <a:cubicBezTo>
                      <a:pt x="2" y="21"/>
                      <a:pt x="0" y="17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5"/>
                      <a:pt x="25" y="12"/>
                    </a:cubicBezTo>
                    <a:cubicBezTo>
                      <a:pt x="25" y="17"/>
                      <a:pt x="22" y="22"/>
                      <a:pt x="17" y="24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6" name="Groupe 365"/>
            <p:cNvGrpSpPr/>
            <p:nvPr/>
          </p:nvGrpSpPr>
          <p:grpSpPr>
            <a:xfrm>
              <a:off x="5299224" y="2683568"/>
              <a:ext cx="112713" cy="117475"/>
              <a:chOff x="3451712" y="2495449"/>
              <a:chExt cx="112713" cy="117475"/>
            </a:xfrm>
          </p:grpSpPr>
          <p:sp>
            <p:nvSpPr>
              <p:cNvPr id="367" name="Oval 31"/>
              <p:cNvSpPr>
                <a:spLocks noChangeArrowheads="1"/>
              </p:cNvSpPr>
              <p:nvPr/>
            </p:nvSpPr>
            <p:spPr bwMode="auto">
              <a:xfrm>
                <a:off x="3451712" y="2495449"/>
                <a:ext cx="112713" cy="117475"/>
              </a:xfrm>
              <a:prstGeom prst="ellipse">
                <a:avLst/>
              </a:prstGeom>
              <a:solidFill>
                <a:srgbClr val="3FB4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8" name="Freeform 32"/>
              <p:cNvSpPr>
                <a:spLocks noEditPoints="1"/>
              </p:cNvSpPr>
              <p:nvPr/>
            </p:nvSpPr>
            <p:spPr bwMode="auto">
              <a:xfrm>
                <a:off x="3478700" y="2582762"/>
                <a:ext cx="60325" cy="22225"/>
              </a:xfrm>
              <a:custGeom>
                <a:avLst/>
                <a:gdLst>
                  <a:gd name="T0" fmla="*/ 12 w 38"/>
                  <a:gd name="T1" fmla="*/ 0 h 14"/>
                  <a:gd name="T2" fmla="*/ 0 w 38"/>
                  <a:gd name="T3" fmla="*/ 14 h 14"/>
                  <a:gd name="T4" fmla="*/ 26 w 38"/>
                  <a:gd name="T5" fmla="*/ 0 h 14"/>
                  <a:gd name="T6" fmla="*/ 38 w 3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4">
                    <a:moveTo>
                      <a:pt x="12" y="0"/>
                    </a:moveTo>
                    <a:lnTo>
                      <a:pt x="0" y="14"/>
                    </a:lnTo>
                    <a:moveTo>
                      <a:pt x="26" y="0"/>
                    </a:moveTo>
                    <a:lnTo>
                      <a:pt x="38" y="14"/>
                    </a:ln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9" name="Freeform 33"/>
              <p:cNvSpPr>
                <a:spLocks noEditPoints="1"/>
              </p:cNvSpPr>
              <p:nvPr/>
            </p:nvSpPr>
            <p:spPr bwMode="auto">
              <a:xfrm>
                <a:off x="3486637" y="2519262"/>
                <a:ext cx="44450" cy="63500"/>
              </a:xfrm>
              <a:custGeom>
                <a:avLst/>
                <a:gdLst>
                  <a:gd name="T0" fmla="*/ 11 w 12"/>
                  <a:gd name="T1" fmla="*/ 11 h 17"/>
                  <a:gd name="T2" fmla="*/ 6 w 12"/>
                  <a:gd name="T3" fmla="*/ 11 h 17"/>
                  <a:gd name="T4" fmla="*/ 7 w 12"/>
                  <a:gd name="T5" fmla="*/ 6 h 17"/>
                  <a:gd name="T6" fmla="*/ 12 w 12"/>
                  <a:gd name="T7" fmla="*/ 6 h 17"/>
                  <a:gd name="T8" fmla="*/ 10 w 12"/>
                  <a:gd name="T9" fmla="*/ 15 h 17"/>
                  <a:gd name="T10" fmla="*/ 10 w 12"/>
                  <a:gd name="T11" fmla="*/ 14 h 17"/>
                  <a:gd name="T12" fmla="*/ 10 w 12"/>
                  <a:gd name="T13" fmla="*/ 15 h 17"/>
                  <a:gd name="T14" fmla="*/ 5 w 12"/>
                  <a:gd name="T15" fmla="*/ 11 h 17"/>
                  <a:gd name="T16" fmla="*/ 1 w 12"/>
                  <a:gd name="T17" fmla="*/ 11 h 17"/>
                  <a:gd name="T18" fmla="*/ 1 w 12"/>
                  <a:gd name="T19" fmla="*/ 6 h 17"/>
                  <a:gd name="T20" fmla="*/ 6 w 12"/>
                  <a:gd name="T21" fmla="*/ 6 h 17"/>
                  <a:gd name="T22" fmla="*/ 2 w 12"/>
                  <a:gd name="T23" fmla="*/ 15 h 17"/>
                  <a:gd name="T24" fmla="*/ 2 w 12"/>
                  <a:gd name="T25" fmla="*/ 14 h 17"/>
                  <a:gd name="T26" fmla="*/ 2 w 12"/>
                  <a:gd name="T27" fmla="*/ 15 h 17"/>
                  <a:gd name="T28" fmla="*/ 4 w 12"/>
                  <a:gd name="T29" fmla="*/ 5 h 17"/>
                  <a:gd name="T30" fmla="*/ 7 w 12"/>
                  <a:gd name="T31" fmla="*/ 4 h 17"/>
                  <a:gd name="T32" fmla="*/ 8 w 12"/>
                  <a:gd name="T33" fmla="*/ 5 h 17"/>
                  <a:gd name="T34" fmla="*/ 8 w 12"/>
                  <a:gd name="T35" fmla="*/ 5 h 17"/>
                  <a:gd name="T36" fmla="*/ 5 w 12"/>
                  <a:gd name="T37" fmla="*/ 5 h 17"/>
                  <a:gd name="T38" fmla="*/ 4 w 12"/>
                  <a:gd name="T39" fmla="*/ 5 h 17"/>
                  <a:gd name="T40" fmla="*/ 10 w 12"/>
                  <a:gd name="T41" fmla="*/ 17 h 17"/>
                  <a:gd name="T42" fmla="*/ 12 w 12"/>
                  <a:gd name="T43" fmla="*/ 5 h 17"/>
                  <a:gd name="T44" fmla="*/ 7 w 12"/>
                  <a:gd name="T45" fmla="*/ 3 h 17"/>
                  <a:gd name="T46" fmla="*/ 4 w 12"/>
                  <a:gd name="T47" fmla="*/ 4 h 17"/>
                  <a:gd name="T48" fmla="*/ 0 w 12"/>
                  <a:gd name="T49" fmla="*/ 16 h 17"/>
                  <a:gd name="T50" fmla="*/ 3 w 12"/>
                  <a:gd name="T51" fmla="*/ 17 h 17"/>
                  <a:gd name="T52" fmla="*/ 8 w 12"/>
                  <a:gd name="T53" fmla="*/ 0 h 17"/>
                  <a:gd name="T54" fmla="*/ 6 w 12"/>
                  <a:gd name="T55" fmla="*/ 2 h 17"/>
                  <a:gd name="T56" fmla="*/ 6 w 12"/>
                  <a:gd name="T57" fmla="*/ 2 h 17"/>
                  <a:gd name="T58" fmla="*/ 4 w 12"/>
                  <a:gd name="T59" fmla="*/ 0 h 17"/>
                  <a:gd name="T60" fmla="*/ 3 w 12"/>
                  <a:gd name="T61" fmla="*/ 1 h 17"/>
                  <a:gd name="T62" fmla="*/ 6 w 12"/>
                  <a:gd name="T63" fmla="*/ 2 h 17"/>
                  <a:gd name="T64" fmla="*/ 6 w 12"/>
                  <a:gd name="T65" fmla="*/ 2 h 17"/>
                  <a:gd name="T66" fmla="*/ 9 w 12"/>
                  <a:gd name="T67" fmla="*/ 1 h 17"/>
                  <a:gd name="T68" fmla="*/ 4 w 12"/>
                  <a:gd name="T6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7">
                    <a:moveTo>
                      <a:pt x="12" y="11"/>
                    </a:moveTo>
                    <a:cubicBezTo>
                      <a:pt x="12" y="11"/>
                      <a:pt x="11" y="11"/>
                      <a:pt x="1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2" y="6"/>
                      <a:pt x="12" y="6"/>
                    </a:cubicBezTo>
                    <a:lnTo>
                      <a:pt x="12" y="11"/>
                    </a:lnTo>
                    <a:close/>
                    <a:moveTo>
                      <a:pt x="10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0" y="15"/>
                      <a:pt x="10" y="15"/>
                    </a:cubicBezTo>
                    <a:moveTo>
                      <a:pt x="6" y="11"/>
                    </a:moveTo>
                    <a:cubicBezTo>
                      <a:pt x="6" y="11"/>
                      <a:pt x="5" y="11"/>
                      <a:pt x="5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lnTo>
                      <a:pt x="6" y="11"/>
                    </a:lnTo>
                    <a:close/>
                    <a:moveTo>
                      <a:pt x="2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lose/>
                    <a:moveTo>
                      <a:pt x="9" y="17"/>
                    </a:moveTo>
                    <a:cubicBezTo>
                      <a:pt x="9" y="17"/>
                      <a:pt x="10" y="17"/>
                      <a:pt x="10" y="17"/>
                    </a:cubicBezTo>
                    <a:cubicBezTo>
                      <a:pt x="11" y="17"/>
                      <a:pt x="12" y="16"/>
                      <a:pt x="12" y="16"/>
                    </a:cubicBezTo>
                    <a:cubicBezTo>
                      <a:pt x="12" y="15"/>
                      <a:pt x="12" y="5"/>
                      <a:pt x="12" y="5"/>
                    </a:cubicBezTo>
                    <a:cubicBezTo>
                      <a:pt x="12" y="4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0" y="4"/>
                      <a:pt x="0" y="5"/>
                    </a:cubicBezTo>
                    <a:cubicBezTo>
                      <a:pt x="0" y="5"/>
                      <a:pt x="0" y="15"/>
                      <a:pt x="0" y="16"/>
                    </a:cubicBezTo>
                    <a:cubicBezTo>
                      <a:pt x="0" y="16"/>
                      <a:pt x="1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moveTo>
                      <a:pt x="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6" y="0"/>
                    </a:lnTo>
                    <a:close/>
                    <a:moveTo>
                      <a:pt x="3" y="1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1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70" name="Groupe 369"/>
            <p:cNvGrpSpPr/>
            <p:nvPr/>
          </p:nvGrpSpPr>
          <p:grpSpPr>
            <a:xfrm>
              <a:off x="5299224" y="2884387"/>
              <a:ext cx="112713" cy="111125"/>
              <a:chOff x="3451712" y="2943124"/>
              <a:chExt cx="112713" cy="111125"/>
            </a:xfrm>
          </p:grpSpPr>
          <p:sp>
            <p:nvSpPr>
              <p:cNvPr id="371" name="Rectangle 72"/>
              <p:cNvSpPr>
                <a:spLocks noChangeArrowheads="1"/>
              </p:cNvSpPr>
              <p:nvPr/>
            </p:nvSpPr>
            <p:spPr bwMode="auto">
              <a:xfrm>
                <a:off x="3451712" y="2943124"/>
                <a:ext cx="112713" cy="111125"/>
              </a:xfrm>
              <a:prstGeom prst="rect">
                <a:avLst/>
              </a:prstGeom>
              <a:solidFill>
                <a:srgbClr val="E73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2" name="Freeform 73"/>
              <p:cNvSpPr>
                <a:spLocks noEditPoints="1"/>
              </p:cNvSpPr>
              <p:nvPr/>
            </p:nvSpPr>
            <p:spPr bwMode="auto">
              <a:xfrm>
                <a:off x="3478700" y="2954237"/>
                <a:ext cx="60325" cy="77788"/>
              </a:xfrm>
              <a:custGeom>
                <a:avLst/>
                <a:gdLst>
                  <a:gd name="T0" fmla="*/ 12 w 16"/>
                  <a:gd name="T1" fmla="*/ 14 h 21"/>
                  <a:gd name="T2" fmla="*/ 13 w 16"/>
                  <a:gd name="T3" fmla="*/ 15 h 21"/>
                  <a:gd name="T4" fmla="*/ 12 w 16"/>
                  <a:gd name="T5" fmla="*/ 16 h 21"/>
                  <a:gd name="T6" fmla="*/ 11 w 16"/>
                  <a:gd name="T7" fmla="*/ 15 h 21"/>
                  <a:gd name="T8" fmla="*/ 12 w 16"/>
                  <a:gd name="T9" fmla="*/ 14 h 21"/>
                  <a:gd name="T10" fmla="*/ 3 w 16"/>
                  <a:gd name="T11" fmla="*/ 14 h 21"/>
                  <a:gd name="T12" fmla="*/ 5 w 16"/>
                  <a:gd name="T13" fmla="*/ 15 h 21"/>
                  <a:gd name="T14" fmla="*/ 3 w 16"/>
                  <a:gd name="T15" fmla="*/ 16 h 21"/>
                  <a:gd name="T16" fmla="*/ 2 w 16"/>
                  <a:gd name="T17" fmla="*/ 15 h 21"/>
                  <a:gd name="T18" fmla="*/ 3 w 16"/>
                  <a:gd name="T19" fmla="*/ 14 h 21"/>
                  <a:gd name="T20" fmla="*/ 2 w 16"/>
                  <a:gd name="T21" fmla="*/ 4 h 21"/>
                  <a:gd name="T22" fmla="*/ 13 w 16"/>
                  <a:gd name="T23" fmla="*/ 4 h 21"/>
                  <a:gd name="T24" fmla="*/ 13 w 16"/>
                  <a:gd name="T25" fmla="*/ 8 h 21"/>
                  <a:gd name="T26" fmla="*/ 13 w 16"/>
                  <a:gd name="T27" fmla="*/ 10 h 21"/>
                  <a:gd name="T28" fmla="*/ 2 w 16"/>
                  <a:gd name="T29" fmla="*/ 10 h 21"/>
                  <a:gd name="T30" fmla="*/ 2 w 16"/>
                  <a:gd name="T31" fmla="*/ 8 h 21"/>
                  <a:gd name="T32" fmla="*/ 2 w 16"/>
                  <a:gd name="T33" fmla="*/ 4 h 21"/>
                  <a:gd name="T34" fmla="*/ 3 w 16"/>
                  <a:gd name="T35" fmla="*/ 0 h 21"/>
                  <a:gd name="T36" fmla="*/ 3 w 16"/>
                  <a:gd name="T37" fmla="*/ 1 h 21"/>
                  <a:gd name="T38" fmla="*/ 1 w 16"/>
                  <a:gd name="T39" fmla="*/ 1 h 21"/>
                  <a:gd name="T40" fmla="*/ 0 w 16"/>
                  <a:gd name="T41" fmla="*/ 3 h 21"/>
                  <a:gd name="T42" fmla="*/ 0 w 16"/>
                  <a:gd name="T43" fmla="*/ 10 h 21"/>
                  <a:gd name="T44" fmla="*/ 0 w 16"/>
                  <a:gd name="T45" fmla="*/ 16 h 21"/>
                  <a:gd name="T46" fmla="*/ 0 w 16"/>
                  <a:gd name="T47" fmla="*/ 17 h 21"/>
                  <a:gd name="T48" fmla="*/ 0 w 16"/>
                  <a:gd name="T49" fmla="*/ 19 h 21"/>
                  <a:gd name="T50" fmla="*/ 1 w 16"/>
                  <a:gd name="T51" fmla="*/ 19 h 21"/>
                  <a:gd name="T52" fmla="*/ 1 w 16"/>
                  <a:gd name="T53" fmla="*/ 21 h 21"/>
                  <a:gd name="T54" fmla="*/ 3 w 16"/>
                  <a:gd name="T55" fmla="*/ 21 h 21"/>
                  <a:gd name="T56" fmla="*/ 3 w 16"/>
                  <a:gd name="T57" fmla="*/ 19 h 21"/>
                  <a:gd name="T58" fmla="*/ 12 w 16"/>
                  <a:gd name="T59" fmla="*/ 19 h 21"/>
                  <a:gd name="T60" fmla="*/ 12 w 16"/>
                  <a:gd name="T61" fmla="*/ 21 h 21"/>
                  <a:gd name="T62" fmla="*/ 14 w 16"/>
                  <a:gd name="T63" fmla="*/ 21 h 21"/>
                  <a:gd name="T64" fmla="*/ 14 w 16"/>
                  <a:gd name="T65" fmla="*/ 19 h 21"/>
                  <a:gd name="T66" fmla="*/ 16 w 16"/>
                  <a:gd name="T67" fmla="*/ 19 h 21"/>
                  <a:gd name="T68" fmla="*/ 16 w 16"/>
                  <a:gd name="T69" fmla="*/ 17 h 21"/>
                  <a:gd name="T70" fmla="*/ 16 w 16"/>
                  <a:gd name="T71" fmla="*/ 16 h 21"/>
                  <a:gd name="T72" fmla="*/ 16 w 16"/>
                  <a:gd name="T73" fmla="*/ 10 h 21"/>
                  <a:gd name="T74" fmla="*/ 16 w 16"/>
                  <a:gd name="T75" fmla="*/ 3 h 21"/>
                  <a:gd name="T76" fmla="*/ 14 w 16"/>
                  <a:gd name="T77" fmla="*/ 1 h 21"/>
                  <a:gd name="T78" fmla="*/ 12 w 16"/>
                  <a:gd name="T79" fmla="*/ 1 h 21"/>
                  <a:gd name="T80" fmla="*/ 12 w 16"/>
                  <a:gd name="T81" fmla="*/ 0 h 21"/>
                  <a:gd name="T82" fmla="*/ 3 w 16"/>
                  <a:gd name="T8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" h="21">
                    <a:moveTo>
                      <a:pt x="12" y="14"/>
                    </a:moveTo>
                    <a:cubicBezTo>
                      <a:pt x="13" y="14"/>
                      <a:pt x="13" y="14"/>
                      <a:pt x="13" y="15"/>
                    </a:cubicBezTo>
                    <a:cubicBezTo>
                      <a:pt x="13" y="16"/>
                      <a:pt x="13" y="16"/>
                      <a:pt x="12" y="16"/>
                    </a:cubicBezTo>
                    <a:cubicBezTo>
                      <a:pt x="11" y="16"/>
                      <a:pt x="11" y="16"/>
                      <a:pt x="11" y="15"/>
                    </a:cubicBezTo>
                    <a:cubicBezTo>
                      <a:pt x="11" y="14"/>
                      <a:pt x="11" y="14"/>
                      <a:pt x="12" y="14"/>
                    </a:cubicBezTo>
                    <a:moveTo>
                      <a:pt x="3" y="14"/>
                    </a:moveTo>
                    <a:cubicBezTo>
                      <a:pt x="4" y="14"/>
                      <a:pt x="5" y="14"/>
                      <a:pt x="5" y="15"/>
                    </a:cubicBezTo>
                    <a:cubicBezTo>
                      <a:pt x="5" y="16"/>
                      <a:pt x="4" y="16"/>
                      <a:pt x="3" y="16"/>
                    </a:cubicBezTo>
                    <a:cubicBezTo>
                      <a:pt x="3" y="16"/>
                      <a:pt x="2" y="16"/>
                      <a:pt x="2" y="15"/>
                    </a:cubicBezTo>
                    <a:cubicBezTo>
                      <a:pt x="2" y="14"/>
                      <a:pt x="3" y="14"/>
                      <a:pt x="3" y="14"/>
                    </a:cubicBezTo>
                    <a:moveTo>
                      <a:pt x="2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4"/>
                    </a:lnTo>
                    <a:close/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2"/>
                      <a:pt x="15" y="1"/>
                      <a:pt x="14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3" name="Line 74"/>
              <p:cNvSpPr>
                <a:spLocks noChangeShapeType="1"/>
              </p:cNvSpPr>
              <p:nvPr/>
            </p:nvSpPr>
            <p:spPr bwMode="auto">
              <a:xfrm>
                <a:off x="3451712" y="3032024"/>
                <a:ext cx="112713" cy="0"/>
              </a:xfrm>
              <a:prstGeom prst="line">
                <a:avLst/>
              </a:prstGeom>
              <a:no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74" name="Groupe 373"/>
            <p:cNvGrpSpPr/>
            <p:nvPr/>
          </p:nvGrpSpPr>
          <p:grpSpPr>
            <a:xfrm>
              <a:off x="5296843" y="3078855"/>
              <a:ext cx="117475" cy="115888"/>
              <a:chOff x="3451712" y="3684487"/>
              <a:chExt cx="117475" cy="115888"/>
            </a:xfrm>
          </p:grpSpPr>
          <p:sp>
            <p:nvSpPr>
              <p:cNvPr id="375" name="Oval 143"/>
              <p:cNvSpPr>
                <a:spLocks noChangeArrowheads="1"/>
              </p:cNvSpPr>
              <p:nvPr/>
            </p:nvSpPr>
            <p:spPr bwMode="auto">
              <a:xfrm>
                <a:off x="3451712" y="3684487"/>
                <a:ext cx="117475" cy="115888"/>
              </a:xfrm>
              <a:prstGeom prst="ellipse">
                <a:avLst/>
              </a:prstGeom>
              <a:solidFill>
                <a:srgbClr val="8F85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6" name="Freeform 144"/>
              <p:cNvSpPr>
                <a:spLocks noEditPoints="1"/>
              </p:cNvSpPr>
              <p:nvPr/>
            </p:nvSpPr>
            <p:spPr bwMode="auto">
              <a:xfrm>
                <a:off x="3467587" y="3717824"/>
                <a:ext cx="82550" cy="46038"/>
              </a:xfrm>
              <a:custGeom>
                <a:avLst/>
                <a:gdLst>
                  <a:gd name="T0" fmla="*/ 8 w 22"/>
                  <a:gd name="T1" fmla="*/ 1 h 12"/>
                  <a:gd name="T2" fmla="*/ 10 w 22"/>
                  <a:gd name="T3" fmla="*/ 8 h 12"/>
                  <a:gd name="T4" fmla="*/ 16 w 22"/>
                  <a:gd name="T5" fmla="*/ 2 h 12"/>
                  <a:gd name="T6" fmla="*/ 13 w 22"/>
                  <a:gd name="T7" fmla="*/ 0 h 12"/>
                  <a:gd name="T8" fmla="*/ 15 w 22"/>
                  <a:gd name="T9" fmla="*/ 0 h 12"/>
                  <a:gd name="T10" fmla="*/ 18 w 22"/>
                  <a:gd name="T11" fmla="*/ 8 h 12"/>
                  <a:gd name="T12" fmla="*/ 7 w 22"/>
                  <a:gd name="T13" fmla="*/ 1 h 12"/>
                  <a:gd name="T14" fmla="*/ 9 w 22"/>
                  <a:gd name="T15" fmla="*/ 1 h 12"/>
                  <a:gd name="T16" fmla="*/ 14 w 22"/>
                  <a:gd name="T17" fmla="*/ 8 h 12"/>
                  <a:gd name="T18" fmla="*/ 18 w 22"/>
                  <a:gd name="T19" fmla="*/ 5 h 12"/>
                  <a:gd name="T20" fmla="*/ 22 w 22"/>
                  <a:gd name="T21" fmla="*/ 8 h 12"/>
                  <a:gd name="T22" fmla="*/ 18 w 22"/>
                  <a:gd name="T23" fmla="*/ 12 h 12"/>
                  <a:gd name="T24" fmla="*/ 14 w 22"/>
                  <a:gd name="T25" fmla="*/ 8 h 12"/>
                  <a:gd name="T26" fmla="*/ 0 w 22"/>
                  <a:gd name="T27" fmla="*/ 8 h 12"/>
                  <a:gd name="T28" fmla="*/ 4 w 22"/>
                  <a:gd name="T29" fmla="*/ 4 h 12"/>
                  <a:gd name="T30" fmla="*/ 8 w 22"/>
                  <a:gd name="T31" fmla="*/ 8 h 12"/>
                  <a:gd name="T32" fmla="*/ 4 w 22"/>
                  <a:gd name="T33" fmla="*/ 12 h 12"/>
                  <a:gd name="T34" fmla="*/ 0 w 22"/>
                  <a:gd name="T35" fmla="*/ 8 h 12"/>
                  <a:gd name="T36" fmla="*/ 9 w 22"/>
                  <a:gd name="T37" fmla="*/ 3 h 12"/>
                  <a:gd name="T38" fmla="*/ 4 w 22"/>
                  <a:gd name="T3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12">
                    <a:moveTo>
                      <a:pt x="8" y="1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6" y="2"/>
                      <a:pt x="16" y="2"/>
                      <a:pt x="16" y="2"/>
                    </a:cubicBezTo>
                    <a:moveTo>
                      <a:pt x="13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8"/>
                      <a:pt x="18" y="8"/>
                      <a:pt x="18" y="8"/>
                    </a:cubicBezTo>
                    <a:moveTo>
                      <a:pt x="7" y="1"/>
                    </a:moveTo>
                    <a:cubicBezTo>
                      <a:pt x="9" y="1"/>
                      <a:pt x="9" y="1"/>
                      <a:pt x="9" y="1"/>
                    </a:cubicBezTo>
                    <a:moveTo>
                      <a:pt x="14" y="8"/>
                    </a:moveTo>
                    <a:cubicBezTo>
                      <a:pt x="14" y="6"/>
                      <a:pt x="16" y="5"/>
                      <a:pt x="18" y="5"/>
                    </a:cubicBezTo>
                    <a:cubicBezTo>
                      <a:pt x="20" y="5"/>
                      <a:pt x="22" y="6"/>
                      <a:pt x="22" y="8"/>
                    </a:cubicBezTo>
                    <a:cubicBezTo>
                      <a:pt x="22" y="11"/>
                      <a:pt x="20" y="12"/>
                      <a:pt x="18" y="12"/>
                    </a:cubicBezTo>
                    <a:cubicBezTo>
                      <a:pt x="16" y="12"/>
                      <a:pt x="14" y="11"/>
                      <a:pt x="14" y="8"/>
                    </a:cubicBezTo>
                    <a:close/>
                    <a:moveTo>
                      <a:pt x="0" y="8"/>
                    </a:moveTo>
                    <a:cubicBezTo>
                      <a:pt x="0" y="6"/>
                      <a:pt x="2" y="4"/>
                      <a:pt x="4" y="4"/>
                    </a:cubicBezTo>
                    <a:cubicBezTo>
                      <a:pt x="6" y="4"/>
                      <a:pt x="8" y="6"/>
                      <a:pt x="8" y="8"/>
                    </a:cubicBezTo>
                    <a:cubicBezTo>
                      <a:pt x="8" y="10"/>
                      <a:pt x="6" y="12"/>
                      <a:pt x="4" y="12"/>
                    </a:cubicBezTo>
                    <a:cubicBezTo>
                      <a:pt x="2" y="12"/>
                      <a:pt x="0" y="10"/>
                      <a:pt x="0" y="8"/>
                    </a:cubicBezTo>
                    <a:close/>
                    <a:moveTo>
                      <a:pt x="9" y="3"/>
                    </a:moveTo>
                    <a:cubicBezTo>
                      <a:pt x="4" y="8"/>
                      <a:pt x="4" y="8"/>
                      <a:pt x="4" y="8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77" name="Groupe 376"/>
            <p:cNvGrpSpPr/>
            <p:nvPr/>
          </p:nvGrpSpPr>
          <p:grpSpPr>
            <a:xfrm>
              <a:off x="5292080" y="3470174"/>
              <a:ext cx="127000" cy="127000"/>
              <a:chOff x="5023337" y="2470049"/>
              <a:chExt cx="127000" cy="127000"/>
            </a:xfrm>
          </p:grpSpPr>
          <p:sp>
            <p:nvSpPr>
              <p:cNvPr id="378" name="Oval 178"/>
              <p:cNvSpPr>
                <a:spLocks noChangeArrowheads="1"/>
              </p:cNvSpPr>
              <p:nvPr/>
            </p:nvSpPr>
            <p:spPr bwMode="auto">
              <a:xfrm>
                <a:off x="5023337" y="2470049"/>
                <a:ext cx="127000" cy="127000"/>
              </a:xfrm>
              <a:prstGeom prst="ellipse">
                <a:avLst/>
              </a:prstGeom>
              <a:solidFill>
                <a:srgbClr val="0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9" name="Freeform 179"/>
              <p:cNvSpPr>
                <a:spLocks noEditPoints="1"/>
              </p:cNvSpPr>
              <p:nvPr/>
            </p:nvSpPr>
            <p:spPr bwMode="auto">
              <a:xfrm>
                <a:off x="5064612" y="2501799"/>
                <a:ext cx="44450" cy="63500"/>
              </a:xfrm>
              <a:custGeom>
                <a:avLst/>
                <a:gdLst>
                  <a:gd name="T0" fmla="*/ 6 w 12"/>
                  <a:gd name="T1" fmla="*/ 7 h 17"/>
                  <a:gd name="T2" fmla="*/ 8 w 12"/>
                  <a:gd name="T3" fmla="*/ 5 h 17"/>
                  <a:gd name="T4" fmla="*/ 6 w 12"/>
                  <a:gd name="T5" fmla="*/ 4 h 17"/>
                  <a:gd name="T6" fmla="*/ 4 w 12"/>
                  <a:gd name="T7" fmla="*/ 4 h 17"/>
                  <a:gd name="T8" fmla="*/ 4 w 12"/>
                  <a:gd name="T9" fmla="*/ 7 h 17"/>
                  <a:gd name="T10" fmla="*/ 6 w 12"/>
                  <a:gd name="T11" fmla="*/ 7 h 17"/>
                  <a:gd name="T12" fmla="*/ 0 w 12"/>
                  <a:gd name="T13" fmla="*/ 1 h 17"/>
                  <a:gd name="T14" fmla="*/ 0 w 12"/>
                  <a:gd name="T15" fmla="*/ 0 h 17"/>
                  <a:gd name="T16" fmla="*/ 6 w 12"/>
                  <a:gd name="T17" fmla="*/ 0 h 17"/>
                  <a:gd name="T18" fmla="*/ 12 w 12"/>
                  <a:gd name="T19" fmla="*/ 5 h 17"/>
                  <a:gd name="T20" fmla="*/ 6 w 12"/>
                  <a:gd name="T21" fmla="*/ 11 h 17"/>
                  <a:gd name="T22" fmla="*/ 4 w 12"/>
                  <a:gd name="T23" fmla="*/ 11 h 17"/>
                  <a:gd name="T24" fmla="*/ 4 w 12"/>
                  <a:gd name="T25" fmla="*/ 17 h 17"/>
                  <a:gd name="T26" fmla="*/ 3 w 12"/>
                  <a:gd name="T27" fmla="*/ 17 h 17"/>
                  <a:gd name="T28" fmla="*/ 0 w 12"/>
                  <a:gd name="T29" fmla="*/ 17 h 17"/>
                  <a:gd name="T30" fmla="*/ 0 w 12"/>
                  <a:gd name="T31" fmla="*/ 17 h 17"/>
                  <a:gd name="T32" fmla="*/ 0 w 12"/>
                  <a:gd name="T3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7">
                    <a:moveTo>
                      <a:pt x="6" y="7"/>
                    </a:moveTo>
                    <a:cubicBezTo>
                      <a:pt x="7" y="7"/>
                      <a:pt x="8" y="7"/>
                      <a:pt x="8" y="5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7"/>
                      <a:pt x="4" y="7"/>
                      <a:pt x="4" y="7"/>
                    </a:cubicBezTo>
                    <a:lnTo>
                      <a:pt x="6" y="7"/>
                    </a:lnTo>
                    <a:close/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5"/>
                    </a:cubicBezTo>
                    <a:cubicBezTo>
                      <a:pt x="12" y="8"/>
                      <a:pt x="9" y="11"/>
                      <a:pt x="6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0" name="Oval 180"/>
              <p:cNvSpPr>
                <a:spLocks noChangeArrowheads="1"/>
              </p:cNvSpPr>
              <p:nvPr/>
            </p:nvSpPr>
            <p:spPr bwMode="auto">
              <a:xfrm>
                <a:off x="5036831" y="2481162"/>
                <a:ext cx="100013" cy="104775"/>
              </a:xfrm>
              <a:prstGeom prst="ellipse">
                <a:avLst/>
              </a:pr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81" name="Rectangle 280"/>
            <p:cNvSpPr>
              <a:spLocks noChangeArrowheads="1"/>
            </p:cNvSpPr>
            <p:nvPr/>
          </p:nvSpPr>
          <p:spPr bwMode="auto">
            <a:xfrm>
              <a:off x="5329386" y="3311411"/>
              <a:ext cx="52388" cy="54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" name="Rectangle 288"/>
            <p:cNvSpPr>
              <a:spLocks noChangeArrowheads="1"/>
            </p:cNvSpPr>
            <p:nvPr/>
          </p:nvSpPr>
          <p:spPr bwMode="auto">
            <a:xfrm>
              <a:off x="5311924" y="3810591"/>
              <a:ext cx="87313" cy="82550"/>
            </a:xfrm>
            <a:prstGeom prst="rect">
              <a:avLst/>
            </a:prstGeom>
            <a:solidFill>
              <a:srgbClr val="8CD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" name="Rectangle 289"/>
            <p:cNvSpPr>
              <a:spLocks noChangeArrowheads="1"/>
            </p:cNvSpPr>
            <p:nvPr/>
          </p:nvSpPr>
          <p:spPr bwMode="auto">
            <a:xfrm>
              <a:off x="5311924" y="4013787"/>
              <a:ext cx="87313" cy="82550"/>
            </a:xfrm>
            <a:prstGeom prst="rect">
              <a:avLst/>
            </a:prstGeom>
            <a:solidFill>
              <a:srgbClr val="FFD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fr-FR" dirty="0"/>
                <a:t>     </a:t>
              </a:r>
            </a:p>
          </p:txBody>
        </p:sp>
        <p:sp>
          <p:nvSpPr>
            <p:cNvPr id="384" name="Line 279"/>
            <p:cNvSpPr>
              <a:spLocks noChangeShapeType="1"/>
            </p:cNvSpPr>
            <p:nvPr/>
          </p:nvSpPr>
          <p:spPr bwMode="auto">
            <a:xfrm>
              <a:off x="5292080" y="2349399"/>
              <a:ext cx="2406500" cy="0"/>
            </a:xfrm>
            <a:prstGeom prst="line">
              <a:avLst/>
            </a:prstGeom>
            <a:noFill/>
            <a:ln w="904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87" name="ZoneTexte 10486"/>
            <p:cNvSpPr txBox="1"/>
            <p:nvPr/>
          </p:nvSpPr>
          <p:spPr>
            <a:xfrm>
              <a:off x="5446064" y="2483428"/>
              <a:ext cx="1532586" cy="20159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fr-FR" sz="800" dirty="0"/>
                <a:t>Métro</a:t>
              </a:r>
            </a:p>
            <a:p>
              <a:pPr>
                <a:spcBef>
                  <a:spcPts val="600"/>
                </a:spcBef>
              </a:pPr>
              <a:r>
                <a:rPr lang="fr-FR" sz="800" dirty="0"/>
                <a:t>Tramway</a:t>
              </a:r>
            </a:p>
            <a:p>
              <a:pPr>
                <a:spcBef>
                  <a:spcPts val="600"/>
                </a:spcBef>
              </a:pPr>
              <a:r>
                <a:rPr lang="fr-FR" sz="800" dirty="0"/>
                <a:t>Bus à Haut Niveau de Service</a:t>
              </a:r>
            </a:p>
            <a:p>
              <a:pPr>
                <a:spcBef>
                  <a:spcPts val="600"/>
                </a:spcBef>
              </a:pPr>
              <a:r>
                <a:rPr lang="fr-FR" sz="800" dirty="0"/>
                <a:t>Vélo</a:t>
              </a:r>
            </a:p>
            <a:p>
              <a:pPr>
                <a:spcBef>
                  <a:spcPts val="600"/>
                </a:spcBef>
              </a:pPr>
              <a:r>
                <a:rPr lang="fr-FR" sz="800" b="1" dirty="0"/>
                <a:t>RÉSEAUX URBAINS</a:t>
              </a:r>
            </a:p>
            <a:p>
              <a:pPr>
                <a:spcBef>
                  <a:spcPts val="600"/>
                </a:spcBef>
              </a:pPr>
              <a:r>
                <a:rPr lang="fr-FR" sz="800" dirty="0"/>
                <a:t>Gestion de parkings</a:t>
              </a:r>
              <a:br>
                <a:rPr lang="fr-FR" sz="800" dirty="0"/>
              </a:br>
              <a:r>
                <a:rPr lang="fr-FR" sz="800" dirty="0"/>
                <a:t>de plus de 300 places</a:t>
              </a:r>
            </a:p>
            <a:p>
              <a:pPr>
                <a:spcBef>
                  <a:spcPts val="600"/>
                </a:spcBef>
              </a:pPr>
              <a:r>
                <a:rPr lang="fr-FR" sz="800" dirty="0"/>
                <a:t>Implantations interurbaines</a:t>
              </a:r>
            </a:p>
            <a:p>
              <a:pPr>
                <a:spcBef>
                  <a:spcPts val="600"/>
                </a:spcBef>
              </a:pPr>
              <a:r>
                <a:rPr lang="fr-FR" sz="800" i="1" dirty="0"/>
                <a:t>En Île-de-France,</a:t>
              </a:r>
              <a:br>
                <a:rPr lang="fr-FR" sz="800" i="1" dirty="0"/>
              </a:br>
              <a:r>
                <a:rPr lang="fr-FR" sz="800" i="1" dirty="0"/>
                <a:t>25 réseaux Île-de-France Mobilités et 46 000 places de parking sont gérés par le groupe.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4" y="44624"/>
            <a:ext cx="8640764" cy="776772"/>
          </a:xfrm>
        </p:spPr>
        <p:txBody>
          <a:bodyPr/>
          <a:lstStyle/>
          <a:p>
            <a:r>
              <a:rPr lang="fr-FR" dirty="0"/>
              <a:t>Notre présence en France : une couverture fine du territoire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723314" y="6419364"/>
            <a:ext cx="6480000" cy="4610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000" smtClean="0">
                <a:solidFill>
                  <a:schemeClr val="bg2"/>
                </a:solidFill>
              </a:rPr>
              <a:t>Titre de la présentation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239479" y="6424584"/>
            <a:ext cx="240511" cy="244776"/>
          </a:xfrm>
          <a:prstGeom prst="rect">
            <a:avLst/>
          </a:prstGeom>
        </p:spPr>
        <p:txBody>
          <a:bodyPr/>
          <a:lstStyle/>
          <a:p>
            <a:fld id="{574AFD5F-6DEF-4A2F-817E-E096C8435209}" type="slidenum">
              <a:rPr lang="fr-FR" sz="1000" smtClean="0">
                <a:solidFill>
                  <a:schemeClr val="bg2"/>
                </a:solidFill>
              </a:rPr>
              <a:pPr/>
              <a:t>5</a:t>
            </a:fld>
            <a:endParaRPr lang="fr-FR" sz="1000" dirty="0">
              <a:solidFill>
                <a:schemeClr val="bg2"/>
              </a:solidFill>
            </a:endParaRPr>
          </a:p>
        </p:txBody>
      </p:sp>
      <p:grpSp>
        <p:nvGrpSpPr>
          <p:cNvPr id="1028" name="Groupe 1027"/>
          <p:cNvGrpSpPr/>
          <p:nvPr/>
        </p:nvGrpSpPr>
        <p:grpSpPr>
          <a:xfrm>
            <a:off x="479990" y="2200596"/>
            <a:ext cx="1628779" cy="3078414"/>
            <a:chOff x="479989" y="1521145"/>
            <a:chExt cx="1628779" cy="3078414"/>
          </a:xfrm>
        </p:grpSpPr>
        <p:cxnSp>
          <p:nvCxnSpPr>
            <p:cNvPr id="409" name="Connecteur droit 408"/>
            <p:cNvCxnSpPr/>
            <p:nvPr/>
          </p:nvCxnSpPr>
          <p:spPr>
            <a:xfrm>
              <a:off x="479992" y="1986000"/>
              <a:ext cx="1628775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onnecteur droit 409"/>
            <p:cNvCxnSpPr/>
            <p:nvPr/>
          </p:nvCxnSpPr>
          <p:spPr>
            <a:xfrm>
              <a:off x="479992" y="2800002"/>
              <a:ext cx="16287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onnecteur droit 410"/>
            <p:cNvCxnSpPr/>
            <p:nvPr/>
          </p:nvCxnSpPr>
          <p:spPr>
            <a:xfrm>
              <a:off x="479992" y="3690635"/>
              <a:ext cx="16287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Connecteur droit 411"/>
            <p:cNvCxnSpPr/>
            <p:nvPr/>
          </p:nvCxnSpPr>
          <p:spPr>
            <a:xfrm>
              <a:off x="479992" y="4599559"/>
              <a:ext cx="16287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Espace réservé du contenu 11"/>
            <p:cNvSpPr txBox="1">
              <a:spLocks/>
            </p:cNvSpPr>
            <p:nvPr/>
          </p:nvSpPr>
          <p:spPr bwMode="gray">
            <a:xfrm>
              <a:off x="698063" y="2288487"/>
              <a:ext cx="1192634" cy="35907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marL="216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Font typeface="Wingdings" panose="05000000000000000000" pitchFamily="2" charset="2"/>
                <a:buChar char="¤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●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¡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buFontTx/>
                <a:buNone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buFontTx/>
                <a:buNone/>
                <a:defRPr sz="1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400"/>
                </a:lnSpc>
                <a:buNone/>
              </a:pPr>
              <a:r>
                <a:rPr lang="fr-FR" sz="2400" b="1" dirty="0">
                  <a:solidFill>
                    <a:schemeClr val="accent2"/>
                  </a:solidFill>
                </a:rPr>
                <a:t>93</a:t>
              </a:r>
              <a:r>
                <a:rPr lang="fr-FR" sz="1400" dirty="0">
                  <a:solidFill>
                    <a:schemeClr val="accent2"/>
                  </a:solidFill>
                </a:rPr>
                <a:t/>
              </a:r>
              <a:br>
                <a:rPr lang="fr-FR" sz="1400" dirty="0">
                  <a:solidFill>
                    <a:schemeClr val="accent2"/>
                  </a:solidFill>
                </a:rPr>
              </a:br>
              <a:r>
                <a:rPr lang="fr-FR" sz="1200" dirty="0">
                  <a:solidFill>
                    <a:schemeClr val="tx2"/>
                  </a:solidFill>
                </a:rPr>
                <a:t>Réseaux urbains </a:t>
              </a:r>
            </a:p>
          </p:txBody>
        </p:sp>
        <p:sp>
          <p:nvSpPr>
            <p:cNvPr id="406" name="Espace réservé du contenu 11"/>
            <p:cNvSpPr txBox="1">
              <a:spLocks/>
            </p:cNvSpPr>
            <p:nvPr/>
          </p:nvSpPr>
          <p:spPr bwMode="gray">
            <a:xfrm>
              <a:off x="479989" y="3024665"/>
              <a:ext cx="1628778" cy="53860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16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Font typeface="Wingdings" panose="05000000000000000000" pitchFamily="2" charset="2"/>
                <a:buChar char="¤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●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¡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buFontTx/>
                <a:buNone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buFontTx/>
                <a:buNone/>
                <a:defRPr sz="1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400"/>
                </a:lnSpc>
                <a:buNone/>
              </a:pPr>
              <a:r>
                <a:rPr lang="fr-FR" sz="2400" b="1" dirty="0">
                  <a:solidFill>
                    <a:srgbClr val="E13C55"/>
                  </a:solidFill>
                </a:rPr>
                <a:t>72</a:t>
              </a:r>
              <a:r>
                <a:rPr lang="fr-FR" sz="1400" dirty="0">
                  <a:solidFill>
                    <a:srgbClr val="E13C55"/>
                  </a:solidFill>
                </a:rPr>
                <a:t/>
              </a:r>
              <a:br>
                <a:rPr lang="fr-FR" sz="1400" dirty="0">
                  <a:solidFill>
                    <a:srgbClr val="E13C55"/>
                  </a:solidFill>
                </a:rPr>
              </a:br>
              <a:r>
                <a:rPr lang="fr-FR" sz="1200" dirty="0">
                  <a:solidFill>
                    <a:srgbClr val="00AAC3"/>
                  </a:solidFill>
                </a:rPr>
                <a:t>Départements couverts en interurbain</a:t>
              </a:r>
              <a:endParaRPr lang="fr-FR" sz="1200" dirty="0">
                <a:solidFill>
                  <a:schemeClr val="tx2"/>
                </a:solidFill>
              </a:endParaRPr>
            </a:p>
          </p:txBody>
        </p:sp>
        <p:sp>
          <p:nvSpPr>
            <p:cNvPr id="407" name="Espace réservé du contenu 11"/>
            <p:cNvSpPr txBox="1">
              <a:spLocks/>
            </p:cNvSpPr>
            <p:nvPr/>
          </p:nvSpPr>
          <p:spPr bwMode="gray">
            <a:xfrm>
              <a:off x="479992" y="3944008"/>
              <a:ext cx="1628776" cy="53860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16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Font typeface="Wingdings" panose="05000000000000000000" pitchFamily="2" charset="2"/>
                <a:buChar char="¤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●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¡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buFontTx/>
                <a:buNone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buFontTx/>
                <a:buNone/>
                <a:defRPr sz="1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400"/>
                </a:lnSpc>
                <a:buNone/>
              </a:pPr>
              <a:r>
                <a:rPr lang="fr-FR" sz="2400" b="1" dirty="0">
                  <a:solidFill>
                    <a:srgbClr val="00AAC3"/>
                  </a:solidFill>
                </a:rPr>
                <a:t>+ de </a:t>
              </a:r>
              <a:r>
                <a:rPr lang="fr-FR" sz="2400" b="1" dirty="0">
                  <a:solidFill>
                    <a:srgbClr val="E13C55"/>
                  </a:solidFill>
                </a:rPr>
                <a:t>370</a:t>
              </a:r>
              <a:br>
                <a:rPr lang="fr-FR" sz="2400" b="1" dirty="0">
                  <a:solidFill>
                    <a:srgbClr val="E13C55"/>
                  </a:solidFill>
                </a:rPr>
              </a:br>
              <a:r>
                <a:rPr lang="fr-FR" sz="1200" dirty="0">
                  <a:solidFill>
                    <a:srgbClr val="00AAC3"/>
                  </a:solidFill>
                </a:rPr>
                <a:t>Parkings avec sa filiale EFFIA</a:t>
              </a:r>
              <a:endParaRPr lang="fr-FR" sz="1200" dirty="0">
                <a:solidFill>
                  <a:schemeClr val="tx2"/>
                </a:solidFill>
              </a:endParaRPr>
            </a:p>
          </p:txBody>
        </p:sp>
        <p:sp>
          <p:nvSpPr>
            <p:cNvPr id="408" name="Espace réservé du contenu 11"/>
            <p:cNvSpPr txBox="1">
              <a:spLocks/>
            </p:cNvSpPr>
            <p:nvPr/>
          </p:nvSpPr>
          <p:spPr bwMode="gray">
            <a:xfrm>
              <a:off x="599478" y="1521145"/>
              <a:ext cx="1389804" cy="360868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marL="216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Font typeface="Wingdings" panose="05000000000000000000" pitchFamily="2" charset="2"/>
                <a:buChar char="¤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●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¡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buFontTx/>
                <a:buNone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buFontTx/>
                <a:buNone/>
                <a:defRPr sz="1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400"/>
                </a:lnSpc>
                <a:buClrTx/>
                <a:buNone/>
              </a:pPr>
              <a:r>
                <a:rPr lang="fr-FR" sz="3200" b="1" dirty="0">
                  <a:solidFill>
                    <a:srgbClr val="E13C55"/>
                  </a:solidFill>
                </a:rPr>
                <a:t>36 500</a:t>
              </a:r>
              <a:br>
                <a:rPr lang="fr-FR" sz="3200" b="1" dirty="0">
                  <a:solidFill>
                    <a:srgbClr val="E13C55"/>
                  </a:solidFill>
                </a:rPr>
              </a:br>
              <a:r>
                <a:rPr lang="fr-FR" sz="1600" dirty="0">
                  <a:solidFill>
                    <a:srgbClr val="00AAC3"/>
                  </a:solidFill>
                </a:rPr>
                <a:t>Collaborateurs </a:t>
              </a:r>
            </a:p>
          </p:txBody>
        </p:sp>
        <p:cxnSp>
          <p:nvCxnSpPr>
            <p:cNvPr id="417" name="Connecteur droit 416"/>
            <p:cNvCxnSpPr/>
            <p:nvPr/>
          </p:nvCxnSpPr>
          <p:spPr>
            <a:xfrm>
              <a:off x="479992" y="2021263"/>
              <a:ext cx="1628775" cy="0"/>
            </a:xfrm>
            <a:prstGeom prst="line">
              <a:avLst/>
            </a:prstGeom>
            <a:ln w="1270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Imag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44" y="1754148"/>
            <a:ext cx="4248472" cy="4248472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5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441152" y="1770052"/>
            <a:ext cx="5688632" cy="1840468"/>
            <a:chOff x="982980" y="786911"/>
            <a:chExt cx="6832473" cy="1696452"/>
          </a:xfrm>
        </p:grpSpPr>
        <p:cxnSp>
          <p:nvCxnSpPr>
            <p:cNvPr id="11" name="Connecteur droit avec flèche 10"/>
            <p:cNvCxnSpPr/>
            <p:nvPr/>
          </p:nvCxnSpPr>
          <p:spPr>
            <a:xfrm flipV="1">
              <a:off x="982980" y="786911"/>
              <a:ext cx="6832473" cy="1696452"/>
            </a:xfrm>
            <a:prstGeom prst="straightConnector1">
              <a:avLst/>
            </a:prstGeom>
            <a:ln w="41275" cap="flat" cmpd="sng">
              <a:solidFill>
                <a:srgbClr val="D5464F"/>
              </a:solidFill>
              <a:prstDash val="sysDot"/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21"/>
            <p:cNvSpPr txBox="1">
              <a:spLocks noChangeArrowheads="1"/>
            </p:cNvSpPr>
            <p:nvPr/>
          </p:nvSpPr>
          <p:spPr bwMode="auto">
            <a:xfrm>
              <a:off x="3154680" y="1091535"/>
              <a:ext cx="1853792" cy="609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/>
              <a:r>
                <a:rPr lang="id-ID" sz="3200" b="1" dirty="0">
                  <a:solidFill>
                    <a:schemeClr val="accent2"/>
                  </a:solidFill>
                  <a:latin typeface="+mj-lt"/>
                  <a:cs typeface="Lato Regular" charset="0"/>
                </a:rPr>
                <a:t>+10%</a:t>
              </a:r>
              <a:endParaRPr lang="fr-FR" sz="3200" b="1" dirty="0">
                <a:solidFill>
                  <a:schemeClr val="accent2"/>
                </a:solidFill>
                <a:latin typeface="+mj-lt"/>
                <a:cs typeface="Lato Regular" charset="0"/>
              </a:endParaRPr>
            </a:p>
            <a:p>
              <a:pPr algn="ctr"/>
              <a:r>
                <a:rPr lang="fr-FR" sz="1100" b="1" dirty="0">
                  <a:solidFill>
                    <a:schemeClr val="accent2"/>
                  </a:solidFill>
                  <a:latin typeface="+mj-lt"/>
                  <a:cs typeface="Lato Regular" charset="0"/>
                </a:rPr>
                <a:t>Par an depuis 10 ans</a:t>
              </a:r>
              <a:endParaRPr lang="en-US" sz="1100" b="1" dirty="0">
                <a:solidFill>
                  <a:schemeClr val="accent2"/>
                </a:solidFill>
                <a:latin typeface="+mj-lt"/>
                <a:cs typeface="Lato Regular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47312" y="1923494"/>
            <a:ext cx="12804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1000" i="1" dirty="0">
                <a:solidFill>
                  <a:srgbClr val="7F7F7F"/>
                </a:solidFill>
              </a:rPr>
              <a:t>INTERNATIONAL</a:t>
            </a:r>
          </a:p>
          <a:p>
            <a:endParaRPr lang="fr-FR" sz="1000" i="1" dirty="0">
              <a:solidFill>
                <a:srgbClr val="7F7F7F"/>
              </a:solidFill>
            </a:endParaRPr>
          </a:p>
          <a:p>
            <a:endParaRPr lang="fr-FR" sz="600" i="1" dirty="0">
              <a:solidFill>
                <a:srgbClr val="7F7F7F"/>
              </a:solidFill>
            </a:endParaRPr>
          </a:p>
          <a:p>
            <a:r>
              <a:rPr lang="fr-FR" sz="1000" i="1" dirty="0">
                <a:solidFill>
                  <a:srgbClr val="7F7F7F"/>
                </a:solidFill>
              </a:rPr>
              <a:t>FRANCE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97296" y="1938015"/>
            <a:ext cx="207683" cy="152402"/>
          </a:xfrm>
          <a:prstGeom prst="rect">
            <a:avLst/>
          </a:prstGeom>
          <a:solidFill>
            <a:schemeClr val="accent2"/>
          </a:solidFill>
          <a:ln w="38100" cap="sq">
            <a:noFill/>
            <a:miter lim="800000"/>
          </a:ln>
        </p:spPr>
        <p:txBody>
          <a:bodyPr vert="horz" lIns="72000" tIns="0" rIns="180000" bIns="0" rtlCol="0" anchor="ctr" anchorCtr="0">
            <a:noAutofit/>
          </a:bodyPr>
          <a:lstStyle/>
          <a:p>
            <a:pPr algn="ctr">
              <a:spcBef>
                <a:spcPct val="0"/>
              </a:spcBef>
              <a:buFont typeface="Tahoma" panose="020B0604030504040204" pitchFamily="34" charset="0"/>
              <a:buNone/>
            </a:pPr>
            <a:endParaRPr lang="fr-FR" sz="1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7296" y="2304613"/>
            <a:ext cx="207683" cy="152402"/>
          </a:xfrm>
          <a:prstGeom prst="rect">
            <a:avLst/>
          </a:prstGeom>
          <a:solidFill>
            <a:schemeClr val="accent1"/>
          </a:solidFill>
          <a:ln w="38100" cap="sq">
            <a:noFill/>
            <a:miter lim="800000"/>
          </a:ln>
        </p:spPr>
        <p:txBody>
          <a:bodyPr vert="horz" lIns="72000" tIns="0" rIns="180000" bIns="0" rtlCol="0" anchor="ctr" anchorCtr="0">
            <a:noAutofit/>
          </a:bodyPr>
          <a:lstStyle/>
          <a:p>
            <a:pPr algn="ctr">
              <a:spcBef>
                <a:spcPct val="0"/>
              </a:spcBef>
              <a:buFont typeface="Tahoma" panose="020B0604030504040204" pitchFamily="34" charset="0"/>
              <a:buNone/>
            </a:pPr>
            <a:endParaRPr lang="fr-FR" sz="1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21"/>
          <p:cNvSpPr txBox="1">
            <a:spLocks noChangeArrowheads="1"/>
          </p:cNvSpPr>
          <p:nvPr/>
        </p:nvSpPr>
        <p:spPr bwMode="auto">
          <a:xfrm>
            <a:off x="7181540" y="3125656"/>
            <a:ext cx="4656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r>
              <a:rPr lang="id-ID" sz="1400" i="1" dirty="0">
                <a:solidFill>
                  <a:schemeClr val="accent2"/>
                </a:solidFill>
                <a:latin typeface="+mj-lt"/>
                <a:cs typeface="Lato Regular" charset="0"/>
              </a:rPr>
              <a:t>4</a:t>
            </a:r>
            <a:r>
              <a:rPr lang="fr-FR" sz="1400" i="1" dirty="0">
                <a:solidFill>
                  <a:schemeClr val="accent2"/>
                </a:solidFill>
                <a:latin typeface="+mj-lt"/>
                <a:cs typeface="Lato Regular" charset="0"/>
              </a:rPr>
              <a:t>5</a:t>
            </a:r>
            <a:r>
              <a:rPr lang="id-ID" sz="1400" i="1" dirty="0">
                <a:solidFill>
                  <a:schemeClr val="accent2"/>
                </a:solidFill>
                <a:latin typeface="+mj-lt"/>
                <a:cs typeface="Lato Regular" charset="0"/>
              </a:rPr>
              <a:t>%</a:t>
            </a:r>
            <a:endParaRPr lang="en-US" sz="900" i="1" dirty="0">
              <a:solidFill>
                <a:schemeClr val="accent2"/>
              </a:solidFill>
              <a:latin typeface="+mj-lt"/>
              <a:cs typeface="Lato Regular" charset="0"/>
            </a:endParaRPr>
          </a:p>
        </p:txBody>
      </p:sp>
      <p:sp>
        <p:nvSpPr>
          <p:cNvPr id="19" name="TextBox 121"/>
          <p:cNvSpPr txBox="1">
            <a:spLocks noChangeArrowheads="1"/>
          </p:cNvSpPr>
          <p:nvPr/>
        </p:nvSpPr>
        <p:spPr bwMode="auto">
          <a:xfrm>
            <a:off x="7181540" y="4432066"/>
            <a:ext cx="4656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r>
              <a:rPr lang="id-ID" sz="1400" i="1" dirty="0">
                <a:solidFill>
                  <a:schemeClr val="accent1"/>
                </a:solidFill>
                <a:latin typeface="+mj-lt"/>
                <a:cs typeface="Lato Regular" charset="0"/>
              </a:rPr>
              <a:t>5</a:t>
            </a:r>
            <a:r>
              <a:rPr lang="fr-FR" sz="1400" i="1" dirty="0">
                <a:solidFill>
                  <a:schemeClr val="accent1"/>
                </a:solidFill>
                <a:latin typeface="+mj-lt"/>
                <a:cs typeface="Lato Regular" charset="0"/>
              </a:rPr>
              <a:t>5</a:t>
            </a:r>
            <a:r>
              <a:rPr lang="id-ID" sz="1400" i="1" dirty="0">
                <a:solidFill>
                  <a:schemeClr val="accent1"/>
                </a:solidFill>
                <a:latin typeface="+mj-lt"/>
                <a:cs typeface="Lato Regular" charset="0"/>
              </a:rPr>
              <a:t>%</a:t>
            </a:r>
            <a:endParaRPr lang="en-US" sz="900" i="1" dirty="0">
              <a:solidFill>
                <a:schemeClr val="accent1"/>
              </a:solidFill>
              <a:latin typeface="+mj-lt"/>
              <a:cs typeface="Lato Regular" charset="0"/>
            </a:endParaRPr>
          </a:p>
        </p:txBody>
      </p:sp>
      <p:sp>
        <p:nvSpPr>
          <p:cNvPr id="29" name="TextBox 121"/>
          <p:cNvSpPr txBox="1">
            <a:spLocks noChangeArrowheads="1"/>
          </p:cNvSpPr>
          <p:nvPr/>
        </p:nvSpPr>
        <p:spPr bwMode="auto">
          <a:xfrm>
            <a:off x="914813" y="4243850"/>
            <a:ext cx="4656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r"/>
            <a:r>
              <a:rPr lang="fr-FR" sz="1400" i="1" dirty="0">
                <a:solidFill>
                  <a:schemeClr val="accent2"/>
                </a:solidFill>
                <a:latin typeface="+mj-lt"/>
                <a:cs typeface="Lato Regular" charset="0"/>
              </a:rPr>
              <a:t>18</a:t>
            </a:r>
            <a:r>
              <a:rPr lang="id-ID" sz="1400" i="1" dirty="0">
                <a:solidFill>
                  <a:schemeClr val="accent2"/>
                </a:solidFill>
                <a:latin typeface="+mj-lt"/>
                <a:cs typeface="Lato Regular" charset="0"/>
              </a:rPr>
              <a:t>%</a:t>
            </a:r>
            <a:endParaRPr lang="en-US" sz="900" i="1" dirty="0">
              <a:solidFill>
                <a:schemeClr val="accent2"/>
              </a:solidFill>
              <a:latin typeface="+mj-lt"/>
              <a:cs typeface="Lato Regular" charset="0"/>
            </a:endParaRPr>
          </a:p>
        </p:txBody>
      </p:sp>
      <p:sp>
        <p:nvSpPr>
          <p:cNvPr id="30" name="TextBox 121"/>
          <p:cNvSpPr txBox="1">
            <a:spLocks noChangeArrowheads="1"/>
          </p:cNvSpPr>
          <p:nvPr/>
        </p:nvSpPr>
        <p:spPr bwMode="auto">
          <a:xfrm>
            <a:off x="923597" y="4741795"/>
            <a:ext cx="4656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r"/>
            <a:r>
              <a:rPr lang="fr-FR" sz="1400" i="1" dirty="0">
                <a:solidFill>
                  <a:schemeClr val="accent1"/>
                </a:solidFill>
                <a:latin typeface="+mj-lt"/>
                <a:cs typeface="Lato Regular" charset="0"/>
              </a:rPr>
              <a:t>82</a:t>
            </a:r>
            <a:r>
              <a:rPr lang="id-ID" sz="1400" i="1" dirty="0">
                <a:solidFill>
                  <a:schemeClr val="accent1"/>
                </a:solidFill>
                <a:latin typeface="+mj-lt"/>
                <a:cs typeface="Lato Regular" charset="0"/>
              </a:rPr>
              <a:t>%</a:t>
            </a:r>
            <a:endParaRPr lang="en-US" sz="900" i="1" dirty="0">
              <a:solidFill>
                <a:schemeClr val="accent1"/>
              </a:solidFill>
              <a:latin typeface="+mj-lt"/>
              <a:cs typeface="Lato Regular" charset="0"/>
            </a:endParaRPr>
          </a:p>
        </p:txBody>
      </p:sp>
      <p:graphicFrame>
        <p:nvGraphicFramePr>
          <p:cNvPr id="39" name="Graphique 38"/>
          <p:cNvGraphicFramePr>
            <a:graphicFrameLocks noGrp="1" noChangeAspect="1"/>
          </p:cNvGraphicFramePr>
          <p:nvPr>
            <p:extLst/>
          </p:nvPr>
        </p:nvGraphicFramePr>
        <p:xfrm>
          <a:off x="1441153" y="1844824"/>
          <a:ext cx="6810805" cy="443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7172914" y="5059306"/>
            <a:ext cx="1134876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79513" y="2040596"/>
            <a:ext cx="1049737" cy="596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x1,8</a:t>
            </a:r>
          </a:p>
        </p:txBody>
      </p:sp>
      <p:sp>
        <p:nvSpPr>
          <p:cNvPr id="20" name="Ellipse 19"/>
          <p:cNvSpPr/>
          <p:nvPr/>
        </p:nvSpPr>
        <p:spPr>
          <a:xfrm>
            <a:off x="193823" y="1696592"/>
            <a:ext cx="1049737" cy="5869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x6,6</a:t>
            </a:r>
          </a:p>
        </p:txBody>
      </p:sp>
      <p:cxnSp>
        <p:nvCxnSpPr>
          <p:cNvPr id="21" name="Connecteur en arc 20"/>
          <p:cNvCxnSpPr/>
          <p:nvPr/>
        </p:nvCxnSpPr>
        <p:spPr>
          <a:xfrm rot="13740000" flipH="1">
            <a:off x="4456841" y="5301179"/>
            <a:ext cx="252000" cy="360000"/>
          </a:xfrm>
          <a:prstGeom prst="curvedConnector3">
            <a:avLst>
              <a:gd name="adj1" fmla="val 122106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rc 21"/>
          <p:cNvCxnSpPr/>
          <p:nvPr/>
        </p:nvCxnSpPr>
        <p:spPr>
          <a:xfrm rot="13740000" flipH="1">
            <a:off x="5488844" y="5301179"/>
            <a:ext cx="252000" cy="360000"/>
          </a:xfrm>
          <a:prstGeom prst="curvedConnector3">
            <a:avLst>
              <a:gd name="adj1" fmla="val 122106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rc 22"/>
          <p:cNvCxnSpPr/>
          <p:nvPr/>
        </p:nvCxnSpPr>
        <p:spPr>
          <a:xfrm rot="13740000" flipH="1">
            <a:off x="6050656" y="5301179"/>
            <a:ext cx="252000" cy="360000"/>
          </a:xfrm>
          <a:prstGeom prst="curvedConnector3">
            <a:avLst>
              <a:gd name="adj1" fmla="val 122106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332086" y="5616729"/>
            <a:ext cx="599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2"/>
                </a:solidFill>
              </a:rPr>
              <a:t>+2,6%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334570" y="5616729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2"/>
                </a:solidFill>
              </a:rPr>
              <a:t>+12,2%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957404" y="5616729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2"/>
                </a:solidFill>
              </a:rPr>
              <a:t>+1,4%</a:t>
            </a:r>
          </a:p>
        </p:txBody>
      </p:sp>
      <p:cxnSp>
        <p:nvCxnSpPr>
          <p:cNvPr id="27" name="Connecteur en arc 26"/>
          <p:cNvCxnSpPr/>
          <p:nvPr/>
        </p:nvCxnSpPr>
        <p:spPr>
          <a:xfrm rot="13740000" flipH="1">
            <a:off x="6585446" y="5301179"/>
            <a:ext cx="252000" cy="360000"/>
          </a:xfrm>
          <a:prstGeom prst="curvedConnector3">
            <a:avLst>
              <a:gd name="adj1" fmla="val 122106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500820" y="5616728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2"/>
                </a:solidFill>
              </a:rPr>
              <a:t>+6,4%</a:t>
            </a:r>
          </a:p>
        </p:txBody>
      </p:sp>
      <p:sp>
        <p:nvSpPr>
          <p:cNvPr id="31" name="TextBox 121"/>
          <p:cNvSpPr txBox="1">
            <a:spLocks noChangeArrowheads="1"/>
          </p:cNvSpPr>
          <p:nvPr/>
        </p:nvSpPr>
        <p:spPr bwMode="auto">
          <a:xfrm>
            <a:off x="3244580" y="2132856"/>
            <a:ext cx="1543444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id-ID" sz="3200" b="1" dirty="0">
                <a:solidFill>
                  <a:schemeClr val="accent2"/>
                </a:solidFill>
                <a:latin typeface="+mj-lt"/>
                <a:cs typeface="Lato Regular" charset="0"/>
              </a:rPr>
              <a:t>+10%</a:t>
            </a:r>
            <a:endParaRPr lang="fr-FR" sz="3200" b="1" dirty="0">
              <a:solidFill>
                <a:schemeClr val="accent2"/>
              </a:solidFill>
              <a:latin typeface="+mj-lt"/>
              <a:cs typeface="Lato Regular" charset="0"/>
            </a:endParaRPr>
          </a:p>
          <a:p>
            <a:pPr algn="ctr"/>
            <a:r>
              <a:rPr lang="fr-FR" sz="1100" b="1" dirty="0" smtClean="0">
                <a:solidFill>
                  <a:schemeClr val="accent2"/>
                </a:solidFill>
                <a:latin typeface="+mj-lt"/>
                <a:cs typeface="Lato Regular" charset="0"/>
              </a:rPr>
              <a:t>Par an sur 10 ans</a:t>
            </a:r>
            <a:endParaRPr lang="en-US" sz="1100" b="1" dirty="0">
              <a:solidFill>
                <a:schemeClr val="accent2"/>
              </a:solidFill>
              <a:latin typeface="+mj-lt"/>
              <a:cs typeface="Lato Regular" charset="0"/>
            </a:endParaRPr>
          </a:p>
        </p:txBody>
      </p:sp>
      <p:sp>
        <p:nvSpPr>
          <p:cNvPr id="32" name="Titre 9"/>
          <p:cNvSpPr txBox="1">
            <a:spLocks/>
          </p:cNvSpPr>
          <p:nvPr/>
        </p:nvSpPr>
        <p:spPr bwMode="gray">
          <a:xfrm>
            <a:off x="403225" y="153988"/>
            <a:ext cx="8640763" cy="777875"/>
          </a:xfrm>
          <a:custGeom>
            <a:avLst/>
            <a:gdLst>
              <a:gd name="T0" fmla="*/ 8640764 w 8640764"/>
              <a:gd name="T1" fmla="*/ 777600 h 776772"/>
              <a:gd name="T2" fmla="*/ 0 w 8640764"/>
              <a:gd name="T3" fmla="*/ 777592 h 776772"/>
              <a:gd name="T4" fmla="*/ 0 60000 65536"/>
              <a:gd name="T5" fmla="*/ 0 60000 65536"/>
              <a:gd name="T6" fmla="*/ 0 w 8640764"/>
              <a:gd name="T7" fmla="*/ 0 h 776772"/>
              <a:gd name="T8" fmla="*/ 8640764 w 8640764"/>
              <a:gd name="T9" fmla="*/ 776772 h 7767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40764" h="776772" stroke="0">
                <a:moveTo>
                  <a:pt x="8640764" y="776772"/>
                </a:moveTo>
                <a:lnTo>
                  <a:pt x="0" y="776764"/>
                </a:lnTo>
                <a:lnTo>
                  <a:pt x="0" y="8"/>
                </a:lnTo>
                <a:cubicBezTo>
                  <a:pt x="0" y="4"/>
                  <a:pt x="3868602" y="0"/>
                  <a:pt x="8640764" y="0"/>
                </a:cubicBezTo>
                <a:lnTo>
                  <a:pt x="8640764" y="776772"/>
                </a:lnTo>
                <a:close/>
              </a:path>
              <a:path w="8640764" h="776772" fill="none">
                <a:moveTo>
                  <a:pt x="8640764" y="776772"/>
                </a:moveTo>
                <a:lnTo>
                  <a:pt x="0" y="776764"/>
                </a:lnTo>
              </a:path>
            </a:pathLst>
          </a:cu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 smtClean="0"/>
              <a:t>Chiffre d’affaires : une progression annuelle de 10%</a:t>
            </a:r>
            <a:br>
              <a:rPr lang="fr-FR" altLang="fr-FR" smtClean="0"/>
            </a:br>
            <a:r>
              <a:rPr lang="fr-FR" altLang="fr-FR" smtClean="0"/>
              <a:t>… réalisé à 45% à l’international en 2017</a:t>
            </a:r>
            <a:endParaRPr lang="fr-FR" altLang="fr-FR" dirty="0" smtClean="0"/>
          </a:p>
        </p:txBody>
      </p:sp>
      <p:sp>
        <p:nvSpPr>
          <p:cNvPr id="34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719138" y="6397625"/>
            <a:ext cx="6480175" cy="46037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1000" smtClean="0">
                <a:solidFill>
                  <a:srgbClr val="786E64"/>
                </a:solidFill>
              </a:rPr>
              <a:t>Titre de la présentation</a:t>
            </a:r>
            <a:endParaRPr lang="fr-FR" sz="1000" dirty="0">
              <a:solidFill>
                <a:srgbClr val="786E64"/>
              </a:solidFill>
            </a:endParaRPr>
          </a:p>
        </p:txBody>
      </p:sp>
      <p:sp>
        <p:nvSpPr>
          <p:cNvPr id="3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250825" y="6309320"/>
            <a:ext cx="360000" cy="460800"/>
          </a:xfrm>
          <a:prstGeom prst="rect">
            <a:avLst/>
          </a:prstGeom>
        </p:spPr>
        <p:txBody>
          <a:bodyPr/>
          <a:lstStyle/>
          <a:p>
            <a:r>
              <a:rPr lang="fr-FR" sz="1000" dirty="0" smtClean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9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quarter" idx="17"/>
          </p:nvPr>
        </p:nvSpPr>
        <p:spPr>
          <a:xfrm>
            <a:off x="0" y="6378000"/>
            <a:ext cx="360000" cy="480000"/>
          </a:xfrm>
        </p:spPr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>
          <a:xfrm>
            <a:off x="0" y="6378000"/>
            <a:ext cx="360000" cy="480000"/>
          </a:xfrm>
        </p:spPr>
        <p:txBody>
          <a:bodyPr/>
          <a:lstStyle/>
          <a:p>
            <a:pPr>
              <a:defRPr/>
            </a:pPr>
            <a:fld id="{509621AF-9970-4F18-BC7D-BA5A8E66E16C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360363" cy="479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8918" name="Sous-titre 7"/>
          <p:cNvSpPr>
            <a:spLocks noGrp="1"/>
          </p:cNvSpPr>
          <p:nvPr>
            <p:ph type="subTitle" idx="1"/>
          </p:nvPr>
        </p:nvSpPr>
        <p:spPr>
          <a:xfrm>
            <a:off x="936625" y="2700338"/>
            <a:ext cx="6119813" cy="3779837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fr-FR" altLang="fr-FR" dirty="0" smtClean="0"/>
              <a:t>#2</a:t>
            </a:r>
          </a:p>
          <a:p>
            <a:pPr lvl="1">
              <a:spcAft>
                <a:spcPct val="0"/>
              </a:spcAft>
            </a:pPr>
            <a:r>
              <a:rPr lang="fr-FR" altLang="fr-FR" dirty="0" smtClean="0"/>
              <a:t>Le SYTRAL</a:t>
            </a:r>
          </a:p>
          <a:p>
            <a:pPr lvl="1">
              <a:spcAft>
                <a:spcPct val="0"/>
              </a:spcAft>
            </a:pPr>
            <a:r>
              <a:rPr lang="fr-FR" altLang="fr-FR" sz="2000" dirty="0" smtClean="0"/>
              <a:t>Autorité organisatrice des Transports en Commun Lyonnais</a:t>
            </a:r>
            <a:endParaRPr lang="fr-FR" altLang="fr-FR" sz="20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7524750" y="6005513"/>
            <a:ext cx="1619250" cy="854075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2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 SYTRAL : autorité organisatrice des Transports en </a:t>
            </a:r>
            <a:r>
              <a:rPr lang="fr-FR" altLang="fr-FR" dirty="0" smtClean="0"/>
              <a:t>Commun de la région Lyonnaise</a:t>
            </a:r>
          </a:p>
        </p:txBody>
      </p:sp>
      <p:sp>
        <p:nvSpPr>
          <p:cNvPr id="45062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F1F75-2DE0-4D0E-B074-BE0AA591902F}" type="slidenum">
              <a:rPr lang="fr-FR" altLang="fr-FR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Titre de la présentation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4" y="807646"/>
            <a:ext cx="8297741" cy="560214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9388" y="807646"/>
            <a:ext cx="88955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E3001B"/>
                </a:solidFill>
                <a:ea typeface="Tahoma" pitchFamily="34" charset="0"/>
                <a:cs typeface="Tahoma" pitchFamily="34" charset="0"/>
              </a:rPr>
              <a:t>Le périmètre d’action du SYTRAL : 1,8 million d’habitants, 278 communes desservies</a:t>
            </a:r>
            <a:endParaRPr lang="fr-FR" sz="1600" b="1" dirty="0">
              <a:solidFill>
                <a:srgbClr val="E3001B"/>
              </a:solidFill>
              <a:ea typeface="Tahoma" pitchFamily="34" charset="0"/>
              <a:cs typeface="Tahoma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65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 SYTRAL : autorité organisatrice des Transports en </a:t>
            </a:r>
            <a:r>
              <a:rPr lang="fr-FR" altLang="fr-FR" dirty="0" smtClean="0"/>
              <a:t>Commun de la région Lyonnaise</a:t>
            </a:r>
          </a:p>
        </p:txBody>
      </p:sp>
      <p:sp>
        <p:nvSpPr>
          <p:cNvPr id="45059" name="Espace réservé du contenu 10"/>
          <p:cNvSpPr>
            <a:spLocks noGrp="1"/>
          </p:cNvSpPr>
          <p:nvPr>
            <p:ph idx="1"/>
          </p:nvPr>
        </p:nvSpPr>
        <p:spPr>
          <a:xfrm>
            <a:off x="250826" y="1231900"/>
            <a:ext cx="3817118" cy="4930775"/>
          </a:xfrm>
        </p:spPr>
        <p:txBody>
          <a:bodyPr/>
          <a:lstStyle/>
          <a:p>
            <a:r>
              <a:rPr lang="fr-FR" altLang="fr-FR" dirty="0" smtClean="0"/>
              <a:t>Périmètre du réseau TCL :</a:t>
            </a:r>
          </a:p>
          <a:p>
            <a:pPr lvl="1"/>
            <a:r>
              <a:rPr lang="fr-FR" altLang="fr-FR" dirty="0" smtClean="0"/>
              <a:t>73 communes :</a:t>
            </a:r>
          </a:p>
          <a:p>
            <a:pPr lvl="2"/>
            <a:r>
              <a:rPr lang="fr-FR" altLang="fr-FR" dirty="0" smtClean="0"/>
              <a:t>59 communes Métropole</a:t>
            </a:r>
          </a:p>
          <a:p>
            <a:pPr lvl="2"/>
            <a:r>
              <a:rPr lang="fr-FR" altLang="fr-FR" dirty="0" smtClean="0"/>
              <a:t>6 communes adhérentes</a:t>
            </a:r>
          </a:p>
          <a:p>
            <a:pPr lvl="2"/>
            <a:r>
              <a:rPr lang="fr-FR" altLang="fr-FR" dirty="0" smtClean="0"/>
              <a:t>8 communes de la CCEL</a:t>
            </a:r>
          </a:p>
          <a:p>
            <a:pPr lvl="1"/>
            <a:endParaRPr lang="fr-FR" altLang="fr-FR" dirty="0"/>
          </a:p>
          <a:p>
            <a:pPr lvl="1"/>
            <a:endParaRPr lang="fr-FR" altLang="fr-FR" dirty="0" smtClean="0"/>
          </a:p>
          <a:p>
            <a:pPr marL="215900" lvl="1" indent="0">
              <a:buNone/>
            </a:pPr>
            <a:r>
              <a:rPr lang="fr-FR" altLang="fr-FR" dirty="0" smtClean="0"/>
              <a:t>1,39 million d’habitants</a:t>
            </a:r>
          </a:p>
          <a:p>
            <a:pPr marL="215900" lvl="1" indent="0">
              <a:buNone/>
            </a:pPr>
            <a:endParaRPr lang="fr-FR" altLang="fr-FR" dirty="0"/>
          </a:p>
          <a:p>
            <a:pPr marL="215900" lvl="1" indent="0">
              <a:buNone/>
            </a:pPr>
            <a:r>
              <a:rPr lang="fr-FR" altLang="fr-FR" dirty="0" smtClean="0"/>
              <a:t>750 km</a:t>
            </a:r>
            <a:r>
              <a:rPr lang="fr-FR" altLang="fr-FR" baseline="30000" dirty="0" smtClean="0"/>
              <a:t>2</a:t>
            </a:r>
          </a:p>
        </p:txBody>
      </p:sp>
      <p:sp>
        <p:nvSpPr>
          <p:cNvPr id="45061" name="Espace réservé du pied de page 6"/>
          <p:cNvSpPr>
            <a:spLocks noGrp="1"/>
          </p:cNvSpPr>
          <p:nvPr>
            <p:ph type="ftr" sz="quarter" idx="15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solidFill>
                  <a:schemeClr val="bg2"/>
                </a:solidFill>
              </a:rPr>
              <a:t>Titre de la présentation</a:t>
            </a:r>
            <a:endParaRPr lang="fr-FR" altLang="fr-FR" dirty="0">
              <a:solidFill>
                <a:schemeClr val="bg2"/>
              </a:solidFill>
            </a:endParaRPr>
          </a:p>
        </p:txBody>
      </p:sp>
      <p:sp>
        <p:nvSpPr>
          <p:cNvPr id="45062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F1F75-2DE0-4D0E-B074-BE0AA591902F}" type="slidenum">
              <a:rPr lang="fr-FR" altLang="fr-FR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>
              <a:solidFill>
                <a:schemeClr val="bg2"/>
              </a:solidFill>
            </a:endParaRPr>
          </a:p>
        </p:txBody>
      </p:sp>
      <p:pic>
        <p:nvPicPr>
          <p:cNvPr id="8" name="Picture 2" descr="C:\Users\fdemarcy\AppData\Local\Microsoft\Windows\Temporary Internet Files\Content.Outlook\OZQO17VK\Carte_metropol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055813"/>
            <a:ext cx="47148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5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olis_Lyon_Masque_4-3_ppt">
  <a:themeElements>
    <a:clrScheme name="KEOLIS PPT">
      <a:dk1>
        <a:sysClr val="windowText" lastClr="000000"/>
      </a:dk1>
      <a:lt1>
        <a:srgbClr val="FFFFFF"/>
      </a:lt1>
      <a:dk2>
        <a:srgbClr val="00AAC3"/>
      </a:dk2>
      <a:lt2>
        <a:srgbClr val="786E64"/>
      </a:lt2>
      <a:accent1>
        <a:srgbClr val="64B4B4"/>
      </a:accent1>
      <a:accent2>
        <a:srgbClr val="E13C55"/>
      </a:accent2>
      <a:accent3>
        <a:srgbClr val="FFD205"/>
      </a:accent3>
      <a:accent4>
        <a:srgbClr val="FF6919"/>
      </a:accent4>
      <a:accent5>
        <a:srgbClr val="BEBE14"/>
      </a:accent5>
      <a:accent6>
        <a:srgbClr val="AFA09B"/>
      </a:accent6>
      <a:hlink>
        <a:srgbClr val="000000"/>
      </a:hlink>
      <a:folHlink>
        <a:srgbClr val="000000"/>
      </a:folHlink>
    </a:clrScheme>
    <a:fontScheme name="KEOL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Keolis_Lyon_Masque_4-3_ppt</Template>
  <TotalTime>1905</TotalTime>
  <Words>1603</Words>
  <Application>Microsoft Office PowerPoint</Application>
  <PresentationFormat>Affichage à l'écran (4:3)</PresentationFormat>
  <Paragraphs>378</Paragraphs>
  <Slides>28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Lato Regular</vt:lpstr>
      <vt:lpstr>Neutra text</vt:lpstr>
      <vt:lpstr>Neutra text alt</vt:lpstr>
      <vt:lpstr>Tahoma</vt:lpstr>
      <vt:lpstr>Verdana</vt:lpstr>
      <vt:lpstr>Wingdings</vt:lpstr>
      <vt:lpstr>Keolis_Lyon_Masque_4-3_ppt</vt:lpstr>
      <vt:lpstr>Présentation PowerPoint</vt:lpstr>
      <vt:lpstr>Présentation PowerPoint</vt:lpstr>
      <vt:lpstr>Des actionnaires industriels et financiers engagés sur le long terme </vt:lpstr>
      <vt:lpstr>Un leadership reconnu</vt:lpstr>
      <vt:lpstr>Notre présence en France : une couverture fine du territoire</vt:lpstr>
      <vt:lpstr>Présentation PowerPoint</vt:lpstr>
      <vt:lpstr>Présentation PowerPoint</vt:lpstr>
      <vt:lpstr>Le SYTRAL : autorité organisatrice des Transports en Commun de la région Lyonnaise</vt:lpstr>
      <vt:lpstr>Le SYTRAL : autorité organisatrice des Transports en Commun de la région Lyonnaise</vt:lpstr>
      <vt:lpstr>Le SYTRAL : autorité organisatrice des Transports en Commun de la région Lyonnaise</vt:lpstr>
      <vt:lpstr>Keolis Lyon &amp; SYTRAL – Qui est qui ?</vt:lpstr>
      <vt:lpstr>Répartition des rôles entre le SYTRAL et Keolis Lyon</vt:lpstr>
      <vt:lpstr>Présentation PowerPoint</vt:lpstr>
      <vt:lpstr>TCL (Transports en commun lyonnais):  Après Paris, le 2ème plus grand réseau de transport</vt:lpstr>
      <vt:lpstr>Keolis Lyon : 4 500 salariés</vt:lpstr>
      <vt:lpstr>Le réseau en chiffres</vt:lpstr>
      <vt:lpstr>Parcs Relais</vt:lpstr>
      <vt:lpstr>Les clients au cœur du réseau</vt:lpstr>
      <vt:lpstr>Gestion patrimoniale</vt:lpstr>
      <vt:lpstr>Evolution de la fréquentation du réseau TCL (2018)</vt:lpstr>
      <vt:lpstr>La fréquentation du réseau TCL (2018)</vt:lpstr>
      <vt:lpstr>Plan de Déplacements Urbains : objectifs</vt:lpstr>
      <vt:lpstr>Engagement de recettes  (en millions d’euros)</vt:lpstr>
      <vt:lpstr>Plan de développement 2015 – 2020</vt:lpstr>
      <vt:lpstr>Accompagner le SYTRAL dans ses projets</vt:lpstr>
      <vt:lpstr>Préparer la mobilité urbaine de demain – la ville intelligente</vt:lpstr>
      <vt:lpstr>NAVLY Confluence</vt:lpstr>
      <vt:lpstr>Merci de votre attention</vt:lpstr>
    </vt:vector>
  </TitlesOfParts>
  <Manager>KEOLIS</Manager>
  <Company>TCL/Keolis Lyon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KEOLIS</dc:subject>
  <dc:creator>Ferru Elodie</dc:creator>
  <cp:lastModifiedBy>Vallin Francois</cp:lastModifiedBy>
  <cp:revision>109</cp:revision>
  <cp:lastPrinted>2019-01-17T14:33:02Z</cp:lastPrinted>
  <dcterms:created xsi:type="dcterms:W3CDTF">2017-11-08T08:35:48Z</dcterms:created>
  <dcterms:modified xsi:type="dcterms:W3CDTF">2019-09-27T08:38:58Z</dcterms:modified>
</cp:coreProperties>
</file>